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994" r:id="rId2"/>
    <p:sldId id="1030" r:id="rId3"/>
    <p:sldId id="1031" r:id="rId4"/>
    <p:sldId id="1032" r:id="rId5"/>
    <p:sldId id="1041" r:id="rId6"/>
    <p:sldId id="322" r:id="rId7"/>
    <p:sldId id="981" r:id="rId8"/>
    <p:sldId id="1038" r:id="rId9"/>
    <p:sldId id="1036" r:id="rId10"/>
    <p:sldId id="1037" r:id="rId11"/>
    <p:sldId id="1043" r:id="rId12"/>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9900"/>
    <a:srgbClr val="FFCC99"/>
    <a:srgbClr val="FF9933"/>
    <a:srgbClr val="FF6600"/>
    <a:srgbClr val="0066FF"/>
    <a:srgbClr val="D60093"/>
    <a:srgbClr val="FF99CC"/>
    <a:srgbClr val="FF66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325" autoAdjust="0"/>
  </p:normalViewPr>
  <p:slideViewPr>
    <p:cSldViewPr snapToGrid="0">
      <p:cViewPr varScale="1">
        <p:scale>
          <a:sx n="83" d="100"/>
          <a:sy n="83" d="100"/>
        </p:scale>
        <p:origin x="16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20627C-E984-48C3-96DC-C5F4A2650C19}" type="doc">
      <dgm:prSet loTypeId="urn:microsoft.com/office/officeart/2005/8/layout/radial3" loCatId="relationship" qsTypeId="urn:microsoft.com/office/officeart/2005/8/quickstyle/simple1" qsCatId="simple" csTypeId="urn:microsoft.com/office/officeart/2005/8/colors/colorful1" csCatId="colorful" phldr="1"/>
      <dgm:spPr/>
      <dgm:t>
        <a:bodyPr/>
        <a:lstStyle/>
        <a:p>
          <a:endParaRPr lang="en-US"/>
        </a:p>
      </dgm:t>
    </dgm:pt>
    <dgm:pt modelId="{46A2293F-2FCF-4909-8DE6-DE9AD7003490}">
      <dgm:prSet phldrT="[Text]" custT="1"/>
      <dgm:spPr/>
      <dgm:t>
        <a:bodyPr/>
        <a:lstStyle/>
        <a:p>
          <a:r>
            <a:rPr lang="en-US" sz="3300" b="1" dirty="0">
              <a:latin typeface="Arial" panose="020B0604020202020204" pitchFamily="34" charset="0"/>
              <a:cs typeface="Arial" panose="020B0604020202020204" pitchFamily="34" charset="0"/>
            </a:rPr>
            <a:t>“Content”</a:t>
          </a:r>
        </a:p>
        <a:p>
          <a:r>
            <a:rPr lang="en-US" sz="1600" b="1" dirty="0">
              <a:latin typeface="Arial" panose="020B0604020202020204" pitchFamily="34" charset="0"/>
              <a:cs typeface="Arial" panose="020B0604020202020204" pitchFamily="34" charset="0"/>
            </a:rPr>
            <a:t>Anything of public interest</a:t>
          </a:r>
        </a:p>
        <a:p>
          <a:r>
            <a:rPr lang="en-US" sz="1600" b="1" dirty="0">
              <a:latin typeface="Arial" panose="020B0604020202020204" pitchFamily="34" charset="0"/>
              <a:cs typeface="Arial" panose="020B0604020202020204" pitchFamily="34" charset="0"/>
            </a:rPr>
            <a:t>To be shared externally</a:t>
          </a:r>
        </a:p>
      </dgm:t>
    </dgm:pt>
    <dgm:pt modelId="{2D672F90-45C9-477C-B11C-31FCAC7CFA43}" type="parTrans" cxnId="{6B480163-4318-4B44-9D22-1E3A8F051A07}">
      <dgm:prSet/>
      <dgm:spPr/>
      <dgm:t>
        <a:bodyPr/>
        <a:lstStyle/>
        <a:p>
          <a:endParaRPr lang="en-US"/>
        </a:p>
      </dgm:t>
    </dgm:pt>
    <dgm:pt modelId="{2D9CAF75-D852-47C8-82CC-F4CEBE4FCA05}" type="sibTrans" cxnId="{6B480163-4318-4B44-9D22-1E3A8F051A07}">
      <dgm:prSet/>
      <dgm:spPr/>
      <dgm:t>
        <a:bodyPr/>
        <a:lstStyle/>
        <a:p>
          <a:endParaRPr lang="en-US"/>
        </a:p>
      </dgm:t>
    </dgm:pt>
    <dgm:pt modelId="{A58CCF8D-E8E9-47DB-A652-B77924E7E9E0}">
      <dgm:prSet phldrT="[Text]"/>
      <dgm:spPr>
        <a:solidFill>
          <a:srgbClr val="00B050">
            <a:alpha val="50000"/>
          </a:srgbClr>
        </a:solidFill>
      </dgm:spPr>
      <dgm:t>
        <a:bodyPr/>
        <a:lstStyle/>
        <a:p>
          <a:r>
            <a:rPr lang="en-US" b="1" dirty="0">
              <a:latin typeface="Arial" panose="020B0604020202020204" pitchFamily="34" charset="0"/>
              <a:cs typeface="Arial" panose="020B0604020202020204" pitchFamily="34" charset="0"/>
            </a:rPr>
            <a:t>Graphics</a:t>
          </a:r>
        </a:p>
      </dgm:t>
    </dgm:pt>
    <dgm:pt modelId="{EE0CB26E-6FFC-44A3-BD53-D5188B24F84C}" type="parTrans" cxnId="{951786D5-7D68-4043-9E52-53B4DB72FD28}">
      <dgm:prSet/>
      <dgm:spPr/>
      <dgm:t>
        <a:bodyPr/>
        <a:lstStyle/>
        <a:p>
          <a:endParaRPr lang="en-US"/>
        </a:p>
      </dgm:t>
    </dgm:pt>
    <dgm:pt modelId="{9E99D06F-1942-42E5-B1B2-68CAD9A7C98F}" type="sibTrans" cxnId="{951786D5-7D68-4043-9E52-53B4DB72FD28}">
      <dgm:prSet/>
      <dgm:spPr/>
      <dgm:t>
        <a:bodyPr/>
        <a:lstStyle/>
        <a:p>
          <a:endParaRPr lang="en-US"/>
        </a:p>
      </dgm:t>
    </dgm:pt>
    <dgm:pt modelId="{AF964B1C-7EA5-4C96-B312-12657055DD36}">
      <dgm:prSet phldrT="[Text]"/>
      <dgm:spPr>
        <a:solidFill>
          <a:srgbClr val="FF9900">
            <a:alpha val="49804"/>
          </a:srgbClr>
        </a:solidFill>
      </dgm:spPr>
      <dgm:t>
        <a:bodyPr/>
        <a:lstStyle/>
        <a:p>
          <a:r>
            <a:rPr lang="en-US" b="1" dirty="0">
              <a:latin typeface="Arial" panose="020B0604020202020204" pitchFamily="34" charset="0"/>
              <a:cs typeface="Arial" panose="020B0604020202020204" pitchFamily="34" charset="0"/>
            </a:rPr>
            <a:t>Pictures</a:t>
          </a:r>
        </a:p>
      </dgm:t>
    </dgm:pt>
    <dgm:pt modelId="{38199077-966D-49D1-9F76-48781142640B}" type="parTrans" cxnId="{04313F64-6C2D-4B3E-9D98-3EEFA507D21D}">
      <dgm:prSet/>
      <dgm:spPr/>
      <dgm:t>
        <a:bodyPr/>
        <a:lstStyle/>
        <a:p>
          <a:endParaRPr lang="en-US"/>
        </a:p>
      </dgm:t>
    </dgm:pt>
    <dgm:pt modelId="{0838972D-B2A8-4CCF-9B3C-CFC41D1F4CA7}" type="sibTrans" cxnId="{04313F64-6C2D-4B3E-9D98-3EEFA507D21D}">
      <dgm:prSet/>
      <dgm:spPr/>
      <dgm:t>
        <a:bodyPr/>
        <a:lstStyle/>
        <a:p>
          <a:endParaRPr lang="en-US"/>
        </a:p>
      </dgm:t>
    </dgm:pt>
    <dgm:pt modelId="{980439A4-BFE8-41C7-AE1B-A72C9810BF5B}">
      <dgm:prSet phldrT="[Text]"/>
      <dgm:spPr>
        <a:solidFill>
          <a:srgbClr val="0066FF">
            <a:alpha val="49804"/>
          </a:srgbClr>
        </a:solidFill>
      </dgm:spPr>
      <dgm:t>
        <a:bodyPr/>
        <a:lstStyle/>
        <a:p>
          <a:r>
            <a:rPr lang="en-US" b="1" dirty="0">
              <a:latin typeface="Arial" panose="020B0604020202020204" pitchFamily="34" charset="0"/>
              <a:cs typeface="Arial" panose="020B0604020202020204" pitchFamily="34" charset="0"/>
            </a:rPr>
            <a:t>Educational Information</a:t>
          </a:r>
        </a:p>
      </dgm:t>
    </dgm:pt>
    <dgm:pt modelId="{7C336384-B568-40EE-841F-4A0BC1E75381}" type="parTrans" cxnId="{66D00A30-51F4-492A-AD1C-C65108D4D307}">
      <dgm:prSet/>
      <dgm:spPr/>
      <dgm:t>
        <a:bodyPr/>
        <a:lstStyle/>
        <a:p>
          <a:endParaRPr lang="en-US"/>
        </a:p>
      </dgm:t>
    </dgm:pt>
    <dgm:pt modelId="{7AB97363-FD41-400C-92C0-0D764CC24983}" type="sibTrans" cxnId="{66D00A30-51F4-492A-AD1C-C65108D4D307}">
      <dgm:prSet/>
      <dgm:spPr/>
      <dgm:t>
        <a:bodyPr/>
        <a:lstStyle/>
        <a:p>
          <a:endParaRPr lang="en-US"/>
        </a:p>
      </dgm:t>
    </dgm:pt>
    <dgm:pt modelId="{FC228604-4AE1-45DE-9E78-AEA1ABA011C3}">
      <dgm:prSet phldrT="[Text]"/>
      <dgm:spPr>
        <a:solidFill>
          <a:srgbClr val="7030A0">
            <a:alpha val="50000"/>
          </a:srgbClr>
        </a:solidFill>
      </dgm:spPr>
      <dgm:t>
        <a:bodyPr/>
        <a:lstStyle/>
        <a:p>
          <a:r>
            <a:rPr lang="en-US" b="1" dirty="0">
              <a:latin typeface="Arial" panose="020B0604020202020204" pitchFamily="34" charset="0"/>
              <a:cs typeface="Arial" panose="020B0604020202020204" pitchFamily="34" charset="0"/>
            </a:rPr>
            <a:t>Jobs</a:t>
          </a:r>
        </a:p>
      </dgm:t>
    </dgm:pt>
    <dgm:pt modelId="{B4913A2A-C8A6-460D-A1DF-3E6B3FFDFADC}" type="parTrans" cxnId="{D00D3BC0-3A51-4197-893E-CCDCA55F5FAF}">
      <dgm:prSet/>
      <dgm:spPr/>
      <dgm:t>
        <a:bodyPr/>
        <a:lstStyle/>
        <a:p>
          <a:endParaRPr lang="en-US"/>
        </a:p>
      </dgm:t>
    </dgm:pt>
    <dgm:pt modelId="{E5672DC3-925F-466E-A8A8-5252F41EFA25}" type="sibTrans" cxnId="{D00D3BC0-3A51-4197-893E-CCDCA55F5FAF}">
      <dgm:prSet/>
      <dgm:spPr/>
      <dgm:t>
        <a:bodyPr/>
        <a:lstStyle/>
        <a:p>
          <a:endParaRPr lang="en-US"/>
        </a:p>
      </dgm:t>
    </dgm:pt>
    <dgm:pt modelId="{763E94B8-017D-4075-849D-773B1129BE9B}">
      <dgm:prSet phldrT="[Text]"/>
      <dgm:spPr>
        <a:solidFill>
          <a:srgbClr val="D60093">
            <a:alpha val="49804"/>
          </a:srgbClr>
        </a:solidFill>
      </dgm:spPr>
      <dgm:t>
        <a:bodyPr/>
        <a:lstStyle/>
        <a:p>
          <a:r>
            <a:rPr lang="en-US" b="1" dirty="0">
              <a:latin typeface="Arial" panose="020B0604020202020204" pitchFamily="34" charset="0"/>
              <a:cs typeface="Arial" panose="020B0604020202020204" pitchFamily="34" charset="0"/>
            </a:rPr>
            <a:t>News</a:t>
          </a:r>
        </a:p>
      </dgm:t>
    </dgm:pt>
    <dgm:pt modelId="{4C471C41-F344-45C8-AEBC-202E1BE255E1}" type="parTrans" cxnId="{D8B3918F-7FDB-439B-929D-8821FBE0C479}">
      <dgm:prSet/>
      <dgm:spPr/>
      <dgm:t>
        <a:bodyPr/>
        <a:lstStyle/>
        <a:p>
          <a:endParaRPr lang="en-US"/>
        </a:p>
      </dgm:t>
    </dgm:pt>
    <dgm:pt modelId="{4523D148-D953-4E5B-84C0-6ACB5EBDAC96}" type="sibTrans" cxnId="{D8B3918F-7FDB-439B-929D-8821FBE0C479}">
      <dgm:prSet/>
      <dgm:spPr/>
      <dgm:t>
        <a:bodyPr/>
        <a:lstStyle/>
        <a:p>
          <a:endParaRPr lang="en-US"/>
        </a:p>
      </dgm:t>
    </dgm:pt>
    <dgm:pt modelId="{652ABA29-2B15-4929-A2AB-C1127D991E33}">
      <dgm:prSet phldrT="[Text]"/>
      <dgm:spPr>
        <a:solidFill>
          <a:srgbClr val="00FFCC">
            <a:alpha val="49804"/>
          </a:srgbClr>
        </a:solidFill>
      </dgm:spPr>
      <dgm:t>
        <a:bodyPr/>
        <a:lstStyle/>
        <a:p>
          <a:r>
            <a:rPr lang="en-US" b="1" dirty="0">
              <a:latin typeface="Arial" panose="020B0604020202020204" pitchFamily="34" charset="0"/>
              <a:cs typeface="Arial" panose="020B0604020202020204" pitchFamily="34" charset="0"/>
            </a:rPr>
            <a:t>Unique stories</a:t>
          </a:r>
        </a:p>
      </dgm:t>
    </dgm:pt>
    <dgm:pt modelId="{7EB8596A-E123-4043-BB7F-FCB50A69E8F0}" type="parTrans" cxnId="{8FF5C4E2-0763-4332-9721-C8CDC5394432}">
      <dgm:prSet/>
      <dgm:spPr/>
      <dgm:t>
        <a:bodyPr/>
        <a:lstStyle/>
        <a:p>
          <a:endParaRPr lang="en-US"/>
        </a:p>
      </dgm:t>
    </dgm:pt>
    <dgm:pt modelId="{29DF8FAF-98A8-4441-8C59-EF86C90D73A1}" type="sibTrans" cxnId="{8FF5C4E2-0763-4332-9721-C8CDC5394432}">
      <dgm:prSet/>
      <dgm:spPr/>
      <dgm:t>
        <a:bodyPr/>
        <a:lstStyle/>
        <a:p>
          <a:endParaRPr lang="en-US"/>
        </a:p>
      </dgm:t>
    </dgm:pt>
    <dgm:pt modelId="{DFC3053F-27FC-4B04-AD9F-26A40632E2B5}">
      <dgm:prSet phldrT="[Text]"/>
      <dgm:spPr>
        <a:solidFill>
          <a:srgbClr val="FFFF00">
            <a:alpha val="50000"/>
          </a:srgbClr>
        </a:solidFill>
      </dgm:spPr>
      <dgm:t>
        <a:bodyPr/>
        <a:lstStyle/>
        <a:p>
          <a:r>
            <a:rPr lang="en-US" b="1" dirty="0">
              <a:latin typeface="Arial" panose="020B0604020202020204" pitchFamily="34" charset="0"/>
              <a:cs typeface="Arial" panose="020B0604020202020204" pitchFamily="34" charset="0"/>
            </a:rPr>
            <a:t>Videos</a:t>
          </a:r>
        </a:p>
      </dgm:t>
    </dgm:pt>
    <dgm:pt modelId="{33679B8D-9D79-4493-98F5-F015773B9B2C}" type="parTrans" cxnId="{4F5469E7-47AD-41B1-B815-512003824FC8}">
      <dgm:prSet/>
      <dgm:spPr/>
      <dgm:t>
        <a:bodyPr/>
        <a:lstStyle/>
        <a:p>
          <a:endParaRPr lang="en-US"/>
        </a:p>
      </dgm:t>
    </dgm:pt>
    <dgm:pt modelId="{5CED6747-C51D-4A86-9D2C-C07E3B4E2826}" type="sibTrans" cxnId="{4F5469E7-47AD-41B1-B815-512003824FC8}">
      <dgm:prSet/>
      <dgm:spPr/>
      <dgm:t>
        <a:bodyPr/>
        <a:lstStyle/>
        <a:p>
          <a:endParaRPr lang="en-US"/>
        </a:p>
      </dgm:t>
    </dgm:pt>
    <dgm:pt modelId="{DDA6703D-DB6A-4A05-BEA9-20B2D53CE262}">
      <dgm:prSet phldrT="[Text]"/>
      <dgm:spPr>
        <a:solidFill>
          <a:srgbClr val="FF0000">
            <a:alpha val="50000"/>
          </a:srgbClr>
        </a:solidFill>
      </dgm:spPr>
      <dgm:t>
        <a:bodyPr/>
        <a:lstStyle/>
        <a:p>
          <a:r>
            <a:rPr lang="en-US" b="1" dirty="0">
              <a:latin typeface="Arial" panose="020B0604020202020204" pitchFamily="34" charset="0"/>
              <a:cs typeface="Arial" panose="020B0604020202020204" pitchFamily="34" charset="0"/>
            </a:rPr>
            <a:t>Updates</a:t>
          </a:r>
        </a:p>
      </dgm:t>
    </dgm:pt>
    <dgm:pt modelId="{E18B4C47-3776-44E4-816E-0DD1514BD7D0}" type="parTrans" cxnId="{94CFBC90-99C2-4260-B30E-43EE19BB5D0D}">
      <dgm:prSet/>
      <dgm:spPr/>
      <dgm:t>
        <a:bodyPr/>
        <a:lstStyle/>
        <a:p>
          <a:endParaRPr lang="en-US"/>
        </a:p>
      </dgm:t>
    </dgm:pt>
    <dgm:pt modelId="{B0274137-4700-489D-B2A7-C13B4A927C94}" type="sibTrans" cxnId="{94CFBC90-99C2-4260-B30E-43EE19BB5D0D}">
      <dgm:prSet/>
      <dgm:spPr/>
      <dgm:t>
        <a:bodyPr/>
        <a:lstStyle/>
        <a:p>
          <a:endParaRPr lang="en-US"/>
        </a:p>
      </dgm:t>
    </dgm:pt>
    <dgm:pt modelId="{C125C5F1-9538-4E69-A5DB-7A54EDF6C99B}">
      <dgm:prSet phldrT="[Text]"/>
      <dgm:spPr>
        <a:solidFill>
          <a:srgbClr val="6666FF">
            <a:alpha val="49804"/>
          </a:srgbClr>
        </a:solidFill>
      </dgm:spPr>
      <dgm:t>
        <a:bodyPr/>
        <a:lstStyle/>
        <a:p>
          <a:r>
            <a:rPr lang="en-US" b="1" dirty="0">
              <a:latin typeface="Arial" panose="020B0604020202020204" pitchFamily="34" charset="0"/>
              <a:cs typeface="Arial" panose="020B0604020202020204" pitchFamily="34" charset="0"/>
            </a:rPr>
            <a:t>Questions from the public</a:t>
          </a:r>
        </a:p>
      </dgm:t>
    </dgm:pt>
    <dgm:pt modelId="{D104F534-0A55-42EA-8AE1-D8AEFD47EB6B}" type="parTrans" cxnId="{5123C562-B750-4C7C-B6CD-913432E983C3}">
      <dgm:prSet/>
      <dgm:spPr/>
      <dgm:t>
        <a:bodyPr/>
        <a:lstStyle/>
        <a:p>
          <a:endParaRPr lang="en-US"/>
        </a:p>
      </dgm:t>
    </dgm:pt>
    <dgm:pt modelId="{EAC3423C-EA7B-4EE4-8553-571A9C8C4422}" type="sibTrans" cxnId="{5123C562-B750-4C7C-B6CD-913432E983C3}">
      <dgm:prSet/>
      <dgm:spPr/>
      <dgm:t>
        <a:bodyPr/>
        <a:lstStyle/>
        <a:p>
          <a:endParaRPr lang="en-US"/>
        </a:p>
      </dgm:t>
    </dgm:pt>
    <dgm:pt modelId="{58A959DE-9F96-49A2-9157-AAF8C01D218C}" type="pres">
      <dgm:prSet presAssocID="{E820627C-E984-48C3-96DC-C5F4A2650C19}" presName="composite" presStyleCnt="0">
        <dgm:presLayoutVars>
          <dgm:chMax val="1"/>
          <dgm:dir/>
          <dgm:resizeHandles val="exact"/>
        </dgm:presLayoutVars>
      </dgm:prSet>
      <dgm:spPr/>
    </dgm:pt>
    <dgm:pt modelId="{908ABD97-E9A2-4DDD-BA76-6CF4419DB44D}" type="pres">
      <dgm:prSet presAssocID="{E820627C-E984-48C3-96DC-C5F4A2650C19}" presName="radial" presStyleCnt="0">
        <dgm:presLayoutVars>
          <dgm:animLvl val="ctr"/>
        </dgm:presLayoutVars>
      </dgm:prSet>
      <dgm:spPr/>
    </dgm:pt>
    <dgm:pt modelId="{8D1319B9-F095-4F57-B8F9-B663862F8FB0}" type="pres">
      <dgm:prSet presAssocID="{46A2293F-2FCF-4909-8DE6-DE9AD7003490}" presName="centerShape" presStyleLbl="vennNode1" presStyleIdx="0" presStyleCnt="10"/>
      <dgm:spPr/>
    </dgm:pt>
    <dgm:pt modelId="{C707E751-4270-4D22-A2CF-8D2342D1AAB3}" type="pres">
      <dgm:prSet presAssocID="{A58CCF8D-E8E9-47DB-A652-B77924E7E9E0}" presName="node" presStyleLbl="vennNode1" presStyleIdx="1" presStyleCnt="10" custRadScaleRad="100591">
        <dgm:presLayoutVars>
          <dgm:bulletEnabled val="1"/>
        </dgm:presLayoutVars>
      </dgm:prSet>
      <dgm:spPr/>
    </dgm:pt>
    <dgm:pt modelId="{84C95966-5C1A-4061-A1EE-2AC37FE84511}" type="pres">
      <dgm:prSet presAssocID="{AF964B1C-7EA5-4C96-B312-12657055DD36}" presName="node" presStyleLbl="vennNode1" presStyleIdx="2" presStyleCnt="10">
        <dgm:presLayoutVars>
          <dgm:bulletEnabled val="1"/>
        </dgm:presLayoutVars>
      </dgm:prSet>
      <dgm:spPr/>
    </dgm:pt>
    <dgm:pt modelId="{5EA9CE93-3755-4A34-9C51-5C93731D3B1A}" type="pres">
      <dgm:prSet presAssocID="{980439A4-BFE8-41C7-AE1B-A72C9810BF5B}" presName="node" presStyleLbl="vennNode1" presStyleIdx="3" presStyleCnt="10" custRadScaleRad="100318" custRadScaleInc="80">
        <dgm:presLayoutVars>
          <dgm:bulletEnabled val="1"/>
        </dgm:presLayoutVars>
      </dgm:prSet>
      <dgm:spPr/>
    </dgm:pt>
    <dgm:pt modelId="{94805BC2-C15F-4027-A269-1FE84429B7D8}" type="pres">
      <dgm:prSet presAssocID="{FC228604-4AE1-45DE-9E78-AEA1ABA011C3}" presName="node" presStyleLbl="vennNode1" presStyleIdx="4" presStyleCnt="10">
        <dgm:presLayoutVars>
          <dgm:bulletEnabled val="1"/>
        </dgm:presLayoutVars>
      </dgm:prSet>
      <dgm:spPr/>
    </dgm:pt>
    <dgm:pt modelId="{59EB523E-AAFA-4B30-885D-1D5E20E870B9}" type="pres">
      <dgm:prSet presAssocID="{763E94B8-017D-4075-849D-773B1129BE9B}" presName="node" presStyleLbl="vennNode1" presStyleIdx="5" presStyleCnt="10">
        <dgm:presLayoutVars>
          <dgm:bulletEnabled val="1"/>
        </dgm:presLayoutVars>
      </dgm:prSet>
      <dgm:spPr/>
    </dgm:pt>
    <dgm:pt modelId="{E95C3CA5-2CBA-4BC3-9D58-93C3293291D6}" type="pres">
      <dgm:prSet presAssocID="{652ABA29-2B15-4929-A2AB-C1127D991E33}" presName="node" presStyleLbl="vennNode1" presStyleIdx="6" presStyleCnt="10">
        <dgm:presLayoutVars>
          <dgm:bulletEnabled val="1"/>
        </dgm:presLayoutVars>
      </dgm:prSet>
      <dgm:spPr/>
    </dgm:pt>
    <dgm:pt modelId="{45DFA321-E8D5-4752-83C1-5F66A0DF4406}" type="pres">
      <dgm:prSet presAssocID="{DFC3053F-27FC-4B04-AD9F-26A40632E2B5}" presName="node" presStyleLbl="vennNode1" presStyleIdx="7" presStyleCnt="10">
        <dgm:presLayoutVars>
          <dgm:bulletEnabled val="1"/>
        </dgm:presLayoutVars>
      </dgm:prSet>
      <dgm:spPr/>
    </dgm:pt>
    <dgm:pt modelId="{CC106934-1395-4D46-AFA5-052080D3EE72}" type="pres">
      <dgm:prSet presAssocID="{DDA6703D-DB6A-4A05-BEA9-20B2D53CE262}" presName="node" presStyleLbl="vennNode1" presStyleIdx="8" presStyleCnt="10">
        <dgm:presLayoutVars>
          <dgm:bulletEnabled val="1"/>
        </dgm:presLayoutVars>
      </dgm:prSet>
      <dgm:spPr/>
    </dgm:pt>
    <dgm:pt modelId="{25A02D07-E834-4EB5-AF9D-B33C67E09847}" type="pres">
      <dgm:prSet presAssocID="{C125C5F1-9538-4E69-A5DB-7A54EDF6C99B}" presName="node" presStyleLbl="vennNode1" presStyleIdx="9" presStyleCnt="10">
        <dgm:presLayoutVars>
          <dgm:bulletEnabled val="1"/>
        </dgm:presLayoutVars>
      </dgm:prSet>
      <dgm:spPr/>
    </dgm:pt>
  </dgm:ptLst>
  <dgm:cxnLst>
    <dgm:cxn modelId="{33EB9906-775B-4F2F-B7DB-33BA8FD1E236}" type="presOf" srcId="{980439A4-BFE8-41C7-AE1B-A72C9810BF5B}" destId="{5EA9CE93-3755-4A34-9C51-5C93731D3B1A}" srcOrd="0" destOrd="0" presId="urn:microsoft.com/office/officeart/2005/8/layout/radial3"/>
    <dgm:cxn modelId="{65574F0D-C140-4BE3-8A35-AAAFC105D49E}" type="presOf" srcId="{763E94B8-017D-4075-849D-773B1129BE9B}" destId="{59EB523E-AAFA-4B30-885D-1D5E20E870B9}" srcOrd="0" destOrd="0" presId="urn:microsoft.com/office/officeart/2005/8/layout/radial3"/>
    <dgm:cxn modelId="{62715C0F-2824-496A-A618-85348A4122BC}" type="presOf" srcId="{FC228604-4AE1-45DE-9E78-AEA1ABA011C3}" destId="{94805BC2-C15F-4027-A269-1FE84429B7D8}" srcOrd="0" destOrd="0" presId="urn:microsoft.com/office/officeart/2005/8/layout/radial3"/>
    <dgm:cxn modelId="{1635EA18-5330-4A7A-A84B-2E1B4653FAF6}" type="presOf" srcId="{C125C5F1-9538-4E69-A5DB-7A54EDF6C99B}" destId="{25A02D07-E834-4EB5-AF9D-B33C67E09847}" srcOrd="0" destOrd="0" presId="urn:microsoft.com/office/officeart/2005/8/layout/radial3"/>
    <dgm:cxn modelId="{66D00A30-51F4-492A-AD1C-C65108D4D307}" srcId="{46A2293F-2FCF-4909-8DE6-DE9AD7003490}" destId="{980439A4-BFE8-41C7-AE1B-A72C9810BF5B}" srcOrd="2" destOrd="0" parTransId="{7C336384-B568-40EE-841F-4A0BC1E75381}" sibTransId="{7AB97363-FD41-400C-92C0-0D764CC24983}"/>
    <dgm:cxn modelId="{5123C562-B750-4C7C-B6CD-913432E983C3}" srcId="{46A2293F-2FCF-4909-8DE6-DE9AD7003490}" destId="{C125C5F1-9538-4E69-A5DB-7A54EDF6C99B}" srcOrd="8" destOrd="0" parTransId="{D104F534-0A55-42EA-8AE1-D8AEFD47EB6B}" sibTransId="{EAC3423C-EA7B-4EE4-8553-571A9C8C4422}"/>
    <dgm:cxn modelId="{6B480163-4318-4B44-9D22-1E3A8F051A07}" srcId="{E820627C-E984-48C3-96DC-C5F4A2650C19}" destId="{46A2293F-2FCF-4909-8DE6-DE9AD7003490}" srcOrd="0" destOrd="0" parTransId="{2D672F90-45C9-477C-B11C-31FCAC7CFA43}" sibTransId="{2D9CAF75-D852-47C8-82CC-F4CEBE4FCA05}"/>
    <dgm:cxn modelId="{04313F64-6C2D-4B3E-9D98-3EEFA507D21D}" srcId="{46A2293F-2FCF-4909-8DE6-DE9AD7003490}" destId="{AF964B1C-7EA5-4C96-B312-12657055DD36}" srcOrd="1" destOrd="0" parTransId="{38199077-966D-49D1-9F76-48781142640B}" sibTransId="{0838972D-B2A8-4CCF-9B3C-CFC41D1F4CA7}"/>
    <dgm:cxn modelId="{8DD2706F-F7E6-4CFE-A6DF-3E54B9F2A488}" type="presOf" srcId="{652ABA29-2B15-4929-A2AB-C1127D991E33}" destId="{E95C3CA5-2CBA-4BC3-9D58-93C3293291D6}" srcOrd="0" destOrd="0" presId="urn:microsoft.com/office/officeart/2005/8/layout/radial3"/>
    <dgm:cxn modelId="{D8B3918F-7FDB-439B-929D-8821FBE0C479}" srcId="{46A2293F-2FCF-4909-8DE6-DE9AD7003490}" destId="{763E94B8-017D-4075-849D-773B1129BE9B}" srcOrd="4" destOrd="0" parTransId="{4C471C41-F344-45C8-AEBC-202E1BE255E1}" sibTransId="{4523D148-D953-4E5B-84C0-6ACB5EBDAC96}"/>
    <dgm:cxn modelId="{94CFBC90-99C2-4260-B30E-43EE19BB5D0D}" srcId="{46A2293F-2FCF-4909-8DE6-DE9AD7003490}" destId="{DDA6703D-DB6A-4A05-BEA9-20B2D53CE262}" srcOrd="7" destOrd="0" parTransId="{E18B4C47-3776-44E4-816E-0DD1514BD7D0}" sibTransId="{B0274137-4700-489D-B2A7-C13B4A927C94}"/>
    <dgm:cxn modelId="{60F7AD94-95B1-4201-9224-DD763A6EBDFA}" type="presOf" srcId="{DFC3053F-27FC-4B04-AD9F-26A40632E2B5}" destId="{45DFA321-E8D5-4752-83C1-5F66A0DF4406}" srcOrd="0" destOrd="0" presId="urn:microsoft.com/office/officeart/2005/8/layout/radial3"/>
    <dgm:cxn modelId="{F77CD7AC-9C37-462A-9BDF-08F2F128C2F8}" type="presOf" srcId="{46A2293F-2FCF-4909-8DE6-DE9AD7003490}" destId="{8D1319B9-F095-4F57-B8F9-B663862F8FB0}" srcOrd="0" destOrd="0" presId="urn:microsoft.com/office/officeart/2005/8/layout/radial3"/>
    <dgm:cxn modelId="{D00D3BC0-3A51-4197-893E-CCDCA55F5FAF}" srcId="{46A2293F-2FCF-4909-8DE6-DE9AD7003490}" destId="{FC228604-4AE1-45DE-9E78-AEA1ABA011C3}" srcOrd="3" destOrd="0" parTransId="{B4913A2A-C8A6-460D-A1DF-3E6B3FFDFADC}" sibTransId="{E5672DC3-925F-466E-A8A8-5252F41EFA25}"/>
    <dgm:cxn modelId="{4BD4B4CD-0A19-45AA-A0E6-4A4E2168883D}" type="presOf" srcId="{A58CCF8D-E8E9-47DB-A652-B77924E7E9E0}" destId="{C707E751-4270-4D22-A2CF-8D2342D1AAB3}" srcOrd="0" destOrd="0" presId="urn:microsoft.com/office/officeart/2005/8/layout/radial3"/>
    <dgm:cxn modelId="{19215BD2-0B3D-4D05-AED2-7EF70C457E74}" type="presOf" srcId="{DDA6703D-DB6A-4A05-BEA9-20B2D53CE262}" destId="{CC106934-1395-4D46-AFA5-052080D3EE72}" srcOrd="0" destOrd="0" presId="urn:microsoft.com/office/officeart/2005/8/layout/radial3"/>
    <dgm:cxn modelId="{0464FBD3-A28C-4981-BD97-2A789D92EB76}" type="presOf" srcId="{AF964B1C-7EA5-4C96-B312-12657055DD36}" destId="{84C95966-5C1A-4061-A1EE-2AC37FE84511}" srcOrd="0" destOrd="0" presId="urn:microsoft.com/office/officeart/2005/8/layout/radial3"/>
    <dgm:cxn modelId="{951786D5-7D68-4043-9E52-53B4DB72FD28}" srcId="{46A2293F-2FCF-4909-8DE6-DE9AD7003490}" destId="{A58CCF8D-E8E9-47DB-A652-B77924E7E9E0}" srcOrd="0" destOrd="0" parTransId="{EE0CB26E-6FFC-44A3-BD53-D5188B24F84C}" sibTransId="{9E99D06F-1942-42E5-B1B2-68CAD9A7C98F}"/>
    <dgm:cxn modelId="{8FF5C4E2-0763-4332-9721-C8CDC5394432}" srcId="{46A2293F-2FCF-4909-8DE6-DE9AD7003490}" destId="{652ABA29-2B15-4929-A2AB-C1127D991E33}" srcOrd="5" destOrd="0" parTransId="{7EB8596A-E123-4043-BB7F-FCB50A69E8F0}" sibTransId="{29DF8FAF-98A8-4441-8C59-EF86C90D73A1}"/>
    <dgm:cxn modelId="{4F5469E7-47AD-41B1-B815-512003824FC8}" srcId="{46A2293F-2FCF-4909-8DE6-DE9AD7003490}" destId="{DFC3053F-27FC-4B04-AD9F-26A40632E2B5}" srcOrd="6" destOrd="0" parTransId="{33679B8D-9D79-4493-98F5-F015773B9B2C}" sibTransId="{5CED6747-C51D-4A86-9D2C-C07E3B4E2826}"/>
    <dgm:cxn modelId="{2330CBEF-0908-4E5E-A8E1-27CF21ACF753}" type="presOf" srcId="{E820627C-E984-48C3-96DC-C5F4A2650C19}" destId="{58A959DE-9F96-49A2-9157-AAF8C01D218C}" srcOrd="0" destOrd="0" presId="urn:microsoft.com/office/officeart/2005/8/layout/radial3"/>
    <dgm:cxn modelId="{078E2F76-59C2-40C5-9A36-AA3C16AD2CBC}" type="presParOf" srcId="{58A959DE-9F96-49A2-9157-AAF8C01D218C}" destId="{908ABD97-E9A2-4DDD-BA76-6CF4419DB44D}" srcOrd="0" destOrd="0" presId="urn:microsoft.com/office/officeart/2005/8/layout/radial3"/>
    <dgm:cxn modelId="{12133372-0DD8-40BA-972E-CA1E524B332A}" type="presParOf" srcId="{908ABD97-E9A2-4DDD-BA76-6CF4419DB44D}" destId="{8D1319B9-F095-4F57-B8F9-B663862F8FB0}" srcOrd="0" destOrd="0" presId="urn:microsoft.com/office/officeart/2005/8/layout/radial3"/>
    <dgm:cxn modelId="{A0C72672-27AA-4F21-9621-64BA83F40E2A}" type="presParOf" srcId="{908ABD97-E9A2-4DDD-BA76-6CF4419DB44D}" destId="{C707E751-4270-4D22-A2CF-8D2342D1AAB3}" srcOrd="1" destOrd="0" presId="urn:microsoft.com/office/officeart/2005/8/layout/radial3"/>
    <dgm:cxn modelId="{0AE5D54A-DD14-4834-99C1-AA908E086608}" type="presParOf" srcId="{908ABD97-E9A2-4DDD-BA76-6CF4419DB44D}" destId="{84C95966-5C1A-4061-A1EE-2AC37FE84511}" srcOrd="2" destOrd="0" presId="urn:microsoft.com/office/officeart/2005/8/layout/radial3"/>
    <dgm:cxn modelId="{FB836E31-A541-42BA-95E5-6D0DFC65C7BD}" type="presParOf" srcId="{908ABD97-E9A2-4DDD-BA76-6CF4419DB44D}" destId="{5EA9CE93-3755-4A34-9C51-5C93731D3B1A}" srcOrd="3" destOrd="0" presId="urn:microsoft.com/office/officeart/2005/8/layout/radial3"/>
    <dgm:cxn modelId="{16F643E6-C9C7-4F52-B464-9AEF9BEEFA55}" type="presParOf" srcId="{908ABD97-E9A2-4DDD-BA76-6CF4419DB44D}" destId="{94805BC2-C15F-4027-A269-1FE84429B7D8}" srcOrd="4" destOrd="0" presId="urn:microsoft.com/office/officeart/2005/8/layout/radial3"/>
    <dgm:cxn modelId="{3539F92B-AF1D-4AFA-9F37-E2358294B897}" type="presParOf" srcId="{908ABD97-E9A2-4DDD-BA76-6CF4419DB44D}" destId="{59EB523E-AAFA-4B30-885D-1D5E20E870B9}" srcOrd="5" destOrd="0" presId="urn:microsoft.com/office/officeart/2005/8/layout/radial3"/>
    <dgm:cxn modelId="{AB8B179C-74F7-4A0C-A02A-3B7307E9658A}" type="presParOf" srcId="{908ABD97-E9A2-4DDD-BA76-6CF4419DB44D}" destId="{E95C3CA5-2CBA-4BC3-9D58-93C3293291D6}" srcOrd="6" destOrd="0" presId="urn:microsoft.com/office/officeart/2005/8/layout/radial3"/>
    <dgm:cxn modelId="{27286761-B756-4C45-A441-3836423997BB}" type="presParOf" srcId="{908ABD97-E9A2-4DDD-BA76-6CF4419DB44D}" destId="{45DFA321-E8D5-4752-83C1-5F66A0DF4406}" srcOrd="7" destOrd="0" presId="urn:microsoft.com/office/officeart/2005/8/layout/radial3"/>
    <dgm:cxn modelId="{93D8D1F8-23D7-4262-8C17-34D68676BC52}" type="presParOf" srcId="{908ABD97-E9A2-4DDD-BA76-6CF4419DB44D}" destId="{CC106934-1395-4D46-AFA5-052080D3EE72}" srcOrd="8" destOrd="0" presId="urn:microsoft.com/office/officeart/2005/8/layout/radial3"/>
    <dgm:cxn modelId="{04970744-D32F-4104-AAB1-D6C09D837017}" type="presParOf" srcId="{908ABD97-E9A2-4DDD-BA76-6CF4419DB44D}" destId="{25A02D07-E834-4EB5-AF9D-B33C67E09847}" srcOrd="9"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319B9-F095-4F57-B8F9-B663862F8FB0}">
      <dsp:nvSpPr>
        <dsp:cNvPr id="0" name=""/>
        <dsp:cNvSpPr/>
      </dsp:nvSpPr>
      <dsp:spPr>
        <a:xfrm>
          <a:off x="3018805" y="1353885"/>
          <a:ext cx="3289013" cy="328901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latin typeface="Arial" panose="020B0604020202020204" pitchFamily="34" charset="0"/>
              <a:cs typeface="Arial" panose="020B0604020202020204" pitchFamily="34" charset="0"/>
            </a:rPr>
            <a:t>“Content”</a:t>
          </a:r>
        </a:p>
        <a:p>
          <a:pPr marL="0" lvl="0" indent="0" algn="ctr" defTabSz="146685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Anything of public interest</a:t>
          </a:r>
        </a:p>
        <a:p>
          <a:pPr marL="0" lvl="0" indent="0" algn="ctr" defTabSz="146685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To be shared externally</a:t>
          </a:r>
        </a:p>
      </dsp:txBody>
      <dsp:txXfrm>
        <a:off x="3500470" y="1835550"/>
        <a:ext cx="2325683" cy="2325683"/>
      </dsp:txXfrm>
    </dsp:sp>
    <dsp:sp modelId="{C707E751-4270-4D22-A2CF-8D2342D1AAB3}">
      <dsp:nvSpPr>
        <dsp:cNvPr id="0" name=""/>
        <dsp:cNvSpPr/>
      </dsp:nvSpPr>
      <dsp:spPr>
        <a:xfrm>
          <a:off x="3841058" y="19852"/>
          <a:ext cx="1644506" cy="1644506"/>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Graphics</a:t>
          </a:r>
        </a:p>
      </dsp:txBody>
      <dsp:txXfrm>
        <a:off x="4081890" y="260684"/>
        <a:ext cx="1162842" cy="1162842"/>
      </dsp:txXfrm>
    </dsp:sp>
    <dsp:sp modelId="{84C95966-5C1A-4061-A1EE-2AC37FE84511}">
      <dsp:nvSpPr>
        <dsp:cNvPr id="0" name=""/>
        <dsp:cNvSpPr/>
      </dsp:nvSpPr>
      <dsp:spPr>
        <a:xfrm>
          <a:off x="5218949" y="534032"/>
          <a:ext cx="1644506" cy="1644506"/>
        </a:xfrm>
        <a:prstGeom prst="ellipse">
          <a:avLst/>
        </a:prstGeom>
        <a:solidFill>
          <a:srgbClr val="FF9900">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Pictures</a:t>
          </a:r>
        </a:p>
      </dsp:txBody>
      <dsp:txXfrm>
        <a:off x="5459781" y="774864"/>
        <a:ext cx="1162842" cy="1162842"/>
      </dsp:txXfrm>
    </dsp:sp>
    <dsp:sp modelId="{5EA9CE93-3755-4A34-9C51-5C93731D3B1A}">
      <dsp:nvSpPr>
        <dsp:cNvPr id="0" name=""/>
        <dsp:cNvSpPr/>
      </dsp:nvSpPr>
      <dsp:spPr>
        <a:xfrm>
          <a:off x="5959031" y="1803902"/>
          <a:ext cx="1644506" cy="1644506"/>
        </a:xfrm>
        <a:prstGeom prst="ellipse">
          <a:avLst/>
        </a:prstGeom>
        <a:solidFill>
          <a:srgbClr val="0066FF">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Educational Information</a:t>
          </a:r>
        </a:p>
      </dsp:txBody>
      <dsp:txXfrm>
        <a:off x="6199863" y="2044734"/>
        <a:ext cx="1162842" cy="1162842"/>
      </dsp:txXfrm>
    </dsp:sp>
    <dsp:sp modelId="{94805BC2-C15F-4027-A269-1FE84429B7D8}">
      <dsp:nvSpPr>
        <dsp:cNvPr id="0" name=""/>
        <dsp:cNvSpPr/>
      </dsp:nvSpPr>
      <dsp:spPr>
        <a:xfrm>
          <a:off x="5697486" y="3247947"/>
          <a:ext cx="1644506" cy="1644506"/>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Jobs</a:t>
          </a:r>
        </a:p>
      </dsp:txBody>
      <dsp:txXfrm>
        <a:off x="5938318" y="3488779"/>
        <a:ext cx="1162842" cy="1162842"/>
      </dsp:txXfrm>
    </dsp:sp>
    <dsp:sp modelId="{59EB523E-AAFA-4B30-885D-1D5E20E870B9}">
      <dsp:nvSpPr>
        <dsp:cNvPr id="0" name=""/>
        <dsp:cNvSpPr/>
      </dsp:nvSpPr>
      <dsp:spPr>
        <a:xfrm>
          <a:off x="4574219" y="4190480"/>
          <a:ext cx="1644506" cy="1644506"/>
        </a:xfrm>
        <a:prstGeom prst="ellipse">
          <a:avLst/>
        </a:prstGeom>
        <a:solidFill>
          <a:srgbClr val="D60093">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News</a:t>
          </a:r>
        </a:p>
      </dsp:txBody>
      <dsp:txXfrm>
        <a:off x="4815051" y="4431312"/>
        <a:ext cx="1162842" cy="1162842"/>
      </dsp:txXfrm>
    </dsp:sp>
    <dsp:sp modelId="{E95C3CA5-2CBA-4BC3-9D58-93C3293291D6}">
      <dsp:nvSpPr>
        <dsp:cNvPr id="0" name=""/>
        <dsp:cNvSpPr/>
      </dsp:nvSpPr>
      <dsp:spPr>
        <a:xfrm>
          <a:off x="3107898" y="4190480"/>
          <a:ext cx="1644506" cy="1644506"/>
        </a:xfrm>
        <a:prstGeom prst="ellipse">
          <a:avLst/>
        </a:prstGeom>
        <a:solidFill>
          <a:srgbClr val="00FFCC">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Unique stories</a:t>
          </a:r>
        </a:p>
      </dsp:txBody>
      <dsp:txXfrm>
        <a:off x="3348730" y="4431312"/>
        <a:ext cx="1162842" cy="1162842"/>
      </dsp:txXfrm>
    </dsp:sp>
    <dsp:sp modelId="{45DFA321-E8D5-4752-83C1-5F66A0DF4406}">
      <dsp:nvSpPr>
        <dsp:cNvPr id="0" name=""/>
        <dsp:cNvSpPr/>
      </dsp:nvSpPr>
      <dsp:spPr>
        <a:xfrm>
          <a:off x="1984631" y="3247947"/>
          <a:ext cx="1644506" cy="1644506"/>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Videos</a:t>
          </a:r>
        </a:p>
      </dsp:txBody>
      <dsp:txXfrm>
        <a:off x="2225463" y="3488779"/>
        <a:ext cx="1162842" cy="1162842"/>
      </dsp:txXfrm>
    </dsp:sp>
    <dsp:sp modelId="{CC106934-1395-4D46-AFA5-052080D3EE72}">
      <dsp:nvSpPr>
        <dsp:cNvPr id="0" name=""/>
        <dsp:cNvSpPr/>
      </dsp:nvSpPr>
      <dsp:spPr>
        <a:xfrm>
          <a:off x="1730007" y="1803903"/>
          <a:ext cx="1644506" cy="1644506"/>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Updates</a:t>
          </a:r>
        </a:p>
      </dsp:txBody>
      <dsp:txXfrm>
        <a:off x="1970839" y="2044735"/>
        <a:ext cx="1162842" cy="1162842"/>
      </dsp:txXfrm>
    </dsp:sp>
    <dsp:sp modelId="{25A02D07-E834-4EB5-AF9D-B33C67E09847}">
      <dsp:nvSpPr>
        <dsp:cNvPr id="0" name=""/>
        <dsp:cNvSpPr/>
      </dsp:nvSpPr>
      <dsp:spPr>
        <a:xfrm>
          <a:off x="2463167" y="534032"/>
          <a:ext cx="1644506" cy="1644506"/>
        </a:xfrm>
        <a:prstGeom prst="ellipse">
          <a:avLst/>
        </a:prstGeom>
        <a:solidFill>
          <a:srgbClr val="6666FF">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Questions from the public</a:t>
          </a:r>
        </a:p>
      </dsp:txBody>
      <dsp:txXfrm>
        <a:off x="2703999" y="774864"/>
        <a:ext cx="1162842" cy="116284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F6822C26-F5BB-4D66-A231-8FCB2444C6EC}" type="datetimeFigureOut">
              <a:rPr lang="en-US" smtClean="0"/>
              <a:t>5/23/2022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76522F12-E297-42F2-92BA-FE7D22A3453F}" type="slidenum">
              <a:rPr lang="en-US" smtClean="0"/>
              <a:t>‹#›</a:t>
            </a:fld>
            <a:endParaRPr lang="en-US"/>
          </a:p>
        </p:txBody>
      </p:sp>
    </p:spTree>
    <p:extLst>
      <p:ext uri="{BB962C8B-B14F-4D97-AF65-F5344CB8AC3E}">
        <p14:creationId xmlns:p14="http://schemas.microsoft.com/office/powerpoint/2010/main" val="246570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73163"/>
            <a:ext cx="5632450" cy="3168650"/>
          </a:xfrm>
          <a:prstGeom prst="rect">
            <a:avLst/>
          </a:prstGeom>
        </p:spPr>
      </p:sp>
      <p:sp>
        <p:nvSpPr>
          <p:cNvPr id="3" name="Notes Placeholder 2"/>
          <p:cNvSpPr>
            <a:spLocks noGrp="1"/>
          </p:cNvSpPr>
          <p:nvPr>
            <p:ph type="body" idx="1"/>
          </p:nvPr>
        </p:nvSpPr>
        <p:spPr>
          <a:xfrm>
            <a:off x="701041" y="4518942"/>
            <a:ext cx="5608320" cy="3697317"/>
          </a:xfrm>
          <a:prstGeom prst="rect">
            <a:avLst/>
          </a:prstGeom>
        </p:spPr>
        <p:txBody>
          <a:bodyPr/>
          <a:lstStyle/>
          <a:p>
            <a:r>
              <a:rPr lang="en-US" sz="1400" b="0" dirty="0">
                <a:latin typeface="Arial "/>
              </a:rPr>
              <a:t>For those of you who don’t know me, I’m Dave Parker and this is Ellen Coulter.</a:t>
            </a:r>
          </a:p>
          <a:p>
            <a:endParaRPr lang="en-US" sz="1400" b="0" dirty="0">
              <a:latin typeface="Arial "/>
            </a:endParaRPr>
          </a:p>
          <a:p>
            <a:r>
              <a:rPr lang="en-US" sz="1400" b="0" dirty="0">
                <a:latin typeface="Arial "/>
              </a:rPr>
              <a:t>Very happy to be here. Obviously</a:t>
            </a:r>
            <a:r>
              <a:rPr lang="en-US" sz="1400" b="0" baseline="0" dirty="0">
                <a:latin typeface="Arial "/>
              </a:rPr>
              <a:t> our 1</a:t>
            </a:r>
            <a:r>
              <a:rPr lang="en-US" sz="1400" b="0" baseline="30000" dirty="0">
                <a:latin typeface="Arial "/>
              </a:rPr>
              <a:t>st</a:t>
            </a:r>
            <a:r>
              <a:rPr lang="en-US" sz="1400" b="0" baseline="0" dirty="0">
                <a:latin typeface="Arial "/>
              </a:rPr>
              <a:t> TRC appearance.</a:t>
            </a:r>
          </a:p>
          <a:p>
            <a:endParaRPr lang="en-US" sz="1400" b="0" baseline="0" dirty="0">
              <a:latin typeface="Arial "/>
            </a:endParaRPr>
          </a:p>
          <a:p>
            <a:r>
              <a:rPr lang="en-US" sz="1400" b="0" baseline="0" dirty="0">
                <a:latin typeface="Arial "/>
              </a:rPr>
              <a:t>I wanted to explain a little more about the Public Information Team and what we do and how our work plays into the whole ArDOT brand.</a:t>
            </a:r>
            <a:endParaRPr lang="en-US" sz="1400" b="0" dirty="0">
              <a:latin typeface="Arial "/>
            </a:endParaRPr>
          </a:p>
          <a:p>
            <a:r>
              <a:rPr lang="en-US" sz="1400" b="0" dirty="0">
                <a:latin typeface="Arial "/>
              </a:rPr>
              <a:t> </a:t>
            </a:r>
          </a:p>
          <a:p>
            <a:r>
              <a:rPr lang="en-US" sz="1400" b="0" dirty="0">
                <a:latin typeface="Arial "/>
              </a:rPr>
              <a:t>They</a:t>
            </a:r>
            <a:r>
              <a:rPr lang="en-US" sz="1400" b="0" baseline="0" dirty="0">
                <a:latin typeface="Arial "/>
              </a:rPr>
              <a:t> asked me to come up with a catchy title for today’s presentation, that’s the best I could do—People, Potholes and Public Information.</a:t>
            </a:r>
          </a:p>
          <a:p>
            <a:endParaRPr lang="en-US" sz="1400" b="0" baseline="0" dirty="0">
              <a:latin typeface="Arial "/>
            </a:endParaRPr>
          </a:p>
          <a:p>
            <a:r>
              <a:rPr lang="en-US" sz="1400" b="0" baseline="0" dirty="0">
                <a:latin typeface="Arial "/>
              </a:rPr>
              <a:t>But after offering that up—it hit me, that’s really about right. Every day is different for the PIO team. But simply our job or mission is to get information of all kinds out to the public.</a:t>
            </a:r>
          </a:p>
          <a:p>
            <a:endParaRPr lang="en-US" sz="1400" b="0" baseline="0" dirty="0">
              <a:latin typeface="Arial "/>
            </a:endParaRPr>
          </a:p>
          <a:p>
            <a:r>
              <a:rPr lang="en-US" sz="1400" b="0" baseline="0" dirty="0">
                <a:latin typeface="Arial "/>
              </a:rPr>
              <a:t>We gather the material and we get it out in the best possible way.</a:t>
            </a:r>
            <a:endParaRPr lang="en-US" sz="1400" b="0" dirty="0">
              <a:latin typeface="Arial "/>
            </a:endParaRPr>
          </a:p>
          <a:p>
            <a:endParaRPr lang="en-US" sz="1400" b="0" dirty="0">
              <a:latin typeface="Arial "/>
            </a:endParaRPr>
          </a:p>
        </p:txBody>
      </p:sp>
      <p:sp>
        <p:nvSpPr>
          <p:cNvPr id="5" name="Date Placeholder 4"/>
          <p:cNvSpPr>
            <a:spLocks noGrp="1"/>
          </p:cNvSpPr>
          <p:nvPr>
            <p:ph type="dt" idx="11"/>
          </p:nvPr>
        </p:nvSpPr>
        <p:spPr>
          <a:xfrm>
            <a:off x="5686214" y="2"/>
            <a:ext cx="1324186" cy="471130"/>
          </a:xfrm>
          <a:prstGeom prst="rect">
            <a:avLst/>
          </a:prstGeom>
        </p:spPr>
        <p:txBody>
          <a:bodyPr/>
          <a:lstStyle/>
          <a:p>
            <a:fld id="{C243F01F-E0FC-4A28-9BA4-DB1037D7F4AD}" type="datetime1">
              <a:rPr lang="en-US" smtClean="0"/>
              <a:t>5/23/2022</a:t>
            </a:fld>
            <a:endParaRPr lang="en-US"/>
          </a:p>
        </p:txBody>
      </p:sp>
      <p:sp>
        <p:nvSpPr>
          <p:cNvPr id="6" name="Slide Number Placeholder 5"/>
          <p:cNvSpPr>
            <a:spLocks noGrp="1"/>
          </p:cNvSpPr>
          <p:nvPr>
            <p:ph type="sldNum" sz="quarter" idx="12"/>
          </p:nvPr>
        </p:nvSpPr>
        <p:spPr>
          <a:xfrm>
            <a:off x="3970938" y="8918882"/>
            <a:ext cx="3037840" cy="471129"/>
          </a:xfrm>
          <a:prstGeom prst="rect">
            <a:avLst/>
          </a:prstGeom>
        </p:spPr>
        <p:txBody>
          <a:bodyPr/>
          <a:lstStyle/>
          <a:p>
            <a:fld id="{C9BA5956-DFB8-46A9-8C03-0ABB804870F1}" type="slidenum">
              <a:rPr lang="en-US" smtClean="0"/>
              <a:t>1</a:t>
            </a:fld>
            <a:endParaRPr lang="en-US"/>
          </a:p>
        </p:txBody>
      </p:sp>
    </p:spTree>
    <p:extLst>
      <p:ext uri="{BB962C8B-B14F-4D97-AF65-F5344CB8AC3E}">
        <p14:creationId xmlns:p14="http://schemas.microsoft.com/office/powerpoint/2010/main" val="3310401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22F12-E297-42F2-92BA-FE7D22A3453F}" type="slidenum">
              <a:rPr lang="en-US" smtClean="0"/>
              <a:t>10</a:t>
            </a:fld>
            <a:endParaRPr lang="en-US"/>
          </a:p>
        </p:txBody>
      </p:sp>
    </p:spTree>
    <p:extLst>
      <p:ext uri="{BB962C8B-B14F-4D97-AF65-F5344CB8AC3E}">
        <p14:creationId xmlns:p14="http://schemas.microsoft.com/office/powerpoint/2010/main" val="340180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p:txBody>
      </p:sp>
      <p:sp>
        <p:nvSpPr>
          <p:cNvPr id="4" name="Date Placeholder 3"/>
          <p:cNvSpPr>
            <a:spLocks noGrp="1"/>
          </p:cNvSpPr>
          <p:nvPr>
            <p:ph type="dt" idx="1"/>
          </p:nvPr>
        </p:nvSpPr>
        <p:spPr/>
        <p:txBody>
          <a:bodyPr/>
          <a:lstStyle/>
          <a:p>
            <a:fld id="{F66E73C2-CBEA-4FF9-B16C-F85324C2677B}" type="datetime8">
              <a:rPr lang="en-US" smtClean="0"/>
              <a:t>5/23/2022 4:13 PM</a:t>
            </a:fld>
            <a:endParaRPr lang="en-US"/>
          </a:p>
        </p:txBody>
      </p:sp>
      <p:sp>
        <p:nvSpPr>
          <p:cNvPr id="5" name="Slide Number Placeholder 4"/>
          <p:cNvSpPr>
            <a:spLocks noGrp="1"/>
          </p:cNvSpPr>
          <p:nvPr>
            <p:ph type="sldNum" sz="quarter" idx="5"/>
          </p:nvPr>
        </p:nvSpPr>
        <p:spPr/>
        <p:txBody>
          <a:bodyPr/>
          <a:lstStyle/>
          <a:p>
            <a:fld id="{443E0FDF-22C5-440D-8A9A-65EC009FC590}" type="slidenum">
              <a:rPr lang="en-US" smtClean="0"/>
              <a:t>11</a:t>
            </a:fld>
            <a:endParaRPr lang="en-US"/>
          </a:p>
        </p:txBody>
      </p:sp>
    </p:spTree>
    <p:extLst>
      <p:ext uri="{BB962C8B-B14F-4D97-AF65-F5344CB8AC3E}">
        <p14:creationId xmlns:p14="http://schemas.microsoft.com/office/powerpoint/2010/main" val="635304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Calibri" panose="020F0502020204030204" pitchFamily="34" charset="0"/>
                <a:cs typeface="Arial" panose="020B0604020202020204" pitchFamily="34" charset="0"/>
              </a:rPr>
              <a:t>I started with ArDOT about</a:t>
            </a:r>
            <a:r>
              <a:rPr lang="en-US" sz="1400" baseline="0" dirty="0">
                <a:effectLst/>
                <a:latin typeface="Arial" panose="020B0604020202020204" pitchFamily="34" charset="0"/>
                <a:ea typeface="Calibri" panose="020F0502020204030204" pitchFamily="34" charset="0"/>
                <a:cs typeface="Arial" panose="020B0604020202020204" pitchFamily="34" charset="0"/>
              </a:rPr>
              <a:t> 18 months ago. Shortly after being hired, one of the first things the Director said to me was “Parker, tell our story better.  Take all the good work we are currently doing and make it even better.”</a:t>
            </a: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r>
              <a:rPr lang="en-US" sz="1400" baseline="0" dirty="0">
                <a:effectLst/>
                <a:latin typeface="Arial" panose="020B0604020202020204" pitchFamily="34" charset="0"/>
                <a:ea typeface="Calibri" panose="020F0502020204030204" pitchFamily="34" charset="0"/>
                <a:cs typeface="Arial" panose="020B0604020202020204" pitchFamily="34" charset="0"/>
              </a:rPr>
              <a:t> Make sure the public knows and understands. </a:t>
            </a: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r>
              <a:rPr lang="en-US" sz="1400" baseline="0" dirty="0">
                <a:effectLst/>
                <a:latin typeface="Arial" panose="020B0604020202020204" pitchFamily="34" charset="0"/>
                <a:ea typeface="Calibri" panose="020F0502020204030204" pitchFamily="34" charset="0"/>
                <a:cs typeface="Arial" panose="020B0604020202020204" pitchFamily="34" charset="0"/>
              </a:rPr>
              <a:t> ArDOT was doing some good work—but maybe the public didn’t know about it and that message wasn’t consistent.</a:t>
            </a: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r>
              <a:rPr lang="en-US" sz="1400" baseline="0" dirty="0">
                <a:effectLst/>
                <a:latin typeface="Arial" panose="020B0604020202020204" pitchFamily="34" charset="0"/>
                <a:ea typeface="Calibri" panose="020F0502020204030204" pitchFamily="34" charset="0"/>
                <a:cs typeface="Arial" panose="020B0604020202020204" pitchFamily="34" charset="0"/>
              </a:rPr>
              <a:t>I started thinking about it—and really all the hard work we do, every single day goes into “building a product.” It could be that worker out on a project,  could be someone in Right of Way, Environmental, Public Information—every thing we do helps build that ArDOT product.</a:t>
            </a: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r>
              <a:rPr lang="en-US" sz="1400" baseline="0" dirty="0">
                <a:effectLst/>
                <a:latin typeface="Arial" panose="020B0604020202020204" pitchFamily="34" charset="0"/>
                <a:ea typeface="Calibri" panose="020F0502020204030204" pitchFamily="34" charset="0"/>
                <a:cs typeface="Arial" panose="020B0604020202020204" pitchFamily="34" charset="0"/>
              </a:rPr>
              <a:t>So, if you have a product, who is the customer. Who are working for—well that’s easy, it’s the citizens of Arkansas. They are our most important customer. Hands down.</a:t>
            </a:r>
          </a:p>
          <a:p>
            <a:endParaRPr lang="en-US" sz="1400" dirty="0">
              <a:effectLst/>
              <a:latin typeface="Arial" panose="020B0604020202020204" pitchFamily="34" charset="0"/>
              <a:ea typeface="Calibri" panose="020F0502020204030204" pitchFamily="34" charset="0"/>
              <a:cs typeface="Arial" panose="020B0604020202020204" pitchFamily="34" charset="0"/>
            </a:endParaRPr>
          </a:p>
          <a:p>
            <a:r>
              <a:rPr lang="en-US" sz="1400" dirty="0">
                <a:effectLst/>
                <a:latin typeface="Arial" panose="020B0604020202020204" pitchFamily="34" charset="0"/>
                <a:ea typeface="Calibri" panose="020F0502020204030204" pitchFamily="34" charset="0"/>
                <a:cs typeface="Arial" panose="020B0604020202020204" pitchFamily="34" charset="0"/>
              </a:rPr>
              <a:t>Now</a:t>
            </a:r>
            <a:r>
              <a:rPr lang="en-US" sz="1400" baseline="0" dirty="0">
                <a:effectLst/>
                <a:latin typeface="Arial" panose="020B0604020202020204" pitchFamily="34" charset="0"/>
                <a:ea typeface="Calibri" panose="020F0502020204030204" pitchFamily="34" charset="0"/>
                <a:cs typeface="Arial" panose="020B0604020202020204" pitchFamily="34" charset="0"/>
              </a:rPr>
              <a:t> r</a:t>
            </a:r>
            <a:r>
              <a:rPr lang="en-US" sz="1400" dirty="0">
                <a:effectLst/>
                <a:latin typeface="Arial" panose="020B0604020202020204" pitchFamily="34" charset="0"/>
                <a:ea typeface="Calibri" panose="020F0502020204030204" pitchFamily="34" charset="0"/>
                <a:cs typeface="Arial" panose="020B0604020202020204" pitchFamily="34" charset="0"/>
              </a:rPr>
              <a:t>emember</a:t>
            </a:r>
            <a:r>
              <a:rPr lang="en-US" sz="1400" baseline="0" dirty="0">
                <a:effectLst/>
                <a:latin typeface="Arial" panose="020B0604020202020204" pitchFamily="34" charset="0"/>
                <a:ea typeface="Calibri" panose="020F0502020204030204" pitchFamily="34" charset="0"/>
                <a:cs typeface="Arial" panose="020B0604020202020204" pitchFamily="34" charset="0"/>
              </a:rPr>
              <a:t> I started with ArDOT in the middle of COVID, October of 2020. I had many days alone in my office, few people on the 10</a:t>
            </a:r>
            <a:r>
              <a:rPr lang="en-US" sz="1400" baseline="30000" dirty="0">
                <a:effectLst/>
                <a:latin typeface="Arial" panose="020B0604020202020204" pitchFamily="34" charset="0"/>
                <a:ea typeface="Calibri" panose="020F0502020204030204" pitchFamily="34" charset="0"/>
                <a:cs typeface="Arial" panose="020B0604020202020204" pitchFamily="34" charset="0"/>
              </a:rPr>
              <a:t>th</a:t>
            </a:r>
            <a:r>
              <a:rPr lang="en-US" sz="1400" baseline="0" dirty="0">
                <a:effectLst/>
                <a:latin typeface="Arial" panose="020B0604020202020204" pitchFamily="34" charset="0"/>
                <a:ea typeface="Calibri" panose="020F0502020204030204" pitchFamily="34" charset="0"/>
                <a:cs typeface="Arial" panose="020B0604020202020204" pitchFamily="34" charset="0"/>
              </a:rPr>
              <a:t> floor.</a:t>
            </a: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522F12-E297-42F2-92BA-FE7D22A3453F}" type="slidenum">
              <a:rPr lang="en-US" smtClean="0"/>
              <a:t>2</a:t>
            </a:fld>
            <a:endParaRPr lang="en-US"/>
          </a:p>
        </p:txBody>
      </p:sp>
    </p:spTree>
    <p:extLst>
      <p:ext uri="{BB962C8B-B14F-4D97-AF65-F5344CB8AC3E}">
        <p14:creationId xmlns:p14="http://schemas.microsoft.com/office/powerpoint/2010/main" val="2192632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dirty="0">
                <a:effectLst/>
                <a:latin typeface="Arial" panose="020B0604020202020204" pitchFamily="34" charset="0"/>
                <a:ea typeface="Calibri" panose="020F0502020204030204" pitchFamily="34" charset="0"/>
                <a:cs typeface="Arial" panose="020B0604020202020204" pitchFamily="34" charset="0"/>
              </a:rPr>
              <a:t>*CLICK THIS SLIDE </a:t>
            </a:r>
            <a:r>
              <a:rPr lang="en-US" sz="2000" b="1" dirty="0">
                <a:effectLst/>
                <a:latin typeface="Arial" panose="020B0604020202020204" pitchFamily="34" charset="0"/>
                <a:ea typeface="Calibri" panose="020F0502020204030204" pitchFamily="34" charset="0"/>
                <a:cs typeface="Arial" panose="020B0604020202020204" pitchFamily="34" charset="0"/>
              </a:rPr>
              <a:t>SIX TIMES </a:t>
            </a:r>
            <a:r>
              <a:rPr lang="en-US" sz="2000" b="0" dirty="0">
                <a:effectLst/>
                <a:latin typeface="Arial" panose="020B0604020202020204" pitchFamily="34" charset="0"/>
                <a:ea typeface="Calibri" panose="020F0502020204030204" pitchFamily="34" charset="0"/>
                <a:cs typeface="Arial" panose="020B0604020202020204" pitchFamily="34" charset="0"/>
              </a:rPr>
              <a:t>FOR REVEALS*</a:t>
            </a: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r>
              <a:rPr lang="en-US" sz="1400" baseline="0" dirty="0">
                <a:effectLst/>
                <a:latin typeface="Arial" panose="020B0604020202020204" pitchFamily="34" charset="0"/>
                <a:ea typeface="Calibri" panose="020F0502020204030204" pitchFamily="34" charset="0"/>
                <a:cs typeface="Arial" panose="020B0604020202020204" pitchFamily="34" charset="0"/>
              </a:rPr>
              <a:t>I would often sit and think, so ArDOT is the product, the public is the customer. How can we the PIO best tell that story. I spent 30 plus years working in television news. Now I’m with ArDOT. </a:t>
            </a: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r>
              <a:rPr lang="en-US" sz="1400" baseline="0" dirty="0">
                <a:effectLst/>
                <a:latin typeface="Arial" panose="020B0604020202020204" pitchFamily="34" charset="0"/>
                <a:ea typeface="Calibri" panose="020F0502020204030204" pitchFamily="34" charset="0"/>
                <a:cs typeface="Arial" panose="020B0604020202020204" pitchFamily="34" charset="0"/>
              </a:rPr>
              <a:t>And one Friday, close to quitting time—IT HIT ME!</a:t>
            </a: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r>
              <a:rPr lang="en-US" sz="1400" baseline="0" dirty="0">
                <a:effectLst/>
                <a:latin typeface="Arial" panose="020B0604020202020204" pitchFamily="34" charset="0"/>
                <a:ea typeface="Calibri" panose="020F0502020204030204" pitchFamily="34" charset="0"/>
                <a:cs typeface="Arial" panose="020B0604020202020204" pitchFamily="34" charset="0"/>
              </a:rPr>
              <a:t>The LIGHTBULB went off. Instead of taking my TV skills and fit them into ArDOT, I’m going to take all things ArDOT and fit them into my TV skills.</a:t>
            </a: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r>
              <a:rPr lang="en-US" sz="1400" baseline="0" dirty="0">
                <a:effectLst/>
                <a:latin typeface="Arial" panose="020B0604020202020204" pitchFamily="34" charset="0"/>
                <a:ea typeface="Calibri" panose="020F0502020204030204" pitchFamily="34" charset="0"/>
                <a:cs typeface="Arial" panose="020B0604020202020204" pitchFamily="34" charset="0"/>
              </a:rPr>
              <a:t>It all starts with CONTENT, THE STORIES, THE GREAT THINGS WE ARE DOING—WE SIMPLY NEED TO TELL MORE OF THOSE STORIES AND DO IT EVERY DAY.  People need to be able to depend on us, to trust us, to understand we work for them and we are one of them.</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6522F12-E297-42F2-92BA-FE7D22A3453F}" type="slidenum">
              <a:rPr lang="en-US" smtClean="0"/>
              <a:t>3</a:t>
            </a:fld>
            <a:endParaRPr lang="en-US"/>
          </a:p>
        </p:txBody>
      </p:sp>
    </p:spTree>
    <p:extLst>
      <p:ext uri="{BB962C8B-B14F-4D97-AF65-F5344CB8AC3E}">
        <p14:creationId xmlns:p14="http://schemas.microsoft.com/office/powerpoint/2010/main" val="933472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Calibri" panose="020F0502020204030204" pitchFamily="34" charset="0"/>
                <a:cs typeface="Arial" panose="020B0604020202020204" pitchFamily="34" charset="0"/>
              </a:rPr>
              <a:t>So I started building the PIO Team.</a:t>
            </a:r>
          </a:p>
          <a:p>
            <a:endParaRPr lang="en-US" sz="1400" dirty="0">
              <a:effectLst/>
              <a:latin typeface="Arial" panose="020B0604020202020204" pitchFamily="34" charset="0"/>
              <a:ea typeface="Calibri" panose="020F0502020204030204" pitchFamily="34" charset="0"/>
              <a:cs typeface="Arial" panose="020B0604020202020204" pitchFamily="34" charset="0"/>
            </a:endParaRPr>
          </a:p>
          <a:p>
            <a:r>
              <a:rPr lang="en-US" sz="1400" dirty="0">
                <a:effectLst/>
                <a:latin typeface="Arial" panose="020B0604020202020204" pitchFamily="34" charset="0"/>
                <a:ea typeface="Calibri" panose="020F0502020204030204" pitchFamily="34" charset="0"/>
                <a:cs typeface="Arial" panose="020B0604020202020204" pitchFamily="34" charset="0"/>
              </a:rPr>
              <a:t>There</a:t>
            </a:r>
            <a:r>
              <a:rPr lang="en-US" sz="1400" baseline="0" dirty="0">
                <a:effectLst/>
                <a:latin typeface="Arial" panose="020B0604020202020204" pitchFamily="34" charset="0"/>
                <a:ea typeface="Calibri" panose="020F0502020204030204" pitchFamily="34" charset="0"/>
                <a:cs typeface="Arial" panose="020B0604020202020204" pitchFamily="34" charset="0"/>
              </a:rPr>
              <a:t> are 20 of us.</a:t>
            </a:r>
          </a:p>
          <a:p>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r>
              <a:rPr lang="en-US" sz="1400" baseline="0" dirty="0">
                <a:effectLst/>
                <a:latin typeface="Arial" panose="020B0604020202020204" pitchFamily="34" charset="0"/>
                <a:ea typeface="Calibri" panose="020F0502020204030204" pitchFamily="34" charset="0"/>
                <a:cs typeface="Arial" panose="020B0604020202020204" pitchFamily="34" charset="0"/>
              </a:rPr>
              <a:t>Our CORE VALUES:</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Arial" panose="020B0604020202020204" pitchFamily="34" charset="0"/>
              </a:rPr>
              <a:t>TRANSPARENCY, we</a:t>
            </a:r>
            <a:r>
              <a:rPr lang="en-US" sz="1400" baseline="0" dirty="0">
                <a:effectLst/>
                <a:latin typeface="Arial" panose="020B0604020202020204" pitchFamily="34" charset="0"/>
                <a:ea typeface="Calibri" panose="020F0502020204030204" pitchFamily="34" charset="0"/>
                <a:cs typeface="Arial" panose="020B0604020202020204" pitchFamily="34" charset="0"/>
              </a:rPr>
              <a:t> must be completely upfront, we let the public know what’s going on, we hold nothing back. </a:t>
            </a:r>
          </a:p>
          <a:p>
            <a:pPr marL="285750" indent="-285750">
              <a:buFont typeface="Arial" panose="020B0604020202020204" pitchFamily="34" charset="0"/>
              <a:buChar cha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Arial" panose="020B0604020202020204" pitchFamily="34" charset="0"/>
              </a:rPr>
              <a:t>ACCOUNTABILITY, we must ask ourselves</a:t>
            </a:r>
            <a:r>
              <a:rPr lang="en-US" sz="1400" baseline="0" dirty="0">
                <a:effectLst/>
                <a:latin typeface="Arial" panose="020B0604020202020204" pitchFamily="34" charset="0"/>
                <a:ea typeface="Calibri" panose="020F0502020204030204" pitchFamily="34" charset="0"/>
                <a:cs typeface="Arial" panose="020B0604020202020204" pitchFamily="34" charset="0"/>
              </a:rPr>
              <a:t> the tough questions, are we doing the best we can, we always aim for the truth.</a:t>
            </a:r>
          </a:p>
          <a:p>
            <a:pPr marL="285750" indent="-285750">
              <a:buFont typeface="Arial" panose="020B0604020202020204" pitchFamily="34" charset="0"/>
              <a:buChar cha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Arial" panose="020B0604020202020204" pitchFamily="34" charset="0"/>
              </a:rPr>
              <a:t>OBJECTIVITY, we deliver the facts. We</a:t>
            </a:r>
            <a:r>
              <a:rPr lang="en-US" sz="1400" baseline="0" dirty="0">
                <a:effectLst/>
                <a:latin typeface="Arial" panose="020B0604020202020204" pitchFamily="34" charset="0"/>
                <a:ea typeface="Calibri" panose="020F0502020204030204" pitchFamily="34" charset="0"/>
                <a:cs typeface="Arial" panose="020B0604020202020204" pitchFamily="34" charset="0"/>
              </a:rPr>
              <a:t> look at the numbers. Our opinions or personal thoughts cannot get in the way.</a:t>
            </a:r>
          </a:p>
          <a:p>
            <a:pPr marL="285750" indent="-285750">
              <a:buFont typeface="Arial" panose="020B0604020202020204" pitchFamily="34" charset="0"/>
              <a:buChar cha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Arial" panose="020B0604020202020204" pitchFamily="34" charset="0"/>
              </a:rPr>
              <a:t>RESPONSIBILITY,</a:t>
            </a:r>
            <a:r>
              <a:rPr lang="en-US" sz="1400" baseline="0" dirty="0">
                <a:effectLst/>
                <a:latin typeface="Arial" panose="020B0604020202020204" pitchFamily="34" charset="0"/>
                <a:ea typeface="Calibri" panose="020F0502020204030204" pitchFamily="34" charset="0"/>
                <a:cs typeface="Arial" panose="020B0604020202020204" pitchFamily="34" charset="0"/>
              </a:rPr>
              <a:t> we take it very seriously, we must get the public the most accurate information and to them as quickly as possible.</a:t>
            </a:r>
          </a:p>
          <a:p>
            <a:pPr marL="285750" indent="-285750">
              <a:buFont typeface="Arial" panose="020B0604020202020204" pitchFamily="34" charset="0"/>
              <a:buChar char="•"/>
            </a:pPr>
            <a:endParaRPr lang="en-US" sz="1400" baseline="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400" baseline="0" dirty="0">
                <a:effectLst/>
                <a:latin typeface="Arial" panose="020B0604020202020204" pitchFamily="34" charset="0"/>
                <a:ea typeface="Calibri" panose="020F0502020204030204" pitchFamily="34" charset="0"/>
                <a:cs typeface="Arial" panose="020B0604020202020204" pitchFamily="34" charset="0"/>
              </a:rPr>
              <a:t>SERVICE, we care about the people of Arkansas and we work hard to inform, empower and serve them.</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6522F12-E297-42F2-92BA-FE7D22A3453F}" type="slidenum">
              <a:rPr lang="en-US" smtClean="0"/>
              <a:t>4</a:t>
            </a:fld>
            <a:endParaRPr lang="en-US"/>
          </a:p>
        </p:txBody>
      </p:sp>
    </p:spTree>
    <p:extLst>
      <p:ext uri="{BB962C8B-B14F-4D97-AF65-F5344CB8AC3E}">
        <p14:creationId xmlns:p14="http://schemas.microsoft.com/office/powerpoint/2010/main" val="4062148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So,</a:t>
            </a:r>
            <a:r>
              <a:rPr lang="en-US" sz="1200" baseline="0" dirty="0">
                <a:effectLst/>
                <a:latin typeface="Calibri" panose="020F0502020204030204" pitchFamily="34" charset="0"/>
                <a:ea typeface="Calibri" panose="020F0502020204030204" pitchFamily="34" charset="0"/>
              </a:rPr>
              <a:t> we have the product, the customer, the team to gather all that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Calibri" panose="020F0502020204030204" pitchFamily="34" charset="0"/>
                <a:ea typeface="Calibri" panose="020F0502020204030204" pitchFamily="34" charset="0"/>
              </a:rPr>
              <a:t>Just exactly how do we get the message out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Calibri" panose="020F0502020204030204" pitchFamily="34" charset="0"/>
                <a:ea typeface="Calibri" panose="020F0502020204030204" pitchFamily="34" charset="0"/>
              </a:rPr>
              <a:t>A variety of 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Calibri" panose="020F0502020204030204" pitchFamily="34" charset="0"/>
                <a:ea typeface="Calibri" panose="020F0502020204030204" pitchFamily="34" charset="0"/>
              </a:rPr>
              <a:t>The Freedom of Information Act, a FOIA, we get these all the time. If a citizen of Arkansas wants records on a certain project or event—sometimes we ask them to formally request that. It’s our job to get them that info just a few days after we received that FOIA.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Calibri" panose="020F0502020204030204" pitchFamily="34" charset="0"/>
                <a:ea typeface="Calibri" panose="020F0502020204030204" pitchFamily="34" charset="0"/>
              </a:rPr>
              <a:t>We have various tools like IDrive Arkansas which is a great, but we the PIO team monitors and oversees </a:t>
            </a:r>
            <a:r>
              <a:rPr lang="en-US" sz="1200" baseline="0" dirty="0" err="1">
                <a:effectLst/>
                <a:latin typeface="Calibri" panose="020F0502020204030204" pitchFamily="34" charset="0"/>
                <a:ea typeface="Calibri" panose="020F0502020204030204" pitchFamily="34" charset="0"/>
              </a:rPr>
              <a:t>Idrive</a:t>
            </a:r>
            <a:r>
              <a:rPr lang="en-US" sz="1200" baseline="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Calibri" panose="020F0502020204030204" pitchFamily="34" charset="0"/>
                <a:ea typeface="Calibri" panose="020F0502020204030204" pitchFamily="34" charset="0"/>
              </a:rPr>
              <a:t>There’s our website ARDOT.gov.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Calibri" panose="020F0502020204030204" pitchFamily="34" charset="0"/>
                <a:ea typeface="Calibri" panose="020F0502020204030204" pitchFamily="34" charset="0"/>
              </a:rPr>
              <a:t>We report on what the Highway Commission is doing, we report on what the Director is doing, it might be a ribbon cutting or a groundbreaking.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Calibri" panose="020F0502020204030204" pitchFamily="34" charset="0"/>
                <a:ea typeface="Calibri" panose="020F0502020204030204" pitchFamily="34" charset="0"/>
              </a:rPr>
              <a:t>I do media interviews all the time, especially during severe weather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Calibri" panose="020F0502020204030204" pitchFamily="34" charset="0"/>
                <a:ea typeface="Calibri" panose="020F0502020204030204" pitchFamily="34" charset="0"/>
              </a:rPr>
              <a:t>We send out News Releases every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Calibri" panose="020F0502020204030204" pitchFamily="34" charset="0"/>
                <a:ea typeface="Calibri" panose="020F0502020204030204" pitchFamily="34" charset="0"/>
              </a:rPr>
              <a:t>And then of course, there’s social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6522F12-E297-42F2-92BA-FE7D22A3453F}" type="slidenum">
              <a:rPr lang="en-US" smtClean="0"/>
              <a:t>5</a:t>
            </a:fld>
            <a:endParaRPr lang="en-US"/>
          </a:p>
        </p:txBody>
      </p:sp>
    </p:spTree>
    <p:extLst>
      <p:ext uri="{BB962C8B-B14F-4D97-AF65-F5344CB8AC3E}">
        <p14:creationId xmlns:p14="http://schemas.microsoft.com/office/powerpoint/2010/main" val="329934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When I started with ArDOT,</a:t>
            </a:r>
            <a:r>
              <a:rPr lang="en-US" sz="1200" baseline="0" dirty="0">
                <a:effectLst/>
                <a:latin typeface="Arial" panose="020B0604020202020204" pitchFamily="34" charset="0"/>
                <a:ea typeface="Calibri" panose="020F0502020204030204" pitchFamily="34" charset="0"/>
                <a:cs typeface="Arial" panose="020B0604020202020204" pitchFamily="34" charset="0"/>
              </a:rPr>
              <a:t> there was Twitter, there was the website.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effectLst/>
                <a:latin typeface="Arial" panose="020B0604020202020204" pitchFamily="34" charset="0"/>
                <a:ea typeface="Calibri" panose="020F0502020204030204" pitchFamily="34" charset="0"/>
                <a:cs typeface="Arial" panose="020B0604020202020204" pitchFamily="34" charset="0"/>
              </a:rPr>
              <a:t>But really I saw an opportunity with social media---there were many other ways we could get that ArDOT story out there.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effectLst/>
                <a:latin typeface="Arial" panose="020B0604020202020204" pitchFamily="34" charset="0"/>
                <a:ea typeface="Calibri" panose="020F0502020204030204" pitchFamily="34" charset="0"/>
                <a:cs typeface="Arial" panose="020B0604020202020204" pitchFamily="34" charset="0"/>
              </a:rPr>
              <a:t>We needed 2 things for sure, we needed to get the word out to all of ArDOT to let us know what’s going on, what’s new, what’s interesting, you never know how great a story it might be, but it helps the public understand us better. We needed people like you to communicate more often with us about what’s going on in your areas and we needed to grow social media.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effectLst/>
                <a:latin typeface="Arial" panose="020B0604020202020204" pitchFamily="34" charset="0"/>
                <a:ea typeface="Calibri" panose="020F0502020204030204" pitchFamily="34" charset="0"/>
                <a:cs typeface="Arial" panose="020B0604020202020204" pitchFamily="34" charset="0"/>
              </a:rPr>
              <a:t>That’s one of the main reasons I hired Ellen Coulter, to help build our social media footprint, and with that I’ll toss it over to Ellen.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effectLst/>
                <a:latin typeface="Arial" panose="020B0604020202020204" pitchFamily="34" charset="0"/>
                <a:ea typeface="Calibri" panose="020F0502020204030204" pitchFamily="34" charset="0"/>
                <a:cs typeface="Arial" panose="020B0604020202020204" pitchFamily="34" charset="0"/>
              </a:rPr>
              <a:t>(TOSS TO ELLEN)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p:txBody>
      </p:sp>
      <p:sp>
        <p:nvSpPr>
          <p:cNvPr id="4" name="Date Placeholder 3"/>
          <p:cNvSpPr>
            <a:spLocks noGrp="1"/>
          </p:cNvSpPr>
          <p:nvPr>
            <p:ph type="dt" idx="1"/>
          </p:nvPr>
        </p:nvSpPr>
        <p:spPr/>
        <p:txBody>
          <a:bodyPr/>
          <a:lstStyle/>
          <a:p>
            <a:fld id="{F66E73C2-CBEA-4FF9-B16C-F85324C2677B}" type="datetime8">
              <a:rPr lang="en-US" smtClean="0"/>
              <a:t>5/23/2022 3:47 PM</a:t>
            </a:fld>
            <a:endParaRPr lang="en-US"/>
          </a:p>
        </p:txBody>
      </p:sp>
      <p:sp>
        <p:nvSpPr>
          <p:cNvPr id="5" name="Slide Number Placeholder 4"/>
          <p:cNvSpPr>
            <a:spLocks noGrp="1"/>
          </p:cNvSpPr>
          <p:nvPr>
            <p:ph type="sldNum" sz="quarter" idx="5"/>
          </p:nvPr>
        </p:nvSpPr>
        <p:spPr/>
        <p:txBody>
          <a:bodyPr/>
          <a:lstStyle/>
          <a:p>
            <a:fld id="{443E0FDF-22C5-440D-8A9A-65EC009FC590}" type="slidenum">
              <a:rPr lang="en-US" smtClean="0"/>
              <a:t>6</a:t>
            </a:fld>
            <a:endParaRPr lang="en-US"/>
          </a:p>
        </p:txBody>
      </p:sp>
    </p:spTree>
    <p:extLst>
      <p:ext uri="{BB962C8B-B14F-4D97-AF65-F5344CB8AC3E}">
        <p14:creationId xmlns:p14="http://schemas.microsoft.com/office/powerpoint/2010/main" val="1063530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9238" y="992188"/>
            <a:ext cx="3700462" cy="2082800"/>
          </a:xfrm>
        </p:spPr>
      </p:sp>
      <p:sp>
        <p:nvSpPr>
          <p:cNvPr id="3" name="Notes Placeholder 2"/>
          <p:cNvSpPr>
            <a:spLocks noGrp="1"/>
          </p:cNvSpPr>
          <p:nvPr>
            <p:ph type="body" idx="1"/>
          </p:nvPr>
        </p:nvSpPr>
        <p:spPr>
          <a:xfrm>
            <a:off x="685801" y="3447908"/>
            <a:ext cx="5486400" cy="4880856"/>
          </a:xfrm>
        </p:spPr>
        <p:txBody>
          <a:bodyPr/>
          <a:lstStyle/>
          <a:p>
            <a:r>
              <a:rPr lang="en-US" sz="1300" dirty="0">
                <a:latin typeface="Arial" panose="020B0604020202020204" pitchFamily="34" charset="0"/>
                <a:cs typeface="Arial" panose="020B0604020202020204" pitchFamily="34" charset="0"/>
              </a:rPr>
              <a:t>We launched our ARDOT Facebook page January 3</a:t>
            </a:r>
            <a:r>
              <a:rPr lang="en-US" sz="1300" baseline="30000" dirty="0">
                <a:latin typeface="Arial" panose="020B0604020202020204" pitchFamily="34" charset="0"/>
                <a:cs typeface="Arial" panose="020B0604020202020204" pitchFamily="34" charset="0"/>
              </a:rPr>
              <a:t>rd</a:t>
            </a:r>
            <a:r>
              <a:rPr lang="en-US" sz="1300" dirty="0">
                <a:latin typeface="Arial" panose="020B0604020202020204" pitchFamily="34" charset="0"/>
                <a:cs typeface="Arial" panose="020B0604020202020204" pitchFamily="34" charset="0"/>
              </a:rPr>
              <a:t>. </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Already we’ve picked up thousands of new followers.</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Being on Facebook gives us just another way of communicating with the public and to let everyone know what is going on.</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At the same time—we also started our Instagram account. </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And our 2</a:t>
            </a:r>
            <a:r>
              <a:rPr lang="en-US" sz="1300" baseline="30000" dirty="0">
                <a:latin typeface="Arial" panose="020B0604020202020204" pitchFamily="34" charset="0"/>
                <a:cs typeface="Arial" panose="020B0604020202020204" pitchFamily="34" charset="0"/>
              </a:rPr>
              <a:t>nd</a:t>
            </a:r>
            <a:r>
              <a:rPr lang="en-US" sz="1300" dirty="0">
                <a:latin typeface="Arial" panose="020B0604020202020204" pitchFamily="34" charset="0"/>
                <a:cs typeface="Arial" panose="020B0604020202020204" pitchFamily="34" charset="0"/>
              </a:rPr>
              <a:t> Twitter channel which we launched this time last year now has more than </a:t>
            </a:r>
            <a:r>
              <a:rPr lang="en-US" sz="1300" b="1" dirty="0">
                <a:latin typeface="Arial" panose="020B0604020202020204" pitchFamily="34" charset="0"/>
                <a:cs typeface="Arial" panose="020B0604020202020204" pitchFamily="34" charset="0"/>
              </a:rPr>
              <a:t>54-thousand followers</a:t>
            </a:r>
            <a:r>
              <a:rPr lang="en-US" sz="1300" dirty="0">
                <a:latin typeface="Arial" panose="020B0604020202020204" pitchFamily="34" charset="0"/>
                <a:cs typeface="Arial" panose="020B0604020202020204" pitchFamily="34" charset="0"/>
              </a:rPr>
              <a:t>.</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Again-these digital platforms are all tools that allow the public to reach us quicker with their questions, concerns, and ideas. </a:t>
            </a: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DD5C53-A942-4F78-B44D-703ED7B0D4AF}" type="slidenum">
              <a:rPr lang="en-US" smtClean="0"/>
              <a:t>7</a:t>
            </a:fld>
            <a:endParaRPr lang="en-US"/>
          </a:p>
        </p:txBody>
      </p:sp>
    </p:spTree>
    <p:extLst>
      <p:ext uri="{BB962C8B-B14F-4D97-AF65-F5344CB8AC3E}">
        <p14:creationId xmlns:p14="http://schemas.microsoft.com/office/powerpoint/2010/main" val="2727718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9238" y="992188"/>
            <a:ext cx="3700462" cy="2082800"/>
          </a:xfrm>
        </p:spPr>
      </p:sp>
      <p:sp>
        <p:nvSpPr>
          <p:cNvPr id="3" name="Notes Placeholder 2"/>
          <p:cNvSpPr>
            <a:spLocks noGrp="1"/>
          </p:cNvSpPr>
          <p:nvPr>
            <p:ph type="body" idx="1"/>
          </p:nvPr>
        </p:nvSpPr>
        <p:spPr>
          <a:xfrm>
            <a:off x="685801" y="3447908"/>
            <a:ext cx="5486400" cy="4880856"/>
          </a:xfrm>
        </p:spPr>
        <p:txBody>
          <a:bodyPr/>
          <a:lstStyle/>
          <a:p>
            <a:r>
              <a:rPr lang="en-US" sz="1300" dirty="0">
                <a:latin typeface="Arial" panose="020B0604020202020204" pitchFamily="34" charset="0"/>
                <a:cs typeface="Arial" panose="020B0604020202020204" pitchFamily="34" charset="0"/>
              </a:rPr>
              <a:t>Why is it so important for an agency like ARDOT to be on social media? </a:t>
            </a: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DD5C53-A942-4F78-B44D-703ED7B0D4AF}" type="slidenum">
              <a:rPr lang="en-US" smtClean="0"/>
              <a:t>8</a:t>
            </a:fld>
            <a:endParaRPr lang="en-US"/>
          </a:p>
        </p:txBody>
      </p:sp>
    </p:spTree>
    <p:extLst>
      <p:ext uri="{BB962C8B-B14F-4D97-AF65-F5344CB8AC3E}">
        <p14:creationId xmlns:p14="http://schemas.microsoft.com/office/powerpoint/2010/main" val="4238226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Breaking boundaries in Public Information – first-ever commercial of this scale with an outside agency</a:t>
            </a:r>
          </a:p>
        </p:txBody>
      </p:sp>
      <p:sp>
        <p:nvSpPr>
          <p:cNvPr id="4" name="Slide Number Placeholder 3"/>
          <p:cNvSpPr>
            <a:spLocks noGrp="1"/>
          </p:cNvSpPr>
          <p:nvPr>
            <p:ph type="sldNum" sz="quarter" idx="5"/>
          </p:nvPr>
        </p:nvSpPr>
        <p:spPr/>
        <p:txBody>
          <a:bodyPr/>
          <a:lstStyle/>
          <a:p>
            <a:fld id="{76522F12-E297-42F2-92BA-FE7D22A3453F}" type="slidenum">
              <a:rPr lang="en-US" smtClean="0"/>
              <a:t>9</a:t>
            </a:fld>
            <a:endParaRPr lang="en-US"/>
          </a:p>
        </p:txBody>
      </p:sp>
    </p:spTree>
    <p:extLst>
      <p:ext uri="{BB962C8B-B14F-4D97-AF65-F5344CB8AC3E}">
        <p14:creationId xmlns:p14="http://schemas.microsoft.com/office/powerpoint/2010/main" val="296100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8D72-40C2-4F5D-A8C1-AA4CD78AA9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885963-A8BF-4C32-BE46-15F075422A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FE81DF-643D-4052-B271-DF6A552E7536}"/>
              </a:ext>
            </a:extLst>
          </p:cNvPr>
          <p:cNvSpPr>
            <a:spLocks noGrp="1"/>
          </p:cNvSpPr>
          <p:nvPr>
            <p:ph type="dt" sz="half" idx="10"/>
          </p:nvPr>
        </p:nvSpPr>
        <p:spPr/>
        <p:txBody>
          <a:bodyPr/>
          <a:lstStyle/>
          <a:p>
            <a:fld id="{59140783-995C-4502-90B1-C2B590171900}" type="datetimeFigureOut">
              <a:rPr lang="en-US" smtClean="0"/>
              <a:t>5/23/2022</a:t>
            </a:fld>
            <a:endParaRPr lang="en-US"/>
          </a:p>
        </p:txBody>
      </p:sp>
      <p:sp>
        <p:nvSpPr>
          <p:cNvPr id="5" name="Footer Placeholder 4">
            <a:extLst>
              <a:ext uri="{FF2B5EF4-FFF2-40B4-BE49-F238E27FC236}">
                <a16:creationId xmlns:a16="http://schemas.microsoft.com/office/drawing/2014/main" id="{2DC8800B-FCDD-4E56-85BC-C86D810AC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C51E-D53D-4484-85E5-517944645165}"/>
              </a:ext>
            </a:extLst>
          </p:cNvPr>
          <p:cNvSpPr>
            <a:spLocks noGrp="1"/>
          </p:cNvSpPr>
          <p:nvPr>
            <p:ph type="sldNum" sz="quarter" idx="12"/>
          </p:nvPr>
        </p:nvSpPr>
        <p:spPr/>
        <p:txBody>
          <a:bodyPr/>
          <a:lstStyle/>
          <a:p>
            <a:fld id="{119B578E-9E9D-402B-A292-A12532C8A9E6}" type="slidenum">
              <a:rPr lang="en-US" smtClean="0"/>
              <a:t>‹#›</a:t>
            </a:fld>
            <a:endParaRPr lang="en-US"/>
          </a:p>
        </p:txBody>
      </p:sp>
    </p:spTree>
    <p:extLst>
      <p:ext uri="{BB962C8B-B14F-4D97-AF65-F5344CB8AC3E}">
        <p14:creationId xmlns:p14="http://schemas.microsoft.com/office/powerpoint/2010/main" val="319949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428B-8705-44EE-9E73-CDFD33921D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42C1EB-FB54-4CFD-96E2-18A28EFE3E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36CE4-77E7-42D5-9673-8DC73B08EC15}"/>
              </a:ext>
            </a:extLst>
          </p:cNvPr>
          <p:cNvSpPr>
            <a:spLocks noGrp="1"/>
          </p:cNvSpPr>
          <p:nvPr>
            <p:ph type="dt" sz="half" idx="10"/>
          </p:nvPr>
        </p:nvSpPr>
        <p:spPr/>
        <p:txBody>
          <a:bodyPr/>
          <a:lstStyle/>
          <a:p>
            <a:fld id="{59140783-995C-4502-90B1-C2B590171900}" type="datetimeFigureOut">
              <a:rPr lang="en-US" smtClean="0"/>
              <a:t>5/23/2022</a:t>
            </a:fld>
            <a:endParaRPr lang="en-US"/>
          </a:p>
        </p:txBody>
      </p:sp>
      <p:sp>
        <p:nvSpPr>
          <p:cNvPr id="5" name="Footer Placeholder 4">
            <a:extLst>
              <a:ext uri="{FF2B5EF4-FFF2-40B4-BE49-F238E27FC236}">
                <a16:creationId xmlns:a16="http://schemas.microsoft.com/office/drawing/2014/main" id="{FE99EF7C-FBBE-4F50-BA89-ECF91E7DE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860B5-9DCD-4A07-93C3-486FCB3C38EA}"/>
              </a:ext>
            </a:extLst>
          </p:cNvPr>
          <p:cNvSpPr>
            <a:spLocks noGrp="1"/>
          </p:cNvSpPr>
          <p:nvPr>
            <p:ph type="sldNum" sz="quarter" idx="12"/>
          </p:nvPr>
        </p:nvSpPr>
        <p:spPr/>
        <p:txBody>
          <a:bodyPr/>
          <a:lstStyle/>
          <a:p>
            <a:fld id="{119B578E-9E9D-402B-A292-A12532C8A9E6}" type="slidenum">
              <a:rPr lang="en-US" smtClean="0"/>
              <a:t>‹#›</a:t>
            </a:fld>
            <a:endParaRPr lang="en-US"/>
          </a:p>
        </p:txBody>
      </p:sp>
    </p:spTree>
    <p:extLst>
      <p:ext uri="{BB962C8B-B14F-4D97-AF65-F5344CB8AC3E}">
        <p14:creationId xmlns:p14="http://schemas.microsoft.com/office/powerpoint/2010/main" val="242219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BF1DB-93F4-4FE7-8A27-EAF22AF62F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081958-CC4D-4003-9CE9-CEC2D6DC15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4680B-9E3F-4A91-B21D-D07F64B03609}"/>
              </a:ext>
            </a:extLst>
          </p:cNvPr>
          <p:cNvSpPr>
            <a:spLocks noGrp="1"/>
          </p:cNvSpPr>
          <p:nvPr>
            <p:ph type="dt" sz="half" idx="10"/>
          </p:nvPr>
        </p:nvSpPr>
        <p:spPr/>
        <p:txBody>
          <a:bodyPr/>
          <a:lstStyle/>
          <a:p>
            <a:fld id="{59140783-995C-4502-90B1-C2B590171900}" type="datetimeFigureOut">
              <a:rPr lang="en-US" smtClean="0"/>
              <a:t>5/23/2022</a:t>
            </a:fld>
            <a:endParaRPr lang="en-US"/>
          </a:p>
        </p:txBody>
      </p:sp>
      <p:sp>
        <p:nvSpPr>
          <p:cNvPr id="5" name="Footer Placeholder 4">
            <a:extLst>
              <a:ext uri="{FF2B5EF4-FFF2-40B4-BE49-F238E27FC236}">
                <a16:creationId xmlns:a16="http://schemas.microsoft.com/office/drawing/2014/main" id="{7BD58788-E1EB-430A-9BCB-ED65156E8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E2B7D-592D-44C0-9CAB-465AE8FE82EC}"/>
              </a:ext>
            </a:extLst>
          </p:cNvPr>
          <p:cNvSpPr>
            <a:spLocks noGrp="1"/>
          </p:cNvSpPr>
          <p:nvPr>
            <p:ph type="sldNum" sz="quarter" idx="12"/>
          </p:nvPr>
        </p:nvSpPr>
        <p:spPr/>
        <p:txBody>
          <a:bodyPr/>
          <a:lstStyle/>
          <a:p>
            <a:fld id="{119B578E-9E9D-402B-A292-A12532C8A9E6}" type="slidenum">
              <a:rPr lang="en-US" smtClean="0"/>
              <a:t>‹#›</a:t>
            </a:fld>
            <a:endParaRPr lang="en-US"/>
          </a:p>
        </p:txBody>
      </p:sp>
    </p:spTree>
    <p:extLst>
      <p:ext uri="{BB962C8B-B14F-4D97-AF65-F5344CB8AC3E}">
        <p14:creationId xmlns:p14="http://schemas.microsoft.com/office/powerpoint/2010/main" val="2933333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 Blue">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userDrawn="1"/>
        </p:nvSpPr>
        <p:spPr>
          <a:xfrm>
            <a:off x="1696720" y="3039877"/>
            <a:ext cx="8768080" cy="34828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lvl="0">
              <a:lnSpc>
                <a:spcPct val="100000"/>
              </a:lnSpc>
              <a:spcBef>
                <a:spcPts val="0"/>
              </a:spcBef>
              <a:defRPr/>
            </a:pPr>
            <a:endParaRPr lang="en-US" sz="5400" dirty="0"/>
          </a:p>
        </p:txBody>
      </p:sp>
      <p:sp>
        <p:nvSpPr>
          <p:cNvPr id="13" name="Text Placeholder 12"/>
          <p:cNvSpPr>
            <a:spLocks noGrp="1"/>
          </p:cNvSpPr>
          <p:nvPr>
            <p:ph type="body" sz="quarter" idx="12" hasCustomPrompt="1"/>
          </p:nvPr>
        </p:nvSpPr>
        <p:spPr>
          <a:xfrm>
            <a:off x="1889125" y="3221038"/>
            <a:ext cx="8077200" cy="2590800"/>
          </a:xfrm>
        </p:spPr>
        <p:txBody>
          <a:bodyPr>
            <a:normAutofit/>
          </a:bodyPr>
          <a:lstStyle>
            <a:lvl1pPr marL="0" indent="0">
              <a:buNone/>
              <a:defRPr sz="4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Enter Agenda Title</a:t>
            </a:r>
          </a:p>
        </p:txBody>
      </p:sp>
      <p:sp>
        <p:nvSpPr>
          <p:cNvPr id="15" name="Text Placeholder 14"/>
          <p:cNvSpPr>
            <a:spLocks noGrp="1"/>
          </p:cNvSpPr>
          <p:nvPr>
            <p:ph type="body" sz="quarter" idx="13" hasCustomPrompt="1"/>
          </p:nvPr>
        </p:nvSpPr>
        <p:spPr>
          <a:xfrm>
            <a:off x="1889125" y="2212975"/>
            <a:ext cx="1422400" cy="1008063"/>
          </a:xfrm>
        </p:spPr>
        <p:txBody>
          <a:bodyPr>
            <a:noAutofit/>
          </a:bodyPr>
          <a:lstStyle>
            <a:lvl1pPr marL="0" indent="0">
              <a:buNone/>
              <a:defRPr sz="7200" b="1">
                <a:solidFill>
                  <a:schemeClr val="accent6"/>
                </a:solidFill>
              </a:defRPr>
            </a:lvl1pPr>
          </a:lstStyle>
          <a:p>
            <a:pPr lvl="0"/>
            <a:r>
              <a:rPr lang="en-US" dirty="0"/>
              <a:t>00</a:t>
            </a:r>
          </a:p>
        </p:txBody>
      </p:sp>
    </p:spTree>
    <p:extLst>
      <p:ext uri="{BB962C8B-B14F-4D97-AF65-F5344CB8AC3E}">
        <p14:creationId xmlns:p14="http://schemas.microsoft.com/office/powerpoint/2010/main" val="107499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6E937-E69E-4B7D-A96D-66D06EFC3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A55D0-26CE-4946-8FFF-06BDE622AF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6EBB6-0B8E-4782-BE66-FEBAE71F0C84}"/>
              </a:ext>
            </a:extLst>
          </p:cNvPr>
          <p:cNvSpPr>
            <a:spLocks noGrp="1"/>
          </p:cNvSpPr>
          <p:nvPr>
            <p:ph type="dt" sz="half" idx="10"/>
          </p:nvPr>
        </p:nvSpPr>
        <p:spPr/>
        <p:txBody>
          <a:bodyPr/>
          <a:lstStyle/>
          <a:p>
            <a:fld id="{59140783-995C-4502-90B1-C2B590171900}" type="datetimeFigureOut">
              <a:rPr lang="en-US" smtClean="0"/>
              <a:t>5/23/2022</a:t>
            </a:fld>
            <a:endParaRPr lang="en-US"/>
          </a:p>
        </p:txBody>
      </p:sp>
      <p:sp>
        <p:nvSpPr>
          <p:cNvPr id="5" name="Footer Placeholder 4">
            <a:extLst>
              <a:ext uri="{FF2B5EF4-FFF2-40B4-BE49-F238E27FC236}">
                <a16:creationId xmlns:a16="http://schemas.microsoft.com/office/drawing/2014/main" id="{9B61A0CA-C7E3-4475-AB65-CED0293F8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E6FDE-D6D4-45BB-B9FC-CD73D760D536}"/>
              </a:ext>
            </a:extLst>
          </p:cNvPr>
          <p:cNvSpPr>
            <a:spLocks noGrp="1"/>
          </p:cNvSpPr>
          <p:nvPr>
            <p:ph type="sldNum" sz="quarter" idx="12"/>
          </p:nvPr>
        </p:nvSpPr>
        <p:spPr/>
        <p:txBody>
          <a:bodyPr/>
          <a:lstStyle/>
          <a:p>
            <a:fld id="{119B578E-9E9D-402B-A292-A12532C8A9E6}" type="slidenum">
              <a:rPr lang="en-US" smtClean="0"/>
              <a:t>‹#›</a:t>
            </a:fld>
            <a:endParaRPr lang="en-US"/>
          </a:p>
        </p:txBody>
      </p:sp>
    </p:spTree>
    <p:extLst>
      <p:ext uri="{BB962C8B-B14F-4D97-AF65-F5344CB8AC3E}">
        <p14:creationId xmlns:p14="http://schemas.microsoft.com/office/powerpoint/2010/main" val="3191468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AFBB4-8DC2-472F-A565-756AB8A590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505CE3-A55D-497E-970E-36DD8A250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8E86FB-436D-4734-8C24-1EE8160CDBB7}"/>
              </a:ext>
            </a:extLst>
          </p:cNvPr>
          <p:cNvSpPr>
            <a:spLocks noGrp="1"/>
          </p:cNvSpPr>
          <p:nvPr>
            <p:ph type="dt" sz="half" idx="10"/>
          </p:nvPr>
        </p:nvSpPr>
        <p:spPr/>
        <p:txBody>
          <a:bodyPr/>
          <a:lstStyle/>
          <a:p>
            <a:fld id="{59140783-995C-4502-90B1-C2B590171900}" type="datetimeFigureOut">
              <a:rPr lang="en-US" smtClean="0"/>
              <a:t>5/23/2022</a:t>
            </a:fld>
            <a:endParaRPr lang="en-US"/>
          </a:p>
        </p:txBody>
      </p:sp>
      <p:sp>
        <p:nvSpPr>
          <p:cNvPr id="5" name="Footer Placeholder 4">
            <a:extLst>
              <a:ext uri="{FF2B5EF4-FFF2-40B4-BE49-F238E27FC236}">
                <a16:creationId xmlns:a16="http://schemas.microsoft.com/office/drawing/2014/main" id="{5965D6A4-89B5-447A-A828-B66C13816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63979-047F-4E9A-87A6-EBD92EAABE61}"/>
              </a:ext>
            </a:extLst>
          </p:cNvPr>
          <p:cNvSpPr>
            <a:spLocks noGrp="1"/>
          </p:cNvSpPr>
          <p:nvPr>
            <p:ph type="sldNum" sz="quarter" idx="12"/>
          </p:nvPr>
        </p:nvSpPr>
        <p:spPr/>
        <p:txBody>
          <a:bodyPr/>
          <a:lstStyle/>
          <a:p>
            <a:fld id="{119B578E-9E9D-402B-A292-A12532C8A9E6}" type="slidenum">
              <a:rPr lang="en-US" smtClean="0"/>
              <a:t>‹#›</a:t>
            </a:fld>
            <a:endParaRPr lang="en-US"/>
          </a:p>
        </p:txBody>
      </p:sp>
    </p:spTree>
    <p:extLst>
      <p:ext uri="{BB962C8B-B14F-4D97-AF65-F5344CB8AC3E}">
        <p14:creationId xmlns:p14="http://schemas.microsoft.com/office/powerpoint/2010/main" val="186283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CCDDD-E2A1-45E6-B901-21A9829B6B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306E79-16A8-4550-8FE5-2CC67D462E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D18F-5C88-46CB-BFAC-5B9CC6A7A4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2F9D4A-ECB3-47A8-A6F8-E2FDB38D22CB}"/>
              </a:ext>
            </a:extLst>
          </p:cNvPr>
          <p:cNvSpPr>
            <a:spLocks noGrp="1"/>
          </p:cNvSpPr>
          <p:nvPr>
            <p:ph type="dt" sz="half" idx="10"/>
          </p:nvPr>
        </p:nvSpPr>
        <p:spPr/>
        <p:txBody>
          <a:bodyPr/>
          <a:lstStyle/>
          <a:p>
            <a:fld id="{59140783-995C-4502-90B1-C2B590171900}" type="datetimeFigureOut">
              <a:rPr lang="en-US" smtClean="0"/>
              <a:t>5/23/2022</a:t>
            </a:fld>
            <a:endParaRPr lang="en-US"/>
          </a:p>
        </p:txBody>
      </p:sp>
      <p:sp>
        <p:nvSpPr>
          <p:cNvPr id="6" name="Footer Placeholder 5">
            <a:extLst>
              <a:ext uri="{FF2B5EF4-FFF2-40B4-BE49-F238E27FC236}">
                <a16:creationId xmlns:a16="http://schemas.microsoft.com/office/drawing/2014/main" id="{892B64BC-1588-4CF8-975F-92ABE7F2F7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503ECB-927E-4EA8-ADDE-67DF933D04A3}"/>
              </a:ext>
            </a:extLst>
          </p:cNvPr>
          <p:cNvSpPr>
            <a:spLocks noGrp="1"/>
          </p:cNvSpPr>
          <p:nvPr>
            <p:ph type="sldNum" sz="quarter" idx="12"/>
          </p:nvPr>
        </p:nvSpPr>
        <p:spPr/>
        <p:txBody>
          <a:bodyPr/>
          <a:lstStyle/>
          <a:p>
            <a:fld id="{119B578E-9E9D-402B-A292-A12532C8A9E6}" type="slidenum">
              <a:rPr lang="en-US" smtClean="0"/>
              <a:t>‹#›</a:t>
            </a:fld>
            <a:endParaRPr lang="en-US"/>
          </a:p>
        </p:txBody>
      </p:sp>
    </p:spTree>
    <p:extLst>
      <p:ext uri="{BB962C8B-B14F-4D97-AF65-F5344CB8AC3E}">
        <p14:creationId xmlns:p14="http://schemas.microsoft.com/office/powerpoint/2010/main" val="90804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6A581-F3BD-4A3D-8C57-02B27FDCD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2C443F-C8D3-4F38-AF90-AE72958F4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2AFB18-9FD2-4CBB-9F8C-12E65EA826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C7B509-50C8-48E1-AF52-B0F01FE346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3AB4B2-0B64-4158-A6A1-1CDA21C99A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7EDB35-0ADC-4D70-BBD8-CF15EFC03828}"/>
              </a:ext>
            </a:extLst>
          </p:cNvPr>
          <p:cNvSpPr>
            <a:spLocks noGrp="1"/>
          </p:cNvSpPr>
          <p:nvPr>
            <p:ph type="dt" sz="half" idx="10"/>
          </p:nvPr>
        </p:nvSpPr>
        <p:spPr/>
        <p:txBody>
          <a:bodyPr/>
          <a:lstStyle/>
          <a:p>
            <a:fld id="{59140783-995C-4502-90B1-C2B590171900}" type="datetimeFigureOut">
              <a:rPr lang="en-US" smtClean="0"/>
              <a:t>5/23/2022</a:t>
            </a:fld>
            <a:endParaRPr lang="en-US"/>
          </a:p>
        </p:txBody>
      </p:sp>
      <p:sp>
        <p:nvSpPr>
          <p:cNvPr id="8" name="Footer Placeholder 7">
            <a:extLst>
              <a:ext uri="{FF2B5EF4-FFF2-40B4-BE49-F238E27FC236}">
                <a16:creationId xmlns:a16="http://schemas.microsoft.com/office/drawing/2014/main" id="{F5272E95-8047-45C5-8161-C34052CD80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FC0B31-9773-4207-8B89-5E2ACCE0DCB6}"/>
              </a:ext>
            </a:extLst>
          </p:cNvPr>
          <p:cNvSpPr>
            <a:spLocks noGrp="1"/>
          </p:cNvSpPr>
          <p:nvPr>
            <p:ph type="sldNum" sz="quarter" idx="12"/>
          </p:nvPr>
        </p:nvSpPr>
        <p:spPr/>
        <p:txBody>
          <a:bodyPr/>
          <a:lstStyle/>
          <a:p>
            <a:fld id="{119B578E-9E9D-402B-A292-A12532C8A9E6}" type="slidenum">
              <a:rPr lang="en-US" smtClean="0"/>
              <a:t>‹#›</a:t>
            </a:fld>
            <a:endParaRPr lang="en-US"/>
          </a:p>
        </p:txBody>
      </p:sp>
    </p:spTree>
    <p:extLst>
      <p:ext uri="{BB962C8B-B14F-4D97-AF65-F5344CB8AC3E}">
        <p14:creationId xmlns:p14="http://schemas.microsoft.com/office/powerpoint/2010/main" val="72549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B393-BA16-4517-9821-39DBE95B65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3331C7-8111-4B45-9BDF-E1BEA4F7CD4E}"/>
              </a:ext>
            </a:extLst>
          </p:cNvPr>
          <p:cNvSpPr>
            <a:spLocks noGrp="1"/>
          </p:cNvSpPr>
          <p:nvPr>
            <p:ph type="dt" sz="half" idx="10"/>
          </p:nvPr>
        </p:nvSpPr>
        <p:spPr/>
        <p:txBody>
          <a:bodyPr/>
          <a:lstStyle/>
          <a:p>
            <a:fld id="{59140783-995C-4502-90B1-C2B590171900}" type="datetimeFigureOut">
              <a:rPr lang="en-US" smtClean="0"/>
              <a:t>5/23/2022</a:t>
            </a:fld>
            <a:endParaRPr lang="en-US"/>
          </a:p>
        </p:txBody>
      </p:sp>
      <p:sp>
        <p:nvSpPr>
          <p:cNvPr id="4" name="Footer Placeholder 3">
            <a:extLst>
              <a:ext uri="{FF2B5EF4-FFF2-40B4-BE49-F238E27FC236}">
                <a16:creationId xmlns:a16="http://schemas.microsoft.com/office/drawing/2014/main" id="{32F12516-4E6D-4785-8133-4AD8EB7417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A76C74-EE92-4561-9C33-91D132831979}"/>
              </a:ext>
            </a:extLst>
          </p:cNvPr>
          <p:cNvSpPr>
            <a:spLocks noGrp="1"/>
          </p:cNvSpPr>
          <p:nvPr>
            <p:ph type="sldNum" sz="quarter" idx="12"/>
          </p:nvPr>
        </p:nvSpPr>
        <p:spPr/>
        <p:txBody>
          <a:bodyPr/>
          <a:lstStyle/>
          <a:p>
            <a:fld id="{119B578E-9E9D-402B-A292-A12532C8A9E6}" type="slidenum">
              <a:rPr lang="en-US" smtClean="0"/>
              <a:t>‹#›</a:t>
            </a:fld>
            <a:endParaRPr lang="en-US"/>
          </a:p>
        </p:txBody>
      </p:sp>
    </p:spTree>
    <p:extLst>
      <p:ext uri="{BB962C8B-B14F-4D97-AF65-F5344CB8AC3E}">
        <p14:creationId xmlns:p14="http://schemas.microsoft.com/office/powerpoint/2010/main" val="112038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D5F811-F4E8-419B-958E-ED94744731BA}"/>
              </a:ext>
            </a:extLst>
          </p:cNvPr>
          <p:cNvSpPr>
            <a:spLocks noGrp="1"/>
          </p:cNvSpPr>
          <p:nvPr>
            <p:ph type="dt" sz="half" idx="10"/>
          </p:nvPr>
        </p:nvSpPr>
        <p:spPr/>
        <p:txBody>
          <a:bodyPr/>
          <a:lstStyle/>
          <a:p>
            <a:fld id="{59140783-995C-4502-90B1-C2B590171900}" type="datetimeFigureOut">
              <a:rPr lang="en-US" smtClean="0"/>
              <a:t>5/23/2022</a:t>
            </a:fld>
            <a:endParaRPr lang="en-US"/>
          </a:p>
        </p:txBody>
      </p:sp>
      <p:sp>
        <p:nvSpPr>
          <p:cNvPr id="3" name="Footer Placeholder 2">
            <a:extLst>
              <a:ext uri="{FF2B5EF4-FFF2-40B4-BE49-F238E27FC236}">
                <a16:creationId xmlns:a16="http://schemas.microsoft.com/office/drawing/2014/main" id="{428AD79D-CF35-4517-ADC6-C1E35FD6C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E4F5E8-730E-4329-A0A0-54459B672769}"/>
              </a:ext>
            </a:extLst>
          </p:cNvPr>
          <p:cNvSpPr>
            <a:spLocks noGrp="1"/>
          </p:cNvSpPr>
          <p:nvPr>
            <p:ph type="sldNum" sz="quarter" idx="12"/>
          </p:nvPr>
        </p:nvSpPr>
        <p:spPr/>
        <p:txBody>
          <a:bodyPr/>
          <a:lstStyle/>
          <a:p>
            <a:fld id="{119B578E-9E9D-402B-A292-A12532C8A9E6}" type="slidenum">
              <a:rPr lang="en-US" smtClean="0"/>
              <a:t>‹#›</a:t>
            </a:fld>
            <a:endParaRPr lang="en-US"/>
          </a:p>
        </p:txBody>
      </p:sp>
    </p:spTree>
    <p:extLst>
      <p:ext uri="{BB962C8B-B14F-4D97-AF65-F5344CB8AC3E}">
        <p14:creationId xmlns:p14="http://schemas.microsoft.com/office/powerpoint/2010/main" val="236858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3A79-175B-41AE-9369-C73F063591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B9A1EE-A9E6-465C-8EC7-B290DD995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8F2249-C52B-4052-A98B-D10954BD7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F9995-A9CF-4E04-AA65-D768497468CC}"/>
              </a:ext>
            </a:extLst>
          </p:cNvPr>
          <p:cNvSpPr>
            <a:spLocks noGrp="1"/>
          </p:cNvSpPr>
          <p:nvPr>
            <p:ph type="dt" sz="half" idx="10"/>
          </p:nvPr>
        </p:nvSpPr>
        <p:spPr/>
        <p:txBody>
          <a:bodyPr/>
          <a:lstStyle/>
          <a:p>
            <a:fld id="{59140783-995C-4502-90B1-C2B590171900}" type="datetimeFigureOut">
              <a:rPr lang="en-US" smtClean="0"/>
              <a:t>5/23/2022</a:t>
            </a:fld>
            <a:endParaRPr lang="en-US"/>
          </a:p>
        </p:txBody>
      </p:sp>
      <p:sp>
        <p:nvSpPr>
          <p:cNvPr id="6" name="Footer Placeholder 5">
            <a:extLst>
              <a:ext uri="{FF2B5EF4-FFF2-40B4-BE49-F238E27FC236}">
                <a16:creationId xmlns:a16="http://schemas.microsoft.com/office/drawing/2014/main" id="{66208E31-FF81-4C95-95D2-7C0B73939E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3F353-534B-4BC0-99DA-5135BC2CCF54}"/>
              </a:ext>
            </a:extLst>
          </p:cNvPr>
          <p:cNvSpPr>
            <a:spLocks noGrp="1"/>
          </p:cNvSpPr>
          <p:nvPr>
            <p:ph type="sldNum" sz="quarter" idx="12"/>
          </p:nvPr>
        </p:nvSpPr>
        <p:spPr/>
        <p:txBody>
          <a:bodyPr/>
          <a:lstStyle/>
          <a:p>
            <a:fld id="{119B578E-9E9D-402B-A292-A12532C8A9E6}" type="slidenum">
              <a:rPr lang="en-US" smtClean="0"/>
              <a:t>‹#›</a:t>
            </a:fld>
            <a:endParaRPr lang="en-US"/>
          </a:p>
        </p:txBody>
      </p:sp>
    </p:spTree>
    <p:extLst>
      <p:ext uri="{BB962C8B-B14F-4D97-AF65-F5344CB8AC3E}">
        <p14:creationId xmlns:p14="http://schemas.microsoft.com/office/powerpoint/2010/main" val="836855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FAD5-854C-4780-B677-D1576F33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B698E0-3F0B-4405-BD20-CAD9C801D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9528EA-4CBE-43A7-8D6A-08D99749C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BABB48-3DAC-4F4D-B243-D2ADA09AD6D9}"/>
              </a:ext>
            </a:extLst>
          </p:cNvPr>
          <p:cNvSpPr>
            <a:spLocks noGrp="1"/>
          </p:cNvSpPr>
          <p:nvPr>
            <p:ph type="dt" sz="half" idx="10"/>
          </p:nvPr>
        </p:nvSpPr>
        <p:spPr/>
        <p:txBody>
          <a:bodyPr/>
          <a:lstStyle/>
          <a:p>
            <a:fld id="{59140783-995C-4502-90B1-C2B590171900}" type="datetimeFigureOut">
              <a:rPr lang="en-US" smtClean="0"/>
              <a:t>5/23/2022</a:t>
            </a:fld>
            <a:endParaRPr lang="en-US"/>
          </a:p>
        </p:txBody>
      </p:sp>
      <p:sp>
        <p:nvSpPr>
          <p:cNvPr id="6" name="Footer Placeholder 5">
            <a:extLst>
              <a:ext uri="{FF2B5EF4-FFF2-40B4-BE49-F238E27FC236}">
                <a16:creationId xmlns:a16="http://schemas.microsoft.com/office/drawing/2014/main" id="{5736D0DF-3548-4FD8-8A66-22F09D935A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7F52D-24F5-4966-877F-64E99712F802}"/>
              </a:ext>
            </a:extLst>
          </p:cNvPr>
          <p:cNvSpPr>
            <a:spLocks noGrp="1"/>
          </p:cNvSpPr>
          <p:nvPr>
            <p:ph type="sldNum" sz="quarter" idx="12"/>
          </p:nvPr>
        </p:nvSpPr>
        <p:spPr/>
        <p:txBody>
          <a:bodyPr/>
          <a:lstStyle/>
          <a:p>
            <a:fld id="{119B578E-9E9D-402B-A292-A12532C8A9E6}" type="slidenum">
              <a:rPr lang="en-US" smtClean="0"/>
              <a:t>‹#›</a:t>
            </a:fld>
            <a:endParaRPr lang="en-US"/>
          </a:p>
        </p:txBody>
      </p:sp>
    </p:spTree>
    <p:extLst>
      <p:ext uri="{BB962C8B-B14F-4D97-AF65-F5344CB8AC3E}">
        <p14:creationId xmlns:p14="http://schemas.microsoft.com/office/powerpoint/2010/main" val="1496459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981A98-1865-4A31-957C-8313C17BBE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F2B31A-DA0C-4094-B633-31FDC97794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6D516-A8EB-48A9-ADAB-47B1FC353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0783-995C-4502-90B1-C2B590171900}" type="datetimeFigureOut">
              <a:rPr lang="en-US" smtClean="0"/>
              <a:t>5/23/2022</a:t>
            </a:fld>
            <a:endParaRPr lang="en-US"/>
          </a:p>
        </p:txBody>
      </p:sp>
      <p:sp>
        <p:nvSpPr>
          <p:cNvPr id="5" name="Footer Placeholder 4">
            <a:extLst>
              <a:ext uri="{FF2B5EF4-FFF2-40B4-BE49-F238E27FC236}">
                <a16:creationId xmlns:a16="http://schemas.microsoft.com/office/drawing/2014/main" id="{B88AD2F5-DCD6-4713-AD5A-7698C805D8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89BE9A-BCF1-4BFE-9360-29A3B9B0C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B578E-9E9D-402B-A292-A12532C8A9E6}" type="slidenum">
              <a:rPr lang="en-US" smtClean="0"/>
              <a:t>‹#›</a:t>
            </a:fld>
            <a:endParaRPr lang="en-US"/>
          </a:p>
        </p:txBody>
      </p:sp>
    </p:spTree>
    <p:extLst>
      <p:ext uri="{BB962C8B-B14F-4D97-AF65-F5344CB8AC3E}">
        <p14:creationId xmlns:p14="http://schemas.microsoft.com/office/powerpoint/2010/main" val="3439086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tm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tmp"/><Relationship Id="rId5" Type="http://schemas.openxmlformats.org/officeDocument/2006/relationships/image" Target="../media/image10.tmp"/><Relationship Id="rId4" Type="http://schemas.openxmlformats.org/officeDocument/2006/relationships/image" Target="../media/image9.tmp"/><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ardot.gov/" TargetMode="External"/><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EB0977-5906-4E1E-9157-FD874FBDF3F2}"/>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2"/>
          </p:nvPr>
        </p:nvSpPr>
        <p:spPr>
          <a:xfrm>
            <a:off x="1042647" y="563526"/>
            <a:ext cx="10455276" cy="2590800"/>
          </a:xfrm>
        </p:spPr>
        <p:txBody>
          <a:bodyPr>
            <a:normAutofit/>
          </a:bodyPr>
          <a:lstStyle/>
          <a:p>
            <a:pPr algn="ctr">
              <a:spcAft>
                <a:spcPts val="0"/>
              </a:spcAft>
            </a:pPr>
            <a:r>
              <a:rPr lang="en-US" sz="4000" dirty="0">
                <a:latin typeface="Arial" panose="020B0604020202020204" pitchFamily="34" charset="0"/>
                <a:cs typeface="Arial" panose="020B0604020202020204" pitchFamily="34" charset="0"/>
              </a:rPr>
              <a:t>People, Potholes, and Public Information</a:t>
            </a:r>
          </a:p>
          <a:p>
            <a:pPr algn="ctr">
              <a:spcAft>
                <a:spcPts val="0"/>
              </a:spcAft>
            </a:pPr>
            <a:endParaRPr lang="en-US" sz="4000" dirty="0">
              <a:latin typeface="Arial" panose="020B0604020202020204" pitchFamily="34" charset="0"/>
              <a:cs typeface="Arial" panose="020B0604020202020204" pitchFamily="34" charset="0"/>
            </a:endParaRPr>
          </a:p>
        </p:txBody>
      </p:sp>
      <p:pic>
        <p:nvPicPr>
          <p:cNvPr id="5" name="Picture 4" descr="A person with long hair&#10;&#10;Description automatically generated with low confidence">
            <a:extLst>
              <a:ext uri="{FF2B5EF4-FFF2-40B4-BE49-F238E27FC236}">
                <a16:creationId xmlns:a16="http://schemas.microsoft.com/office/drawing/2014/main" id="{0488CC9C-F133-43E7-BFBD-50E7E218D650}"/>
              </a:ext>
            </a:extLst>
          </p:cNvPr>
          <p:cNvPicPr>
            <a:picLocks/>
          </p:cNvPicPr>
          <p:nvPr/>
        </p:nvPicPr>
        <p:blipFill rotWithShape="1">
          <a:blip r:embed="rId3" cstate="hqprint">
            <a:extLst>
              <a:ext uri="{28A0092B-C50C-407E-A947-70E740481C1C}">
                <a14:useLocalDpi xmlns:a14="http://schemas.microsoft.com/office/drawing/2010/main" val="0"/>
              </a:ext>
            </a:extLst>
          </a:blip>
          <a:srcRect l="15910" r="17579"/>
          <a:stretch/>
        </p:blipFill>
        <p:spPr>
          <a:xfrm>
            <a:off x="7095761" y="1703508"/>
            <a:ext cx="2843784" cy="4279392"/>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1B1B51CE-DC4A-1C49-D12B-3285D097F453}"/>
              </a:ext>
            </a:extLst>
          </p:cNvPr>
          <p:cNvSpPr txBox="1"/>
          <p:nvPr/>
        </p:nvSpPr>
        <p:spPr>
          <a:xfrm>
            <a:off x="7095761" y="6099129"/>
            <a:ext cx="3668473" cy="646331"/>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Ellen Coulter</a:t>
            </a:r>
          </a:p>
          <a:p>
            <a:r>
              <a:rPr lang="en-US" i="1" dirty="0">
                <a:solidFill>
                  <a:schemeClr val="bg1"/>
                </a:solidFill>
                <a:latin typeface="Arial" panose="020B0604020202020204" pitchFamily="34" charset="0"/>
                <a:cs typeface="Arial" panose="020B0604020202020204" pitchFamily="34" charset="0"/>
              </a:rPr>
              <a:t>Media Communications Manager</a:t>
            </a:r>
          </a:p>
        </p:txBody>
      </p:sp>
      <p:sp>
        <p:nvSpPr>
          <p:cNvPr id="7" name="TextBox 6">
            <a:extLst>
              <a:ext uri="{FF2B5EF4-FFF2-40B4-BE49-F238E27FC236}">
                <a16:creationId xmlns:a16="http://schemas.microsoft.com/office/drawing/2014/main" id="{C8B8A8C4-7644-DC81-2B12-61D2D49DFBD2}"/>
              </a:ext>
            </a:extLst>
          </p:cNvPr>
          <p:cNvSpPr txBox="1"/>
          <p:nvPr/>
        </p:nvSpPr>
        <p:spPr>
          <a:xfrm>
            <a:off x="2320972" y="6097845"/>
            <a:ext cx="3066785" cy="646331"/>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Dave Parker</a:t>
            </a:r>
          </a:p>
          <a:p>
            <a:r>
              <a:rPr lang="en-US" i="1" dirty="0">
                <a:solidFill>
                  <a:schemeClr val="bg1"/>
                </a:solidFill>
                <a:latin typeface="Arial" panose="020B0604020202020204" pitchFamily="34" charset="0"/>
                <a:cs typeface="Arial" panose="020B0604020202020204" pitchFamily="34" charset="0"/>
              </a:rPr>
              <a:t>Public Information Officer</a:t>
            </a:r>
          </a:p>
        </p:txBody>
      </p:sp>
      <p:pic>
        <p:nvPicPr>
          <p:cNvPr id="9" name="Picture 8" descr="A person in a suit smiling&#10;&#10;Description automatically generated with low confidence">
            <a:extLst>
              <a:ext uri="{FF2B5EF4-FFF2-40B4-BE49-F238E27FC236}">
                <a16:creationId xmlns:a16="http://schemas.microsoft.com/office/drawing/2014/main" id="{7141BDEB-896B-C737-129F-F9378D40810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430941" y="1703508"/>
            <a:ext cx="2846849" cy="4280514"/>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86054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106D-63EC-4E79-A6AB-0E9B5DE9A18F}"/>
              </a:ext>
            </a:extLst>
          </p:cNvPr>
          <p:cNvSpPr>
            <a:spLocks noGrp="1"/>
          </p:cNvSpPr>
          <p:nvPr>
            <p:ph type="ctrTitle"/>
          </p:nvPr>
        </p:nvSpPr>
        <p:spPr>
          <a:xfrm>
            <a:off x="-257215" y="4702964"/>
            <a:ext cx="12192000" cy="1980558"/>
          </a:xfrm>
        </p:spPr>
        <p:txBody>
          <a:bodyPr>
            <a:normAutofit/>
          </a:bodyPr>
          <a:lstStyle/>
          <a:p>
            <a:pPr algn="r"/>
            <a:br>
              <a:rPr lang="en-US" sz="2400" dirty="0"/>
            </a:br>
            <a:r>
              <a:rPr lang="en-US" sz="2400" dirty="0">
                <a:solidFill>
                  <a:srgbClr val="002060"/>
                </a:solidFill>
                <a:latin typeface="Arial" panose="020B0604020202020204" pitchFamily="34" charset="0"/>
                <a:cs typeface="Arial" panose="020B0604020202020204" pitchFamily="34" charset="0"/>
              </a:rPr>
              <a:t>Tell us what’s happening in your department: </a:t>
            </a:r>
            <a:br>
              <a:rPr lang="en-US" sz="2400" dirty="0">
                <a:solidFill>
                  <a:srgbClr val="002060"/>
                </a:solidFill>
                <a:latin typeface="Arial" panose="020B0604020202020204" pitchFamily="34" charset="0"/>
                <a:cs typeface="Arial" panose="020B0604020202020204" pitchFamily="34" charset="0"/>
              </a:rPr>
            </a:br>
            <a:r>
              <a:rPr lang="en-US" sz="2800" b="1" dirty="0">
                <a:solidFill>
                  <a:srgbClr val="002060"/>
                </a:solidFill>
                <a:latin typeface="Arial" panose="020B0604020202020204" pitchFamily="34" charset="0"/>
                <a:cs typeface="Arial" panose="020B0604020202020204" pitchFamily="34" charset="0"/>
              </a:rPr>
              <a:t>socialmedia@ardot.gov </a:t>
            </a:r>
            <a:r>
              <a:rPr lang="en-US" sz="2800" dirty="0">
                <a:solidFill>
                  <a:srgbClr val="002060"/>
                </a:solidFill>
                <a:latin typeface="Arial" panose="020B0604020202020204" pitchFamily="34" charset="0"/>
                <a:cs typeface="Arial" panose="020B0604020202020204" pitchFamily="34" charset="0"/>
              </a:rPr>
              <a:t>or </a:t>
            </a:r>
            <a:r>
              <a:rPr lang="en-US" sz="2800" b="1" dirty="0">
                <a:solidFill>
                  <a:srgbClr val="002060"/>
                </a:solidFill>
                <a:latin typeface="Arial" panose="020B0604020202020204" pitchFamily="34" charset="0"/>
                <a:cs typeface="Arial" panose="020B0604020202020204" pitchFamily="34" charset="0"/>
              </a:rPr>
              <a:t>(501) 765-9117</a:t>
            </a:r>
          </a:p>
        </p:txBody>
      </p:sp>
      <p:graphicFrame>
        <p:nvGraphicFramePr>
          <p:cNvPr id="5" name="Diagram 4">
            <a:extLst>
              <a:ext uri="{FF2B5EF4-FFF2-40B4-BE49-F238E27FC236}">
                <a16:creationId xmlns:a16="http://schemas.microsoft.com/office/drawing/2014/main" id="{0B1F1B4E-7287-4811-B630-0FE4A0F977F1}"/>
              </a:ext>
            </a:extLst>
          </p:cNvPr>
          <p:cNvGraphicFramePr/>
          <p:nvPr>
            <p:extLst>
              <p:ext uri="{D42A27DB-BD31-4B8C-83A1-F6EECF244321}">
                <p14:modId xmlns:p14="http://schemas.microsoft.com/office/powerpoint/2010/main" val="2118805279"/>
              </p:ext>
            </p:extLst>
          </p:nvPr>
        </p:nvGraphicFramePr>
        <p:xfrm>
          <a:off x="-567803" y="174478"/>
          <a:ext cx="9326624" cy="5867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E10D3B48-808B-46EE-97D4-C5049F8BB7C3}"/>
              </a:ext>
            </a:extLst>
          </p:cNvPr>
          <p:cNvSpPr txBox="1">
            <a:spLocks/>
          </p:cNvSpPr>
          <p:nvPr/>
        </p:nvSpPr>
        <p:spPr>
          <a:xfrm>
            <a:off x="-567803" y="-174265"/>
            <a:ext cx="12192000" cy="19805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dirty="0">
                <a:solidFill>
                  <a:srgbClr val="002060"/>
                </a:solidFill>
                <a:latin typeface="Arial" panose="020B0604020202020204" pitchFamily="34" charset="0"/>
                <a:cs typeface="Arial" panose="020B0604020202020204" pitchFamily="34" charset="0"/>
              </a:rPr>
              <a:t>What do we mean by</a:t>
            </a:r>
          </a:p>
          <a:p>
            <a:pPr algn="r"/>
            <a:r>
              <a:rPr lang="en-US" sz="4800" b="1" dirty="0">
                <a:solidFill>
                  <a:srgbClr val="002060"/>
                </a:solidFill>
                <a:latin typeface="Arial" panose="020B0604020202020204" pitchFamily="34" charset="0"/>
                <a:cs typeface="Arial" panose="020B0604020202020204" pitchFamily="34" charset="0"/>
              </a:rPr>
              <a:t>content?</a:t>
            </a:r>
          </a:p>
        </p:txBody>
      </p:sp>
    </p:spTree>
    <p:extLst>
      <p:ext uri="{BB962C8B-B14F-4D97-AF65-F5344CB8AC3E}">
        <p14:creationId xmlns:p14="http://schemas.microsoft.com/office/powerpoint/2010/main" val="188807424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6AEA5-1A8D-4180-9EDB-784607E4093B}"/>
              </a:ext>
            </a:extLst>
          </p:cNvPr>
          <p:cNvSpPr>
            <a:spLocks noChangeAspect="1"/>
          </p:cNvSpPr>
          <p:nvPr/>
        </p:nvSpPr>
        <p:spPr>
          <a:xfrm>
            <a:off x="0" y="0"/>
            <a:ext cx="12192000" cy="6858000"/>
          </a:xfrm>
          <a:prstGeom prst="rect">
            <a:avLst/>
          </a:prstGeom>
          <a:solidFill>
            <a:srgbClr val="2133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4C69319-1ADD-4EDD-B949-A485CB6D55D7}"/>
              </a:ext>
            </a:extLst>
          </p:cNvPr>
          <p:cNvSpPr txBox="1"/>
          <p:nvPr/>
        </p:nvSpPr>
        <p:spPr>
          <a:xfrm>
            <a:off x="1546861" y="756915"/>
            <a:ext cx="5396544" cy="707886"/>
          </a:xfrm>
          <a:prstGeom prst="rect">
            <a:avLst/>
          </a:prstGeom>
          <a:noFill/>
        </p:spPr>
        <p:txBody>
          <a:bodyPr wrap="square" rtlCol="0">
            <a:spAutoFit/>
          </a:bodyPr>
          <a:lstStyle/>
          <a:p>
            <a:r>
              <a:rPr lang="en-US" sz="4000" b="1" dirty="0">
                <a:solidFill>
                  <a:schemeClr val="bg1"/>
                </a:solidFill>
              </a:rPr>
              <a:t>Find us on social media!</a:t>
            </a:r>
          </a:p>
        </p:txBody>
      </p:sp>
      <p:pic>
        <p:nvPicPr>
          <p:cNvPr id="40" name="Picture 39">
            <a:extLst>
              <a:ext uri="{FF2B5EF4-FFF2-40B4-BE49-F238E27FC236}">
                <a16:creationId xmlns:a16="http://schemas.microsoft.com/office/drawing/2014/main" id="{D1EFFC18-6B31-4FB0-A038-FEC57135F037}"/>
              </a:ext>
            </a:extLst>
          </p:cNvPr>
          <p:cNvPicPr>
            <a:picLocks noChangeAspect="1"/>
          </p:cNvPicPr>
          <p:nvPr/>
        </p:nvPicPr>
        <p:blipFill rotWithShape="1">
          <a:blip r:embed="rId3">
            <a:extLst>
              <a:ext uri="{28A0092B-C50C-407E-A947-70E740481C1C}">
                <a14:useLocalDpi xmlns:a14="http://schemas.microsoft.com/office/drawing/2010/main" val="0"/>
              </a:ext>
            </a:extLst>
          </a:blip>
          <a:srcRect t="-2144" b="7583"/>
          <a:stretch/>
        </p:blipFill>
        <p:spPr>
          <a:xfrm>
            <a:off x="2070855" y="1862757"/>
            <a:ext cx="4115256" cy="914400"/>
          </a:xfrm>
          <a:prstGeom prst="rect">
            <a:avLst/>
          </a:prstGeom>
        </p:spPr>
      </p:pic>
      <p:pic>
        <p:nvPicPr>
          <p:cNvPr id="57" name="Graphic 56">
            <a:extLst>
              <a:ext uri="{FF2B5EF4-FFF2-40B4-BE49-F238E27FC236}">
                <a16:creationId xmlns:a16="http://schemas.microsoft.com/office/drawing/2014/main" id="{7B3B632B-BA95-4914-BC3E-941FB69DED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78825">
            <a:off x="3215862" y="3568442"/>
            <a:ext cx="2537029" cy="995233"/>
          </a:xfrm>
          <a:prstGeom prst="rect">
            <a:avLst/>
          </a:prstGeom>
        </p:spPr>
      </p:pic>
      <p:pic>
        <p:nvPicPr>
          <p:cNvPr id="4" name="Picture 3" descr="Qr code&#10;&#10;Description automatically generated">
            <a:extLst>
              <a:ext uri="{FF2B5EF4-FFF2-40B4-BE49-F238E27FC236}">
                <a16:creationId xmlns:a16="http://schemas.microsoft.com/office/drawing/2014/main" id="{F5609398-5CE6-A876-C8AD-1E528651E1A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84111" y="2833911"/>
            <a:ext cx="3228222" cy="3228222"/>
          </a:xfrm>
          <a:prstGeom prst="rect">
            <a:avLst/>
          </a:prstGeom>
        </p:spPr>
      </p:pic>
      <p:sp>
        <p:nvSpPr>
          <p:cNvPr id="9" name="TextBox 8">
            <a:extLst>
              <a:ext uri="{FF2B5EF4-FFF2-40B4-BE49-F238E27FC236}">
                <a16:creationId xmlns:a16="http://schemas.microsoft.com/office/drawing/2014/main" id="{303C4133-A2BC-4E9C-8412-1396498DAD81}"/>
              </a:ext>
            </a:extLst>
          </p:cNvPr>
          <p:cNvSpPr txBox="1"/>
          <p:nvPr/>
        </p:nvSpPr>
        <p:spPr>
          <a:xfrm>
            <a:off x="1430211" y="1373365"/>
            <a:ext cx="5396544" cy="584775"/>
          </a:xfrm>
          <a:prstGeom prst="rect">
            <a:avLst/>
          </a:prstGeom>
          <a:noFill/>
        </p:spPr>
        <p:txBody>
          <a:bodyPr wrap="square" rtlCol="0">
            <a:spAutoFit/>
          </a:bodyPr>
          <a:lstStyle/>
          <a:p>
            <a:pPr algn="ctr"/>
            <a:r>
              <a:rPr lang="en-US" sz="3200" b="1" dirty="0">
                <a:solidFill>
                  <a:schemeClr val="accent4"/>
                </a:solidFill>
              </a:rPr>
              <a:t>@myardot</a:t>
            </a:r>
          </a:p>
        </p:txBody>
      </p:sp>
    </p:spTree>
    <p:extLst>
      <p:ext uri="{BB962C8B-B14F-4D97-AF65-F5344CB8AC3E}">
        <p14:creationId xmlns:p14="http://schemas.microsoft.com/office/powerpoint/2010/main" val="133490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4E958D-D5A2-6336-A2B8-59F44BC82A6A}"/>
              </a:ext>
            </a:extLst>
          </p:cNvPr>
          <p:cNvSpPr/>
          <p:nvPr/>
        </p:nvSpPr>
        <p:spPr>
          <a:xfrm>
            <a:off x="0" y="0"/>
            <a:ext cx="121920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0102EC-AE03-8C28-303F-655CE0D1BDF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spc="300" dirty="0">
                <a:solidFill>
                  <a:srgbClr val="FFFFFF"/>
                </a:solidFill>
                <a:latin typeface="+mj-lt"/>
                <a:ea typeface="+mj-ea"/>
                <a:cs typeface="+mj-cs"/>
              </a:rPr>
              <a:t>Building a Product</a:t>
            </a:r>
            <a:endParaRPr lang="en-US" sz="3600" b="1" kern="1200" spc="300" dirty="0">
              <a:solidFill>
                <a:srgbClr val="FFFFFF"/>
              </a:solidFill>
              <a:latin typeface="+mj-lt"/>
              <a:ea typeface="+mj-ea"/>
              <a:cs typeface="+mj-cs"/>
            </a:endParaRPr>
          </a:p>
        </p:txBody>
      </p:sp>
      <p:pic>
        <p:nvPicPr>
          <p:cNvPr id="5" name="Picture 4" descr="A picture containing sky, outdoor, person, orange&#10;&#10;Description automatically generated">
            <a:extLst>
              <a:ext uri="{FF2B5EF4-FFF2-40B4-BE49-F238E27FC236}">
                <a16:creationId xmlns:a16="http://schemas.microsoft.com/office/drawing/2014/main" id="{4212794A-3E50-EE29-D8FF-002892BDF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390" y="810228"/>
            <a:ext cx="7460214" cy="4942390"/>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7600244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F871CA-05A9-91E4-C746-7F6D8B638AB4}"/>
              </a:ext>
            </a:extLst>
          </p:cNvPr>
          <p:cNvSpPr/>
          <p:nvPr/>
        </p:nvSpPr>
        <p:spPr>
          <a:xfrm>
            <a:off x="0" y="0"/>
            <a:ext cx="121920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ighway with many cars on it&#10;&#10;Description automatically generated with low confidence">
            <a:extLst>
              <a:ext uri="{FF2B5EF4-FFF2-40B4-BE49-F238E27FC236}">
                <a16:creationId xmlns:a16="http://schemas.microsoft.com/office/drawing/2014/main" id="{49022D7A-6C46-30DF-223F-8E827574E28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61588" y="206724"/>
            <a:ext cx="4143953" cy="6236208"/>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8" name="Picture 7" descr="A picture containing text, person, posing&#10;&#10;Description automatically generated">
            <a:extLst>
              <a:ext uri="{FF2B5EF4-FFF2-40B4-BE49-F238E27FC236}">
                <a16:creationId xmlns:a16="http://schemas.microsoft.com/office/drawing/2014/main" id="{DA43152A-A062-597E-40A8-7472ECC2DAEE}"/>
              </a:ext>
            </a:extLst>
          </p:cNvPr>
          <p:cNvPicPr>
            <a:picLocks noChangeAspect="1"/>
          </p:cNvPicPr>
          <p:nvPr/>
        </p:nvPicPr>
        <p:blipFill rotWithShape="1">
          <a:blip r:embed="rId4">
            <a:extLst>
              <a:ext uri="{28A0092B-C50C-407E-A947-70E740481C1C}">
                <a14:useLocalDpi xmlns:a14="http://schemas.microsoft.com/office/drawing/2010/main" val="0"/>
              </a:ext>
            </a:extLst>
          </a:blip>
          <a:srcRect l="-1" r="43392"/>
          <a:stretch/>
        </p:blipFill>
        <p:spPr>
          <a:xfrm>
            <a:off x="4682977" y="1148862"/>
            <a:ext cx="3078522" cy="4078728"/>
          </a:xfrm>
          <a:prstGeom prst="rect">
            <a:avLst/>
          </a:prstGeom>
        </p:spPr>
      </p:pic>
      <p:pic>
        <p:nvPicPr>
          <p:cNvPr id="12" name="Picture 11" descr="Diagram&#10;&#10;Description automatically generated">
            <a:extLst>
              <a:ext uri="{FF2B5EF4-FFF2-40B4-BE49-F238E27FC236}">
                <a16:creationId xmlns:a16="http://schemas.microsoft.com/office/drawing/2014/main" id="{678660AF-F7C8-B2CE-DA19-CFACBDB3A8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085" y="148851"/>
            <a:ext cx="3823914" cy="2644874"/>
          </a:xfrm>
          <a:prstGeom prst="rect">
            <a:avLst/>
          </a:prstGeom>
        </p:spPr>
      </p:pic>
      <p:sp>
        <p:nvSpPr>
          <p:cNvPr id="14" name="TextBox 13">
            <a:extLst>
              <a:ext uri="{FF2B5EF4-FFF2-40B4-BE49-F238E27FC236}">
                <a16:creationId xmlns:a16="http://schemas.microsoft.com/office/drawing/2014/main" id="{65EBC073-BA63-E91F-ABB8-61FFB46F38D8}"/>
              </a:ext>
            </a:extLst>
          </p:cNvPr>
          <p:cNvSpPr txBox="1"/>
          <p:nvPr/>
        </p:nvSpPr>
        <p:spPr>
          <a:xfrm>
            <a:off x="8342617" y="2942576"/>
            <a:ext cx="3551675" cy="1015663"/>
          </a:xfrm>
          <a:prstGeom prst="rect">
            <a:avLst/>
          </a:prstGeom>
          <a:noFill/>
        </p:spPr>
        <p:txBody>
          <a:bodyPr wrap="square" rtlCol="0">
            <a:spAutoFit/>
          </a:bodyPr>
          <a:lstStyle/>
          <a:p>
            <a:r>
              <a:rPr lang="en-US" sz="6000" b="1" dirty="0">
                <a:solidFill>
                  <a:srgbClr val="002060"/>
                </a:solidFill>
                <a:latin typeface="Arial" panose="020B0604020202020204" pitchFamily="34" charset="0"/>
                <a:cs typeface="Arial" panose="020B0604020202020204" pitchFamily="34" charset="0"/>
              </a:rPr>
              <a:t>Content</a:t>
            </a:r>
          </a:p>
        </p:txBody>
      </p:sp>
      <p:sp>
        <p:nvSpPr>
          <p:cNvPr id="15" name="TextBox 14">
            <a:extLst>
              <a:ext uri="{FF2B5EF4-FFF2-40B4-BE49-F238E27FC236}">
                <a16:creationId xmlns:a16="http://schemas.microsoft.com/office/drawing/2014/main" id="{3305DDB3-DE2B-1BF3-0553-A044C4267585}"/>
              </a:ext>
            </a:extLst>
          </p:cNvPr>
          <p:cNvSpPr txBox="1"/>
          <p:nvPr/>
        </p:nvSpPr>
        <p:spPr>
          <a:xfrm>
            <a:off x="8206498" y="4187882"/>
            <a:ext cx="3823914" cy="769441"/>
          </a:xfrm>
          <a:prstGeom prst="rect">
            <a:avLst/>
          </a:prstGeom>
          <a:noFill/>
        </p:spPr>
        <p:txBody>
          <a:bodyPr wrap="square" rtlCol="0">
            <a:spAutoFit/>
          </a:bodyPr>
          <a:lstStyle/>
          <a:p>
            <a:pPr marL="457200" indent="-457200">
              <a:buFont typeface="Arial" panose="020B0604020202020204" pitchFamily="34" charset="0"/>
              <a:buChar char="•"/>
            </a:pPr>
            <a:r>
              <a:rPr lang="en-US" sz="4400" dirty="0">
                <a:solidFill>
                  <a:srgbClr val="002060"/>
                </a:solidFill>
                <a:latin typeface="Arial" panose="020B0604020202020204" pitchFamily="34" charset="0"/>
                <a:cs typeface="Arial" panose="020B0604020202020204" pitchFamily="34" charset="0"/>
              </a:rPr>
              <a:t>Stories</a:t>
            </a:r>
          </a:p>
        </p:txBody>
      </p:sp>
      <p:sp>
        <p:nvSpPr>
          <p:cNvPr id="16" name="TextBox 15">
            <a:extLst>
              <a:ext uri="{FF2B5EF4-FFF2-40B4-BE49-F238E27FC236}">
                <a16:creationId xmlns:a16="http://schemas.microsoft.com/office/drawing/2014/main" id="{699A44C6-01AA-3EB7-9FA2-FEB4F33366D2}"/>
              </a:ext>
            </a:extLst>
          </p:cNvPr>
          <p:cNvSpPr txBox="1"/>
          <p:nvPr/>
        </p:nvSpPr>
        <p:spPr>
          <a:xfrm>
            <a:off x="8206498" y="5048197"/>
            <a:ext cx="4362938" cy="1446550"/>
          </a:xfrm>
          <a:prstGeom prst="rect">
            <a:avLst/>
          </a:prstGeom>
          <a:noFill/>
        </p:spPr>
        <p:txBody>
          <a:bodyPr wrap="square" rtlCol="0">
            <a:spAutoFit/>
          </a:bodyPr>
          <a:lstStyle/>
          <a:p>
            <a:pPr marL="457200" indent="-457200">
              <a:buFont typeface="Arial" panose="020B0604020202020204" pitchFamily="34" charset="0"/>
              <a:buChar char="•"/>
            </a:pPr>
            <a:r>
              <a:rPr lang="en-US" sz="4400" dirty="0">
                <a:solidFill>
                  <a:srgbClr val="002060"/>
                </a:solidFill>
                <a:latin typeface="Arial" panose="020B0604020202020204" pitchFamily="34" charset="0"/>
                <a:cs typeface="Arial" panose="020B0604020202020204" pitchFamily="34" charset="0"/>
              </a:rPr>
              <a:t>Employee Input</a:t>
            </a:r>
          </a:p>
        </p:txBody>
      </p:sp>
    </p:spTree>
    <p:extLst>
      <p:ext uri="{BB962C8B-B14F-4D97-AF65-F5344CB8AC3E}">
        <p14:creationId xmlns:p14="http://schemas.microsoft.com/office/powerpoint/2010/main" val="2265809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1246FE-A24A-71DF-C52B-43D6D21D0B0D}"/>
              </a:ext>
            </a:extLst>
          </p:cNvPr>
          <p:cNvSpPr/>
          <p:nvPr/>
        </p:nvSpPr>
        <p:spPr>
          <a:xfrm>
            <a:off x="0" y="0"/>
            <a:ext cx="12192000" cy="6858000"/>
          </a:xfrm>
          <a:prstGeom prst="rect">
            <a:avLst/>
          </a:prstGeom>
          <a:solidFill>
            <a:srgbClr val="DFF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C9A9FB-362F-B044-4E41-C44A37CB50E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F3FF"/>
              </a:solidFill>
            </a:endParaRPr>
          </a:p>
        </p:txBody>
      </p:sp>
      <p:pic>
        <p:nvPicPr>
          <p:cNvPr id="7" name="Picture 6" descr="Graphical user interface&#10;&#10;Description automatically generated with medium confidence">
            <a:extLst>
              <a:ext uri="{FF2B5EF4-FFF2-40B4-BE49-F238E27FC236}">
                <a16:creationId xmlns:a16="http://schemas.microsoft.com/office/drawing/2014/main" id="{2AA4D07E-5AEB-EBE6-457F-95174625C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976" y="190082"/>
            <a:ext cx="10107168" cy="6477835"/>
          </a:xfrm>
          <a:prstGeom prst="rect">
            <a:avLst/>
          </a:prstGeom>
          <a:solidFill>
            <a:schemeClr val="accent5">
              <a:lumMod val="20000"/>
              <a:lumOff val="80000"/>
            </a:schemeClr>
          </a:solidFill>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81362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4551EC-8B0D-C66B-989F-089E4CB7FE65}"/>
              </a:ext>
            </a:extLst>
          </p:cNvPr>
          <p:cNvSpPr/>
          <p:nvPr/>
        </p:nvSpPr>
        <p:spPr>
          <a:xfrm>
            <a:off x="0" y="0"/>
            <a:ext cx="12192000" cy="6858000"/>
          </a:xfrm>
          <a:prstGeom prst="rect">
            <a:avLst/>
          </a:prstGeom>
          <a:solidFill>
            <a:srgbClr val="DDF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0FAB3849-EFEB-FAE5-29CB-EFD77EBE9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98" y="585504"/>
            <a:ext cx="3348279" cy="1718783"/>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6" name="Picture 5" descr="Graphical user interface, text, application, email&#10;&#10;Description automatically generated">
            <a:extLst>
              <a:ext uri="{FF2B5EF4-FFF2-40B4-BE49-F238E27FC236}">
                <a16:creationId xmlns:a16="http://schemas.microsoft.com/office/drawing/2014/main" id="{D9304EFD-2FF0-0D7B-67B3-46729A596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0685" y="3429000"/>
            <a:ext cx="4210630" cy="2162215"/>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8" name="Picture 7" descr="A group of people posing for a photo&#10;&#10;Description automatically generated">
            <a:extLst>
              <a:ext uri="{FF2B5EF4-FFF2-40B4-BE49-F238E27FC236}">
                <a16:creationId xmlns:a16="http://schemas.microsoft.com/office/drawing/2014/main" id="{C383B262-9988-0285-89D4-45B9E4825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4434" y="199163"/>
            <a:ext cx="4565061" cy="2555544"/>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10" name="Picture 9">
            <a:extLst>
              <a:ext uri="{FF2B5EF4-FFF2-40B4-BE49-F238E27FC236}">
                <a16:creationId xmlns:a16="http://schemas.microsoft.com/office/drawing/2014/main" id="{3243FAA2-AACC-51D0-B903-AADC5B765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5018" y="3429000"/>
            <a:ext cx="3286584" cy="352474"/>
          </a:xfrm>
          <a:prstGeom prst="rect">
            <a:avLst/>
          </a:prstGeom>
        </p:spPr>
      </p:pic>
      <p:pic>
        <p:nvPicPr>
          <p:cNvPr id="16" name="Picture 15" descr="A picture containing text, sign, screenshot, highway&#10;&#10;Description automatically generated">
            <a:extLst>
              <a:ext uri="{FF2B5EF4-FFF2-40B4-BE49-F238E27FC236}">
                <a16:creationId xmlns:a16="http://schemas.microsoft.com/office/drawing/2014/main" id="{FA49D4B0-1556-BBA6-1DE4-21E5D7EC6E21}"/>
              </a:ext>
            </a:extLst>
          </p:cNvPr>
          <p:cNvPicPr>
            <a:picLocks/>
          </p:cNvPicPr>
          <p:nvPr/>
        </p:nvPicPr>
        <p:blipFill rotWithShape="1">
          <a:blip r:embed="rId7">
            <a:extLst>
              <a:ext uri="{28A0092B-C50C-407E-A947-70E740481C1C}">
                <a14:useLocalDpi xmlns:a14="http://schemas.microsoft.com/office/drawing/2010/main" val="0"/>
              </a:ext>
            </a:extLst>
          </a:blip>
          <a:srcRect t="12637"/>
          <a:stretch/>
        </p:blipFill>
        <p:spPr>
          <a:xfrm>
            <a:off x="8785076" y="4087214"/>
            <a:ext cx="3166468" cy="1618642"/>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22" name="Picture 21" descr="A person standing at a podium&#10;&#10;Description automatically generated with medium confidence">
            <a:extLst>
              <a:ext uri="{FF2B5EF4-FFF2-40B4-BE49-F238E27FC236}">
                <a16:creationId xmlns:a16="http://schemas.microsoft.com/office/drawing/2014/main" id="{19FE1117-D18C-5068-FBE2-A3F07AAA43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425" y="2978051"/>
            <a:ext cx="2252266" cy="3003021"/>
          </a:xfrm>
          <a:prstGeom prst="rect">
            <a:avLst/>
          </a:prstGeom>
          <a:ln w="3175" cap="sq">
            <a:solidFill>
              <a:srgbClr val="000000"/>
            </a:solidFill>
            <a:miter lim="800000"/>
          </a:ln>
          <a:effectLst>
            <a:outerShdw blurRad="57150" dist="50800" dir="2700000" algn="tl" rotWithShape="0">
              <a:srgbClr val="000000">
                <a:alpha val="40000"/>
              </a:srgbClr>
            </a:outerShdw>
          </a:effectLst>
        </p:spPr>
      </p:pic>
      <p:pic>
        <p:nvPicPr>
          <p:cNvPr id="24" name="Picture 23" descr="A group of people standing next to a sign&#10;&#10;Description automatically generated with medium confidence">
            <a:extLst>
              <a:ext uri="{FF2B5EF4-FFF2-40B4-BE49-F238E27FC236}">
                <a16:creationId xmlns:a16="http://schemas.microsoft.com/office/drawing/2014/main" id="{B6453EF0-867E-5FAB-25AC-7FE3D17AB8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5252" y="411687"/>
            <a:ext cx="3086350" cy="2130496"/>
          </a:xfrm>
          <a:prstGeom prst="rect">
            <a:avLst/>
          </a:prstGeom>
          <a:ln w="31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0656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6AEA5-1A8D-4180-9EDB-784607E4093B}"/>
              </a:ext>
            </a:extLst>
          </p:cNvPr>
          <p:cNvSpPr>
            <a:spLocks noChangeAspect="1"/>
          </p:cNvSpPr>
          <p:nvPr/>
        </p:nvSpPr>
        <p:spPr>
          <a:xfrm>
            <a:off x="1" y="0"/>
            <a:ext cx="12192000" cy="6858000"/>
          </a:xfrm>
          <a:prstGeom prst="rect">
            <a:avLst/>
          </a:prstGeom>
          <a:solidFill>
            <a:srgbClr val="2133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128">
            <a:extLst>
              <a:ext uri="{FF2B5EF4-FFF2-40B4-BE49-F238E27FC236}">
                <a16:creationId xmlns:a16="http://schemas.microsoft.com/office/drawing/2014/main" id="{43D2204A-D883-4D1E-912B-E325F36E96F4}"/>
              </a:ext>
            </a:extLst>
          </p:cNvPr>
          <p:cNvSpPr txBox="1"/>
          <p:nvPr/>
        </p:nvSpPr>
        <p:spPr>
          <a:xfrm>
            <a:off x="544340" y="1154067"/>
            <a:ext cx="5296035" cy="492443"/>
          </a:xfrm>
          <a:prstGeom prst="rect">
            <a:avLst/>
          </a:prstGeom>
          <a:noFill/>
        </p:spPr>
        <p:txBody>
          <a:bodyPr wrap="square" lIns="0" tIns="0" rIns="0" bIns="0" rtlCol="0" anchor="b">
            <a:spAutoFit/>
          </a:bodyPr>
          <a:lstStyle/>
          <a:p>
            <a:pPr>
              <a:lnSpc>
                <a:spcPct val="80000"/>
              </a:lnSpc>
              <a:defRPr/>
            </a:pPr>
            <a:r>
              <a:rPr lang="en-US" sz="4000" b="1" spc="50" dirty="0">
                <a:solidFill>
                  <a:schemeClr val="bg1"/>
                </a:solidFill>
                <a:latin typeface="Arial" panose="020B0604020202020204"/>
                <a:cs typeface="Segoe UI" panose="020B0502040204020203" pitchFamily="34" charset="0"/>
              </a:rPr>
              <a:t>A</a:t>
            </a:r>
            <a:r>
              <a:rPr lang="en-US" sz="3600" b="1" spc="50" dirty="0">
                <a:solidFill>
                  <a:schemeClr val="bg1"/>
                </a:solidFill>
                <a:latin typeface="Arial" panose="020B0604020202020204"/>
                <a:cs typeface="Segoe UI" panose="020B0502040204020203" pitchFamily="34" charset="0"/>
              </a:rPr>
              <a:t>R</a:t>
            </a:r>
            <a:r>
              <a:rPr lang="en-US" sz="4000" b="1" spc="50" dirty="0">
                <a:solidFill>
                  <a:schemeClr val="bg1"/>
                </a:solidFill>
                <a:latin typeface="Arial" panose="020B0604020202020204"/>
                <a:cs typeface="Segoe UI" panose="020B0502040204020203" pitchFamily="34" charset="0"/>
              </a:rPr>
              <a:t>DOT IS ONLINE!</a:t>
            </a:r>
          </a:p>
        </p:txBody>
      </p:sp>
      <p:sp>
        <p:nvSpPr>
          <p:cNvPr id="26" name="TextBox 25">
            <a:extLst>
              <a:ext uri="{FF2B5EF4-FFF2-40B4-BE49-F238E27FC236}">
                <a16:creationId xmlns:a16="http://schemas.microsoft.com/office/drawing/2014/main" id="{14C69319-1ADD-4EDD-B949-A485CB6D55D7}"/>
              </a:ext>
            </a:extLst>
          </p:cNvPr>
          <p:cNvSpPr txBox="1"/>
          <p:nvPr/>
        </p:nvSpPr>
        <p:spPr>
          <a:xfrm>
            <a:off x="443831" y="1637937"/>
            <a:ext cx="5396544" cy="400110"/>
          </a:xfrm>
          <a:prstGeom prst="rect">
            <a:avLst/>
          </a:prstGeom>
          <a:noFill/>
        </p:spPr>
        <p:txBody>
          <a:bodyPr wrap="square" rtlCol="0">
            <a:spAutoFit/>
          </a:bodyPr>
          <a:lstStyle/>
          <a:p>
            <a:r>
              <a:rPr lang="en-US" sz="2000" dirty="0">
                <a:solidFill>
                  <a:schemeClr val="bg1"/>
                </a:solidFill>
              </a:rPr>
              <a:t>Find us on social media </a:t>
            </a:r>
            <a:r>
              <a:rPr lang="en-US" sz="2000" b="1" dirty="0">
                <a:solidFill>
                  <a:srgbClr val="F5B400"/>
                </a:solidFill>
              </a:rPr>
              <a:t>@myardot</a:t>
            </a:r>
            <a:r>
              <a:rPr lang="en-US" sz="2000" dirty="0">
                <a:solidFill>
                  <a:schemeClr val="bg1"/>
                </a:solidFill>
              </a:rPr>
              <a:t>.</a:t>
            </a:r>
          </a:p>
        </p:txBody>
      </p:sp>
      <p:pic>
        <p:nvPicPr>
          <p:cNvPr id="27" name="Picture 26">
            <a:hlinkClick r:id="rId3"/>
            <a:extLst>
              <a:ext uri="{FF2B5EF4-FFF2-40B4-BE49-F238E27FC236}">
                <a16:creationId xmlns:a16="http://schemas.microsoft.com/office/drawing/2014/main" id="{D0BD3514-4C73-427A-B147-812177F79E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14" t="269" r="3022" b="106"/>
          <a:stretch/>
        </p:blipFill>
        <p:spPr>
          <a:xfrm>
            <a:off x="5770859" y="975594"/>
            <a:ext cx="6385295" cy="5029200"/>
          </a:xfrm>
          <a:prstGeom prst="rect">
            <a:avLst/>
          </a:prstGeom>
          <a:ln w="41275">
            <a:solidFill>
              <a:schemeClr val="bg1"/>
            </a:solidFill>
          </a:ln>
        </p:spPr>
      </p:pic>
      <p:pic>
        <p:nvPicPr>
          <p:cNvPr id="40" name="Picture 39">
            <a:extLst>
              <a:ext uri="{FF2B5EF4-FFF2-40B4-BE49-F238E27FC236}">
                <a16:creationId xmlns:a16="http://schemas.microsoft.com/office/drawing/2014/main" id="{D1EFFC18-6B31-4FB0-A038-FEC57135F037}"/>
              </a:ext>
            </a:extLst>
          </p:cNvPr>
          <p:cNvPicPr>
            <a:picLocks noChangeAspect="1"/>
          </p:cNvPicPr>
          <p:nvPr/>
        </p:nvPicPr>
        <p:blipFill rotWithShape="1">
          <a:blip r:embed="rId5">
            <a:extLst>
              <a:ext uri="{28A0092B-C50C-407E-A947-70E740481C1C}">
                <a14:useLocalDpi xmlns:a14="http://schemas.microsoft.com/office/drawing/2010/main" val="0"/>
              </a:ext>
            </a:extLst>
          </a:blip>
          <a:srcRect t="-2144" b="7583"/>
          <a:stretch/>
        </p:blipFill>
        <p:spPr>
          <a:xfrm>
            <a:off x="863828" y="2133001"/>
            <a:ext cx="4115256" cy="914400"/>
          </a:xfrm>
          <a:prstGeom prst="rect">
            <a:avLst/>
          </a:prstGeom>
        </p:spPr>
      </p:pic>
      <p:sp>
        <p:nvSpPr>
          <p:cNvPr id="49" name="TextBox 48">
            <a:extLst>
              <a:ext uri="{FF2B5EF4-FFF2-40B4-BE49-F238E27FC236}">
                <a16:creationId xmlns:a16="http://schemas.microsoft.com/office/drawing/2014/main" id="{A0EF13CA-CD24-4F3B-A4DC-A4FAD0172A54}"/>
              </a:ext>
            </a:extLst>
          </p:cNvPr>
          <p:cNvSpPr txBox="1"/>
          <p:nvPr/>
        </p:nvSpPr>
        <p:spPr>
          <a:xfrm>
            <a:off x="443831" y="3786684"/>
            <a:ext cx="2268140" cy="707886"/>
          </a:xfrm>
          <a:prstGeom prst="rect">
            <a:avLst/>
          </a:prstGeom>
          <a:noFill/>
        </p:spPr>
        <p:txBody>
          <a:bodyPr wrap="square" rtlCol="0">
            <a:spAutoFit/>
          </a:bodyPr>
          <a:lstStyle/>
          <a:p>
            <a:r>
              <a:rPr lang="en-US" sz="2000" b="1" dirty="0">
                <a:solidFill>
                  <a:srgbClr val="F5B400"/>
                </a:solidFill>
              </a:rPr>
              <a:t>Scan the QR code to see our linktr.ee!</a:t>
            </a:r>
          </a:p>
        </p:txBody>
      </p:sp>
      <p:pic>
        <p:nvPicPr>
          <p:cNvPr id="57" name="Graphic 56">
            <a:extLst>
              <a:ext uri="{FF2B5EF4-FFF2-40B4-BE49-F238E27FC236}">
                <a16:creationId xmlns:a16="http://schemas.microsoft.com/office/drawing/2014/main" id="{7B3B632B-BA95-4914-BC3E-941FB69DE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09089">
            <a:off x="816252" y="4919208"/>
            <a:ext cx="2537029" cy="995233"/>
          </a:xfrm>
          <a:prstGeom prst="rect">
            <a:avLst/>
          </a:prstGeom>
        </p:spPr>
      </p:pic>
      <p:pic>
        <p:nvPicPr>
          <p:cNvPr id="4" name="Picture 3" descr="Qr code&#10;&#10;Description automatically generated">
            <a:extLst>
              <a:ext uri="{FF2B5EF4-FFF2-40B4-BE49-F238E27FC236}">
                <a16:creationId xmlns:a16="http://schemas.microsoft.com/office/drawing/2014/main" id="{F5609398-5CE6-A876-C8AD-1E528651E1A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885770" y="3185314"/>
            <a:ext cx="2188616" cy="2188616"/>
          </a:xfrm>
          <a:prstGeom prst="rect">
            <a:avLst/>
          </a:prstGeom>
        </p:spPr>
      </p:pic>
    </p:spTree>
    <p:extLst>
      <p:ext uri="{BB962C8B-B14F-4D97-AF65-F5344CB8AC3E}">
        <p14:creationId xmlns:p14="http://schemas.microsoft.com/office/powerpoint/2010/main" val="228393491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F002F3F5-3874-405F-A565-3AD225ABC4F7}"/>
              </a:ext>
            </a:extLst>
          </p:cNvPr>
          <p:cNvPicPr>
            <a:picLocks noChangeAspect="1"/>
          </p:cNvPicPr>
          <p:nvPr/>
        </p:nvPicPr>
        <p:blipFill rotWithShape="1">
          <a:blip r:embed="rId3">
            <a:extLst>
              <a:ext uri="{28A0092B-C50C-407E-A947-70E740481C1C}">
                <a14:useLocalDpi xmlns:a14="http://schemas.microsoft.com/office/drawing/2010/main" val="0"/>
              </a:ext>
            </a:extLst>
          </a:blip>
          <a:srcRect b="41704"/>
          <a:stretch/>
        </p:blipFill>
        <p:spPr>
          <a:xfrm>
            <a:off x="381000" y="214313"/>
            <a:ext cx="11430000" cy="3748088"/>
          </a:xfrm>
          <a:prstGeom prst="rect">
            <a:avLst/>
          </a:prstGeom>
        </p:spPr>
      </p:pic>
      <p:sp>
        <p:nvSpPr>
          <p:cNvPr id="4" name="Text Placeholder 1">
            <a:extLst>
              <a:ext uri="{FF2B5EF4-FFF2-40B4-BE49-F238E27FC236}">
                <a16:creationId xmlns:a16="http://schemas.microsoft.com/office/drawing/2014/main" id="{5039C62C-BB67-42C2-B4E9-8D2F8CC638E8}"/>
              </a:ext>
            </a:extLst>
          </p:cNvPr>
          <p:cNvSpPr txBox="1">
            <a:spLocks/>
          </p:cNvSpPr>
          <p:nvPr/>
        </p:nvSpPr>
        <p:spPr>
          <a:xfrm>
            <a:off x="304800" y="4052887"/>
            <a:ext cx="3886200" cy="2590800"/>
          </a:xfrm>
          <a:prstGeom prst="rect">
            <a:avLst/>
          </a:prstGeom>
        </p:spPr>
        <p:txBody>
          <a:bodyPr>
            <a:normAutofit/>
          </a:bodyPr>
          <a:lstStyle>
            <a:lvl1pPr marL="36576" indent="-228600" algn="l" defTabSz="914400" rtl="0" eaLnBrk="1" latinLnBrk="0" hangingPunct="1">
              <a:lnSpc>
                <a:spcPct val="110000"/>
              </a:lnSpc>
              <a:spcBef>
                <a:spcPts val="0"/>
              </a:spcBef>
              <a:spcAft>
                <a:spcPts val="600"/>
              </a:spcAft>
              <a:buFont typeface="Arial" panose="020B0604020202020204" pitchFamily="34" charset="0"/>
              <a:buChar char="•"/>
              <a:defRPr sz="3600" b="0" kern="1200" baseline="0">
                <a:solidFill>
                  <a:schemeClr val="accent1"/>
                </a:solidFill>
                <a:latin typeface="+mj-lt"/>
                <a:ea typeface="+mn-ea"/>
                <a:cs typeface="+mn-cs"/>
              </a:defRPr>
            </a:lvl1pPr>
            <a:lvl2pPr marL="36576" indent="-22860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tx1"/>
                </a:solidFill>
                <a:latin typeface="+mn-lt"/>
                <a:ea typeface="+mn-ea"/>
                <a:cs typeface="+mn-cs"/>
              </a:defRPr>
            </a:lvl2pPr>
            <a:lvl3pPr marL="36576" indent="-228600" algn="l" defTabSz="914400" rtl="0" eaLnBrk="1" latinLnBrk="0" hangingPunct="1">
              <a:lnSpc>
                <a:spcPct val="15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r>
              <a:rPr lang="en-US" b="1" dirty="0">
                <a:solidFill>
                  <a:srgbClr val="0070C0"/>
                </a:solidFill>
                <a:latin typeface="Arial" panose="020B0604020202020204" pitchFamily="34" charset="0"/>
                <a:cs typeface="Arial" panose="020B0604020202020204" pitchFamily="34" charset="0"/>
              </a:rPr>
              <a:t>Facebook</a:t>
            </a:r>
          </a:p>
          <a:p>
            <a:pPr marL="0" indent="0" algn="ctr">
              <a:spcAft>
                <a:spcPts val="0"/>
              </a:spcAft>
              <a:buNone/>
            </a:pPr>
            <a:r>
              <a:rPr lang="en-US" sz="2400" b="1" dirty="0">
                <a:solidFill>
                  <a:srgbClr val="0070C0"/>
                </a:solidFill>
                <a:latin typeface="Arial" panose="020B0604020202020204" pitchFamily="34" charset="0"/>
                <a:cs typeface="Arial" panose="020B0604020202020204" pitchFamily="34" charset="0"/>
              </a:rPr>
              <a:t>@myardot</a:t>
            </a:r>
          </a:p>
          <a:p>
            <a:pPr marL="0" indent="0" algn="ctr">
              <a:spcAft>
                <a:spcPts val="0"/>
              </a:spcAft>
              <a:buNone/>
            </a:pPr>
            <a:r>
              <a:rPr lang="en-US" sz="2400" dirty="0">
                <a:solidFill>
                  <a:srgbClr val="0070C0"/>
                </a:solidFill>
                <a:latin typeface="Arial" panose="020B0604020202020204" pitchFamily="34" charset="0"/>
                <a:cs typeface="Arial" panose="020B0604020202020204" pitchFamily="34" charset="0"/>
              </a:rPr>
              <a:t>Followers: 3,832</a:t>
            </a:r>
          </a:p>
          <a:p>
            <a:pPr marL="0" indent="0" algn="ctr">
              <a:spcAft>
                <a:spcPts val="0"/>
              </a:spcAft>
              <a:buNone/>
            </a:pPr>
            <a:r>
              <a:rPr lang="en-US" sz="2400" dirty="0">
                <a:solidFill>
                  <a:srgbClr val="0070C0"/>
                </a:solidFill>
                <a:latin typeface="Arial" panose="020B0604020202020204" pitchFamily="34" charset="0"/>
                <a:cs typeface="Arial" panose="020B0604020202020204" pitchFamily="34" charset="0"/>
              </a:rPr>
              <a:t>Reach: 237,424</a:t>
            </a:r>
          </a:p>
          <a:p>
            <a:pPr marL="0" indent="0" algn="ctr">
              <a:spcAft>
                <a:spcPts val="0"/>
              </a:spcAft>
              <a:buNone/>
            </a:pPr>
            <a:r>
              <a:rPr lang="en-US" sz="2400" dirty="0">
                <a:solidFill>
                  <a:srgbClr val="0070C0"/>
                </a:solidFill>
                <a:latin typeface="Arial" panose="020B0604020202020204" pitchFamily="34" charset="0"/>
                <a:cs typeface="Arial" panose="020B0604020202020204" pitchFamily="34" charset="0"/>
              </a:rPr>
              <a:t>Page visits: 18,544</a:t>
            </a:r>
          </a:p>
        </p:txBody>
      </p:sp>
      <p:sp>
        <p:nvSpPr>
          <p:cNvPr id="5" name="Text Placeholder 1">
            <a:extLst>
              <a:ext uri="{FF2B5EF4-FFF2-40B4-BE49-F238E27FC236}">
                <a16:creationId xmlns:a16="http://schemas.microsoft.com/office/drawing/2014/main" id="{53A1696C-AB34-4A84-B1E0-B2F270001BC6}"/>
              </a:ext>
            </a:extLst>
          </p:cNvPr>
          <p:cNvSpPr txBox="1">
            <a:spLocks/>
          </p:cNvSpPr>
          <p:nvPr/>
        </p:nvSpPr>
        <p:spPr>
          <a:xfrm>
            <a:off x="4152900" y="4052887"/>
            <a:ext cx="3886200" cy="2590800"/>
          </a:xfrm>
          <a:prstGeom prst="rect">
            <a:avLst/>
          </a:prstGeom>
        </p:spPr>
        <p:txBody>
          <a:bodyPr>
            <a:normAutofit/>
          </a:bodyPr>
          <a:lstStyle>
            <a:lvl1pPr marL="36576" indent="-228600" algn="l" defTabSz="914400" rtl="0" eaLnBrk="1" latinLnBrk="0" hangingPunct="1">
              <a:lnSpc>
                <a:spcPct val="110000"/>
              </a:lnSpc>
              <a:spcBef>
                <a:spcPts val="0"/>
              </a:spcBef>
              <a:spcAft>
                <a:spcPts val="600"/>
              </a:spcAft>
              <a:buFont typeface="Arial" panose="020B0604020202020204" pitchFamily="34" charset="0"/>
              <a:buChar char="•"/>
              <a:defRPr sz="3600" b="0" kern="1200" baseline="0">
                <a:solidFill>
                  <a:schemeClr val="accent1"/>
                </a:solidFill>
                <a:latin typeface="+mj-lt"/>
                <a:ea typeface="+mn-ea"/>
                <a:cs typeface="+mn-cs"/>
              </a:defRPr>
            </a:lvl1pPr>
            <a:lvl2pPr marL="36576" indent="-22860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tx1"/>
                </a:solidFill>
                <a:latin typeface="+mn-lt"/>
                <a:ea typeface="+mn-ea"/>
                <a:cs typeface="+mn-cs"/>
              </a:defRPr>
            </a:lvl2pPr>
            <a:lvl3pPr marL="36576" indent="-228600" algn="l" defTabSz="914400" rtl="0" eaLnBrk="1" latinLnBrk="0" hangingPunct="1">
              <a:lnSpc>
                <a:spcPct val="15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r>
              <a:rPr lang="en-US" b="1" dirty="0">
                <a:solidFill>
                  <a:srgbClr val="FF5050"/>
                </a:solidFill>
                <a:latin typeface="Arial" panose="020B0604020202020204" pitchFamily="34" charset="0"/>
                <a:cs typeface="Arial" panose="020B0604020202020204" pitchFamily="34" charset="0"/>
              </a:rPr>
              <a:t>Instagram</a:t>
            </a:r>
          </a:p>
          <a:p>
            <a:pPr marL="0" indent="0" algn="ctr">
              <a:spcAft>
                <a:spcPts val="0"/>
              </a:spcAft>
              <a:buNone/>
            </a:pPr>
            <a:r>
              <a:rPr lang="en-US" sz="2400" b="1" dirty="0">
                <a:solidFill>
                  <a:srgbClr val="FF5050"/>
                </a:solidFill>
                <a:latin typeface="Arial" panose="020B0604020202020204" pitchFamily="34" charset="0"/>
                <a:cs typeface="Arial" panose="020B0604020202020204" pitchFamily="34" charset="0"/>
              </a:rPr>
              <a:t>@myardot</a:t>
            </a:r>
          </a:p>
          <a:p>
            <a:pPr marL="0" indent="0" algn="ctr">
              <a:spcAft>
                <a:spcPts val="0"/>
              </a:spcAft>
              <a:buNone/>
            </a:pPr>
            <a:r>
              <a:rPr lang="en-US" sz="2400" dirty="0">
                <a:solidFill>
                  <a:srgbClr val="FF5050"/>
                </a:solidFill>
                <a:latin typeface="Arial" panose="020B0604020202020204" pitchFamily="34" charset="0"/>
                <a:cs typeface="Arial" panose="020B0604020202020204" pitchFamily="34" charset="0"/>
              </a:rPr>
              <a:t>Followers: 253</a:t>
            </a:r>
          </a:p>
          <a:p>
            <a:pPr marL="0" indent="0" algn="ctr">
              <a:spcAft>
                <a:spcPts val="0"/>
              </a:spcAft>
              <a:buNone/>
            </a:pPr>
            <a:r>
              <a:rPr lang="en-US" sz="2400" dirty="0">
                <a:solidFill>
                  <a:srgbClr val="FF5050"/>
                </a:solidFill>
                <a:latin typeface="Arial" panose="020B0604020202020204" pitchFamily="34" charset="0"/>
                <a:cs typeface="Arial" panose="020B0604020202020204" pitchFamily="34" charset="0"/>
              </a:rPr>
              <a:t>Reach: 7,256</a:t>
            </a:r>
          </a:p>
          <a:p>
            <a:pPr marL="0" indent="0" algn="ctr">
              <a:spcAft>
                <a:spcPts val="0"/>
              </a:spcAft>
              <a:buNone/>
            </a:pPr>
            <a:r>
              <a:rPr lang="en-US" sz="2400" dirty="0">
                <a:solidFill>
                  <a:srgbClr val="FF5050"/>
                </a:solidFill>
                <a:latin typeface="Arial" panose="020B0604020202020204" pitchFamily="34" charset="0"/>
                <a:cs typeface="Arial" panose="020B0604020202020204" pitchFamily="34" charset="0"/>
              </a:rPr>
              <a:t>Profile visits: 1,274</a:t>
            </a:r>
          </a:p>
        </p:txBody>
      </p:sp>
      <p:sp>
        <p:nvSpPr>
          <p:cNvPr id="6" name="Text Placeholder 1">
            <a:extLst>
              <a:ext uri="{FF2B5EF4-FFF2-40B4-BE49-F238E27FC236}">
                <a16:creationId xmlns:a16="http://schemas.microsoft.com/office/drawing/2014/main" id="{2314D3D8-CBB1-47A5-A642-0D48A1A2B4D0}"/>
              </a:ext>
            </a:extLst>
          </p:cNvPr>
          <p:cNvSpPr txBox="1">
            <a:spLocks/>
          </p:cNvSpPr>
          <p:nvPr/>
        </p:nvSpPr>
        <p:spPr>
          <a:xfrm>
            <a:off x="7778187" y="4052887"/>
            <a:ext cx="4328932" cy="2590800"/>
          </a:xfrm>
          <a:prstGeom prst="rect">
            <a:avLst/>
          </a:prstGeom>
        </p:spPr>
        <p:txBody>
          <a:bodyPr>
            <a:normAutofit/>
          </a:bodyPr>
          <a:lstStyle>
            <a:lvl1pPr marL="36576" indent="-228600" algn="l" defTabSz="914400" rtl="0" eaLnBrk="1" latinLnBrk="0" hangingPunct="1">
              <a:lnSpc>
                <a:spcPct val="110000"/>
              </a:lnSpc>
              <a:spcBef>
                <a:spcPts val="0"/>
              </a:spcBef>
              <a:spcAft>
                <a:spcPts val="600"/>
              </a:spcAft>
              <a:buFont typeface="Arial" panose="020B0604020202020204" pitchFamily="34" charset="0"/>
              <a:buChar char="•"/>
              <a:defRPr sz="3600" b="0" kern="1200" baseline="0">
                <a:solidFill>
                  <a:schemeClr val="accent1"/>
                </a:solidFill>
                <a:latin typeface="+mj-lt"/>
                <a:ea typeface="+mn-ea"/>
                <a:cs typeface="+mn-cs"/>
              </a:defRPr>
            </a:lvl1pPr>
            <a:lvl2pPr marL="36576" indent="-22860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tx1"/>
                </a:solidFill>
                <a:latin typeface="+mn-lt"/>
                <a:ea typeface="+mn-ea"/>
                <a:cs typeface="+mn-cs"/>
              </a:defRPr>
            </a:lvl2pPr>
            <a:lvl3pPr marL="36576" indent="-228600" algn="l" defTabSz="914400" rtl="0" eaLnBrk="1" latinLnBrk="0" hangingPunct="1">
              <a:lnSpc>
                <a:spcPct val="15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None/>
            </a:pPr>
            <a:r>
              <a:rPr lang="en-US" b="1" dirty="0">
                <a:solidFill>
                  <a:srgbClr val="00CCFF"/>
                </a:solidFill>
                <a:latin typeface="Arial" panose="020B0604020202020204" pitchFamily="34" charset="0"/>
                <a:cs typeface="Arial" panose="020B0604020202020204" pitchFamily="34" charset="0"/>
              </a:rPr>
              <a:t>Twitter</a:t>
            </a:r>
          </a:p>
          <a:p>
            <a:pPr marL="0" indent="0" algn="ctr">
              <a:spcAft>
                <a:spcPts val="0"/>
              </a:spcAft>
              <a:buNone/>
            </a:pPr>
            <a:r>
              <a:rPr lang="en-US" sz="2400" b="1" dirty="0">
                <a:solidFill>
                  <a:schemeClr val="bg1"/>
                </a:solidFill>
                <a:highlight>
                  <a:srgbClr val="00CCFF"/>
                </a:highlight>
                <a:latin typeface="Arial" panose="020B0604020202020204" pitchFamily="34" charset="0"/>
                <a:cs typeface="Arial" panose="020B0604020202020204" pitchFamily="34" charset="0"/>
              </a:rPr>
              <a:t>@myardot</a:t>
            </a:r>
            <a:r>
              <a:rPr lang="en-US" sz="2400" b="1" dirty="0">
                <a:solidFill>
                  <a:schemeClr val="bg1"/>
                </a:solidFill>
                <a:latin typeface="Arial" panose="020B0604020202020204" pitchFamily="34" charset="0"/>
                <a:cs typeface="Arial" panose="020B0604020202020204" pitchFamily="34" charset="0"/>
              </a:rPr>
              <a:t>  </a:t>
            </a:r>
            <a:r>
              <a:rPr lang="en-US" sz="2400" b="1" dirty="0">
                <a:solidFill>
                  <a:srgbClr val="00CCFF"/>
                </a:solidFill>
                <a:latin typeface="Arial" panose="020B0604020202020204" pitchFamily="34" charset="0"/>
                <a:cs typeface="Arial" panose="020B0604020202020204" pitchFamily="34" charset="0"/>
              </a:rPr>
              <a:t>@idrivearkansas</a:t>
            </a:r>
          </a:p>
          <a:p>
            <a:pPr marL="0" indent="0" algn="ctr">
              <a:spcAft>
                <a:spcPts val="0"/>
              </a:spcAft>
              <a:buNone/>
            </a:pPr>
            <a:r>
              <a:rPr lang="en-US" sz="2000" dirty="0">
                <a:solidFill>
                  <a:schemeClr val="bg1"/>
                </a:solidFill>
                <a:highlight>
                  <a:srgbClr val="00CCFF"/>
                </a:highlight>
                <a:latin typeface="Arial" panose="020B0604020202020204" pitchFamily="34" charset="0"/>
                <a:cs typeface="Arial" panose="020B0604020202020204" pitchFamily="34" charset="0"/>
              </a:rPr>
              <a:t>Followers: 54,877</a:t>
            </a:r>
            <a:r>
              <a:rPr lang="en-US" sz="2000" dirty="0">
                <a:solidFill>
                  <a:schemeClr val="bg1"/>
                </a:solidFill>
                <a:latin typeface="Arial" panose="020B0604020202020204" pitchFamily="34" charset="0"/>
                <a:cs typeface="Arial" panose="020B0604020202020204" pitchFamily="34" charset="0"/>
              </a:rPr>
              <a:t>  </a:t>
            </a:r>
            <a:r>
              <a:rPr lang="en-US" sz="2000" dirty="0">
                <a:solidFill>
                  <a:srgbClr val="00CCFF"/>
                </a:solidFill>
                <a:latin typeface="Arial" panose="020B0604020202020204" pitchFamily="34" charset="0"/>
                <a:cs typeface="Arial" panose="020B0604020202020204" pitchFamily="34" charset="0"/>
              </a:rPr>
              <a:t>Followers: 4,561</a:t>
            </a:r>
          </a:p>
          <a:p>
            <a:pPr marL="0" indent="0" algn="ctr">
              <a:spcAft>
                <a:spcPts val="0"/>
              </a:spcAft>
              <a:buNone/>
            </a:pPr>
            <a:r>
              <a:rPr lang="en-US" sz="2000" dirty="0">
                <a:solidFill>
                  <a:schemeClr val="bg1"/>
                </a:solidFill>
                <a:highlight>
                  <a:srgbClr val="00CCFF"/>
                </a:highlight>
                <a:latin typeface="Arial" panose="020B0604020202020204" pitchFamily="34" charset="0"/>
                <a:cs typeface="Arial" panose="020B0604020202020204" pitchFamily="34" charset="0"/>
              </a:rPr>
              <a:t>Reach: 1.8 million</a:t>
            </a:r>
            <a:r>
              <a:rPr lang="en-US" sz="2000" dirty="0">
                <a:solidFill>
                  <a:srgbClr val="00CCFF"/>
                </a:solidFill>
                <a:latin typeface="Arial" panose="020B0604020202020204" pitchFamily="34" charset="0"/>
                <a:cs typeface="Arial" panose="020B0604020202020204" pitchFamily="34" charset="0"/>
              </a:rPr>
              <a:t> Reach: 4.2 million</a:t>
            </a:r>
          </a:p>
          <a:p>
            <a:pPr marL="0" indent="0" algn="ctr">
              <a:spcAft>
                <a:spcPts val="0"/>
              </a:spcAft>
              <a:buNone/>
            </a:pPr>
            <a:r>
              <a:rPr lang="en-US" sz="2000" dirty="0">
                <a:solidFill>
                  <a:schemeClr val="bg1"/>
                </a:solidFill>
                <a:highlight>
                  <a:srgbClr val="00CCFF"/>
                </a:highlight>
                <a:latin typeface="Arial" panose="020B0604020202020204" pitchFamily="34" charset="0"/>
                <a:cs typeface="Arial" panose="020B0604020202020204" pitchFamily="34" charset="0"/>
              </a:rPr>
              <a:t>Visits: 290,600</a:t>
            </a:r>
            <a:r>
              <a:rPr lang="en-US" sz="2000" dirty="0">
                <a:solidFill>
                  <a:schemeClr val="bg1"/>
                </a:solidFill>
                <a:latin typeface="Arial" panose="020B0604020202020204" pitchFamily="34" charset="0"/>
                <a:cs typeface="Arial" panose="020B0604020202020204" pitchFamily="34" charset="0"/>
              </a:rPr>
              <a:t> </a:t>
            </a:r>
            <a:r>
              <a:rPr lang="en-US" sz="2000" dirty="0">
                <a:solidFill>
                  <a:srgbClr val="00CCFF"/>
                </a:solidFill>
                <a:latin typeface="Arial" panose="020B0604020202020204" pitchFamily="34" charset="0"/>
                <a:cs typeface="Arial" panose="020B0604020202020204" pitchFamily="34" charset="0"/>
              </a:rPr>
              <a:t>Visits: 219,500</a:t>
            </a:r>
          </a:p>
          <a:p>
            <a:pPr marL="0" indent="0" algn="ctr">
              <a:spcAft>
                <a:spcPts val="0"/>
              </a:spcAft>
              <a:buNone/>
            </a:pPr>
            <a:endParaRPr lang="en-US" sz="2000" dirty="0">
              <a:solidFill>
                <a:srgbClr val="0099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5483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5CC6420-52C4-45E0-897F-9A59181A824B}"/>
              </a:ext>
            </a:extLst>
          </p:cNvPr>
          <p:cNvSpPr txBox="1">
            <a:spLocks/>
          </p:cNvSpPr>
          <p:nvPr/>
        </p:nvSpPr>
        <p:spPr>
          <a:xfrm>
            <a:off x="392555" y="374890"/>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latin typeface="Arial" panose="020B0604020202020204" pitchFamily="34" charset="0"/>
                <a:cs typeface="Arial" panose="020B0604020202020204" pitchFamily="34" charset="0"/>
              </a:rPr>
              <a:t>Why is social media important?</a:t>
            </a:r>
          </a:p>
        </p:txBody>
      </p:sp>
      <p:pic>
        <p:nvPicPr>
          <p:cNvPr id="3" name="Picture 2">
            <a:extLst>
              <a:ext uri="{FF2B5EF4-FFF2-40B4-BE49-F238E27FC236}">
                <a16:creationId xmlns:a16="http://schemas.microsoft.com/office/drawing/2014/main" id="{11DE6909-1D00-476C-8D56-159DA668D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72" y="1406455"/>
            <a:ext cx="10443836" cy="595704"/>
          </a:xfrm>
          <a:prstGeom prst="rect">
            <a:avLst/>
          </a:prstGeom>
        </p:spPr>
      </p:pic>
      <p:pic>
        <p:nvPicPr>
          <p:cNvPr id="5" name="Picture 4">
            <a:extLst>
              <a:ext uri="{FF2B5EF4-FFF2-40B4-BE49-F238E27FC236}">
                <a16:creationId xmlns:a16="http://schemas.microsoft.com/office/drawing/2014/main" id="{60CB777A-6C12-4A7F-A41F-4CF0DCAD2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32" y="2015291"/>
            <a:ext cx="10443836" cy="621808"/>
          </a:xfrm>
          <a:prstGeom prst="rect">
            <a:avLst/>
          </a:prstGeom>
        </p:spPr>
      </p:pic>
      <p:pic>
        <p:nvPicPr>
          <p:cNvPr id="10" name="Picture 9">
            <a:extLst>
              <a:ext uri="{FF2B5EF4-FFF2-40B4-BE49-F238E27FC236}">
                <a16:creationId xmlns:a16="http://schemas.microsoft.com/office/drawing/2014/main" id="{4663E5AA-ECB5-4053-AEB2-616EA5D3B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812" y="2631485"/>
            <a:ext cx="10462496" cy="633322"/>
          </a:xfrm>
          <a:prstGeom prst="rect">
            <a:avLst/>
          </a:prstGeom>
        </p:spPr>
      </p:pic>
      <p:pic>
        <p:nvPicPr>
          <p:cNvPr id="14" name="Picture 13">
            <a:extLst>
              <a:ext uri="{FF2B5EF4-FFF2-40B4-BE49-F238E27FC236}">
                <a16:creationId xmlns:a16="http://schemas.microsoft.com/office/drawing/2014/main" id="{9ED23CD6-E4A7-4554-88F3-CA93310BA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32" y="3193711"/>
            <a:ext cx="10488971" cy="712843"/>
          </a:xfrm>
          <a:prstGeom prst="rect">
            <a:avLst/>
          </a:prstGeom>
        </p:spPr>
      </p:pic>
      <p:pic>
        <p:nvPicPr>
          <p:cNvPr id="16" name="Picture 15">
            <a:extLst>
              <a:ext uri="{FF2B5EF4-FFF2-40B4-BE49-F238E27FC236}">
                <a16:creationId xmlns:a16="http://schemas.microsoft.com/office/drawing/2014/main" id="{88B39EE0-500C-4FD1-BC2F-B1CA8347E7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132" y="3821419"/>
            <a:ext cx="10488971" cy="625255"/>
          </a:xfrm>
          <a:prstGeom prst="rect">
            <a:avLst/>
          </a:prstGeom>
        </p:spPr>
      </p:pic>
      <p:sp>
        <p:nvSpPr>
          <p:cNvPr id="17" name="TextBox 16">
            <a:extLst>
              <a:ext uri="{FF2B5EF4-FFF2-40B4-BE49-F238E27FC236}">
                <a16:creationId xmlns:a16="http://schemas.microsoft.com/office/drawing/2014/main" id="{B4A423B9-F3BA-45E7-AC11-78A2267BB378}"/>
              </a:ext>
            </a:extLst>
          </p:cNvPr>
          <p:cNvSpPr txBox="1"/>
          <p:nvPr/>
        </p:nvSpPr>
        <p:spPr>
          <a:xfrm>
            <a:off x="2394081" y="1555651"/>
            <a:ext cx="2615609" cy="369332"/>
          </a:xfrm>
          <a:prstGeom prst="rect">
            <a:avLst/>
          </a:prstGeom>
          <a:solidFill>
            <a:srgbClr val="FFFF00"/>
          </a:solidFill>
        </p:spPr>
        <p:txBody>
          <a:bodyPr wrap="square" rtlCol="0">
            <a:spAutoFit/>
          </a:bodyPr>
          <a:lstStyle/>
          <a:p>
            <a:r>
              <a:rPr lang="en-US" b="1" dirty="0"/>
              <a:t>Behind the scenes video</a:t>
            </a:r>
          </a:p>
        </p:txBody>
      </p:sp>
      <p:sp>
        <p:nvSpPr>
          <p:cNvPr id="18" name="TextBox 17">
            <a:extLst>
              <a:ext uri="{FF2B5EF4-FFF2-40B4-BE49-F238E27FC236}">
                <a16:creationId xmlns:a16="http://schemas.microsoft.com/office/drawing/2014/main" id="{70751C96-7560-400F-9B96-B5FE80137843}"/>
              </a:ext>
            </a:extLst>
          </p:cNvPr>
          <p:cNvSpPr txBox="1"/>
          <p:nvPr/>
        </p:nvSpPr>
        <p:spPr>
          <a:xfrm>
            <a:off x="2386266" y="2174505"/>
            <a:ext cx="2615609" cy="369332"/>
          </a:xfrm>
          <a:prstGeom prst="rect">
            <a:avLst/>
          </a:prstGeom>
          <a:solidFill>
            <a:srgbClr val="FFFF00"/>
          </a:solidFill>
        </p:spPr>
        <p:txBody>
          <a:bodyPr wrap="square" rtlCol="0">
            <a:spAutoFit/>
          </a:bodyPr>
          <a:lstStyle/>
          <a:p>
            <a:r>
              <a:rPr lang="en-US" b="1" dirty="0"/>
              <a:t>Campaign launch</a:t>
            </a:r>
          </a:p>
        </p:txBody>
      </p:sp>
      <p:sp>
        <p:nvSpPr>
          <p:cNvPr id="19" name="TextBox 18">
            <a:extLst>
              <a:ext uri="{FF2B5EF4-FFF2-40B4-BE49-F238E27FC236}">
                <a16:creationId xmlns:a16="http://schemas.microsoft.com/office/drawing/2014/main" id="{1939C5F2-1986-4EFF-878D-E62121880DB1}"/>
              </a:ext>
            </a:extLst>
          </p:cNvPr>
          <p:cNvSpPr txBox="1"/>
          <p:nvPr/>
        </p:nvSpPr>
        <p:spPr>
          <a:xfrm>
            <a:off x="2375212" y="2734549"/>
            <a:ext cx="2615609" cy="369332"/>
          </a:xfrm>
          <a:prstGeom prst="rect">
            <a:avLst/>
          </a:prstGeom>
          <a:solidFill>
            <a:srgbClr val="FFFF00"/>
          </a:solidFill>
        </p:spPr>
        <p:txBody>
          <a:bodyPr wrap="square" rtlCol="0">
            <a:spAutoFit/>
          </a:bodyPr>
          <a:lstStyle/>
          <a:p>
            <a:r>
              <a:rPr lang="en-US" b="1" dirty="0"/>
              <a:t>iDrive Arkansas promo</a:t>
            </a:r>
          </a:p>
        </p:txBody>
      </p:sp>
      <p:sp>
        <p:nvSpPr>
          <p:cNvPr id="20" name="TextBox 19">
            <a:extLst>
              <a:ext uri="{FF2B5EF4-FFF2-40B4-BE49-F238E27FC236}">
                <a16:creationId xmlns:a16="http://schemas.microsoft.com/office/drawing/2014/main" id="{AB0E14C0-2C4F-4E57-B132-52C3550AED6C}"/>
              </a:ext>
            </a:extLst>
          </p:cNvPr>
          <p:cNvSpPr txBox="1"/>
          <p:nvPr/>
        </p:nvSpPr>
        <p:spPr>
          <a:xfrm>
            <a:off x="2405657" y="3958279"/>
            <a:ext cx="2615609" cy="369332"/>
          </a:xfrm>
          <a:prstGeom prst="rect">
            <a:avLst/>
          </a:prstGeom>
          <a:solidFill>
            <a:srgbClr val="FFFF00"/>
          </a:solidFill>
        </p:spPr>
        <p:txBody>
          <a:bodyPr wrap="square" rtlCol="0">
            <a:spAutoFit/>
          </a:bodyPr>
          <a:lstStyle/>
          <a:p>
            <a:r>
              <a:rPr lang="en-US" b="1" dirty="0"/>
              <a:t>News release</a:t>
            </a:r>
          </a:p>
        </p:txBody>
      </p:sp>
      <p:pic>
        <p:nvPicPr>
          <p:cNvPr id="22" name="Picture 21">
            <a:extLst>
              <a:ext uri="{FF2B5EF4-FFF2-40B4-BE49-F238E27FC236}">
                <a16:creationId xmlns:a16="http://schemas.microsoft.com/office/drawing/2014/main" id="{6E22F0A5-33B2-42FB-8AF2-EF712C41A4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969" y="4463166"/>
            <a:ext cx="10405339" cy="672540"/>
          </a:xfrm>
          <a:prstGeom prst="rect">
            <a:avLst/>
          </a:prstGeom>
        </p:spPr>
      </p:pic>
      <p:pic>
        <p:nvPicPr>
          <p:cNvPr id="24" name="Picture 23">
            <a:extLst>
              <a:ext uri="{FF2B5EF4-FFF2-40B4-BE49-F238E27FC236}">
                <a16:creationId xmlns:a16="http://schemas.microsoft.com/office/drawing/2014/main" id="{C5AE2D2F-E02A-4806-BAC7-FBACEA3C27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812" y="5152198"/>
            <a:ext cx="10462496" cy="645990"/>
          </a:xfrm>
          <a:prstGeom prst="rect">
            <a:avLst/>
          </a:prstGeom>
        </p:spPr>
      </p:pic>
      <p:pic>
        <p:nvPicPr>
          <p:cNvPr id="26" name="Picture 25">
            <a:extLst>
              <a:ext uri="{FF2B5EF4-FFF2-40B4-BE49-F238E27FC236}">
                <a16:creationId xmlns:a16="http://schemas.microsoft.com/office/drawing/2014/main" id="{686B2648-8661-4E1F-8356-035D1D77A2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969" y="5866990"/>
            <a:ext cx="10424000" cy="712752"/>
          </a:xfrm>
          <a:prstGeom prst="rect">
            <a:avLst/>
          </a:prstGeom>
        </p:spPr>
      </p:pic>
      <p:sp>
        <p:nvSpPr>
          <p:cNvPr id="27" name="TextBox 26">
            <a:extLst>
              <a:ext uri="{FF2B5EF4-FFF2-40B4-BE49-F238E27FC236}">
                <a16:creationId xmlns:a16="http://schemas.microsoft.com/office/drawing/2014/main" id="{CB3B6F16-ED1C-41DF-AFC0-AA25996D4AD2}"/>
              </a:ext>
            </a:extLst>
          </p:cNvPr>
          <p:cNvSpPr txBox="1"/>
          <p:nvPr/>
        </p:nvSpPr>
        <p:spPr>
          <a:xfrm>
            <a:off x="2394081" y="4591750"/>
            <a:ext cx="2615609" cy="369332"/>
          </a:xfrm>
          <a:prstGeom prst="rect">
            <a:avLst/>
          </a:prstGeom>
          <a:solidFill>
            <a:srgbClr val="FFFF00"/>
          </a:solidFill>
        </p:spPr>
        <p:txBody>
          <a:bodyPr wrap="square" rtlCol="0">
            <a:spAutoFit/>
          </a:bodyPr>
          <a:lstStyle/>
          <a:p>
            <a:r>
              <a:rPr lang="en-US" b="1" dirty="0"/>
              <a:t>Work zone safety</a:t>
            </a:r>
          </a:p>
        </p:txBody>
      </p:sp>
      <p:sp>
        <p:nvSpPr>
          <p:cNvPr id="28" name="TextBox 27">
            <a:extLst>
              <a:ext uri="{FF2B5EF4-FFF2-40B4-BE49-F238E27FC236}">
                <a16:creationId xmlns:a16="http://schemas.microsoft.com/office/drawing/2014/main" id="{47D8D523-29AE-46E5-A7EE-B4EDA2BE4F52}"/>
              </a:ext>
            </a:extLst>
          </p:cNvPr>
          <p:cNvSpPr txBox="1"/>
          <p:nvPr/>
        </p:nvSpPr>
        <p:spPr>
          <a:xfrm>
            <a:off x="2406821" y="3387341"/>
            <a:ext cx="2615609" cy="369332"/>
          </a:xfrm>
          <a:prstGeom prst="rect">
            <a:avLst/>
          </a:prstGeom>
          <a:solidFill>
            <a:srgbClr val="FFFF00"/>
          </a:solidFill>
        </p:spPr>
        <p:txBody>
          <a:bodyPr wrap="square" rtlCol="0">
            <a:spAutoFit/>
          </a:bodyPr>
          <a:lstStyle/>
          <a:p>
            <a:r>
              <a:rPr lang="en-US" b="1" dirty="0"/>
              <a:t>Fun fact about ARDOT</a:t>
            </a:r>
          </a:p>
        </p:txBody>
      </p:sp>
      <p:sp>
        <p:nvSpPr>
          <p:cNvPr id="29" name="TextBox 28">
            <a:extLst>
              <a:ext uri="{FF2B5EF4-FFF2-40B4-BE49-F238E27FC236}">
                <a16:creationId xmlns:a16="http://schemas.microsoft.com/office/drawing/2014/main" id="{4EA27BA4-01C8-4020-93FF-070BD474C75C}"/>
              </a:ext>
            </a:extLst>
          </p:cNvPr>
          <p:cNvSpPr txBox="1"/>
          <p:nvPr/>
        </p:nvSpPr>
        <p:spPr>
          <a:xfrm>
            <a:off x="2375212" y="5322986"/>
            <a:ext cx="2615609" cy="369332"/>
          </a:xfrm>
          <a:prstGeom prst="rect">
            <a:avLst/>
          </a:prstGeom>
          <a:solidFill>
            <a:srgbClr val="FFFF00"/>
          </a:solidFill>
        </p:spPr>
        <p:txBody>
          <a:bodyPr wrap="square" rtlCol="0">
            <a:spAutoFit/>
          </a:bodyPr>
          <a:lstStyle/>
          <a:p>
            <a:r>
              <a:rPr lang="en-US" b="1" dirty="0"/>
              <a:t>Winter weather update</a:t>
            </a:r>
          </a:p>
        </p:txBody>
      </p:sp>
      <p:sp>
        <p:nvSpPr>
          <p:cNvPr id="30" name="TextBox 29">
            <a:extLst>
              <a:ext uri="{FF2B5EF4-FFF2-40B4-BE49-F238E27FC236}">
                <a16:creationId xmlns:a16="http://schemas.microsoft.com/office/drawing/2014/main" id="{79520383-6104-482A-8EA9-F2439B1C69E7}"/>
              </a:ext>
            </a:extLst>
          </p:cNvPr>
          <p:cNvSpPr txBox="1"/>
          <p:nvPr/>
        </p:nvSpPr>
        <p:spPr>
          <a:xfrm>
            <a:off x="2409417" y="6043287"/>
            <a:ext cx="2615609" cy="369332"/>
          </a:xfrm>
          <a:prstGeom prst="rect">
            <a:avLst/>
          </a:prstGeom>
          <a:solidFill>
            <a:srgbClr val="FFFF00"/>
          </a:solidFill>
        </p:spPr>
        <p:txBody>
          <a:bodyPr wrap="square" rtlCol="0">
            <a:spAutoFit/>
          </a:bodyPr>
          <a:lstStyle/>
          <a:p>
            <a:r>
              <a:rPr lang="en-US" b="1" dirty="0"/>
              <a:t>Job opening</a:t>
            </a:r>
          </a:p>
        </p:txBody>
      </p:sp>
      <p:sp>
        <p:nvSpPr>
          <p:cNvPr id="31" name="Oval 30">
            <a:extLst>
              <a:ext uri="{FF2B5EF4-FFF2-40B4-BE49-F238E27FC236}">
                <a16:creationId xmlns:a16="http://schemas.microsoft.com/office/drawing/2014/main" id="{9C825DDF-722B-4924-9653-39B33B288A5B}"/>
              </a:ext>
            </a:extLst>
          </p:cNvPr>
          <p:cNvSpPr/>
          <p:nvPr/>
        </p:nvSpPr>
        <p:spPr>
          <a:xfrm>
            <a:off x="6481822" y="1319514"/>
            <a:ext cx="1539433" cy="69577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95301A7-E358-4324-80E3-839867F6696C}"/>
              </a:ext>
            </a:extLst>
          </p:cNvPr>
          <p:cNvSpPr/>
          <p:nvPr/>
        </p:nvSpPr>
        <p:spPr>
          <a:xfrm>
            <a:off x="6513719" y="1968396"/>
            <a:ext cx="1539433" cy="69577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2CABB4C-58B4-4818-B50F-57B8293728B4}"/>
              </a:ext>
            </a:extLst>
          </p:cNvPr>
          <p:cNvSpPr/>
          <p:nvPr/>
        </p:nvSpPr>
        <p:spPr>
          <a:xfrm>
            <a:off x="6513719" y="2583844"/>
            <a:ext cx="1539433" cy="69577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79526A9-8806-44E2-B91E-B94B9924A662}"/>
              </a:ext>
            </a:extLst>
          </p:cNvPr>
          <p:cNvSpPr/>
          <p:nvPr/>
        </p:nvSpPr>
        <p:spPr>
          <a:xfrm>
            <a:off x="6530369" y="3201793"/>
            <a:ext cx="1539433" cy="69577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DB4E540-DDB9-4ECB-8B8F-B8A32F03FA04}"/>
              </a:ext>
            </a:extLst>
          </p:cNvPr>
          <p:cNvSpPr/>
          <p:nvPr/>
        </p:nvSpPr>
        <p:spPr>
          <a:xfrm>
            <a:off x="6601463" y="3828726"/>
            <a:ext cx="1539433" cy="69577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94F39D3-7664-4994-B935-63803E2287B5}"/>
              </a:ext>
            </a:extLst>
          </p:cNvPr>
          <p:cNvSpPr/>
          <p:nvPr/>
        </p:nvSpPr>
        <p:spPr>
          <a:xfrm>
            <a:off x="6569565" y="4443383"/>
            <a:ext cx="1539433" cy="69577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274137D-10D0-4FE3-B9DD-C6F6EB1C71D0}"/>
              </a:ext>
            </a:extLst>
          </p:cNvPr>
          <p:cNvSpPr/>
          <p:nvPr/>
        </p:nvSpPr>
        <p:spPr>
          <a:xfrm>
            <a:off x="6504471" y="5136812"/>
            <a:ext cx="1539433" cy="69577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36299B5-ECC9-4E5B-A654-9D6EDEF7DBD1}"/>
              </a:ext>
            </a:extLst>
          </p:cNvPr>
          <p:cNvSpPr/>
          <p:nvPr/>
        </p:nvSpPr>
        <p:spPr>
          <a:xfrm>
            <a:off x="6530368" y="5856296"/>
            <a:ext cx="1539433" cy="69577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718CCF2-E464-4192-85E9-37BC98670D34}"/>
              </a:ext>
            </a:extLst>
          </p:cNvPr>
          <p:cNvSpPr txBox="1"/>
          <p:nvPr/>
        </p:nvSpPr>
        <p:spPr>
          <a:xfrm>
            <a:off x="6569566" y="1076446"/>
            <a:ext cx="1208622" cy="369332"/>
          </a:xfrm>
          <a:prstGeom prst="rect">
            <a:avLst/>
          </a:prstGeom>
          <a:noFill/>
        </p:spPr>
        <p:txBody>
          <a:bodyPr wrap="square" rtlCol="0">
            <a:spAutoFit/>
          </a:bodyPr>
          <a:lstStyle/>
          <a:p>
            <a:r>
              <a:rPr lang="en-US" dirty="0">
                <a:solidFill>
                  <a:srgbClr val="002060"/>
                </a:solidFill>
              </a:rPr>
              <a:t>Reach</a:t>
            </a:r>
          </a:p>
        </p:txBody>
      </p:sp>
      <p:sp>
        <p:nvSpPr>
          <p:cNvPr id="40" name="TextBox 39">
            <a:extLst>
              <a:ext uri="{FF2B5EF4-FFF2-40B4-BE49-F238E27FC236}">
                <a16:creationId xmlns:a16="http://schemas.microsoft.com/office/drawing/2014/main" id="{8D43D003-3B4D-44CE-90DB-25D4F1659DCD}"/>
              </a:ext>
            </a:extLst>
          </p:cNvPr>
          <p:cNvSpPr txBox="1"/>
          <p:nvPr/>
        </p:nvSpPr>
        <p:spPr>
          <a:xfrm>
            <a:off x="8230253" y="1051492"/>
            <a:ext cx="1539432" cy="369332"/>
          </a:xfrm>
          <a:prstGeom prst="rect">
            <a:avLst/>
          </a:prstGeom>
          <a:noFill/>
        </p:spPr>
        <p:txBody>
          <a:bodyPr wrap="square" rtlCol="0">
            <a:spAutoFit/>
          </a:bodyPr>
          <a:lstStyle/>
          <a:p>
            <a:r>
              <a:rPr lang="en-US" dirty="0">
                <a:solidFill>
                  <a:srgbClr val="002060"/>
                </a:solidFill>
              </a:rPr>
              <a:t>Engagement</a:t>
            </a:r>
          </a:p>
        </p:txBody>
      </p:sp>
    </p:spTree>
    <p:extLst>
      <p:ext uri="{BB962C8B-B14F-4D97-AF65-F5344CB8AC3E}">
        <p14:creationId xmlns:p14="http://schemas.microsoft.com/office/powerpoint/2010/main" val="179706200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with low confidence">
            <a:extLst>
              <a:ext uri="{FF2B5EF4-FFF2-40B4-BE49-F238E27FC236}">
                <a16:creationId xmlns:a16="http://schemas.microsoft.com/office/drawing/2014/main" id="{F6EF6AB8-DA84-4B19-B527-6254C9FBA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4263" cy="6858000"/>
          </a:xfrm>
          <a:prstGeom prst="rect">
            <a:avLst/>
          </a:prstGeom>
        </p:spPr>
      </p:pic>
    </p:spTree>
    <p:extLst>
      <p:ext uri="{BB962C8B-B14F-4D97-AF65-F5344CB8AC3E}">
        <p14:creationId xmlns:p14="http://schemas.microsoft.com/office/powerpoint/2010/main" val="52532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8C389B9E168B4D8165369F258453A8" ma:contentTypeVersion="12" ma:contentTypeDescription="Create a new document." ma:contentTypeScope="" ma:versionID="8ee9a60b958f5377d39c11ff8393862c">
  <xsd:schema xmlns:xsd="http://www.w3.org/2001/XMLSchema" xmlns:xs="http://www.w3.org/2001/XMLSchema" xmlns:p="http://schemas.microsoft.com/office/2006/metadata/properties" xmlns:ns2="89ed58bc-01ae-4d28-b39d-362a38c730f6" xmlns:ns3="62aebfa5-d41e-4219-9612-5996686f2dc0" targetNamespace="http://schemas.microsoft.com/office/2006/metadata/properties" ma:root="true" ma:fieldsID="e568a595f9df9b8ba61f18a773c3af81" ns2:_="" ns3:_="">
    <xsd:import namespace="89ed58bc-01ae-4d28-b39d-362a38c730f6"/>
    <xsd:import namespace="62aebfa5-d41e-4219-9612-5996686f2d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ed58bc-01ae-4d28-b39d-362a38c730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aebfa5-d41e-4219-9612-5996686f2d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1f9a0b9-f651-4b7e-ad13-c4dca5516ffe}" ma:internalName="TaxCatchAll" ma:showField="CatchAllData" ma:web="62aebfa5-d41e-4219-9612-5996686f2d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ed58bc-01ae-4d28-b39d-362a38c730f6">
      <Terms xmlns="http://schemas.microsoft.com/office/infopath/2007/PartnerControls"/>
    </lcf76f155ced4ddcb4097134ff3c332f>
    <TaxCatchAll xmlns="62aebfa5-d41e-4219-9612-5996686f2dc0" xsi:nil="true"/>
  </documentManagement>
</p:properties>
</file>

<file path=customXml/itemProps1.xml><?xml version="1.0" encoding="utf-8"?>
<ds:datastoreItem xmlns:ds="http://schemas.openxmlformats.org/officeDocument/2006/customXml" ds:itemID="{CCD5BBA5-5DF3-46D6-BC99-9A5EF66B6B07}"/>
</file>

<file path=customXml/itemProps2.xml><?xml version="1.0" encoding="utf-8"?>
<ds:datastoreItem xmlns:ds="http://schemas.openxmlformats.org/officeDocument/2006/customXml" ds:itemID="{902F648B-85C4-4FC6-8580-FA8ED706E2E7}"/>
</file>

<file path=customXml/itemProps3.xml><?xml version="1.0" encoding="utf-8"?>
<ds:datastoreItem xmlns:ds="http://schemas.openxmlformats.org/officeDocument/2006/customXml" ds:itemID="{1577C4CA-779B-4AE9-B018-1D0857197ED1}"/>
</file>

<file path=docProps/app.xml><?xml version="1.0" encoding="utf-8"?>
<Properties xmlns="http://schemas.openxmlformats.org/officeDocument/2006/extended-properties" xmlns:vt="http://schemas.openxmlformats.org/officeDocument/2006/docPropsVTypes">
  <TotalTime>1464</TotalTime>
  <Words>1301</Words>
  <Application>Microsoft Office PowerPoint</Application>
  <PresentationFormat>Widescreen</PresentationFormat>
  <Paragraphs>160</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Tell us what’s happening in your department:  socialmedia@ardot.gov or (501) 765-9117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Woodall, Mark A.</dc:creator>
  <cp:lastModifiedBy>Coulter, Ellen L.</cp:lastModifiedBy>
  <cp:revision>49</cp:revision>
  <cp:lastPrinted>2022-05-20T21:06:34Z</cp:lastPrinted>
  <dcterms:created xsi:type="dcterms:W3CDTF">2022-05-05T21:21:26Z</dcterms:created>
  <dcterms:modified xsi:type="dcterms:W3CDTF">2022-05-23T21:17:00Z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0x0101007F8C389B9E168B4D8165369F258453A8</vt:lpwstr>
  </property>
</Properties>
</file>