
<file path=[Content_Types].xml><?xml version="1.0" encoding="utf-8"?>
<Types xmlns="http://schemas.openxmlformats.org/package/2006/content-types">
  <Default Extension="bin" ContentType="application/vnd.ms-office.activeX"/>
  <Default Extension="png" ContentType="image/png"/>
  <Default Extension="emf" ContentType="image/x-emf"/>
  <Default Extension="jpeg" ContentType="image/jpeg"/>
  <Default Extension="rels" ContentType="application/vnd.openxmlformats-package.relationships+xml"/>
  <Default Extension="wmf" ContentType="image/x-wmf"/>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activeX/activeX1.xml" ContentType="application/vnd.ms-office.activeX+xml"/>
  <Override PartName="/docProps/app.xml" ContentType="application/vnd.openxmlformats-officedocument.extended-properties+xml"/>
  <Override PartName="/docProps/core.xml" ContentType="application/vnd.openxmlformats-package.core-properties+xml"/>
  <Override PartName="/ppt/activeX/activeX2.xml" ContentType="application/vnd.ms-office.activeX+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8"/>
  </p:notesMasterIdLst>
  <p:handoutMasterIdLst>
    <p:handoutMasterId r:id="rId39"/>
  </p:handoutMasterIdLst>
  <p:sldIdLst>
    <p:sldId id="322" r:id="rId2"/>
    <p:sldId id="324" r:id="rId3"/>
    <p:sldId id="325" r:id="rId4"/>
    <p:sldId id="329" r:id="rId5"/>
    <p:sldId id="922" r:id="rId6"/>
    <p:sldId id="921" r:id="rId7"/>
    <p:sldId id="332" r:id="rId8"/>
    <p:sldId id="344" r:id="rId9"/>
    <p:sldId id="345" r:id="rId10"/>
    <p:sldId id="918" r:id="rId11"/>
    <p:sldId id="347" r:id="rId12"/>
    <p:sldId id="350" r:id="rId13"/>
    <p:sldId id="357" r:id="rId14"/>
    <p:sldId id="342" r:id="rId15"/>
    <p:sldId id="323" r:id="rId16"/>
    <p:sldId id="508" r:id="rId17"/>
    <p:sldId id="554" r:id="rId18"/>
    <p:sldId id="568" r:id="rId19"/>
    <p:sldId id="565" r:id="rId20"/>
    <p:sldId id="919" r:id="rId21"/>
    <p:sldId id="893" r:id="rId22"/>
    <p:sldId id="911" r:id="rId23"/>
    <p:sldId id="403" r:id="rId24"/>
    <p:sldId id="273" r:id="rId25"/>
    <p:sldId id="527" r:id="rId26"/>
    <p:sldId id="270" r:id="rId27"/>
    <p:sldId id="264" r:id="rId28"/>
    <p:sldId id="411" r:id="rId29"/>
    <p:sldId id="408" r:id="rId30"/>
    <p:sldId id="407" r:id="rId31"/>
    <p:sldId id="917" r:id="rId32"/>
    <p:sldId id="405" r:id="rId33"/>
    <p:sldId id="404" r:id="rId34"/>
    <p:sldId id="542" r:id="rId35"/>
    <p:sldId id="570" r:id="rId36"/>
    <p:sldId id="32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6A"/>
    <a:srgbClr val="3A5C6F"/>
    <a:srgbClr val="80A6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52" autoAdjust="0"/>
    <p:restoredTop sz="97440" autoAdjust="0"/>
  </p:normalViewPr>
  <p:slideViewPr>
    <p:cSldViewPr snapToGrid="0">
      <p:cViewPr varScale="1">
        <p:scale>
          <a:sx n="82" d="100"/>
          <a:sy n="82" d="100"/>
        </p:scale>
        <p:origin x="917" y="58"/>
      </p:cViewPr>
      <p:guideLst/>
    </p:cSldViewPr>
  </p:slideViewPr>
  <p:notesTextViewPr>
    <p:cViewPr>
      <p:scale>
        <a:sx n="1" d="1"/>
        <a:sy n="1" d="1"/>
      </p:scale>
      <p:origin x="0" y="0"/>
    </p:cViewPr>
  </p:notesTextViewPr>
  <p:sorterViewPr>
    <p:cViewPr>
      <p:scale>
        <a:sx n="125" d="100"/>
        <a:sy n="125" d="100"/>
      </p:scale>
      <p:origin x="0" y="0"/>
    </p:cViewPr>
  </p:sorterViewPr>
  <p:notesViewPr>
    <p:cSldViewPr snapToGrid="0">
      <p:cViewPr>
        <p:scale>
          <a:sx n="125" d="100"/>
          <a:sy n="125" d="100"/>
        </p:scale>
        <p:origin x="484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40-EC42-11CE-9E0D-00AA006002F3}" ax:persistence="persistStorage" r:id="rId1"/>
</file>

<file path=ppt/activeX/activeX2.xml><?xml version="1.0" encoding="utf-8"?>
<ax:ocx xmlns:ax="http://schemas.microsoft.com/office/2006/activeX" xmlns:r="http://schemas.openxmlformats.org/officeDocument/2006/relationships" ax:classid="{8BD21D4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924ECB-C512-4804-B8B4-9F36ECEBC2FA}" type="datetimeFigureOut">
              <a:rPr lang="en-US" smtClean="0"/>
              <a:t>5/25/2022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B279CC-C2B7-4319-B324-DB29D7FD9816}" type="slidenum">
              <a:rPr lang="en-US" smtClean="0"/>
              <a:t>‹#›</a:t>
            </a:fld>
            <a:endParaRPr lang="en-US"/>
          </a:p>
        </p:txBody>
      </p:sp>
    </p:spTree>
    <p:extLst>
      <p:ext uri="{BB962C8B-B14F-4D97-AF65-F5344CB8AC3E}">
        <p14:creationId xmlns:p14="http://schemas.microsoft.com/office/powerpoint/2010/main" val="2949587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40D2D4-CF0D-4D1A-BA9A-B12F452BA8EB}" type="datetimeFigureOut">
              <a:rPr lang="en-US" smtClean="0"/>
              <a:t>5/25/2022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55111D-42EF-4E9C-88A3-F01AEEB76D4A}" type="slidenum">
              <a:rPr lang="en-US" smtClean="0"/>
              <a:t>‹#›</a:t>
            </a:fld>
            <a:endParaRPr lang="en-US"/>
          </a:p>
        </p:txBody>
      </p:sp>
    </p:spTree>
    <p:extLst>
      <p:ext uri="{BB962C8B-B14F-4D97-AF65-F5344CB8AC3E}">
        <p14:creationId xmlns:p14="http://schemas.microsoft.com/office/powerpoint/2010/main" val="421794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presentation is all about concrete evolution,</a:t>
            </a:r>
            <a:r>
              <a:rPr lang="en-US" baseline="0" dirty="0"/>
              <a:t> </a:t>
            </a:r>
            <a:r>
              <a:rPr lang="en-US" dirty="0"/>
              <a:t>about a new approach to engineering our concrete mixtures to assure that our</a:t>
            </a:r>
            <a:r>
              <a:rPr lang="en-US" baseline="0" dirty="0"/>
              <a:t> concrete pavements will perform to the expectation of all involved with design and construction.</a:t>
            </a:r>
            <a:endParaRPr lang="en-US" dirty="0"/>
          </a:p>
        </p:txBody>
      </p:sp>
      <p:sp>
        <p:nvSpPr>
          <p:cNvPr id="4" name="Slide Number Placeholder 3"/>
          <p:cNvSpPr>
            <a:spLocks noGrp="1"/>
          </p:cNvSpPr>
          <p:nvPr>
            <p:ph type="sldNum" sz="quarter" idx="10"/>
          </p:nvPr>
        </p:nvSpPr>
        <p:spPr/>
        <p:txBody>
          <a:bodyPr/>
          <a:lstStyle/>
          <a:p>
            <a:fld id="{5655111D-42EF-4E9C-88A3-F01AEEB76D4A}" type="slidenum">
              <a:rPr lang="en-US" smtClean="0"/>
              <a:t>1</a:t>
            </a:fld>
            <a:endParaRPr lang="en-US"/>
          </a:p>
        </p:txBody>
      </p:sp>
    </p:spTree>
    <p:extLst>
      <p:ext uri="{BB962C8B-B14F-4D97-AF65-F5344CB8AC3E}">
        <p14:creationId xmlns:p14="http://schemas.microsoft.com/office/powerpoint/2010/main" val="3142949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endParaRPr/>
          </a:p>
        </p:txBody>
      </p:sp>
      <p:sp>
        <p:nvSpPr>
          <p:cNvPr id="113" name="Shape 113"/>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8646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42" name="Shape 242"/>
          <p:cNvSpPr txBox="1">
            <a:spLocks noGrp="1"/>
          </p:cNvSpPr>
          <p:nvPr>
            <p:ph type="body" idx="1"/>
          </p:nvPr>
        </p:nvSpPr>
        <p:spPr>
          <a:xfrm>
            <a:off x="729827" y="4561228"/>
            <a:ext cx="5855400" cy="4320300"/>
          </a:xfrm>
          <a:prstGeom prst="rect">
            <a:avLst/>
          </a:prstGeom>
          <a:noFill/>
          <a:ln>
            <a:noFill/>
          </a:ln>
        </p:spPr>
        <p:txBody>
          <a:bodyPr lIns="95075" tIns="47525" rIns="95075" bIns="47525" anchor="t" anchorCtr="0">
            <a:noAutofit/>
          </a:bodyPr>
          <a:lstStyle/>
          <a:p>
            <a:r>
              <a:rPr lang="en-US" dirty="0"/>
              <a:t>What if it is bad?</a:t>
            </a:r>
          </a:p>
          <a:p>
            <a:pPr lvl="1"/>
            <a:r>
              <a:rPr lang="en-US" dirty="0"/>
              <a:t>Review AEA type and dose</a:t>
            </a:r>
          </a:p>
          <a:p>
            <a:pPr lvl="1"/>
            <a:r>
              <a:rPr lang="en-US" dirty="0"/>
              <a:t>Review WRA interactions</a:t>
            </a:r>
          </a:p>
          <a:p>
            <a:pPr lvl="1"/>
            <a:r>
              <a:rPr lang="en-US" dirty="0"/>
              <a:t>Review SCM interactions</a:t>
            </a:r>
          </a:p>
          <a:p>
            <a:pPr lvl="1"/>
            <a:r>
              <a:rPr lang="en-US" dirty="0"/>
              <a:t>Run Foam drainage test</a:t>
            </a:r>
          </a:p>
          <a:p>
            <a:pPr marL="0" lvl="0" indent="0" algn="l" rtl="0">
              <a:spcBef>
                <a:spcPts val="0"/>
              </a:spcBef>
              <a:spcAft>
                <a:spcPts val="0"/>
              </a:spcAft>
              <a:buSzPct val="25000"/>
              <a:buNone/>
            </a:pPr>
            <a:endParaRPr dirty="0"/>
          </a:p>
        </p:txBody>
      </p:sp>
      <p:sp>
        <p:nvSpPr>
          <p:cNvPr id="243" name="Shape 243"/>
          <p:cNvSpPr txBox="1">
            <a:spLocks noGrp="1"/>
          </p:cNvSpPr>
          <p:nvPr>
            <p:ph type="sldNum" idx="12"/>
          </p:nvPr>
        </p:nvSpPr>
        <p:spPr>
          <a:xfrm>
            <a:off x="4143587" y="9120813"/>
            <a:ext cx="3169799" cy="478800"/>
          </a:xfrm>
          <a:prstGeom prst="rect">
            <a:avLst/>
          </a:prstGeom>
          <a:noFill/>
          <a:ln>
            <a:noFill/>
          </a:ln>
        </p:spPr>
        <p:txBody>
          <a:bodyPr lIns="95075" tIns="47525" rIns="95075" bIns="47525" anchor="b" anchorCtr="0">
            <a:noAutofit/>
          </a:bodyPr>
          <a:lstStyle/>
          <a:p>
            <a:pPr marL="0" lvl="0" indent="0" algn="r" rtl="0">
              <a:spcBef>
                <a:spcPts val="0"/>
              </a:spcBef>
              <a:spcAft>
                <a:spcPts val="0"/>
              </a:spcAft>
              <a:buSzPct val="25000"/>
              <a:buNone/>
            </a:pPr>
            <a:fld id="{00000000-1234-1234-1234-123412341234}" type="slidenum">
              <a:rPr lang="en-US"/>
              <a:t>11</a:t>
            </a:fld>
            <a:endParaRPr lang="en-US"/>
          </a:p>
        </p:txBody>
      </p:sp>
    </p:spTree>
    <p:extLst>
      <p:ext uri="{BB962C8B-B14F-4D97-AF65-F5344CB8AC3E}">
        <p14:creationId xmlns:p14="http://schemas.microsoft.com/office/powerpoint/2010/main" val="137398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Times" panose="02020603050405020304" pitchFamily="18" charset="0"/>
              </a:rPr>
              <a:t>There are signs of chemical attack in some cases.  The oxychloride later decomposes and disappears.  This from Larry Sutter’s work for SD.  Have to have the right temperature.</a:t>
            </a:r>
          </a:p>
          <a:p>
            <a:pPr eaLnBrk="1" hangingPunct="1">
              <a:spcBef>
                <a:spcPct val="0"/>
              </a:spcBef>
            </a:pPr>
            <a:endParaRPr lang="en-US" altLang="en-US" dirty="0">
              <a:latin typeface="Times" panose="02020603050405020304" pitchFamily="18" charset="0"/>
            </a:endParaRPr>
          </a:p>
          <a:p>
            <a:r>
              <a:rPr lang="en-US" dirty="0"/>
              <a:t>CP Tech can test for oxychloride using: Low temperature differential scanning calorimetry (LT-DSC) and an expansion test</a:t>
            </a:r>
          </a:p>
          <a:p>
            <a:endParaRPr lang="en-US" dirty="0"/>
          </a:p>
          <a:p>
            <a:r>
              <a:rPr lang="en-US" dirty="0"/>
              <a:t>This can be requested at the prequalification stage</a:t>
            </a:r>
          </a:p>
          <a:p>
            <a:pPr eaLnBrk="1" hangingPunct="1">
              <a:spcBef>
                <a:spcPct val="0"/>
              </a:spcBef>
            </a:pPr>
            <a:endParaRPr lang="en-US" altLang="en-US" dirty="0">
              <a:latin typeface="Times" panose="02020603050405020304" pitchFamily="18" charset="0"/>
            </a:endParaRPr>
          </a:p>
          <a:p>
            <a:pPr eaLnBrk="1" hangingPunct="1">
              <a:spcBef>
                <a:spcPct val="0"/>
              </a:spcBef>
            </a:pPr>
            <a:endParaRPr lang="en-US" altLang="en-US" dirty="0">
              <a:latin typeface="Times" panose="02020603050405020304" pitchFamily="18" charset="0"/>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F60747B-4813-4C67-B3A7-6F3DBEF938BF}" type="slidenum">
              <a:rPr lang="en-US" altLang="en-US" smtClean="0">
                <a:latin typeface="Times" panose="02020603050405020304" pitchFamily="18" charset="0"/>
              </a:rPr>
              <a:pPr/>
              <a:t>12</a:t>
            </a:fld>
            <a:endParaRPr lang="en-US" altLang="en-US">
              <a:latin typeface="Times" panose="02020603050405020304" pitchFamily="18" charset="0"/>
            </a:endParaRPr>
          </a:p>
        </p:txBody>
      </p:sp>
    </p:spTree>
    <p:extLst>
      <p:ext uri="{BB962C8B-B14F-4D97-AF65-F5344CB8AC3E}">
        <p14:creationId xmlns:p14="http://schemas.microsoft.com/office/powerpoint/2010/main" val="330014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r>
              <a:rPr lang="en-US" dirty="0"/>
              <a:t>Too much cement increases w/cm ratio, too high w/cm ratio, potential for shrinkage cracks</a:t>
            </a:r>
          </a:p>
          <a:p>
            <a:pPr indent="-260747"/>
            <a:r>
              <a:rPr lang="en-US" dirty="0"/>
              <a:t>Should be strong enough to carry loads, measured using: Cylinders, beams or maturity</a:t>
            </a:r>
            <a:br>
              <a:rPr lang="en-US" dirty="0"/>
            </a:br>
            <a:r>
              <a:rPr lang="en-US" dirty="0"/>
              <a:t>Tested at : Prequalification &amp; Acceptance</a:t>
            </a:r>
          </a:p>
          <a:p>
            <a:pPr lvl="0">
              <a:spcBef>
                <a:spcPts val="0"/>
              </a:spcBef>
              <a:buNone/>
            </a:pPr>
            <a:endParaRPr lang="en-US" dirty="0"/>
          </a:p>
          <a:p>
            <a:pPr lvl="0">
              <a:spcBef>
                <a:spcPts val="0"/>
              </a:spcBef>
              <a:buNone/>
            </a:pPr>
            <a:endParaRPr dirty="0"/>
          </a:p>
        </p:txBody>
      </p:sp>
      <p:sp>
        <p:nvSpPr>
          <p:cNvPr id="113" name="Shape 113"/>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966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lvl="0">
              <a:spcBef>
                <a:spcPts val="0"/>
              </a:spcBef>
              <a:buNone/>
            </a:pPr>
            <a:r>
              <a:rPr lang="en-US" dirty="0"/>
              <a:t>For conversation, how does box and </a:t>
            </a:r>
            <a:r>
              <a:rPr lang="en-US" dirty="0" err="1"/>
              <a:t>VKelly</a:t>
            </a:r>
            <a:r>
              <a:rPr lang="en-US" dirty="0"/>
              <a:t> work for concrete coming out of the pump?</a:t>
            </a:r>
            <a:endParaRPr dirty="0"/>
          </a:p>
        </p:txBody>
      </p:sp>
      <p:sp>
        <p:nvSpPr>
          <p:cNvPr id="113" name="Shape 113"/>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4107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indent="-260747"/>
            <a:r>
              <a:rPr lang="en-US" dirty="0" err="1"/>
              <a:t>VKelly</a:t>
            </a:r>
            <a:endParaRPr lang="en-US" dirty="0"/>
          </a:p>
          <a:p>
            <a:pPr lvl="1" indent="-260747"/>
            <a:r>
              <a:rPr lang="en-US" dirty="0"/>
              <a:t>Informs about response to vibration</a:t>
            </a:r>
          </a:p>
          <a:p>
            <a:pPr lvl="1" indent="-260747"/>
            <a:endParaRPr lang="en-US" dirty="0"/>
          </a:p>
          <a:p>
            <a:pPr lvl="1" indent="-260747"/>
            <a:r>
              <a:rPr lang="en-US" dirty="0"/>
              <a:t>Prequalification</a:t>
            </a:r>
          </a:p>
          <a:p>
            <a:pPr lvl="0">
              <a:spcBef>
                <a:spcPts val="0"/>
              </a:spcBef>
              <a:buNone/>
            </a:pPr>
            <a:endParaRPr dirty="0"/>
          </a:p>
        </p:txBody>
      </p:sp>
      <p:sp>
        <p:nvSpPr>
          <p:cNvPr id="113" name="Shape 113"/>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2786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55111D-42EF-4E9C-88A3-F01AEEB76D4A}" type="slidenum">
              <a:rPr lang="en-US" smtClean="0"/>
              <a:t>17</a:t>
            </a:fld>
            <a:endParaRPr lang="en-US"/>
          </a:p>
        </p:txBody>
      </p:sp>
    </p:spTree>
    <p:extLst>
      <p:ext uri="{BB962C8B-B14F-4D97-AF65-F5344CB8AC3E}">
        <p14:creationId xmlns:p14="http://schemas.microsoft.com/office/powerpoint/2010/main" val="3502221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states are pushing the 15% replacement and testing at 20% and over. </a:t>
            </a:r>
          </a:p>
          <a:p>
            <a:endParaRPr lang="en-US" dirty="0"/>
          </a:p>
        </p:txBody>
      </p:sp>
      <p:sp>
        <p:nvSpPr>
          <p:cNvPr id="4" name="Slide Number Placeholder 3"/>
          <p:cNvSpPr>
            <a:spLocks noGrp="1"/>
          </p:cNvSpPr>
          <p:nvPr>
            <p:ph type="sldNum" sz="quarter" idx="10"/>
          </p:nvPr>
        </p:nvSpPr>
        <p:spPr/>
        <p:txBody>
          <a:bodyPr/>
          <a:lstStyle/>
          <a:p>
            <a:fld id="{5655111D-42EF-4E9C-88A3-F01AEEB76D4A}" type="slidenum">
              <a:rPr lang="en-US" smtClean="0"/>
              <a:t>18</a:t>
            </a:fld>
            <a:endParaRPr lang="en-US"/>
          </a:p>
        </p:txBody>
      </p:sp>
    </p:spTree>
    <p:extLst>
      <p:ext uri="{BB962C8B-B14F-4D97-AF65-F5344CB8AC3E}">
        <p14:creationId xmlns:p14="http://schemas.microsoft.com/office/powerpoint/2010/main" val="840526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55111D-42EF-4E9C-88A3-F01AEEB76D4A}" type="slidenum">
              <a:rPr lang="en-US" smtClean="0"/>
              <a:t>19</a:t>
            </a:fld>
            <a:endParaRPr lang="en-US"/>
          </a:p>
        </p:txBody>
      </p:sp>
    </p:spTree>
    <p:extLst>
      <p:ext uri="{BB962C8B-B14F-4D97-AF65-F5344CB8AC3E}">
        <p14:creationId xmlns:p14="http://schemas.microsoft.com/office/powerpoint/2010/main" val="2599208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55111D-42EF-4E9C-88A3-F01AEEB76D4A}" type="slidenum">
              <a:rPr lang="en-US" smtClean="0"/>
              <a:t>24</a:t>
            </a:fld>
            <a:endParaRPr lang="en-US"/>
          </a:p>
        </p:txBody>
      </p:sp>
    </p:spTree>
    <p:extLst>
      <p:ext uri="{BB962C8B-B14F-4D97-AF65-F5344CB8AC3E}">
        <p14:creationId xmlns:p14="http://schemas.microsoft.com/office/powerpoint/2010/main" val="21700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2688" y="698500"/>
            <a:ext cx="4645025" cy="3484563"/>
          </a:xfrm>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pitchFamily="18" charset="0"/>
              </a:rPr>
              <a:t>Mission Statement</a:t>
            </a:r>
          </a:p>
          <a:p>
            <a:r>
              <a:rPr lang="en-US" dirty="0">
                <a:latin typeface="Times" pitchFamily="18" charset="0"/>
              </a:rPr>
              <a:t>The Center seeks to place itself at the junction</a:t>
            </a:r>
            <a:r>
              <a:rPr lang="en-US" baseline="0" dirty="0">
                <a:latin typeface="Times" pitchFamily="18" charset="0"/>
              </a:rPr>
              <a:t> of all three communities,  providing resources to all of them</a:t>
            </a:r>
          </a:p>
          <a:p>
            <a:r>
              <a:rPr lang="en-US" baseline="0" dirty="0">
                <a:latin typeface="Times" pitchFamily="18" charset="0"/>
              </a:rPr>
              <a:t>We are unique from other universities because we do focus on implementation, which necessitates collaborating with all these groups</a:t>
            </a:r>
            <a:endParaRPr lang="en-US" dirty="0">
              <a:latin typeface="Times" pitchFamily="18"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rajan" charset="0"/>
              </a:defRPr>
            </a:lvl1pPr>
            <a:lvl2pPr marL="742950" indent="-285750" defTabSz="930275">
              <a:defRPr sz="2400">
                <a:solidFill>
                  <a:schemeClr val="tx1"/>
                </a:solidFill>
                <a:latin typeface="Trajan" charset="0"/>
              </a:defRPr>
            </a:lvl2pPr>
            <a:lvl3pPr marL="1143000" indent="-228600" defTabSz="930275">
              <a:defRPr sz="2400">
                <a:solidFill>
                  <a:schemeClr val="tx1"/>
                </a:solidFill>
                <a:latin typeface="Trajan" charset="0"/>
              </a:defRPr>
            </a:lvl3pPr>
            <a:lvl4pPr marL="1600200" indent="-228600" defTabSz="930275">
              <a:defRPr sz="2400">
                <a:solidFill>
                  <a:schemeClr val="tx1"/>
                </a:solidFill>
                <a:latin typeface="Trajan" charset="0"/>
              </a:defRPr>
            </a:lvl4pPr>
            <a:lvl5pPr marL="2057400" indent="-228600" defTabSz="930275">
              <a:defRPr sz="2400">
                <a:solidFill>
                  <a:schemeClr val="tx1"/>
                </a:solidFill>
                <a:latin typeface="Trajan" charset="0"/>
              </a:defRPr>
            </a:lvl5pPr>
            <a:lvl6pPr marL="2514600" indent="-228600" defTabSz="930275" eaLnBrk="0" fontAlgn="base" hangingPunct="0">
              <a:spcBef>
                <a:spcPct val="0"/>
              </a:spcBef>
              <a:spcAft>
                <a:spcPct val="0"/>
              </a:spcAft>
              <a:defRPr sz="2400">
                <a:solidFill>
                  <a:schemeClr val="tx1"/>
                </a:solidFill>
                <a:latin typeface="Trajan" charset="0"/>
              </a:defRPr>
            </a:lvl6pPr>
            <a:lvl7pPr marL="2971800" indent="-228600" defTabSz="930275" eaLnBrk="0" fontAlgn="base" hangingPunct="0">
              <a:spcBef>
                <a:spcPct val="0"/>
              </a:spcBef>
              <a:spcAft>
                <a:spcPct val="0"/>
              </a:spcAft>
              <a:defRPr sz="2400">
                <a:solidFill>
                  <a:schemeClr val="tx1"/>
                </a:solidFill>
                <a:latin typeface="Trajan" charset="0"/>
              </a:defRPr>
            </a:lvl7pPr>
            <a:lvl8pPr marL="3429000" indent="-228600" defTabSz="930275" eaLnBrk="0" fontAlgn="base" hangingPunct="0">
              <a:spcBef>
                <a:spcPct val="0"/>
              </a:spcBef>
              <a:spcAft>
                <a:spcPct val="0"/>
              </a:spcAft>
              <a:defRPr sz="2400">
                <a:solidFill>
                  <a:schemeClr val="tx1"/>
                </a:solidFill>
                <a:latin typeface="Trajan" charset="0"/>
              </a:defRPr>
            </a:lvl8pPr>
            <a:lvl9pPr marL="3886200" indent="-228600" defTabSz="930275" eaLnBrk="0" fontAlgn="base" hangingPunct="0">
              <a:spcBef>
                <a:spcPct val="0"/>
              </a:spcBef>
              <a:spcAft>
                <a:spcPct val="0"/>
              </a:spcAft>
              <a:defRPr sz="2400">
                <a:solidFill>
                  <a:schemeClr val="tx1"/>
                </a:solidFill>
                <a:latin typeface="Trajan"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EE526C6F-95E5-403B-AE4B-7A981FDDC08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23293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620BE9-04C2-47AE-AADA-0B743E499B5B}" type="slidenum">
              <a:rPr lang="en-US" smtClean="0"/>
              <a:t>26</a:t>
            </a:fld>
            <a:endParaRPr lang="en-US"/>
          </a:p>
        </p:txBody>
      </p:sp>
    </p:spTree>
    <p:extLst>
      <p:ext uri="{BB962C8B-B14F-4D97-AF65-F5344CB8AC3E}">
        <p14:creationId xmlns:p14="http://schemas.microsoft.com/office/powerpoint/2010/main" val="1989962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Core samples were taken from in the summer of 2021 utilizing traffic control where possible during the SPS-2 site evaluations as part of the LTPP program.  Samples were sent to Oregon State University and Oklahoma State University for testing.</a:t>
            </a:r>
          </a:p>
          <a:p>
            <a:r>
              <a:rPr lang="en-US" dirty="0"/>
              <a:t>Each of the sample sites have data on mixture proportions, SCM type, air content and w/cm ratio.  The pavement performance for the samples were noted.</a:t>
            </a:r>
          </a:p>
        </p:txBody>
      </p:sp>
      <p:sp>
        <p:nvSpPr>
          <p:cNvPr id="4" name="Slide Number Placeholder 3"/>
          <p:cNvSpPr>
            <a:spLocks noGrp="1"/>
          </p:cNvSpPr>
          <p:nvPr>
            <p:ph type="sldNum" sz="quarter" idx="5"/>
          </p:nvPr>
        </p:nvSpPr>
        <p:spPr/>
        <p:txBody>
          <a:bodyPr/>
          <a:lstStyle/>
          <a:p>
            <a:fld id="{37620BE9-04C2-47AE-AADA-0B743E499B5B}" type="slidenum">
              <a:rPr lang="en-US" smtClean="0"/>
              <a:t>27</a:t>
            </a:fld>
            <a:endParaRPr lang="en-US"/>
          </a:p>
        </p:txBody>
      </p:sp>
    </p:spTree>
    <p:extLst>
      <p:ext uri="{BB962C8B-B14F-4D97-AF65-F5344CB8AC3E}">
        <p14:creationId xmlns:p14="http://schemas.microsoft.com/office/powerpoint/2010/main" val="2686907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a:r>
              <a:rPr lang="en-US" b="0" i="0" dirty="0">
                <a:solidFill>
                  <a:srgbClr val="616161"/>
                </a:solidFill>
                <a:effectLst/>
                <a:latin typeface="Nunito Sans"/>
              </a:rPr>
              <a:t>The free training will be very informal to facilitate interaction between the attendees and the instructors. This practical training is designed for technicians and engineers to increase proficiency in several new materials and construction testing equipment/test methods, including “tips and tricks” the MCTC staff have learned in the field.</a:t>
            </a:r>
          </a:p>
          <a:p>
            <a:pPr algn="l"/>
            <a:r>
              <a:rPr lang="en-US" b="0" i="0" dirty="0">
                <a:solidFill>
                  <a:srgbClr val="616161"/>
                </a:solidFill>
                <a:effectLst/>
                <a:latin typeface="Nunito Sans"/>
              </a:rPr>
              <a:t>Attendees will be encouraged to perform tests along with the instructors during the training. Due to the format of the training, the MCTC says 5 or 6 attendees is ideal for each session; however, group sizes of 10 attendees can be accommodated. Sessions will be administered using Microsoft Teams.</a:t>
            </a:r>
          </a:p>
          <a:p>
            <a:endParaRPr lang="en-US" dirty="0"/>
          </a:p>
        </p:txBody>
      </p:sp>
      <p:sp>
        <p:nvSpPr>
          <p:cNvPr id="4" name="Slide Number Placeholder 3"/>
          <p:cNvSpPr>
            <a:spLocks noGrp="1"/>
          </p:cNvSpPr>
          <p:nvPr>
            <p:ph type="sldNum" sz="quarter" idx="5"/>
          </p:nvPr>
        </p:nvSpPr>
        <p:spPr/>
        <p:txBody>
          <a:bodyPr/>
          <a:lstStyle/>
          <a:p>
            <a:fld id="{5655111D-42EF-4E9C-88A3-F01AEEB76D4A}" type="slidenum">
              <a:rPr lang="en-US" smtClean="0"/>
              <a:t>32</a:t>
            </a:fld>
            <a:endParaRPr lang="en-US"/>
          </a:p>
        </p:txBody>
      </p:sp>
    </p:spTree>
    <p:extLst>
      <p:ext uri="{BB962C8B-B14F-4D97-AF65-F5344CB8AC3E}">
        <p14:creationId xmlns:p14="http://schemas.microsoft.com/office/powerpoint/2010/main" val="705602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r>
              <a:rPr lang="en-US" b="1" dirty="0"/>
              <a:t>To</a:t>
            </a:r>
            <a:r>
              <a:rPr lang="en-US" b="1" baseline="0" dirty="0"/>
              <a:t> improve concrete performance and reliability, we need to develop a better specification </a:t>
            </a:r>
          </a:p>
          <a:p>
            <a:r>
              <a:rPr lang="en-US" b="1" dirty="0"/>
              <a:t>Dr. Peter Taylor, ISU</a:t>
            </a:r>
          </a:p>
          <a:p>
            <a:r>
              <a:rPr lang="en-US" b="1" dirty="0"/>
              <a:t>Dr. Tyler Ley, Oklahoma</a:t>
            </a:r>
            <a:r>
              <a:rPr lang="en-US" b="1" baseline="0" dirty="0"/>
              <a:t> State</a:t>
            </a:r>
          </a:p>
          <a:p>
            <a:r>
              <a:rPr lang="en-US" b="1" baseline="0" dirty="0"/>
              <a:t>Dr. Jason </a:t>
            </a:r>
            <a:r>
              <a:rPr lang="en-US" b="1" baseline="0" dirty="0" err="1"/>
              <a:t>Wiess</a:t>
            </a:r>
            <a:r>
              <a:rPr lang="en-US" b="1" baseline="0" dirty="0"/>
              <a:t>, Oregon State</a:t>
            </a:r>
          </a:p>
          <a:p>
            <a:r>
              <a:rPr lang="en-US" b="1" baseline="0" dirty="0"/>
              <a:t>Dr. Tom VanDam, NCE</a:t>
            </a:r>
          </a:p>
          <a:p>
            <a:r>
              <a:rPr lang="en-US" b="1" baseline="0" dirty="0"/>
              <a:t>Cecil Jones, </a:t>
            </a:r>
            <a:r>
              <a:rPr lang="en-US" b="1" baseline="0" dirty="0" err="1"/>
              <a:t>Diverified</a:t>
            </a:r>
            <a:endParaRPr lang="en-US" b="1" baseline="0" dirty="0"/>
          </a:p>
          <a:p>
            <a:r>
              <a:rPr lang="en-US" b="1" baseline="0" dirty="0"/>
              <a:t>Jerod Gross, Snyder and Associates</a:t>
            </a:r>
          </a:p>
          <a:p>
            <a:r>
              <a:rPr lang="en-US" b="1" baseline="0" dirty="0"/>
              <a:t>Mike Praul and Robert Conway, FHWA</a:t>
            </a:r>
          </a:p>
          <a:p>
            <a:r>
              <a:rPr lang="en-US" b="1" baseline="0" dirty="0"/>
              <a:t>Gordon Smith, CP Tech Center</a:t>
            </a:r>
            <a:endParaRPr lang="en-US" b="1" dirty="0"/>
          </a:p>
          <a:p>
            <a:pPr lvl="0">
              <a:spcBef>
                <a:spcPts val="0"/>
              </a:spcBef>
              <a:buNone/>
            </a:pPr>
            <a:endParaRPr dirty="0"/>
          </a:p>
        </p:txBody>
      </p:sp>
      <p:sp>
        <p:nvSpPr>
          <p:cNvPr id="72" name="Shape 72"/>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4680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620BE9-04C2-47AE-AADA-0B743E499B5B}" type="slidenum">
              <a:rPr lang="en-US" smtClean="0"/>
              <a:t>35</a:t>
            </a:fld>
            <a:endParaRPr lang="en-US"/>
          </a:p>
        </p:txBody>
      </p:sp>
    </p:spTree>
    <p:extLst>
      <p:ext uri="{BB962C8B-B14F-4D97-AF65-F5344CB8AC3E}">
        <p14:creationId xmlns:p14="http://schemas.microsoft.com/office/powerpoint/2010/main" val="3886115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55111D-42EF-4E9C-88A3-F01AEEB76D4A}" type="slidenum">
              <a:rPr lang="en-US" smtClean="0"/>
              <a:t>36</a:t>
            </a:fld>
            <a:endParaRPr lang="en-US"/>
          </a:p>
        </p:txBody>
      </p:sp>
    </p:spTree>
    <p:extLst>
      <p:ext uri="{BB962C8B-B14F-4D97-AF65-F5344CB8AC3E}">
        <p14:creationId xmlns:p14="http://schemas.microsoft.com/office/powerpoint/2010/main" val="2864353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55111D-42EF-4E9C-88A3-F01AEEB76D4A}" type="slidenum">
              <a:rPr lang="en-US" smtClean="0"/>
              <a:t>3</a:t>
            </a:fld>
            <a:endParaRPr lang="en-US"/>
          </a:p>
        </p:txBody>
      </p:sp>
    </p:spTree>
    <p:extLst>
      <p:ext uri="{BB962C8B-B14F-4D97-AF65-F5344CB8AC3E}">
        <p14:creationId xmlns:p14="http://schemas.microsoft.com/office/powerpoint/2010/main" val="2000977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e.g. </a:t>
            </a:r>
            <a:r>
              <a:rPr lang="en-US"/>
              <a:t>Strength is </a:t>
            </a:r>
            <a:r>
              <a:rPr lang="en-US" dirty="0"/>
              <a:t>low – so add cement = increased shrinkage and cracking risk.  </a:t>
            </a:r>
          </a:p>
        </p:txBody>
      </p:sp>
      <p:sp>
        <p:nvSpPr>
          <p:cNvPr id="4" name="Slide Number Placeholder 3"/>
          <p:cNvSpPr>
            <a:spLocks noGrp="1"/>
          </p:cNvSpPr>
          <p:nvPr>
            <p:ph type="sldNum" sz="quarter" idx="10"/>
          </p:nvPr>
        </p:nvSpPr>
        <p:spPr/>
        <p:txBody>
          <a:bodyPr/>
          <a:lstStyle/>
          <a:p>
            <a:fld id="{5655111D-42EF-4E9C-88A3-F01AEEB76D4A}" type="slidenum">
              <a:rPr lang="en-US" smtClean="0"/>
              <a:t>4</a:t>
            </a:fld>
            <a:endParaRPr lang="en-US"/>
          </a:p>
        </p:txBody>
      </p:sp>
    </p:spTree>
    <p:extLst>
      <p:ext uri="{BB962C8B-B14F-4D97-AF65-F5344CB8AC3E}">
        <p14:creationId xmlns:p14="http://schemas.microsoft.com/office/powerpoint/2010/main" val="245475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F58891-5505-41E0-968B-C8CA47914E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848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400" dirty="0"/>
          </a:p>
          <a:p>
            <a:r>
              <a:rPr lang="en-US" sz="1800" dirty="0"/>
              <a:t>5-year contract (currently year 4)</a:t>
            </a:r>
          </a:p>
          <a:p>
            <a:r>
              <a:rPr lang="en-US" sz="1800" dirty="0"/>
              <a:t>Task 1 – Implementation </a:t>
            </a:r>
          </a:p>
          <a:p>
            <a:pPr lvl="1"/>
            <a:r>
              <a:rPr lang="en-US" sz="1800" dirty="0"/>
              <a:t>technical assistance, spec review, shadow testing, data collection</a:t>
            </a:r>
          </a:p>
          <a:p>
            <a:r>
              <a:rPr lang="en-US" sz="1800" dirty="0"/>
              <a:t>Task 2 – Monitoring </a:t>
            </a:r>
          </a:p>
          <a:p>
            <a:pPr lvl="1"/>
            <a:r>
              <a:rPr lang="en-US" sz="1800" dirty="0"/>
              <a:t>Collect data, mine LTPP data </a:t>
            </a:r>
          </a:p>
          <a:p>
            <a:r>
              <a:rPr lang="en-US" sz="1800" dirty="0"/>
              <a:t>Task 3 – Test methods</a:t>
            </a:r>
          </a:p>
          <a:p>
            <a:pPr lvl="1"/>
            <a:r>
              <a:rPr lang="en-US" sz="1800" dirty="0"/>
              <a:t>Transport, thermodynamics, water movement, </a:t>
            </a:r>
            <a:br>
              <a:rPr lang="en-US" sz="1800" dirty="0"/>
            </a:br>
            <a:r>
              <a:rPr lang="en-US" sz="1800" dirty="0"/>
              <a:t>water content, constructability</a:t>
            </a:r>
          </a:p>
          <a:p>
            <a:r>
              <a:rPr lang="en-US" sz="1800" dirty="0"/>
              <a:t>Task 4 – Test refinement</a:t>
            </a:r>
          </a:p>
          <a:p>
            <a:endParaRPr lang="en-US" sz="1800" dirty="0"/>
          </a:p>
          <a:p>
            <a:endParaRPr lang="en-US" sz="1800" dirty="0"/>
          </a:p>
          <a:p>
            <a:endParaRPr lang="en-US" dirty="0"/>
          </a:p>
        </p:txBody>
      </p:sp>
      <p:sp>
        <p:nvSpPr>
          <p:cNvPr id="4" name="Slide Number Placeholder 3"/>
          <p:cNvSpPr>
            <a:spLocks noGrp="1"/>
          </p:cNvSpPr>
          <p:nvPr>
            <p:ph type="sldNum" sz="quarter" idx="5"/>
          </p:nvPr>
        </p:nvSpPr>
        <p:spPr/>
        <p:txBody>
          <a:bodyPr/>
          <a:lstStyle/>
          <a:p>
            <a:fld id="{5655111D-42EF-4E9C-88A3-F01AEEB76D4A}" type="slidenum">
              <a:rPr lang="en-US" smtClean="0"/>
              <a:t>6</a:t>
            </a:fld>
            <a:endParaRPr lang="en-US"/>
          </a:p>
        </p:txBody>
      </p:sp>
    </p:spTree>
    <p:extLst>
      <p:ext uri="{BB962C8B-B14F-4D97-AF65-F5344CB8AC3E}">
        <p14:creationId xmlns:p14="http://schemas.microsoft.com/office/powerpoint/2010/main" val="313293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We need to be concerned with the thi</a:t>
            </a:r>
            <a:r>
              <a:rPr lang="en-US" sz="1800" dirty="0">
                <a:solidFill>
                  <a:srgbClr val="3A5C6F"/>
                </a:solidFill>
              </a:rPr>
              <a:t>n</a:t>
            </a:r>
            <a:r>
              <a:rPr lang="en-US" sz="1800" dirty="0"/>
              <a:t>gs that matter!</a:t>
            </a:r>
          </a:p>
          <a:p>
            <a:r>
              <a:rPr lang="en-US" sz="1800" dirty="0"/>
              <a:t>We need to understand the right properties measured at the right time</a:t>
            </a:r>
          </a:p>
          <a:p>
            <a:pPr lvl="1"/>
            <a:r>
              <a:rPr lang="en-US" sz="1800" dirty="0"/>
              <a:t>Prequalification</a:t>
            </a:r>
          </a:p>
          <a:p>
            <a:pPr lvl="1"/>
            <a:r>
              <a:rPr lang="en-US" sz="1800" dirty="0"/>
              <a:t>Process control</a:t>
            </a:r>
          </a:p>
          <a:p>
            <a:pPr lvl="1"/>
            <a:r>
              <a:rPr lang="en-US" sz="1800" dirty="0"/>
              <a:t>Acceptance</a:t>
            </a:r>
          </a:p>
          <a:p>
            <a:pPr lvl="1"/>
            <a:endParaRPr lang="en-US" sz="1800" dirty="0"/>
          </a:p>
          <a:p>
            <a:r>
              <a:rPr lang="en-US" sz="1800" dirty="0"/>
              <a:t>A buffet of approaches is available (AASHTO R101) </a:t>
            </a:r>
          </a:p>
          <a:p>
            <a:pPr lvl="1"/>
            <a:r>
              <a:rPr lang="en-US" sz="1800" dirty="0"/>
              <a:t>Prescriptive: w/cm, paste volume</a:t>
            </a:r>
          </a:p>
          <a:p>
            <a:pPr lvl="1"/>
            <a:r>
              <a:rPr lang="en-US" sz="1800" dirty="0"/>
              <a:t>Performance: formation factor(resistivity)</a:t>
            </a:r>
          </a:p>
          <a:p>
            <a:pPr lvl="1"/>
            <a:endParaRPr lang="en-US" sz="1800" dirty="0"/>
          </a:p>
          <a:p>
            <a:endParaRPr lang="en-US" dirty="0"/>
          </a:p>
        </p:txBody>
      </p:sp>
      <p:sp>
        <p:nvSpPr>
          <p:cNvPr id="4" name="Slide Number Placeholder 3"/>
          <p:cNvSpPr>
            <a:spLocks noGrp="1"/>
          </p:cNvSpPr>
          <p:nvPr>
            <p:ph type="sldNum" sz="quarter" idx="10"/>
          </p:nvPr>
        </p:nvSpPr>
        <p:spPr/>
        <p:txBody>
          <a:bodyPr/>
          <a:lstStyle/>
          <a:p>
            <a:fld id="{5655111D-42EF-4E9C-88A3-F01AEEB76D4A}" type="slidenum">
              <a:rPr lang="en-US" smtClean="0"/>
              <a:t>7</a:t>
            </a:fld>
            <a:endParaRPr lang="en-US"/>
          </a:p>
        </p:txBody>
      </p:sp>
    </p:spTree>
    <p:extLst>
      <p:ext uri="{BB962C8B-B14F-4D97-AF65-F5344CB8AC3E}">
        <p14:creationId xmlns:p14="http://schemas.microsoft.com/office/powerpoint/2010/main" val="2949687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729827" y="4561228"/>
            <a:ext cx="5855400" cy="4320300"/>
          </a:xfrm>
          <a:prstGeom prst="rect">
            <a:avLst/>
          </a:prstGeom>
        </p:spPr>
        <p:txBody>
          <a:bodyPr lIns="91425" tIns="91425" rIns="91425" bIns="91425" anchor="t" anchorCtr="0">
            <a:noAutofit/>
          </a:bodyPr>
          <a:lstStyle/>
          <a:p>
            <a:pPr indent="-260747"/>
            <a:r>
              <a:rPr lang="en-US" dirty="0"/>
              <a:t>All deterioration mechanisms involve fluid movement</a:t>
            </a:r>
          </a:p>
          <a:p>
            <a:pPr indent="-260747"/>
            <a:r>
              <a:rPr lang="en-US" dirty="0"/>
              <a:t>Keep water out = longer life</a:t>
            </a:r>
          </a:p>
          <a:p>
            <a:pPr indent="-260747"/>
            <a:r>
              <a:rPr lang="en-US" dirty="0"/>
              <a:t>Measurement has been difficult</a:t>
            </a:r>
          </a:p>
          <a:p>
            <a:pPr indent="-260747"/>
            <a:endParaRPr lang="en-US" dirty="0"/>
          </a:p>
          <a:p>
            <a:pPr indent="-260747"/>
            <a:r>
              <a:rPr lang="en-US" dirty="0"/>
              <a:t>Prequalification</a:t>
            </a:r>
          </a:p>
          <a:p>
            <a:pPr indent="-260747"/>
            <a:r>
              <a:rPr lang="en-US" dirty="0"/>
              <a:t>QC</a:t>
            </a:r>
          </a:p>
          <a:p>
            <a:pPr indent="-260747"/>
            <a:r>
              <a:rPr lang="en-US" dirty="0"/>
              <a:t>Acceptance</a:t>
            </a:r>
          </a:p>
          <a:p>
            <a:pPr lvl="0">
              <a:spcBef>
                <a:spcPts val="0"/>
              </a:spcBef>
              <a:buNone/>
            </a:pPr>
            <a:endParaRPr dirty="0"/>
          </a:p>
        </p:txBody>
      </p:sp>
      <p:sp>
        <p:nvSpPr>
          <p:cNvPr id="253" name="Shape 253"/>
          <p:cNvSpPr>
            <a:spLocks noGrp="1" noRot="1" noChangeAspect="1"/>
          </p:cNvSpPr>
          <p:nvPr>
            <p:ph type="sldImg" idx="2"/>
          </p:nvPr>
        </p:nvSpPr>
        <p:spPr>
          <a:xfrm>
            <a:off x="1258888"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0271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from a draft of the final PP-84 table 1</a:t>
            </a:r>
          </a:p>
          <a:p>
            <a:endParaRPr lang="en-US" dirty="0"/>
          </a:p>
        </p:txBody>
      </p:sp>
      <p:sp>
        <p:nvSpPr>
          <p:cNvPr id="4" name="Slide Number Placeholder 3"/>
          <p:cNvSpPr>
            <a:spLocks noGrp="1"/>
          </p:cNvSpPr>
          <p:nvPr>
            <p:ph type="sldNum" sz="quarter" idx="5"/>
          </p:nvPr>
        </p:nvSpPr>
        <p:spPr/>
        <p:txBody>
          <a:bodyPr/>
          <a:lstStyle/>
          <a:p>
            <a:fld id="{5655111D-42EF-4E9C-88A3-F01AEEB76D4A}" type="slidenum">
              <a:rPr lang="en-US" smtClean="0"/>
              <a:t>9</a:t>
            </a:fld>
            <a:endParaRPr lang="en-US"/>
          </a:p>
        </p:txBody>
      </p:sp>
      <p:pic>
        <p:nvPicPr>
          <p:cNvPr id="6" name="Picture 5">
            <a:extLst>
              <a:ext uri="{FF2B5EF4-FFF2-40B4-BE49-F238E27FC236}">
                <a16:creationId xmlns:a16="http://schemas.microsoft.com/office/drawing/2014/main" id="{BE9A78CA-9DFE-470A-944B-E4A6BBD92050}"/>
              </a:ext>
            </a:extLst>
          </p:cNvPr>
          <p:cNvPicPr>
            <a:picLocks noChangeAspect="1"/>
          </p:cNvPicPr>
          <p:nvPr/>
        </p:nvPicPr>
        <p:blipFill>
          <a:blip r:embed="rId3"/>
          <a:stretch>
            <a:fillRect/>
          </a:stretch>
        </p:blipFill>
        <p:spPr>
          <a:xfrm>
            <a:off x="803276" y="5143067"/>
            <a:ext cx="4567237" cy="1833815"/>
          </a:xfrm>
          <a:prstGeom prst="rect">
            <a:avLst/>
          </a:prstGeom>
        </p:spPr>
      </p:pic>
    </p:spTree>
    <p:extLst>
      <p:ext uri="{BB962C8B-B14F-4D97-AF65-F5344CB8AC3E}">
        <p14:creationId xmlns:p14="http://schemas.microsoft.com/office/powerpoint/2010/main" val="15924326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30" name="Picture 29"/>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2" y="-17092"/>
            <a:ext cx="9144002" cy="6916656"/>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90974" y="390359"/>
            <a:ext cx="4216829" cy="2157193"/>
          </a:xfrm>
          <a:prstGeom prst="rect">
            <a:avLst/>
          </a:prstGeom>
        </p:spPr>
      </p:pic>
      <p:pic>
        <p:nvPicPr>
          <p:cNvPr id="29" name="Picture 2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79439" y="5235830"/>
            <a:ext cx="1628363" cy="1283902"/>
          </a:xfrm>
          <a:prstGeom prst="rect">
            <a:avLst/>
          </a:prstGeom>
        </p:spPr>
      </p:pic>
    </p:spTree>
    <p:extLst>
      <p:ext uri="{BB962C8B-B14F-4D97-AF65-F5344CB8AC3E}">
        <p14:creationId xmlns:p14="http://schemas.microsoft.com/office/powerpoint/2010/main" val="404903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1"/>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3832964"/>
          </a:xfrm>
          <a:prstGeom prst="rect">
            <a:avLst/>
          </a:prstGeom>
          <a:noFill/>
          <a:effectLst/>
        </p:spPr>
      </p:pic>
      <p:sp>
        <p:nvSpPr>
          <p:cNvPr id="12" name="Rectangle 11"/>
          <p:cNvSpPr/>
          <p:nvPr userDrawn="1"/>
        </p:nvSpPr>
        <p:spPr>
          <a:xfrm>
            <a:off x="0" y="0"/>
            <a:ext cx="9144000" cy="384013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143000" y="1122363"/>
            <a:ext cx="6858000" cy="2387600"/>
          </a:xfrm>
        </p:spPr>
        <p:txBody>
          <a:bodyPr anchor="b">
            <a:normAutofit/>
          </a:bodyPr>
          <a:lstStyle>
            <a:lvl1pPr algn="ctr">
              <a:defRPr sz="405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4119073"/>
            <a:ext cx="6858000" cy="75203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24785" y="5150039"/>
            <a:ext cx="2970810" cy="1519770"/>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0234" y="5143707"/>
            <a:ext cx="3047393" cy="628621"/>
          </a:xfrm>
          <a:prstGeom prst="rect">
            <a:avLst/>
          </a:prstGeom>
        </p:spPr>
      </p:pic>
    </p:spTree>
    <p:extLst>
      <p:ext uri="{BB962C8B-B14F-4D97-AF65-F5344CB8AC3E}">
        <p14:creationId xmlns:p14="http://schemas.microsoft.com/office/powerpoint/2010/main" val="231470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28650" y="1433822"/>
            <a:ext cx="7886700" cy="4803076"/>
          </a:xfrm>
        </p:spPr>
        <p:txBody>
          <a:bodyPr>
            <a:normAutofit/>
          </a:bodyPr>
          <a:lstStyle>
            <a:lvl1pPr>
              <a:defRPr sz="2100"/>
            </a:lvl1pPr>
            <a:lvl2pPr>
              <a:defRPr sz="2100"/>
            </a:lvl2pPr>
            <a:lvl3pPr>
              <a:defRPr sz="2100"/>
            </a:lvl3pPr>
            <a:lvl4pPr>
              <a:defRPr sz="2100"/>
            </a:lvl4pPr>
            <a:lvl5pPr>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5887733-16E9-41AB-AF93-5A8F7B291E6F}" type="slidenum">
              <a:rPr lang="en-US" smtClean="0"/>
              <a:t>‹#›</a:t>
            </a:fld>
            <a:endParaRPr lang="en-US"/>
          </a:p>
        </p:txBody>
      </p:sp>
    </p:spTree>
    <p:extLst>
      <p:ext uri="{BB962C8B-B14F-4D97-AF65-F5344CB8AC3E}">
        <p14:creationId xmlns:p14="http://schemas.microsoft.com/office/powerpoint/2010/main" val="2649583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5887733-16E9-41AB-AF93-5A8F7B291E6F}" type="slidenum">
              <a:rPr lang="en-US" smtClean="0"/>
              <a:pPr/>
              <a:t>‹#›</a:t>
            </a:fld>
            <a:endParaRPr lang="en-US" dirty="0"/>
          </a:p>
        </p:txBody>
      </p:sp>
      <p:sp>
        <p:nvSpPr>
          <p:cNvPr id="6" name="Rectangle 5"/>
          <p:cNvSpPr/>
          <p:nvPr userDrawn="1"/>
        </p:nvSpPr>
        <p:spPr>
          <a:xfrm>
            <a:off x="0" y="1191126"/>
            <a:ext cx="9144000" cy="1082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968095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61961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06769"/>
            <a:ext cx="7886700" cy="483012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568736"/>
            <a:ext cx="9144000" cy="28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cxnSp>
        <p:nvCxnSpPr>
          <p:cNvPr id="11" name="Straight Connector 10"/>
          <p:cNvCxnSpPr/>
          <p:nvPr userDrawn="1"/>
        </p:nvCxnSpPr>
        <p:spPr>
          <a:xfrm>
            <a:off x="0" y="1219962"/>
            <a:ext cx="9144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61784" y="6568736"/>
            <a:ext cx="467882" cy="289263"/>
          </a:xfrm>
          <a:prstGeom prst="rect">
            <a:avLst/>
          </a:prstGeom>
        </p:spPr>
        <p:txBody>
          <a:bodyPr vert="horz" lIns="91440" tIns="45720" rIns="91440" bIns="45720" rtlCol="0" anchor="ctr"/>
          <a:lstStyle>
            <a:lvl1pPr algn="l">
              <a:defRPr sz="825">
                <a:solidFill>
                  <a:schemeClr val="bg1"/>
                </a:solidFill>
              </a:defRPr>
            </a:lvl1pPr>
          </a:lstStyle>
          <a:p>
            <a:fld id="{95887733-16E9-41AB-AF93-5A8F7B291E6F}" type="slidenum">
              <a:rPr lang="en-US" smtClean="0"/>
              <a:pPr/>
              <a:t>‹#›</a:t>
            </a:fld>
            <a:endParaRPr lang="en-US" dirty="0"/>
          </a:p>
        </p:txBody>
      </p:sp>
      <p:sp>
        <p:nvSpPr>
          <p:cNvPr id="5" name="Footer Placeholder 4"/>
          <p:cNvSpPr>
            <a:spLocks noGrp="1"/>
          </p:cNvSpPr>
          <p:nvPr>
            <p:ph type="ftr" sz="quarter" idx="3"/>
          </p:nvPr>
        </p:nvSpPr>
        <p:spPr>
          <a:xfrm>
            <a:off x="591450" y="6568736"/>
            <a:ext cx="7923901" cy="289264"/>
          </a:xfrm>
          <a:prstGeom prst="rect">
            <a:avLst/>
          </a:prstGeom>
        </p:spPr>
        <p:txBody>
          <a:bodyPr vert="horz" lIns="91440" tIns="45720" rIns="91440" bIns="45720" rtlCol="0" anchor="ctr"/>
          <a:lstStyle>
            <a:lvl1pPr algn="l">
              <a:defRPr sz="750">
                <a:solidFill>
                  <a:schemeClr val="bg1"/>
                </a:solidFill>
              </a:defRPr>
            </a:lvl1pPr>
          </a:lstStyle>
          <a:p>
            <a:endParaRPr lang="en-US" dirty="0"/>
          </a:p>
        </p:txBody>
      </p:sp>
    </p:spTree>
    <p:extLst>
      <p:ext uri="{BB962C8B-B14F-4D97-AF65-F5344CB8AC3E}">
        <p14:creationId xmlns:p14="http://schemas.microsoft.com/office/powerpoint/2010/main" val="275523762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hdr="0" ftr="0" dt="0"/>
  <p:txStyles>
    <p:titleStyle>
      <a:lvl1pPr algn="ctr"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3"/>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2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3"/>
        </a:buClr>
        <a:buFont typeface="Arial" panose="020B0604020202020204" pitchFamily="34" charset="0"/>
        <a:buChar char="•"/>
        <a:defRPr sz="2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2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gross@snyder-associates.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3.emf"/><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hyperlink" Target="https://www.fhwa.dot.gov/pavement/sustainability/hif16013.pdf"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4.jp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intrans.iastate.edu/app/uploads/2019/10/MAPbriefOctober2018.pdf"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52.wmf"/><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54.wmf"/><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5704" y="2443943"/>
            <a:ext cx="6858000" cy="635336"/>
          </a:xfrm>
        </p:spPr>
        <p:txBody>
          <a:bodyPr>
            <a:noAutofit/>
          </a:bodyPr>
          <a:lstStyle/>
          <a:p>
            <a:r>
              <a:rPr lang="en-US" sz="2800" dirty="0"/>
              <a:t>Performance Engineered Mixtures for Concrete Pavements</a:t>
            </a:r>
            <a:br>
              <a:rPr lang="en-US" sz="2800" dirty="0"/>
            </a:br>
            <a:br>
              <a:rPr lang="en-US" sz="2800" dirty="0"/>
            </a:br>
            <a:r>
              <a:rPr lang="en-US" sz="2800" dirty="0"/>
              <a:t>Arkansas DOT </a:t>
            </a:r>
            <a:br>
              <a:rPr lang="en-US" sz="2800" dirty="0"/>
            </a:br>
            <a:r>
              <a:rPr lang="en-US" sz="2800" dirty="0"/>
              <a:t>Transportation Research Committee</a:t>
            </a:r>
            <a:br>
              <a:rPr lang="en-US" sz="2800" dirty="0"/>
            </a:br>
            <a:r>
              <a:rPr lang="en-US" sz="2800" dirty="0"/>
              <a:t>5-25-22</a:t>
            </a:r>
          </a:p>
        </p:txBody>
      </p:sp>
      <p:sp>
        <p:nvSpPr>
          <p:cNvPr id="3" name="Subtitle 2"/>
          <p:cNvSpPr>
            <a:spLocks noGrp="1"/>
          </p:cNvSpPr>
          <p:nvPr>
            <p:ph type="subTitle" idx="1"/>
          </p:nvPr>
        </p:nvSpPr>
        <p:spPr>
          <a:xfrm>
            <a:off x="1143000" y="3867212"/>
            <a:ext cx="6858000" cy="1241629"/>
          </a:xfrm>
        </p:spPr>
        <p:txBody>
          <a:bodyPr>
            <a:normAutofit lnSpcReduction="10000"/>
          </a:bodyPr>
          <a:lstStyle/>
          <a:p>
            <a:r>
              <a:rPr lang="en-US" sz="2400" dirty="0"/>
              <a:t>Jerod Gross, PE, LEED AP</a:t>
            </a:r>
          </a:p>
          <a:p>
            <a:r>
              <a:rPr lang="en-US" sz="2400" dirty="0">
                <a:hlinkClick r:id="rId3"/>
              </a:rPr>
              <a:t>jgross@snyder-associates.com</a:t>
            </a:r>
            <a:endParaRPr lang="en-US" sz="2400" dirty="0"/>
          </a:p>
          <a:p>
            <a:r>
              <a:rPr lang="en-US" sz="2400" dirty="0"/>
              <a:t>515-669-7644</a:t>
            </a:r>
          </a:p>
        </p:txBody>
      </p:sp>
    </p:spTree>
    <p:extLst>
      <p:ext uri="{BB962C8B-B14F-4D97-AF65-F5344CB8AC3E}">
        <p14:creationId xmlns:p14="http://schemas.microsoft.com/office/powerpoint/2010/main" val="2838734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Shape 116"/>
          <p:cNvSpPr txBox="1">
            <a:spLocks noGrp="1"/>
          </p:cNvSpPr>
          <p:nvPr>
            <p:ph type="title"/>
          </p:nvPr>
        </p:nvSpPr>
        <p:spPr>
          <a:prstGeom prst="rect">
            <a:avLst/>
          </a:prstGeom>
          <a:noFill/>
          <a:ln>
            <a:noFill/>
          </a:ln>
        </p:spPr>
        <p:txBody>
          <a:bodyPr vert="horz" lIns="68569" tIns="34275" rIns="68569" bIns="34275" rtlCol="0" anchor="ctr" anchorCtr="0">
            <a:noAutofit/>
          </a:bodyPr>
          <a:lstStyle/>
          <a:p>
            <a:pPr lvl="0">
              <a:buSzPct val="25000"/>
            </a:pPr>
            <a:r>
              <a:rPr lang="en-US" dirty="0"/>
              <a:t>Aggregate Stability</a:t>
            </a:r>
          </a:p>
        </p:txBody>
      </p:sp>
      <p:sp>
        <p:nvSpPr>
          <p:cNvPr id="117" name="Shape 117"/>
          <p:cNvSpPr txBox="1">
            <a:spLocks noGrp="1"/>
          </p:cNvSpPr>
          <p:nvPr>
            <p:ph idx="1"/>
          </p:nvPr>
        </p:nvSpPr>
        <p:spPr>
          <a:prstGeom prst="rect">
            <a:avLst/>
          </a:prstGeom>
          <a:noFill/>
          <a:ln>
            <a:noFill/>
          </a:ln>
        </p:spPr>
        <p:txBody>
          <a:bodyPr vert="horz" lIns="68569" tIns="34275" rIns="68569" bIns="34275" rtlCol="0" anchor="t" anchorCtr="0">
            <a:noAutofit/>
          </a:bodyPr>
          <a:lstStyle/>
          <a:p>
            <a:pPr marL="0" indent="0">
              <a:buNone/>
            </a:pPr>
            <a:r>
              <a:rPr lang="en-US" dirty="0"/>
              <a:t>Aggregate growing due to </a:t>
            </a:r>
          </a:p>
          <a:p>
            <a:pPr lvl="1" indent="-260747"/>
            <a:r>
              <a:rPr lang="en-US" dirty="0"/>
              <a:t>Alkali silica reaction</a:t>
            </a:r>
          </a:p>
          <a:p>
            <a:pPr lvl="1" indent="-260747"/>
            <a:r>
              <a:rPr lang="en-US" dirty="0"/>
              <a:t>(Alkali carbonate reaction)</a:t>
            </a:r>
          </a:p>
          <a:p>
            <a:pPr lvl="1" indent="-260747"/>
            <a:r>
              <a:rPr lang="en-US" dirty="0"/>
              <a:t>D-Cracking</a:t>
            </a:r>
          </a:p>
          <a:p>
            <a:pPr lvl="1" indent="-260747"/>
            <a:endParaRPr lang="en-US" dirty="0"/>
          </a:p>
          <a:p>
            <a:pPr marL="0" indent="0">
              <a:buNone/>
            </a:pPr>
            <a:r>
              <a:rPr lang="en-US" dirty="0"/>
              <a:t>Prequalification</a:t>
            </a:r>
          </a:p>
          <a:p>
            <a:pPr lvl="1" indent="-260747"/>
            <a:endParaRPr lang="en-US" dirty="0"/>
          </a:p>
        </p:txBody>
      </p:sp>
      <p:sp>
        <p:nvSpPr>
          <p:cNvPr id="118" name="Shape 118"/>
          <p:cNvSpPr txBox="1">
            <a:spLocks noGrp="1"/>
          </p:cNvSpPr>
          <p:nvPr>
            <p:ph type="sldNum" sz="quarter" idx="12"/>
          </p:nvPr>
        </p:nvSpPr>
        <p:spPr>
          <a:prstGeom prst="rect">
            <a:avLst/>
          </a:prstGeom>
          <a:noFill/>
          <a:ln>
            <a:noFill/>
          </a:ln>
        </p:spPr>
        <p:txBody>
          <a:bodyPr vert="horz" lIns="68569" tIns="34275" rIns="68569" bIns="34275" rtlCol="0" anchor="t" anchorCtr="0">
            <a:noAutofit/>
          </a:bodyPr>
          <a:lstStyle/>
          <a:p>
            <a:pPr>
              <a:buSzPct val="25000"/>
            </a:pPr>
            <a:fld id="{00000000-1234-1234-1234-123412341234}" type="slidenum">
              <a:rPr lang="en-US"/>
              <a:pPr>
                <a:buSzPct val="25000"/>
              </a:pPr>
              <a:t>10</a:t>
            </a:fld>
            <a:endParaRPr lang="en-US"/>
          </a:p>
        </p:txBody>
      </p:sp>
      <p:pic>
        <p:nvPicPr>
          <p:cNvPr id="6" name="Picture 5">
            <a:extLst>
              <a:ext uri="{FF2B5EF4-FFF2-40B4-BE49-F238E27FC236}">
                <a16:creationId xmlns:a16="http://schemas.microsoft.com/office/drawing/2014/main" id="{0ED676DC-AA44-45D5-B49B-80295A68C9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1086" y="1596519"/>
            <a:ext cx="3094264" cy="4640379"/>
          </a:xfrm>
          <a:prstGeom prst="rect">
            <a:avLst/>
          </a:prstGeom>
        </p:spPr>
      </p:pic>
      <p:pic>
        <p:nvPicPr>
          <p:cNvPr id="7" name="Picture 6">
            <a:extLst>
              <a:ext uri="{FF2B5EF4-FFF2-40B4-BE49-F238E27FC236}">
                <a16:creationId xmlns:a16="http://schemas.microsoft.com/office/drawing/2014/main" id="{353B41D1-DC79-472E-87E6-E3E4B894CA61}"/>
              </a:ext>
            </a:extLst>
          </p:cNvPr>
          <p:cNvPicPr>
            <a:picLocks noChangeAspect="1"/>
          </p:cNvPicPr>
          <p:nvPr/>
        </p:nvPicPr>
        <p:blipFill>
          <a:blip r:embed="rId4"/>
          <a:stretch>
            <a:fillRect/>
          </a:stretch>
        </p:blipFill>
        <p:spPr>
          <a:xfrm>
            <a:off x="3064692" y="3649033"/>
            <a:ext cx="2089660" cy="2587865"/>
          </a:xfrm>
          <a:prstGeom prst="rect">
            <a:avLst/>
          </a:prstGeom>
        </p:spPr>
      </p:pic>
    </p:spTree>
    <p:extLst>
      <p:ext uri="{BB962C8B-B14F-4D97-AF65-F5344CB8AC3E}">
        <p14:creationId xmlns:p14="http://schemas.microsoft.com/office/powerpoint/2010/main" val="4289604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prstGeom prst="rect">
            <a:avLst/>
          </a:prstGeom>
          <a:noFill/>
          <a:ln>
            <a:noFill/>
          </a:ln>
        </p:spPr>
        <p:txBody>
          <a:bodyPr vert="horz" lIns="68569" tIns="34275" rIns="68569" bIns="34275" rtlCol="0" anchor="ctr" anchorCtr="0">
            <a:normAutofit/>
          </a:bodyPr>
          <a:lstStyle/>
          <a:p>
            <a:pPr>
              <a:spcBef>
                <a:spcPts val="0"/>
              </a:spcBef>
              <a:buSzPct val="25000"/>
            </a:pPr>
            <a:r>
              <a:rPr lang="en-US" dirty="0"/>
              <a:t>Cold Weather Resistance</a:t>
            </a:r>
          </a:p>
        </p:txBody>
      </p:sp>
      <p:sp>
        <p:nvSpPr>
          <p:cNvPr id="246" name="Shape 246"/>
          <p:cNvSpPr txBox="1">
            <a:spLocks noGrp="1"/>
          </p:cNvSpPr>
          <p:nvPr>
            <p:ph idx="1"/>
          </p:nvPr>
        </p:nvSpPr>
        <p:spPr>
          <a:xfrm>
            <a:off x="628650" y="1433822"/>
            <a:ext cx="4919296" cy="4803076"/>
          </a:xfrm>
          <a:prstGeom prst="rect">
            <a:avLst/>
          </a:prstGeom>
          <a:noFill/>
          <a:ln>
            <a:noFill/>
          </a:ln>
        </p:spPr>
        <p:txBody>
          <a:bodyPr vert="horz" lIns="68569" tIns="34275" rIns="68569" bIns="34275" rtlCol="0" anchor="t" anchorCtr="0">
            <a:noAutofit/>
          </a:bodyPr>
          <a:lstStyle/>
          <a:p>
            <a:pPr marL="0" indent="0">
              <a:buNone/>
            </a:pPr>
            <a:r>
              <a:rPr lang="en-US" dirty="0">
                <a:solidFill>
                  <a:srgbClr val="00446A"/>
                </a:solidFill>
              </a:rPr>
              <a:t>Freeze-thaw</a:t>
            </a:r>
          </a:p>
          <a:p>
            <a:r>
              <a:rPr lang="en-US" dirty="0">
                <a:solidFill>
                  <a:srgbClr val="00446A"/>
                </a:solidFill>
              </a:rPr>
              <a:t>Saturation </a:t>
            </a:r>
          </a:p>
          <a:p>
            <a:r>
              <a:rPr lang="en-US" dirty="0">
                <a:solidFill>
                  <a:srgbClr val="00446A"/>
                </a:solidFill>
              </a:rPr>
              <a:t>Entrained air </a:t>
            </a:r>
          </a:p>
          <a:p>
            <a:pPr marL="0" indent="0">
              <a:buNone/>
            </a:pPr>
            <a:endParaRPr lang="en-US" dirty="0">
              <a:solidFill>
                <a:srgbClr val="00446A"/>
              </a:solidFill>
            </a:endParaRPr>
          </a:p>
          <a:p>
            <a:pPr marL="0" indent="0">
              <a:buNone/>
            </a:pPr>
            <a:r>
              <a:rPr lang="en-US" dirty="0">
                <a:solidFill>
                  <a:srgbClr val="00446A"/>
                </a:solidFill>
              </a:rPr>
              <a:t>De-icing salts</a:t>
            </a:r>
          </a:p>
          <a:p>
            <a:r>
              <a:rPr lang="en-US" dirty="0">
                <a:solidFill>
                  <a:srgbClr val="00446A"/>
                </a:solidFill>
              </a:rPr>
              <a:t>Sufficient SCM</a:t>
            </a:r>
          </a:p>
          <a:p>
            <a:pPr lvl="1" indent="-260747"/>
            <a:endParaRPr lang="en-US" dirty="0">
              <a:solidFill>
                <a:srgbClr val="00446A"/>
              </a:solidFill>
            </a:endParaRPr>
          </a:p>
          <a:p>
            <a:pPr marL="0" lvl="1" indent="0">
              <a:buNone/>
            </a:pPr>
            <a:r>
              <a:rPr lang="en-US" dirty="0">
                <a:solidFill>
                  <a:srgbClr val="00446A"/>
                </a:solidFill>
              </a:rPr>
              <a:t>Super Air Meter</a:t>
            </a:r>
          </a:p>
          <a:p>
            <a:pPr marL="176213" lvl="1" indent="-176213"/>
            <a:r>
              <a:rPr lang="en-US" dirty="0">
                <a:solidFill>
                  <a:srgbClr val="00446A"/>
                </a:solidFill>
              </a:rPr>
              <a:t>Reports air content and SAM number</a:t>
            </a:r>
          </a:p>
          <a:p>
            <a:pPr marL="176213" lvl="1" indent="-176213"/>
            <a:r>
              <a:rPr lang="en-US" dirty="0">
                <a:solidFill>
                  <a:srgbClr val="00446A"/>
                </a:solidFill>
              </a:rPr>
              <a:t>SAM number correlates with freeze thaw testing</a:t>
            </a:r>
          </a:p>
          <a:p>
            <a:pPr marL="176213" lvl="1" indent="-176213"/>
            <a:endParaRPr lang="en-US" dirty="0">
              <a:solidFill>
                <a:srgbClr val="00446A"/>
              </a:solidFill>
            </a:endParaRPr>
          </a:p>
          <a:p>
            <a:pPr marL="0" lvl="1" indent="0">
              <a:buNone/>
            </a:pPr>
            <a:r>
              <a:rPr lang="en-US" dirty="0"/>
              <a:t>Prequalification</a:t>
            </a:r>
          </a:p>
          <a:p>
            <a:pPr marL="176213" lvl="1" indent="-176213"/>
            <a:endParaRPr lang="en-US" dirty="0">
              <a:solidFill>
                <a:srgbClr val="00446A"/>
              </a:solidFill>
            </a:endParaRPr>
          </a:p>
        </p:txBody>
      </p:sp>
      <p:sp>
        <p:nvSpPr>
          <p:cNvPr id="249" name="Shape 249"/>
          <p:cNvSpPr txBox="1">
            <a:spLocks noGrp="1"/>
          </p:cNvSpPr>
          <p:nvPr>
            <p:ph type="sldNum" sz="quarter" idx="12"/>
          </p:nvPr>
        </p:nvSpPr>
        <p:spPr>
          <a:prstGeom prst="rect">
            <a:avLst/>
          </a:prstGeom>
          <a:noFill/>
          <a:ln>
            <a:noFill/>
          </a:ln>
        </p:spPr>
        <p:txBody>
          <a:bodyPr vert="horz" lIns="68569" tIns="34275" rIns="68569" bIns="34275" rtlCol="0" anchor="t" anchorCtr="0">
            <a:noAutofit/>
          </a:bodyPr>
          <a:lstStyle/>
          <a:p>
            <a:pPr>
              <a:buSzPct val="25000"/>
            </a:pPr>
            <a:fld id="{00000000-1234-1234-1234-123412341234}" type="slidenum">
              <a:rPr lang="en-US"/>
              <a:pPr>
                <a:buSzPct val="25000"/>
              </a:pPr>
              <a:t>11</a:t>
            </a:fld>
            <a:endParaRPr lang="en-US"/>
          </a:p>
        </p:txBody>
      </p:sp>
      <p:pic>
        <p:nvPicPr>
          <p:cNvPr id="247" name="Shape 247" descr="C:\tylers stuff\downloads\IMG_3445 (1).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21009" y="3676554"/>
            <a:ext cx="1875645" cy="2420600"/>
          </a:xfrm>
          <a:prstGeom prst="rect">
            <a:avLst/>
          </a:prstGeom>
          <a:noFill/>
          <a:ln>
            <a:noFill/>
          </a:ln>
        </p:spPr>
      </p:pic>
      <p:sp>
        <p:nvSpPr>
          <p:cNvPr id="248" name="Shape 248"/>
          <p:cNvSpPr txBox="1"/>
          <p:nvPr/>
        </p:nvSpPr>
        <p:spPr>
          <a:xfrm>
            <a:off x="8515350" y="5774162"/>
            <a:ext cx="511200" cy="276969"/>
          </a:xfrm>
          <a:prstGeom prst="rect">
            <a:avLst/>
          </a:prstGeom>
          <a:noFill/>
          <a:ln>
            <a:noFill/>
          </a:ln>
        </p:spPr>
        <p:txBody>
          <a:bodyPr lIns="68569" tIns="34275" rIns="68569" bIns="34275" anchor="t" anchorCtr="0">
            <a:spAutoFit/>
          </a:bodyPr>
          <a:lstStyle/>
          <a:p>
            <a:pPr>
              <a:buSzPct val="25000"/>
            </a:pPr>
            <a:r>
              <a:rPr lang="en-US" sz="1350" dirty="0">
                <a:solidFill>
                  <a:schemeClr val="bg1"/>
                </a:solidFill>
                <a:latin typeface="Arial"/>
                <a:ea typeface="Arial"/>
                <a:cs typeface="Arial"/>
                <a:sym typeface="Arial"/>
              </a:rPr>
              <a:t>Ley</a:t>
            </a:r>
          </a:p>
        </p:txBody>
      </p:sp>
      <p:pic>
        <p:nvPicPr>
          <p:cNvPr id="8" name="Picture 2" descr="C:\Users\ptaylor\Desktop\IMG_0753.jpg">
            <a:extLst>
              <a:ext uri="{FF2B5EF4-FFF2-40B4-BE49-F238E27FC236}">
                <a16:creationId xmlns:a16="http://schemas.microsoft.com/office/drawing/2014/main" id="{5B3E49C9-0FB1-45F5-98C8-BEF96FDAFC9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86438" y="1331344"/>
            <a:ext cx="2528168" cy="1896126"/>
          </a:xfrm>
          <a:prstGeom prst="rect">
            <a:avLst/>
          </a:prstGeom>
          <a:noFill/>
          <a:ln w="9525">
            <a:noFill/>
            <a:miter lim="800000"/>
            <a:headEnd/>
            <a:tailEnd/>
          </a:ln>
        </p:spPr>
      </p:pic>
    </p:spTree>
    <p:extLst>
      <p:ext uri="{BB962C8B-B14F-4D97-AF65-F5344CB8AC3E}">
        <p14:creationId xmlns:p14="http://schemas.microsoft.com/office/powerpoint/2010/main" val="199771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ea typeface="ＭＳ Ｐゴシック" panose="020B0600070205080204" pitchFamily="34" charset="-128"/>
              </a:rPr>
              <a:t>Salts can cause chemical attack</a:t>
            </a:r>
          </a:p>
        </p:txBody>
      </p:sp>
      <p:sp>
        <p:nvSpPr>
          <p:cNvPr id="26627" name="Rectangle 3"/>
          <p:cNvSpPr>
            <a:spLocks noGrp="1" noChangeArrowheads="1"/>
          </p:cNvSpPr>
          <p:nvPr>
            <p:ph idx="1"/>
          </p:nvPr>
        </p:nvSpPr>
        <p:spPr>
          <a:ln>
            <a:miter lim="800000"/>
            <a:headEnd/>
            <a:tailEnd/>
          </a:ln>
        </p:spPr>
        <p:txBody>
          <a:bodyPr>
            <a:normAutofit/>
          </a:bodyPr>
          <a:lstStyle/>
          <a:p>
            <a:pPr marL="0" indent="0" eaLnBrk="1" hangingPunct="1">
              <a:buNone/>
              <a:defRPr/>
            </a:pPr>
            <a:r>
              <a:rPr lang="en-US" sz="2200" dirty="0"/>
              <a:t>Calcium </a:t>
            </a:r>
            <a:r>
              <a:rPr lang="en-US" sz="2200" dirty="0" err="1"/>
              <a:t>oxychloride</a:t>
            </a:r>
            <a:endParaRPr lang="en-US" sz="2200" dirty="0"/>
          </a:p>
          <a:p>
            <a:pPr lvl="1">
              <a:defRPr/>
            </a:pPr>
            <a:r>
              <a:rPr lang="en-US" sz="2200" kern="1200" dirty="0">
                <a:solidFill>
                  <a:schemeClr val="tx1"/>
                </a:solidFill>
              </a:rPr>
              <a:t>Reaction between Ca(OH)</a:t>
            </a:r>
            <a:r>
              <a:rPr lang="en-US" sz="2200" kern="1200" baseline="-25000" dirty="0">
                <a:solidFill>
                  <a:schemeClr val="tx1"/>
                </a:solidFill>
              </a:rPr>
              <a:t>2</a:t>
            </a:r>
            <a:r>
              <a:rPr lang="en-US" sz="2200" kern="1200" dirty="0">
                <a:solidFill>
                  <a:schemeClr val="tx1"/>
                </a:solidFill>
              </a:rPr>
              <a:t> and calcium or mag chloride</a:t>
            </a:r>
          </a:p>
          <a:p>
            <a:pPr lvl="1">
              <a:defRPr/>
            </a:pPr>
            <a:r>
              <a:rPr lang="en-US" sz="2200" kern="1200" dirty="0">
                <a:solidFill>
                  <a:schemeClr val="tx1"/>
                </a:solidFill>
              </a:rPr>
              <a:t>Expands more than ice</a:t>
            </a:r>
          </a:p>
          <a:p>
            <a:pPr lvl="1">
              <a:defRPr/>
            </a:pPr>
            <a:r>
              <a:rPr lang="en-US" sz="2200" kern="1200" dirty="0">
                <a:solidFill>
                  <a:schemeClr val="tx1"/>
                </a:solidFill>
              </a:rPr>
              <a:t>Forms above 32°F</a:t>
            </a:r>
          </a:p>
          <a:p>
            <a:pPr lvl="1">
              <a:defRPr/>
            </a:pPr>
            <a:endParaRPr lang="en-US" sz="2200" kern="1200" dirty="0">
              <a:solidFill>
                <a:schemeClr val="tx1"/>
              </a:solidFill>
            </a:endParaRPr>
          </a:p>
          <a:p>
            <a:pPr marL="0" indent="0">
              <a:buNone/>
              <a:defRPr/>
            </a:pPr>
            <a:r>
              <a:rPr lang="en-US" sz="2200" kern="1200" dirty="0">
                <a:solidFill>
                  <a:schemeClr val="tx1"/>
                </a:solidFill>
              </a:rPr>
              <a:t>Prevention</a:t>
            </a:r>
          </a:p>
          <a:p>
            <a:pPr lvl="1">
              <a:defRPr/>
            </a:pPr>
            <a:r>
              <a:rPr lang="en-US" sz="2200" kern="1200" dirty="0">
                <a:solidFill>
                  <a:schemeClr val="tx1"/>
                </a:solidFill>
              </a:rPr>
              <a:t>Enough SCM</a:t>
            </a:r>
          </a:p>
        </p:txBody>
      </p:sp>
      <p:pic>
        <p:nvPicPr>
          <p:cNvPr id="2662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2582415"/>
            <a:ext cx="2081463" cy="156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1"/>
          <p:cNvSpPr txBox="1">
            <a:spLocks noChangeArrowheads="1"/>
          </p:cNvSpPr>
          <p:nvPr/>
        </p:nvSpPr>
        <p:spPr bwMode="auto">
          <a:xfrm>
            <a:off x="4928545" y="4143512"/>
            <a:ext cx="13773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350" dirty="0"/>
              <a:t>CaCl</a:t>
            </a:r>
            <a:r>
              <a:rPr lang="en-US" altLang="en-US" sz="1350" baseline="-25000" dirty="0"/>
              <a:t>2</a:t>
            </a:r>
            <a:r>
              <a:rPr lang="en-US" altLang="en-US" sz="1350" dirty="0"/>
              <a:t> @ 40°F</a:t>
            </a:r>
          </a:p>
        </p:txBody>
      </p:sp>
      <p:sp>
        <p:nvSpPr>
          <p:cNvPr id="9" name="Subtitle 2"/>
          <p:cNvSpPr txBox="1">
            <a:spLocks/>
          </p:cNvSpPr>
          <p:nvPr/>
        </p:nvSpPr>
        <p:spPr bwMode="auto">
          <a:xfrm>
            <a:off x="1158379" y="6236898"/>
            <a:ext cx="2959371" cy="285750"/>
          </a:xfrm>
          <a:prstGeom prst="rect">
            <a:avLst/>
          </a:prstGeom>
          <a:noFill/>
          <a:ln w="9525">
            <a:noFill/>
            <a:miter lim="800000"/>
            <a:headEnd/>
            <a:tailEnd/>
          </a:ln>
        </p:spPr>
        <p:txBody>
          <a:bodyPr/>
          <a:lstStyle/>
          <a:p>
            <a:pPr marL="260747" indent="-260747" algn="ctr">
              <a:tabLst>
                <a:tab pos="260747" algn="l"/>
                <a:tab pos="603647" algn="l"/>
                <a:tab pos="859631" algn="l"/>
                <a:tab pos="1197769" algn="l"/>
              </a:tabLst>
              <a:defRPr/>
            </a:pPr>
            <a:r>
              <a:rPr lang="en-US" sz="1200" kern="0" dirty="0"/>
              <a:t>CP Tech Center testing</a:t>
            </a:r>
          </a:p>
        </p:txBody>
      </p:sp>
      <p:pic>
        <p:nvPicPr>
          <p:cNvPr id="11" name="Picture 6" descr="S:\(S) SHARE\_project PCC\Research\Active Projects\joint deterioration\Working\Examples\Field trips\2011 06 28 Wisconsin\PCT\3 Mosinee\IMG_2090.JPG"/>
          <p:cNvPicPr>
            <a:picLocks noChangeAspect="1" noChangeArrowheads="1"/>
          </p:cNvPicPr>
          <p:nvPr/>
        </p:nvPicPr>
        <p:blipFill>
          <a:blip r:embed="rId4" cstate="print"/>
          <a:srcRect/>
          <a:stretch>
            <a:fillRect/>
          </a:stretch>
        </p:blipFill>
        <p:spPr bwMode="auto">
          <a:xfrm>
            <a:off x="6785454" y="3232370"/>
            <a:ext cx="2194322" cy="2926556"/>
          </a:xfrm>
          <a:prstGeom prst="rect">
            <a:avLst/>
          </a:prstGeom>
          <a:noFill/>
          <a:ln w="9525">
            <a:noFill/>
            <a:miter lim="800000"/>
            <a:headEnd/>
            <a:tailEnd/>
          </a:ln>
        </p:spPr>
      </p:pic>
      <p:sp>
        <p:nvSpPr>
          <p:cNvPr id="8" name="Slide Number Placeholder 7"/>
          <p:cNvSpPr>
            <a:spLocks noGrp="1"/>
          </p:cNvSpPr>
          <p:nvPr>
            <p:ph type="sldNum" sz="quarter" idx="12"/>
          </p:nvPr>
        </p:nvSpPr>
        <p:spPr>
          <a:xfrm>
            <a:off x="61784" y="5783802"/>
            <a:ext cx="467882" cy="216947"/>
          </a:xfrm>
        </p:spPr>
        <p:txBody>
          <a:bodyPr/>
          <a:lstStyle/>
          <a:p>
            <a:fld id="{148AC85F-C47F-44CE-86CA-152225BF2576}" type="slidenum">
              <a:rPr lang="en-US" smtClean="0"/>
              <a:pPr/>
              <a:t>12</a:t>
            </a:fld>
            <a:endParaRPr lang="en-US" dirty="0"/>
          </a:p>
        </p:txBody>
      </p:sp>
      <p:pic>
        <p:nvPicPr>
          <p:cNvPr id="10" name="Picture 9">
            <a:extLst>
              <a:ext uri="{FF2B5EF4-FFF2-40B4-BE49-F238E27FC236}">
                <a16:creationId xmlns:a16="http://schemas.microsoft.com/office/drawing/2014/main" id="{2838043D-8B48-40CA-A60F-AB7AB022DD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650" y="4725745"/>
            <a:ext cx="1960824" cy="1470618"/>
          </a:xfrm>
          <a:prstGeom prst="rect">
            <a:avLst/>
          </a:prstGeom>
        </p:spPr>
      </p:pic>
      <p:pic>
        <p:nvPicPr>
          <p:cNvPr id="12" name="Picture 11">
            <a:extLst>
              <a:ext uri="{FF2B5EF4-FFF2-40B4-BE49-F238E27FC236}">
                <a16:creationId xmlns:a16="http://schemas.microsoft.com/office/drawing/2014/main" id="{287FEF0C-DBF0-40E7-BD03-0F9CFBBA1AA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439" b="4772"/>
          <a:stretch/>
        </p:blipFill>
        <p:spPr>
          <a:xfrm>
            <a:off x="2749099" y="4725745"/>
            <a:ext cx="2139025" cy="1433181"/>
          </a:xfrm>
          <a:prstGeom prst="rect">
            <a:avLst/>
          </a:prstGeom>
        </p:spPr>
      </p:pic>
    </p:spTree>
    <p:extLst>
      <p:ext uri="{BB962C8B-B14F-4D97-AF65-F5344CB8AC3E}">
        <p14:creationId xmlns:p14="http://schemas.microsoft.com/office/powerpoint/2010/main" val="127775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Shape 116"/>
          <p:cNvSpPr txBox="1">
            <a:spLocks noGrp="1"/>
          </p:cNvSpPr>
          <p:nvPr>
            <p:ph type="title"/>
          </p:nvPr>
        </p:nvSpPr>
        <p:spPr>
          <a:prstGeom prst="rect">
            <a:avLst/>
          </a:prstGeom>
          <a:noFill/>
          <a:ln>
            <a:noFill/>
          </a:ln>
        </p:spPr>
        <p:txBody>
          <a:bodyPr vert="horz" lIns="68569" tIns="34275" rIns="68569" bIns="34275" rtlCol="0" anchor="ctr" anchorCtr="0">
            <a:noAutofit/>
          </a:bodyPr>
          <a:lstStyle/>
          <a:p>
            <a:pPr>
              <a:spcBef>
                <a:spcPts val="0"/>
              </a:spcBef>
              <a:buSzPct val="25000"/>
            </a:pPr>
            <a:r>
              <a:rPr lang="en-US" dirty="0"/>
              <a:t>Strength</a:t>
            </a:r>
          </a:p>
        </p:txBody>
      </p:sp>
      <p:sp>
        <p:nvSpPr>
          <p:cNvPr id="117" name="Shape 117"/>
          <p:cNvSpPr txBox="1">
            <a:spLocks noGrp="1"/>
          </p:cNvSpPr>
          <p:nvPr>
            <p:ph idx="1"/>
          </p:nvPr>
        </p:nvSpPr>
        <p:spPr>
          <a:xfrm>
            <a:off x="529666" y="1455593"/>
            <a:ext cx="7886700" cy="4803076"/>
          </a:xfrm>
          <a:prstGeom prst="rect">
            <a:avLst/>
          </a:prstGeom>
          <a:noFill/>
          <a:ln>
            <a:noFill/>
          </a:ln>
        </p:spPr>
        <p:txBody>
          <a:bodyPr vert="horz" lIns="68569" tIns="34275" rIns="68569" bIns="34275" rtlCol="0" anchor="t" anchorCtr="0">
            <a:noAutofit/>
          </a:bodyPr>
          <a:lstStyle/>
          <a:p>
            <a:pPr marL="0" indent="0">
              <a:buNone/>
            </a:pPr>
            <a:r>
              <a:rPr lang="en-US" sz="2400" dirty="0"/>
              <a:t>Strong enough to carry loads</a:t>
            </a:r>
          </a:p>
          <a:p>
            <a:pPr lvl="1" indent="-260747"/>
            <a:r>
              <a:rPr lang="en-US" sz="2400" dirty="0"/>
              <a:t>(and not much more)</a:t>
            </a:r>
          </a:p>
          <a:p>
            <a:pPr lvl="1" indent="-260747"/>
            <a:r>
              <a:rPr lang="en-US" sz="2400" dirty="0"/>
              <a:t>More cement = more strength</a:t>
            </a:r>
          </a:p>
          <a:p>
            <a:pPr lvl="1" indent="-260747"/>
            <a:endParaRPr lang="en-US" sz="2400" dirty="0"/>
          </a:p>
          <a:p>
            <a:pPr indent="-260747"/>
            <a:r>
              <a:rPr lang="en-US" sz="2400" dirty="0"/>
              <a:t>Prequalification</a:t>
            </a:r>
          </a:p>
          <a:p>
            <a:pPr indent="-260747"/>
            <a:r>
              <a:rPr lang="en-US" sz="2400" dirty="0"/>
              <a:t>QC</a:t>
            </a:r>
          </a:p>
          <a:p>
            <a:pPr indent="-260747"/>
            <a:r>
              <a:rPr lang="en-US" sz="2400" dirty="0"/>
              <a:t>Acceptance</a:t>
            </a:r>
          </a:p>
          <a:p>
            <a:pPr lvl="1" indent="-260747"/>
            <a:endParaRPr lang="en-US" sz="2400" dirty="0"/>
          </a:p>
          <a:p>
            <a:pPr indent="-260747"/>
            <a:endParaRPr lang="en-US" dirty="0"/>
          </a:p>
        </p:txBody>
      </p:sp>
      <p:sp>
        <p:nvSpPr>
          <p:cNvPr id="118" name="Shape 118"/>
          <p:cNvSpPr txBox="1">
            <a:spLocks noGrp="1"/>
          </p:cNvSpPr>
          <p:nvPr>
            <p:ph type="sldNum" sz="quarter" idx="12"/>
          </p:nvPr>
        </p:nvSpPr>
        <p:spPr>
          <a:prstGeom prst="rect">
            <a:avLst/>
          </a:prstGeom>
          <a:noFill/>
          <a:ln>
            <a:noFill/>
          </a:ln>
        </p:spPr>
        <p:txBody>
          <a:bodyPr vert="horz" lIns="68569" tIns="34275" rIns="68569" bIns="34275" rtlCol="0" anchor="t" anchorCtr="0">
            <a:noAutofit/>
          </a:bodyPr>
          <a:lstStyle/>
          <a:p>
            <a:pPr>
              <a:buSzPct val="25000"/>
            </a:pPr>
            <a:fld id="{00000000-1234-1234-1234-123412341234}" type="slidenum">
              <a:rPr lang="en-US"/>
              <a:pPr>
                <a:buSzPct val="25000"/>
              </a:pPr>
              <a:t>13</a:t>
            </a:fld>
            <a:endParaRPr lang="en-US"/>
          </a:p>
        </p:txBody>
      </p:sp>
      <p:pic>
        <p:nvPicPr>
          <p:cNvPr id="3" name="Picture 2">
            <a:extLst>
              <a:ext uri="{FF2B5EF4-FFF2-40B4-BE49-F238E27FC236}">
                <a16:creationId xmlns:a16="http://schemas.microsoft.com/office/drawing/2014/main" id="{6F49F584-6B5E-45C1-8D18-729BF66DE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89864" y="2396061"/>
            <a:ext cx="3660853" cy="2745640"/>
          </a:xfrm>
          <a:prstGeom prst="rect">
            <a:avLst/>
          </a:prstGeom>
        </p:spPr>
      </p:pic>
      <p:cxnSp>
        <p:nvCxnSpPr>
          <p:cNvPr id="4" name="Straight Connector 3">
            <a:extLst>
              <a:ext uri="{FF2B5EF4-FFF2-40B4-BE49-F238E27FC236}">
                <a16:creationId xmlns:a16="http://schemas.microsoft.com/office/drawing/2014/main" id="{DD203CB0-EAC5-4D3D-B013-323396CC0E01}"/>
              </a:ext>
            </a:extLst>
          </p:cNvPr>
          <p:cNvCxnSpPr/>
          <p:nvPr/>
        </p:nvCxnSpPr>
        <p:spPr>
          <a:xfrm flipH="1">
            <a:off x="2982686" y="2264228"/>
            <a:ext cx="217714" cy="29890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345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Shrinkage</a:t>
            </a:r>
          </a:p>
        </p:txBody>
      </p:sp>
      <p:sp>
        <p:nvSpPr>
          <p:cNvPr id="4" name="Content Placeholder 3"/>
          <p:cNvSpPr>
            <a:spLocks noGrp="1"/>
          </p:cNvSpPr>
          <p:nvPr>
            <p:ph idx="1"/>
          </p:nvPr>
        </p:nvSpPr>
        <p:spPr>
          <a:xfrm>
            <a:off x="628650" y="1433822"/>
            <a:ext cx="4603531" cy="4803076"/>
          </a:xfrm>
        </p:spPr>
        <p:txBody>
          <a:bodyPr>
            <a:normAutofit/>
          </a:bodyPr>
          <a:lstStyle/>
          <a:p>
            <a:r>
              <a:rPr lang="en-US" dirty="0"/>
              <a:t>Influences cracking risk</a:t>
            </a:r>
          </a:p>
          <a:p>
            <a:r>
              <a:rPr lang="en-US" dirty="0"/>
              <a:t>Controls warping</a:t>
            </a:r>
          </a:p>
          <a:p>
            <a:r>
              <a:rPr lang="en-US" dirty="0"/>
              <a:t>Prequalification</a:t>
            </a:r>
          </a:p>
          <a:p>
            <a:r>
              <a:rPr lang="en-US" dirty="0"/>
              <a:t>Watch paste content from batch sheet</a:t>
            </a:r>
          </a:p>
          <a:p>
            <a:pPr lvl="1"/>
            <a:r>
              <a:rPr lang="en-US" dirty="0"/>
              <a:t>25% max. (pavements)</a:t>
            </a:r>
          </a:p>
          <a:p>
            <a:pPr marL="0" indent="0">
              <a:buNone/>
            </a:pPr>
            <a:endParaRPr lang="en-US" dirty="0"/>
          </a:p>
          <a:p>
            <a:pPr marL="0" indent="0">
              <a:buNone/>
            </a:pPr>
            <a:r>
              <a:rPr lang="en-US" dirty="0"/>
              <a:t>How to reduce risk?</a:t>
            </a:r>
          </a:p>
          <a:p>
            <a:pPr lvl="1"/>
            <a:r>
              <a:rPr lang="en-US" dirty="0"/>
              <a:t>Reduce paste content</a:t>
            </a:r>
          </a:p>
          <a:p>
            <a:pPr lvl="1"/>
            <a:r>
              <a:rPr lang="en-US" dirty="0"/>
              <a:t>Check clay content of aggregate</a:t>
            </a:r>
          </a:p>
          <a:p>
            <a:pPr lvl="1"/>
            <a:r>
              <a:rPr lang="en-US" dirty="0"/>
              <a:t>Consider internal curing</a:t>
            </a:r>
          </a:p>
          <a:p>
            <a:pPr lvl="1"/>
            <a:r>
              <a:rPr lang="en-US" dirty="0"/>
              <a:t>Consider shrinkage reducing admixtures</a:t>
            </a:r>
          </a:p>
          <a:p>
            <a:endParaRPr lang="en-US"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32181" y="3952875"/>
            <a:ext cx="3434977" cy="2450501"/>
          </a:xfrm>
          <a:prstGeom prst="rect">
            <a:avLst/>
          </a:prstGeom>
        </p:spPr>
      </p:pic>
      <p:sp>
        <p:nvSpPr>
          <p:cNvPr id="5" name="Slide Number Placeholder 7"/>
          <p:cNvSpPr>
            <a:spLocks noGrp="1"/>
          </p:cNvSpPr>
          <p:nvPr>
            <p:ph type="sldNum" sz="quarter" idx="12"/>
          </p:nvPr>
        </p:nvSpPr>
        <p:spPr>
          <a:xfrm>
            <a:off x="61784" y="5783802"/>
            <a:ext cx="467882" cy="216947"/>
          </a:xfrm>
        </p:spPr>
        <p:txBody>
          <a:bodyPr/>
          <a:lstStyle/>
          <a:p>
            <a:fld id="{148AC85F-C47F-44CE-86CA-152225BF2576}" type="slidenum">
              <a:rPr lang="en-US" smtClean="0"/>
              <a:pPr/>
              <a:t>14</a:t>
            </a:fld>
            <a:endParaRPr lang="en-US" dirty="0"/>
          </a:p>
        </p:txBody>
      </p:sp>
      <p:pic>
        <p:nvPicPr>
          <p:cNvPr id="7" name="Picture 6">
            <a:extLst>
              <a:ext uri="{FF2B5EF4-FFF2-40B4-BE49-F238E27FC236}">
                <a16:creationId xmlns:a16="http://schemas.microsoft.com/office/drawing/2014/main" id="{B9F3250E-D8D7-4484-982F-0BC5746DE8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4205" b="33098"/>
          <a:stretch/>
        </p:blipFill>
        <p:spPr>
          <a:xfrm>
            <a:off x="6065384" y="1357632"/>
            <a:ext cx="2548950" cy="2372532"/>
          </a:xfrm>
          <a:prstGeom prst="rect">
            <a:avLst/>
          </a:prstGeom>
          <a:solidFill>
            <a:schemeClr val="lt1"/>
          </a:solidFill>
        </p:spPr>
      </p:pic>
      <p:sp>
        <p:nvSpPr>
          <p:cNvPr id="8" name="Oval 7">
            <a:extLst>
              <a:ext uri="{FF2B5EF4-FFF2-40B4-BE49-F238E27FC236}">
                <a16:creationId xmlns:a16="http://schemas.microsoft.com/office/drawing/2014/main" id="{8A340CB0-BFB4-4A0C-BA18-458FE4A2BA0B}"/>
              </a:ext>
            </a:extLst>
          </p:cNvPr>
          <p:cNvSpPr/>
          <p:nvPr/>
        </p:nvSpPr>
        <p:spPr>
          <a:xfrm>
            <a:off x="7261724" y="2795588"/>
            <a:ext cx="596401" cy="2960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7120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Shape 116"/>
          <p:cNvSpPr txBox="1">
            <a:spLocks noGrp="1"/>
          </p:cNvSpPr>
          <p:nvPr>
            <p:ph type="title"/>
          </p:nvPr>
        </p:nvSpPr>
        <p:spPr>
          <a:prstGeom prst="rect">
            <a:avLst/>
          </a:prstGeom>
          <a:noFill/>
          <a:ln>
            <a:noFill/>
          </a:ln>
        </p:spPr>
        <p:txBody>
          <a:bodyPr vert="horz" lIns="68569" tIns="34275" rIns="68569" bIns="34275" rtlCol="0" anchor="ctr" anchorCtr="0">
            <a:noAutofit/>
          </a:bodyPr>
          <a:lstStyle/>
          <a:p>
            <a:pPr>
              <a:spcBef>
                <a:spcPts val="0"/>
              </a:spcBef>
              <a:buSzPct val="25000"/>
            </a:pPr>
            <a:r>
              <a:rPr lang="en-US" dirty="0"/>
              <a:t>Workability</a:t>
            </a:r>
          </a:p>
        </p:txBody>
      </p:sp>
      <p:sp>
        <p:nvSpPr>
          <p:cNvPr id="117" name="Shape 117"/>
          <p:cNvSpPr txBox="1">
            <a:spLocks noGrp="1"/>
          </p:cNvSpPr>
          <p:nvPr>
            <p:ph idx="1"/>
          </p:nvPr>
        </p:nvSpPr>
        <p:spPr>
          <a:xfrm>
            <a:off x="239580" y="1451835"/>
            <a:ext cx="7886700" cy="4803076"/>
          </a:xfrm>
          <a:prstGeom prst="rect">
            <a:avLst/>
          </a:prstGeom>
          <a:noFill/>
          <a:ln>
            <a:noFill/>
          </a:ln>
        </p:spPr>
        <p:txBody>
          <a:bodyPr vert="horz" lIns="68569" tIns="34275" rIns="68569" bIns="34275" rtlCol="0" anchor="t" anchorCtr="0">
            <a:noAutofit/>
          </a:bodyPr>
          <a:lstStyle/>
          <a:p>
            <a:pPr indent="-260747"/>
            <a:r>
              <a:rPr lang="en-US" dirty="0"/>
              <a:t>Not too wet / Not too dry</a:t>
            </a:r>
          </a:p>
          <a:p>
            <a:pPr indent="-260747"/>
            <a:r>
              <a:rPr lang="en-US" dirty="0"/>
              <a:t>Right for the equipment you are using</a:t>
            </a:r>
          </a:p>
          <a:p>
            <a:pPr indent="-260747"/>
            <a:r>
              <a:rPr lang="en-US" dirty="0"/>
              <a:t>Response to vibration</a:t>
            </a:r>
          </a:p>
          <a:p>
            <a:pPr indent="-260747"/>
            <a:r>
              <a:rPr lang="en-US" dirty="0"/>
              <a:t>Aggregate gradation</a:t>
            </a:r>
          </a:p>
          <a:p>
            <a:pPr indent="-260747"/>
            <a:endParaRPr lang="en-US" dirty="0"/>
          </a:p>
          <a:p>
            <a:pPr indent="-260747"/>
            <a:r>
              <a:rPr lang="en-US" dirty="0"/>
              <a:t>Prequalification</a:t>
            </a:r>
          </a:p>
          <a:p>
            <a:pPr indent="-260747"/>
            <a:endParaRPr lang="en-US" dirty="0"/>
          </a:p>
          <a:p>
            <a:pPr lvl="1" indent="-260747"/>
            <a:endParaRPr lang="en-US" dirty="0"/>
          </a:p>
        </p:txBody>
      </p:sp>
      <p:sp>
        <p:nvSpPr>
          <p:cNvPr id="118" name="Shape 118"/>
          <p:cNvSpPr txBox="1">
            <a:spLocks noGrp="1"/>
          </p:cNvSpPr>
          <p:nvPr>
            <p:ph type="sldNum" sz="quarter" idx="12"/>
          </p:nvPr>
        </p:nvSpPr>
        <p:spPr>
          <a:prstGeom prst="rect">
            <a:avLst/>
          </a:prstGeom>
          <a:noFill/>
          <a:ln>
            <a:noFill/>
          </a:ln>
        </p:spPr>
        <p:txBody>
          <a:bodyPr vert="horz" lIns="68569" tIns="34275" rIns="68569" bIns="34275" rtlCol="0" anchor="t" anchorCtr="0">
            <a:noAutofit/>
          </a:bodyPr>
          <a:lstStyle/>
          <a:p>
            <a:pPr>
              <a:buSzPct val="25000"/>
            </a:pPr>
            <a:fld id="{00000000-1234-1234-1234-123412341234}" type="slidenum">
              <a:rPr lang="en-US"/>
              <a:pPr>
                <a:buSzPct val="25000"/>
              </a:pPr>
              <a:t>15</a:t>
            </a:fld>
            <a:endParaRPr lang="en-US"/>
          </a:p>
        </p:txBody>
      </p:sp>
      <p:pic>
        <p:nvPicPr>
          <p:cNvPr id="6" name="Picture 5">
            <a:extLst>
              <a:ext uri="{FF2B5EF4-FFF2-40B4-BE49-F238E27FC236}">
                <a16:creationId xmlns:a16="http://schemas.microsoft.com/office/drawing/2014/main" id="{1E59343C-6827-4474-9DEB-4737C18127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8494" y="4038600"/>
            <a:ext cx="4036917" cy="2268747"/>
          </a:xfrm>
          <a:prstGeom prst="rect">
            <a:avLst/>
          </a:prstGeom>
        </p:spPr>
      </p:pic>
      <p:pic>
        <p:nvPicPr>
          <p:cNvPr id="7" name="Picture 4" descr="P1010035">
            <a:extLst>
              <a:ext uri="{FF2B5EF4-FFF2-40B4-BE49-F238E27FC236}">
                <a16:creationId xmlns:a16="http://schemas.microsoft.com/office/drawing/2014/main" id="{8F50AC1D-EAFC-40B6-9F04-720C0F96305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6965"/>
          <a:stretch/>
        </p:blipFill>
        <p:spPr bwMode="auto">
          <a:xfrm>
            <a:off x="5092650" y="1429094"/>
            <a:ext cx="3642761" cy="22687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C3EAEAF-1F5D-440F-ABB1-7E06C90B64FB}"/>
              </a:ext>
            </a:extLst>
          </p:cNvPr>
          <p:cNvPicPr>
            <a:picLocks noChangeAspect="1"/>
          </p:cNvPicPr>
          <p:nvPr/>
        </p:nvPicPr>
        <p:blipFill>
          <a:blip r:embed="rId5"/>
          <a:stretch>
            <a:fillRect/>
          </a:stretch>
        </p:blipFill>
        <p:spPr>
          <a:xfrm>
            <a:off x="529666" y="4038600"/>
            <a:ext cx="3653264" cy="2268747"/>
          </a:xfrm>
          <a:prstGeom prst="rect">
            <a:avLst/>
          </a:prstGeom>
        </p:spPr>
      </p:pic>
    </p:spTree>
    <p:extLst>
      <p:ext uri="{BB962C8B-B14F-4D97-AF65-F5344CB8AC3E}">
        <p14:creationId xmlns:p14="http://schemas.microsoft.com/office/powerpoint/2010/main" val="894158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Shape 116"/>
          <p:cNvSpPr txBox="1">
            <a:spLocks noGrp="1"/>
          </p:cNvSpPr>
          <p:nvPr>
            <p:ph type="title"/>
          </p:nvPr>
        </p:nvSpPr>
        <p:spPr>
          <a:prstGeom prst="rect">
            <a:avLst/>
          </a:prstGeom>
          <a:noFill/>
          <a:ln>
            <a:noFill/>
          </a:ln>
        </p:spPr>
        <p:txBody>
          <a:bodyPr vert="horz" lIns="68569" tIns="34275" rIns="68569" bIns="34275" rtlCol="0" anchor="ctr" anchorCtr="0">
            <a:noAutofit/>
          </a:bodyPr>
          <a:lstStyle/>
          <a:p>
            <a:pPr>
              <a:spcBef>
                <a:spcPts val="0"/>
              </a:spcBef>
              <a:buSzPct val="25000"/>
            </a:pPr>
            <a:r>
              <a:rPr lang="en-US" dirty="0"/>
              <a:t>Workability</a:t>
            </a:r>
          </a:p>
        </p:txBody>
      </p:sp>
      <p:sp>
        <p:nvSpPr>
          <p:cNvPr id="117" name="Shape 117"/>
          <p:cNvSpPr txBox="1">
            <a:spLocks noGrp="1"/>
          </p:cNvSpPr>
          <p:nvPr>
            <p:ph idx="1"/>
          </p:nvPr>
        </p:nvSpPr>
        <p:spPr>
          <a:prstGeom prst="rect">
            <a:avLst/>
          </a:prstGeom>
          <a:noFill/>
          <a:ln>
            <a:noFill/>
          </a:ln>
        </p:spPr>
        <p:txBody>
          <a:bodyPr vert="horz" lIns="68569" tIns="34275" rIns="68569" bIns="34275" rtlCol="0" anchor="t" anchorCtr="0">
            <a:noAutofit/>
          </a:bodyPr>
          <a:lstStyle/>
          <a:p>
            <a:pPr indent="-260747"/>
            <a:r>
              <a:rPr lang="en-US" dirty="0"/>
              <a:t>Slump does not tell us about response to vibration</a:t>
            </a:r>
          </a:p>
          <a:p>
            <a:pPr indent="-260747"/>
            <a:r>
              <a:rPr lang="en-US" dirty="0" err="1"/>
              <a:t>VKelly</a:t>
            </a:r>
            <a:r>
              <a:rPr lang="en-US" dirty="0"/>
              <a:t> and Box</a:t>
            </a:r>
          </a:p>
          <a:p>
            <a:pPr lvl="1" indent="-260747"/>
            <a:endParaRPr lang="en-US" dirty="0"/>
          </a:p>
        </p:txBody>
      </p:sp>
      <p:sp>
        <p:nvSpPr>
          <p:cNvPr id="118" name="Shape 118"/>
          <p:cNvSpPr txBox="1">
            <a:spLocks noGrp="1"/>
          </p:cNvSpPr>
          <p:nvPr>
            <p:ph type="sldNum" sz="quarter" idx="12"/>
          </p:nvPr>
        </p:nvSpPr>
        <p:spPr>
          <a:prstGeom prst="rect">
            <a:avLst/>
          </a:prstGeom>
          <a:noFill/>
          <a:ln>
            <a:noFill/>
          </a:ln>
        </p:spPr>
        <p:txBody>
          <a:bodyPr vert="horz" lIns="68569" tIns="34275" rIns="68569" bIns="34275" rtlCol="0" anchor="t" anchorCtr="0">
            <a:noAutofit/>
          </a:bodyPr>
          <a:lstStyle/>
          <a:p>
            <a:pPr>
              <a:buSzPct val="25000"/>
            </a:pPr>
            <a:fld id="{00000000-1234-1234-1234-123412341234}" type="slidenum">
              <a:rPr lang="en-US"/>
              <a:pPr>
                <a:buSzPct val="25000"/>
              </a:pPr>
              <a:t>16</a:t>
            </a:fld>
            <a:endParaRPr lang="en-US"/>
          </a:p>
        </p:txBody>
      </p:sp>
      <p:pic>
        <p:nvPicPr>
          <p:cNvPr id="4" name="Picture 3">
            <a:extLst>
              <a:ext uri="{FF2B5EF4-FFF2-40B4-BE49-F238E27FC236}">
                <a16:creationId xmlns:a16="http://schemas.microsoft.com/office/drawing/2014/main" id="{1F1A7D16-27DD-4533-BAF1-3DC0FAD3D3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2" t="-75" r="40368" b="6235"/>
          <a:stretch/>
        </p:blipFill>
        <p:spPr>
          <a:xfrm>
            <a:off x="562945" y="2377156"/>
            <a:ext cx="2708139" cy="3349750"/>
          </a:xfrm>
          <a:prstGeom prst="rect">
            <a:avLst/>
          </a:prstGeom>
        </p:spPr>
      </p:pic>
      <p:pic>
        <p:nvPicPr>
          <p:cNvPr id="12" name="Picture 11">
            <a:extLst>
              <a:ext uri="{FF2B5EF4-FFF2-40B4-BE49-F238E27FC236}">
                <a16:creationId xmlns:a16="http://schemas.microsoft.com/office/drawing/2014/main" id="{2242CF9F-4446-422E-9C61-E054E2CE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02033" y="2783816"/>
            <a:ext cx="3349750" cy="2512313"/>
          </a:xfrm>
          <a:prstGeom prst="rect">
            <a:avLst/>
          </a:prstGeom>
        </p:spPr>
      </p:pic>
      <p:pic>
        <p:nvPicPr>
          <p:cNvPr id="9" name="Shape 217">
            <a:extLst>
              <a:ext uri="{FF2B5EF4-FFF2-40B4-BE49-F238E27FC236}">
                <a16:creationId xmlns:a16="http://schemas.microsoft.com/office/drawing/2014/main" id="{34C71B8F-E3F7-42FE-B916-230D08F0F321}"/>
              </a:ext>
            </a:extLst>
          </p:cNvPr>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3501510" y="2831251"/>
            <a:ext cx="2501526" cy="2417441"/>
          </a:xfrm>
          <a:prstGeom prst="rect">
            <a:avLst/>
          </a:prstGeom>
          <a:noFill/>
          <a:ln>
            <a:noFill/>
          </a:ln>
        </p:spPr>
      </p:pic>
    </p:spTree>
    <p:extLst>
      <p:ext uri="{BB962C8B-B14F-4D97-AF65-F5344CB8AC3E}">
        <p14:creationId xmlns:p14="http://schemas.microsoft.com/office/powerpoint/2010/main" val="3018021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2EDF3-7CC4-4748-BEF0-79A62C3D0EBF}"/>
              </a:ext>
            </a:extLst>
          </p:cNvPr>
          <p:cNvSpPr>
            <a:spLocks noGrp="1"/>
          </p:cNvSpPr>
          <p:nvPr>
            <p:ph type="title"/>
          </p:nvPr>
        </p:nvSpPr>
        <p:spPr/>
        <p:txBody>
          <a:bodyPr/>
          <a:lstStyle/>
          <a:p>
            <a:r>
              <a:rPr lang="en-US" dirty="0"/>
              <a:t>Optimization = Sustainability</a:t>
            </a:r>
          </a:p>
        </p:txBody>
      </p:sp>
      <p:sp>
        <p:nvSpPr>
          <p:cNvPr id="3" name="Content Placeholder 2">
            <a:extLst>
              <a:ext uri="{FF2B5EF4-FFF2-40B4-BE49-F238E27FC236}">
                <a16:creationId xmlns:a16="http://schemas.microsoft.com/office/drawing/2014/main" id="{4A2BB1BE-F98D-436E-8A92-C87D581AA387}"/>
              </a:ext>
            </a:extLst>
          </p:cNvPr>
          <p:cNvSpPr>
            <a:spLocks noGrp="1"/>
          </p:cNvSpPr>
          <p:nvPr>
            <p:ph idx="1"/>
          </p:nvPr>
        </p:nvSpPr>
        <p:spPr>
          <a:xfrm>
            <a:off x="228600" y="1441636"/>
            <a:ext cx="5289550" cy="4641923"/>
          </a:xfrm>
        </p:spPr>
        <p:txBody>
          <a:bodyPr vert="horz" lIns="68580" tIns="34290" rIns="68580" bIns="34290" rtlCol="0" anchor="t">
            <a:normAutofit/>
          </a:bodyPr>
          <a:lstStyle/>
          <a:p>
            <a:r>
              <a:rPr lang="en-US" dirty="0"/>
              <a:t>Not new – raises bar for good engineering</a:t>
            </a:r>
            <a:endParaRPr lang="en-US" dirty="0">
              <a:cs typeface="Arial"/>
            </a:endParaRPr>
          </a:p>
          <a:p>
            <a:pPr lvl="1"/>
            <a:r>
              <a:rPr lang="en-US" dirty="0"/>
              <a:t>Fly ash, etc.</a:t>
            </a:r>
            <a:endParaRPr lang="en-US" dirty="0">
              <a:cs typeface="Arial"/>
            </a:endParaRPr>
          </a:p>
          <a:p>
            <a:r>
              <a:rPr lang="en-US" dirty="0"/>
              <a:t>Demand by Public, FHWA, DOT</a:t>
            </a:r>
          </a:p>
          <a:p>
            <a:r>
              <a:rPr lang="en-US" dirty="0"/>
              <a:t>Emphasize technologies that increase pavement life and reduce energy intensive or environmentally damaging materials</a:t>
            </a:r>
          </a:p>
          <a:p>
            <a:r>
              <a:rPr lang="en-US" sz="2000" dirty="0"/>
              <a:t>CP Tech has a spreadsheet to assist in optimized aggregate gradation</a:t>
            </a:r>
          </a:p>
          <a:p>
            <a:pPr lvl="1"/>
            <a:r>
              <a:rPr lang="en-US" sz="2000" dirty="0"/>
              <a:t>Intermediate aggregate</a:t>
            </a:r>
          </a:p>
          <a:p>
            <a:endParaRPr lang="en-US" dirty="0"/>
          </a:p>
          <a:p>
            <a:pPr lvl="1"/>
            <a:endParaRPr lang="en-US" dirty="0">
              <a:cs typeface="Arial"/>
            </a:endParaRPr>
          </a:p>
        </p:txBody>
      </p:sp>
      <p:sp>
        <p:nvSpPr>
          <p:cNvPr id="6" name="TextBox 5">
            <a:extLst>
              <a:ext uri="{FF2B5EF4-FFF2-40B4-BE49-F238E27FC236}">
                <a16:creationId xmlns:a16="http://schemas.microsoft.com/office/drawing/2014/main" id="{9561C090-E853-4B37-B8AF-CA93FA9569F3}"/>
              </a:ext>
            </a:extLst>
          </p:cNvPr>
          <p:cNvSpPr txBox="1"/>
          <p:nvPr/>
        </p:nvSpPr>
        <p:spPr>
          <a:xfrm>
            <a:off x="5738046" y="5437993"/>
            <a:ext cx="3506492" cy="438582"/>
          </a:xfrm>
          <a:prstGeom prst="rect">
            <a:avLst/>
          </a:prstGeom>
          <a:noFill/>
        </p:spPr>
        <p:txBody>
          <a:bodyPr wrap="square">
            <a:spAutoFit/>
          </a:bodyPr>
          <a:lstStyle/>
          <a:p>
            <a:r>
              <a:rPr lang="en-US" sz="900" dirty="0">
                <a:hlinkClick r:id="rId3"/>
              </a:rPr>
              <a:t>https://www.fhwa.dot.gov/pavement/sustainability/hif16013.pdf</a:t>
            </a:r>
            <a:endParaRPr lang="en-US" sz="900" dirty="0"/>
          </a:p>
          <a:p>
            <a:endParaRPr lang="en-US" sz="1350" dirty="0"/>
          </a:p>
        </p:txBody>
      </p:sp>
      <p:pic>
        <p:nvPicPr>
          <p:cNvPr id="8" name="Picture 7">
            <a:extLst>
              <a:ext uri="{FF2B5EF4-FFF2-40B4-BE49-F238E27FC236}">
                <a16:creationId xmlns:a16="http://schemas.microsoft.com/office/drawing/2014/main" id="{6A64DFED-A8AD-43C0-AA85-A504C4B2F3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4355" y="1441636"/>
            <a:ext cx="2961016" cy="3841564"/>
          </a:xfrm>
          <a:prstGeom prst="rect">
            <a:avLst/>
          </a:prstGeom>
        </p:spPr>
      </p:pic>
      <p:pic>
        <p:nvPicPr>
          <p:cNvPr id="5" name="Picture 4" descr="A picture containing sky, ground, outdoor, dirt&#10;&#10;Description automatically generated">
            <a:extLst>
              <a:ext uri="{FF2B5EF4-FFF2-40B4-BE49-F238E27FC236}">
                <a16:creationId xmlns:a16="http://schemas.microsoft.com/office/drawing/2014/main" id="{A32F6DF9-983B-4183-B994-464BA0E08105}"/>
              </a:ext>
            </a:extLst>
          </p:cNvPr>
          <p:cNvPicPr>
            <a:picLocks noChangeAspect="1"/>
          </p:cNvPicPr>
          <p:nvPr/>
        </p:nvPicPr>
        <p:blipFill rotWithShape="1">
          <a:blip r:embed="rId5">
            <a:extLst>
              <a:ext uri="{28A0092B-C50C-407E-A947-70E740481C1C}">
                <a14:useLocalDpi xmlns:a14="http://schemas.microsoft.com/office/drawing/2010/main" val="0"/>
              </a:ext>
            </a:extLst>
          </a:blip>
          <a:srcRect l="47467" t="49502" r="2569"/>
          <a:stretch/>
        </p:blipFill>
        <p:spPr>
          <a:xfrm>
            <a:off x="3633509" y="4827038"/>
            <a:ext cx="1994589" cy="1509846"/>
          </a:xfrm>
          <a:prstGeom prst="rect">
            <a:avLst/>
          </a:prstGeom>
        </p:spPr>
      </p:pic>
    </p:spTree>
    <p:extLst>
      <p:ext uri="{BB962C8B-B14F-4D97-AF65-F5344CB8AC3E}">
        <p14:creationId xmlns:p14="http://schemas.microsoft.com/office/powerpoint/2010/main" val="3155342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a:xfrm>
            <a:off x="203200" y="365126"/>
            <a:ext cx="8726340" cy="619612"/>
          </a:xfrm>
        </p:spPr>
        <p:txBody>
          <a:bodyPr>
            <a:noAutofit/>
          </a:bodyPr>
          <a:lstStyle/>
          <a:p>
            <a:pPr marL="385763" indent="-385763">
              <a:lnSpc>
                <a:spcPct val="150000"/>
              </a:lnSpc>
            </a:pPr>
            <a:r>
              <a:rPr lang="en-US" altLang="en-US" dirty="0"/>
              <a:t>Type IL (Portland Limestone Cement) is Sustainable</a:t>
            </a:r>
          </a:p>
        </p:txBody>
      </p:sp>
      <p:sp>
        <p:nvSpPr>
          <p:cNvPr id="38915" name="Content Placeholder 3"/>
          <p:cNvSpPr>
            <a:spLocks noGrp="1"/>
          </p:cNvSpPr>
          <p:nvPr>
            <p:ph idx="1"/>
          </p:nvPr>
        </p:nvSpPr>
        <p:spPr>
          <a:xfrm>
            <a:off x="356236" y="1627846"/>
            <a:ext cx="5271678" cy="3956525"/>
          </a:xfrm>
        </p:spPr>
        <p:txBody>
          <a:bodyPr>
            <a:normAutofit/>
          </a:bodyPr>
          <a:lstStyle/>
          <a:p>
            <a:pPr lvl="0"/>
            <a:r>
              <a:rPr lang="en-US" altLang="en-US" sz="2200" dirty="0"/>
              <a:t>Typical Type I/II already has ~5% limestone addition</a:t>
            </a:r>
          </a:p>
          <a:p>
            <a:pPr lvl="0"/>
            <a:r>
              <a:rPr lang="en-US" altLang="en-US" sz="2200" dirty="0"/>
              <a:t>Portland Limestone Cements</a:t>
            </a:r>
          </a:p>
          <a:p>
            <a:pPr lvl="1"/>
            <a:r>
              <a:rPr lang="en-US" altLang="en-US" sz="2200" dirty="0"/>
              <a:t>Up to 15% ground limestone</a:t>
            </a:r>
          </a:p>
          <a:p>
            <a:pPr lvl="1"/>
            <a:r>
              <a:rPr lang="en-US" altLang="en-US" sz="2200" dirty="0"/>
              <a:t>Similar performance</a:t>
            </a:r>
          </a:p>
          <a:p>
            <a:pPr lvl="1"/>
            <a:r>
              <a:rPr lang="en-US" altLang="en-US" sz="2200" dirty="0"/>
              <a:t>Will become the normal cement in 2022</a:t>
            </a:r>
          </a:p>
          <a:p>
            <a:r>
              <a:rPr lang="en-US" altLang="en-US" sz="2200" dirty="0"/>
              <a:t>Reduces carbon footprint of concrete</a:t>
            </a:r>
          </a:p>
          <a:p>
            <a:endParaRPr lang="en-US" altLang="en-US" dirty="0"/>
          </a:p>
        </p:txBody>
      </p:sp>
      <p:sp>
        <p:nvSpPr>
          <p:cNvPr id="3" name="Slide Number Placeholder 2"/>
          <p:cNvSpPr>
            <a:spLocks noGrp="1"/>
          </p:cNvSpPr>
          <p:nvPr>
            <p:ph type="sldNum" sz="quarter" idx="12"/>
          </p:nvPr>
        </p:nvSpPr>
        <p:spPr/>
        <p:txBody>
          <a:bodyPr/>
          <a:lstStyle/>
          <a:p>
            <a:fld id="{95887733-16E9-41AB-AF93-5A8F7B291E6F}" type="slidenum">
              <a:rPr lang="en-US" smtClean="0"/>
              <a:t>18</a:t>
            </a:fld>
            <a:endParaRPr lang="en-US"/>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4564" y="1890548"/>
            <a:ext cx="2743200" cy="3559359"/>
          </a:xfrm>
          <a:prstGeom prst="rect">
            <a:avLst/>
          </a:prstGeom>
          <a:ln>
            <a:solidFill>
              <a:schemeClr val="accent6"/>
            </a:solidFill>
          </a:ln>
        </p:spPr>
      </p:pic>
      <p:sp>
        <p:nvSpPr>
          <p:cNvPr id="8" name="TextBox 7">
            <a:extLst>
              <a:ext uri="{FF2B5EF4-FFF2-40B4-BE49-F238E27FC236}">
                <a16:creationId xmlns:a16="http://schemas.microsoft.com/office/drawing/2014/main" id="{907912DD-B19B-4EC6-BEF5-0731A105681A}"/>
              </a:ext>
            </a:extLst>
          </p:cNvPr>
          <p:cNvSpPr txBox="1"/>
          <p:nvPr/>
        </p:nvSpPr>
        <p:spPr>
          <a:xfrm>
            <a:off x="5902788" y="5449906"/>
            <a:ext cx="3026752" cy="577081"/>
          </a:xfrm>
          <a:prstGeom prst="rect">
            <a:avLst/>
          </a:prstGeom>
          <a:noFill/>
        </p:spPr>
        <p:txBody>
          <a:bodyPr wrap="square">
            <a:spAutoFit/>
          </a:bodyPr>
          <a:lstStyle/>
          <a:p>
            <a:r>
              <a:rPr lang="en-US" sz="900" dirty="0">
                <a:hlinkClick r:id="rId4"/>
              </a:rPr>
              <a:t>https://intrans.iastate.edu/app/uploads/2019/10/MAPbriefOctober2018.pdf</a:t>
            </a:r>
            <a:endParaRPr lang="en-US" sz="900" dirty="0"/>
          </a:p>
          <a:p>
            <a:endParaRPr lang="en-US" sz="1350" dirty="0"/>
          </a:p>
        </p:txBody>
      </p:sp>
    </p:spTree>
    <p:extLst>
      <p:ext uri="{BB962C8B-B14F-4D97-AF65-F5344CB8AC3E}">
        <p14:creationId xmlns:p14="http://schemas.microsoft.com/office/powerpoint/2010/main" val="3143294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9703-ADE5-452F-9332-6BFFA649440D}"/>
              </a:ext>
            </a:extLst>
          </p:cNvPr>
          <p:cNvSpPr>
            <a:spLocks noGrp="1"/>
          </p:cNvSpPr>
          <p:nvPr>
            <p:ph type="title"/>
          </p:nvPr>
        </p:nvSpPr>
        <p:spPr/>
        <p:txBody>
          <a:bodyPr/>
          <a:lstStyle/>
          <a:p>
            <a:r>
              <a:rPr lang="en-US" dirty="0"/>
              <a:t>Carbon Reduction by Reducing Cement</a:t>
            </a:r>
          </a:p>
        </p:txBody>
      </p:sp>
      <p:sp>
        <p:nvSpPr>
          <p:cNvPr id="3" name="Content Placeholder 2">
            <a:extLst>
              <a:ext uri="{FF2B5EF4-FFF2-40B4-BE49-F238E27FC236}">
                <a16:creationId xmlns:a16="http://schemas.microsoft.com/office/drawing/2014/main" id="{120469C3-0472-4701-9806-28357A3BDA84}"/>
              </a:ext>
            </a:extLst>
          </p:cNvPr>
          <p:cNvSpPr>
            <a:spLocks noGrp="1"/>
          </p:cNvSpPr>
          <p:nvPr>
            <p:ph idx="1"/>
          </p:nvPr>
        </p:nvSpPr>
        <p:spPr>
          <a:xfrm>
            <a:off x="561383" y="4252906"/>
            <a:ext cx="1285875" cy="1153484"/>
          </a:xfrm>
        </p:spPr>
        <p:txBody>
          <a:bodyPr>
            <a:normAutofit/>
          </a:bodyPr>
          <a:lstStyle/>
          <a:p>
            <a:pPr marL="0" indent="0">
              <a:buNone/>
            </a:pPr>
            <a:r>
              <a:rPr lang="en-US" dirty="0"/>
              <a:t>571 </a:t>
            </a:r>
            <a:r>
              <a:rPr lang="en-US" dirty="0" err="1"/>
              <a:t>pcy</a:t>
            </a:r>
            <a:r>
              <a:rPr lang="en-US" dirty="0"/>
              <a:t> Portland Cement</a:t>
            </a:r>
          </a:p>
        </p:txBody>
      </p:sp>
      <p:sp>
        <p:nvSpPr>
          <p:cNvPr id="4" name="Slide Number Placeholder 3">
            <a:extLst>
              <a:ext uri="{FF2B5EF4-FFF2-40B4-BE49-F238E27FC236}">
                <a16:creationId xmlns:a16="http://schemas.microsoft.com/office/drawing/2014/main" id="{18A999A8-AF72-4F09-AB76-E699249B0154}"/>
              </a:ext>
            </a:extLst>
          </p:cNvPr>
          <p:cNvSpPr>
            <a:spLocks noGrp="1"/>
          </p:cNvSpPr>
          <p:nvPr>
            <p:ph type="sldNum" sz="quarter" idx="12"/>
          </p:nvPr>
        </p:nvSpPr>
        <p:spPr/>
        <p:txBody>
          <a:bodyPr/>
          <a:lstStyle/>
          <a:p>
            <a:fld id="{95887733-16E9-41AB-AF93-5A8F7B291E6F}" type="slidenum">
              <a:rPr lang="en-US" smtClean="0"/>
              <a:t>19</a:t>
            </a:fld>
            <a:endParaRPr lang="en-US"/>
          </a:p>
        </p:txBody>
      </p:sp>
      <p:sp>
        <p:nvSpPr>
          <p:cNvPr id="8" name="Partial Circle 7">
            <a:extLst>
              <a:ext uri="{FF2B5EF4-FFF2-40B4-BE49-F238E27FC236}">
                <a16:creationId xmlns:a16="http://schemas.microsoft.com/office/drawing/2014/main" id="{04C81979-F272-4003-9728-A5E67985E502}"/>
              </a:ext>
            </a:extLst>
          </p:cNvPr>
          <p:cNvSpPr/>
          <p:nvPr/>
        </p:nvSpPr>
        <p:spPr>
          <a:xfrm>
            <a:off x="2556953" y="2299271"/>
            <a:ext cx="1703070" cy="1692378"/>
          </a:xfrm>
          <a:prstGeom prst="pie">
            <a:avLst>
              <a:gd name="adj1" fmla="val 17930884"/>
              <a:gd name="adj2" fmla="val 1620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 name="Oval 8">
            <a:extLst>
              <a:ext uri="{FF2B5EF4-FFF2-40B4-BE49-F238E27FC236}">
                <a16:creationId xmlns:a16="http://schemas.microsoft.com/office/drawing/2014/main" id="{9D2761A1-8778-44F3-84B1-041FA306FA1C}"/>
              </a:ext>
            </a:extLst>
          </p:cNvPr>
          <p:cNvSpPr/>
          <p:nvPr/>
        </p:nvSpPr>
        <p:spPr>
          <a:xfrm>
            <a:off x="352785" y="2299271"/>
            <a:ext cx="1703070" cy="16923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Partial Circle 9">
            <a:extLst>
              <a:ext uri="{FF2B5EF4-FFF2-40B4-BE49-F238E27FC236}">
                <a16:creationId xmlns:a16="http://schemas.microsoft.com/office/drawing/2014/main" id="{0A63CF5D-7D98-4908-A619-02AABA9098DF}"/>
              </a:ext>
            </a:extLst>
          </p:cNvPr>
          <p:cNvSpPr/>
          <p:nvPr/>
        </p:nvSpPr>
        <p:spPr>
          <a:xfrm>
            <a:off x="4729163" y="2299271"/>
            <a:ext cx="1703070" cy="1692378"/>
          </a:xfrm>
          <a:prstGeom prst="pie">
            <a:avLst>
              <a:gd name="adj1" fmla="val 20627071"/>
              <a:gd name="adj2" fmla="val 1620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11" name="Partial Circle 10">
            <a:extLst>
              <a:ext uri="{FF2B5EF4-FFF2-40B4-BE49-F238E27FC236}">
                <a16:creationId xmlns:a16="http://schemas.microsoft.com/office/drawing/2014/main" id="{C526A23D-C28B-4BFE-97A9-AA917E2AA42B}"/>
              </a:ext>
            </a:extLst>
          </p:cNvPr>
          <p:cNvSpPr/>
          <p:nvPr/>
        </p:nvSpPr>
        <p:spPr>
          <a:xfrm>
            <a:off x="6932297" y="2299271"/>
            <a:ext cx="1703070" cy="1692378"/>
          </a:xfrm>
          <a:prstGeom prst="pie">
            <a:avLst>
              <a:gd name="adj1" fmla="val 1342801"/>
              <a:gd name="adj2" fmla="val 1620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2" name="Content Placeholder 2">
            <a:extLst>
              <a:ext uri="{FF2B5EF4-FFF2-40B4-BE49-F238E27FC236}">
                <a16:creationId xmlns:a16="http://schemas.microsoft.com/office/drawing/2014/main" id="{82F11110-AEA3-4FBA-9D9B-CED731AD0992}"/>
              </a:ext>
            </a:extLst>
          </p:cNvPr>
          <p:cNvSpPr txBox="1">
            <a:spLocks/>
          </p:cNvSpPr>
          <p:nvPr/>
        </p:nvSpPr>
        <p:spPr>
          <a:xfrm>
            <a:off x="2807494" y="4252906"/>
            <a:ext cx="1285875" cy="115348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514 </a:t>
            </a:r>
            <a:r>
              <a:rPr lang="en-US" sz="2100" dirty="0" err="1"/>
              <a:t>pcy</a:t>
            </a:r>
            <a:r>
              <a:rPr lang="en-US" sz="2100" dirty="0"/>
              <a:t> Portland Cement</a:t>
            </a:r>
          </a:p>
        </p:txBody>
      </p:sp>
      <p:sp>
        <p:nvSpPr>
          <p:cNvPr id="13" name="Content Placeholder 2">
            <a:extLst>
              <a:ext uri="{FF2B5EF4-FFF2-40B4-BE49-F238E27FC236}">
                <a16:creationId xmlns:a16="http://schemas.microsoft.com/office/drawing/2014/main" id="{C4EE83A8-80DA-4415-AFB4-2EB0A19F33CA}"/>
              </a:ext>
            </a:extLst>
          </p:cNvPr>
          <p:cNvSpPr txBox="1">
            <a:spLocks/>
          </p:cNvSpPr>
          <p:nvPr/>
        </p:nvSpPr>
        <p:spPr>
          <a:xfrm>
            <a:off x="4937761" y="4252906"/>
            <a:ext cx="1285875" cy="115348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411 </a:t>
            </a:r>
            <a:r>
              <a:rPr lang="en-US" sz="2100" dirty="0" err="1"/>
              <a:t>pcy</a:t>
            </a:r>
            <a:r>
              <a:rPr lang="en-US" sz="2100" dirty="0"/>
              <a:t> Portland Cement</a:t>
            </a:r>
          </a:p>
        </p:txBody>
      </p:sp>
      <p:sp>
        <p:nvSpPr>
          <p:cNvPr id="14" name="Content Placeholder 2">
            <a:extLst>
              <a:ext uri="{FF2B5EF4-FFF2-40B4-BE49-F238E27FC236}">
                <a16:creationId xmlns:a16="http://schemas.microsoft.com/office/drawing/2014/main" id="{0C51A321-0F7B-4FEF-9DDA-265964719E32}"/>
              </a:ext>
            </a:extLst>
          </p:cNvPr>
          <p:cNvSpPr txBox="1">
            <a:spLocks/>
          </p:cNvSpPr>
          <p:nvPr/>
        </p:nvSpPr>
        <p:spPr>
          <a:xfrm>
            <a:off x="7229475" y="4252906"/>
            <a:ext cx="1285875" cy="115348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371 </a:t>
            </a:r>
            <a:r>
              <a:rPr lang="en-US" sz="2100" dirty="0" err="1"/>
              <a:t>pcy</a:t>
            </a:r>
            <a:r>
              <a:rPr lang="en-US" sz="2100" dirty="0"/>
              <a:t>  Portland Cement</a:t>
            </a:r>
          </a:p>
        </p:txBody>
      </p:sp>
      <p:sp>
        <p:nvSpPr>
          <p:cNvPr id="15" name="Content Placeholder 2">
            <a:extLst>
              <a:ext uri="{FF2B5EF4-FFF2-40B4-BE49-F238E27FC236}">
                <a16:creationId xmlns:a16="http://schemas.microsoft.com/office/drawing/2014/main" id="{5CF0F026-F54F-46C8-AEF0-304B62192CC8}"/>
              </a:ext>
            </a:extLst>
          </p:cNvPr>
          <p:cNvSpPr txBox="1">
            <a:spLocks/>
          </p:cNvSpPr>
          <p:nvPr/>
        </p:nvSpPr>
        <p:spPr>
          <a:xfrm>
            <a:off x="2984659" y="1722529"/>
            <a:ext cx="1608773" cy="115348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10% Limestone</a:t>
            </a:r>
          </a:p>
        </p:txBody>
      </p:sp>
      <p:sp>
        <p:nvSpPr>
          <p:cNvPr id="16" name="Content Placeholder 2">
            <a:extLst>
              <a:ext uri="{FF2B5EF4-FFF2-40B4-BE49-F238E27FC236}">
                <a16:creationId xmlns:a16="http://schemas.microsoft.com/office/drawing/2014/main" id="{AB2BB3FC-F867-4938-8C87-E4A553B54E7C}"/>
              </a:ext>
            </a:extLst>
          </p:cNvPr>
          <p:cNvSpPr txBox="1">
            <a:spLocks/>
          </p:cNvSpPr>
          <p:nvPr/>
        </p:nvSpPr>
        <p:spPr>
          <a:xfrm>
            <a:off x="4937761" y="1834562"/>
            <a:ext cx="1608773" cy="4647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20% SCM</a:t>
            </a:r>
          </a:p>
        </p:txBody>
      </p:sp>
      <p:sp>
        <p:nvSpPr>
          <p:cNvPr id="17" name="Content Placeholder 2">
            <a:extLst>
              <a:ext uri="{FF2B5EF4-FFF2-40B4-BE49-F238E27FC236}">
                <a16:creationId xmlns:a16="http://schemas.microsoft.com/office/drawing/2014/main" id="{E6EAD87E-A184-4FAC-B3EC-497EEF3451D4}"/>
              </a:ext>
            </a:extLst>
          </p:cNvPr>
          <p:cNvSpPr txBox="1">
            <a:spLocks/>
          </p:cNvSpPr>
          <p:nvPr/>
        </p:nvSpPr>
        <p:spPr>
          <a:xfrm>
            <a:off x="7142323" y="1857062"/>
            <a:ext cx="1608773" cy="464709"/>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Optimized Aggregate</a:t>
            </a:r>
          </a:p>
        </p:txBody>
      </p:sp>
      <p:sp>
        <p:nvSpPr>
          <p:cNvPr id="19" name="Content Placeholder 2">
            <a:extLst>
              <a:ext uri="{FF2B5EF4-FFF2-40B4-BE49-F238E27FC236}">
                <a16:creationId xmlns:a16="http://schemas.microsoft.com/office/drawing/2014/main" id="{33B14BF0-B012-414E-BE5F-CE831A5596D6}"/>
              </a:ext>
            </a:extLst>
          </p:cNvPr>
          <p:cNvSpPr txBox="1">
            <a:spLocks/>
          </p:cNvSpPr>
          <p:nvPr/>
        </p:nvSpPr>
        <p:spPr>
          <a:xfrm>
            <a:off x="2556953" y="6098217"/>
            <a:ext cx="5137173" cy="46470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35% reduction of Portland cement</a:t>
            </a:r>
          </a:p>
        </p:txBody>
      </p:sp>
      <p:sp>
        <p:nvSpPr>
          <p:cNvPr id="5" name="Arrow: Right 4">
            <a:extLst>
              <a:ext uri="{FF2B5EF4-FFF2-40B4-BE49-F238E27FC236}">
                <a16:creationId xmlns:a16="http://schemas.microsoft.com/office/drawing/2014/main" id="{4D4BDC2C-BA68-4F3D-901F-A598DE8A0AEC}"/>
              </a:ext>
            </a:extLst>
          </p:cNvPr>
          <p:cNvSpPr/>
          <p:nvPr/>
        </p:nvSpPr>
        <p:spPr>
          <a:xfrm>
            <a:off x="2150990" y="2980036"/>
            <a:ext cx="380041" cy="3308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Arrow: Right 20">
            <a:extLst>
              <a:ext uri="{FF2B5EF4-FFF2-40B4-BE49-F238E27FC236}">
                <a16:creationId xmlns:a16="http://schemas.microsoft.com/office/drawing/2014/main" id="{0DE6A9AD-796F-4A4A-A441-F994EC0CBC08}"/>
              </a:ext>
            </a:extLst>
          </p:cNvPr>
          <p:cNvSpPr/>
          <p:nvPr/>
        </p:nvSpPr>
        <p:spPr>
          <a:xfrm>
            <a:off x="4325544" y="2980036"/>
            <a:ext cx="380041" cy="3308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Arrow: Right 21">
            <a:extLst>
              <a:ext uri="{FF2B5EF4-FFF2-40B4-BE49-F238E27FC236}">
                <a16:creationId xmlns:a16="http://schemas.microsoft.com/office/drawing/2014/main" id="{811E9B9C-136A-4264-A43F-1984FB9450F6}"/>
              </a:ext>
            </a:extLst>
          </p:cNvPr>
          <p:cNvSpPr/>
          <p:nvPr/>
        </p:nvSpPr>
        <p:spPr>
          <a:xfrm>
            <a:off x="6503118" y="2983611"/>
            <a:ext cx="380041" cy="3308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Content Placeholder 2">
            <a:extLst>
              <a:ext uri="{FF2B5EF4-FFF2-40B4-BE49-F238E27FC236}">
                <a16:creationId xmlns:a16="http://schemas.microsoft.com/office/drawing/2014/main" id="{FCCC6099-5076-4B22-B8B6-F38D6874C6F0}"/>
              </a:ext>
            </a:extLst>
          </p:cNvPr>
          <p:cNvSpPr txBox="1">
            <a:spLocks/>
          </p:cNvSpPr>
          <p:nvPr/>
        </p:nvSpPr>
        <p:spPr>
          <a:xfrm>
            <a:off x="324151" y="5360525"/>
            <a:ext cx="2625023" cy="4647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C3WR Mix</a:t>
            </a:r>
          </a:p>
        </p:txBody>
      </p:sp>
    </p:spTree>
    <p:extLst>
      <p:ext uri="{BB962C8B-B14F-4D97-AF65-F5344CB8AC3E}">
        <p14:creationId xmlns:p14="http://schemas.microsoft.com/office/powerpoint/2010/main" val="361532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p:bldP spid="13" grpId="0"/>
      <p:bldP spid="14" grpId="0"/>
      <p:bldP spid="15" grpId="0"/>
      <p:bldP spid="16" grpId="0"/>
      <p:bldP spid="17" grpId="0"/>
      <p:bldP spid="19" grpId="0"/>
      <p:bldP spid="5"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noFill/>
        </p:spPr>
        <p:txBody>
          <a:bodyPr>
            <a:normAutofit/>
          </a:bodyPr>
          <a:lstStyle/>
          <a:p>
            <a:r>
              <a:rPr lang="en-US" dirty="0"/>
              <a:t>CPTech Mission</a:t>
            </a:r>
          </a:p>
        </p:txBody>
      </p:sp>
      <p:sp>
        <p:nvSpPr>
          <p:cNvPr id="4" name="Content Placeholder 3"/>
          <p:cNvSpPr>
            <a:spLocks noGrp="1"/>
          </p:cNvSpPr>
          <p:nvPr>
            <p:ph idx="1"/>
          </p:nvPr>
        </p:nvSpPr>
        <p:spPr/>
        <p:txBody>
          <a:bodyPr/>
          <a:lstStyle/>
          <a:p>
            <a:pPr marL="0" indent="0">
              <a:buNone/>
              <a:defRPr/>
            </a:pPr>
            <a:r>
              <a:rPr lang="en-US" sz="2400" dirty="0"/>
              <a:t>Making a difference	</a:t>
            </a:r>
          </a:p>
          <a:p>
            <a:pPr lvl="1">
              <a:defRPr/>
            </a:pPr>
            <a:r>
              <a:rPr lang="en-US" sz="2400" dirty="0"/>
              <a:t>helping you deliver better concrete pavements</a:t>
            </a:r>
          </a:p>
          <a:p>
            <a:pPr lvl="1">
              <a:defRPr/>
            </a:pPr>
            <a:endParaRPr lang="en-US" sz="2400" dirty="0"/>
          </a:p>
          <a:p>
            <a:pPr marL="342900" lvl="1" indent="0">
              <a:buNone/>
              <a:defRPr/>
            </a:pPr>
            <a:r>
              <a:rPr lang="en-US" sz="2400" dirty="0"/>
              <a:t>www.cptechcenter.org</a:t>
            </a:r>
          </a:p>
          <a:p>
            <a:pPr marL="257175" lvl="1" indent="0">
              <a:buNone/>
              <a:defRPr/>
            </a:pPr>
            <a:endParaRPr lang="en-US" kern="1200" dirty="0">
              <a:solidFill>
                <a:srgbClr val="336699"/>
              </a:solidFill>
              <a:latin typeface="Arial" charset="0"/>
            </a:endParaRPr>
          </a:p>
        </p:txBody>
      </p:sp>
      <p:pic>
        <p:nvPicPr>
          <p:cNvPr id="2" name="Picture 1"/>
          <p:cNvPicPr>
            <a:picLocks noChangeAspect="1"/>
          </p:cNvPicPr>
          <p:nvPr/>
        </p:nvPicPr>
        <p:blipFill>
          <a:blip r:embed="rId3"/>
          <a:stretch>
            <a:fillRect/>
          </a:stretch>
        </p:blipFill>
        <p:spPr>
          <a:xfrm>
            <a:off x="6161240" y="2666479"/>
            <a:ext cx="2895013" cy="2956283"/>
          </a:xfrm>
          <a:prstGeom prst="rect">
            <a:avLst/>
          </a:prstGeom>
          <a:solidFill>
            <a:schemeClr val="bg1"/>
          </a:solidFill>
        </p:spPr>
      </p:pic>
      <p:pic>
        <p:nvPicPr>
          <p:cNvPr id="3" name="Picture 2"/>
          <p:cNvPicPr>
            <a:picLocks noChangeAspect="1"/>
          </p:cNvPicPr>
          <p:nvPr/>
        </p:nvPicPr>
        <p:blipFill>
          <a:blip r:embed="rId4"/>
          <a:stretch>
            <a:fillRect/>
          </a:stretch>
        </p:blipFill>
        <p:spPr>
          <a:xfrm>
            <a:off x="228600" y="4510088"/>
            <a:ext cx="1847589" cy="1217592"/>
          </a:xfrm>
          <a:prstGeom prst="rect">
            <a:avLst/>
          </a:prstGeom>
        </p:spPr>
      </p:pic>
      <p:sp>
        <p:nvSpPr>
          <p:cNvPr id="6" name="Slide Number Placeholder 7"/>
          <p:cNvSpPr>
            <a:spLocks noGrp="1"/>
          </p:cNvSpPr>
          <p:nvPr>
            <p:ph type="sldNum" sz="quarter" idx="12"/>
          </p:nvPr>
        </p:nvSpPr>
        <p:spPr>
          <a:xfrm>
            <a:off x="61784" y="5783802"/>
            <a:ext cx="467882" cy="216947"/>
          </a:xfrm>
        </p:spPr>
        <p:txBody>
          <a:bodyPr/>
          <a:lstStyle/>
          <a:p>
            <a:fld id="{148AC85F-C47F-44CE-86CA-152225BF2576}" type="slidenum">
              <a:rPr lang="en-US" smtClean="0"/>
              <a:pPr/>
              <a:t>2</a:t>
            </a:fld>
            <a:endParaRPr lang="en-US" dirty="0"/>
          </a:p>
        </p:txBody>
      </p:sp>
    </p:spTree>
    <p:extLst>
      <p:ext uri="{BB962C8B-B14F-4D97-AF65-F5344CB8AC3E}">
        <p14:creationId xmlns:p14="http://schemas.microsoft.com/office/powerpoint/2010/main" val="2474997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6738B-C27B-4236-86FA-7C25F48BE18E}"/>
              </a:ext>
            </a:extLst>
          </p:cNvPr>
          <p:cNvSpPr>
            <a:spLocks noGrp="1"/>
          </p:cNvSpPr>
          <p:nvPr>
            <p:ph type="title"/>
          </p:nvPr>
        </p:nvSpPr>
        <p:spPr/>
        <p:txBody>
          <a:bodyPr/>
          <a:lstStyle/>
          <a:p>
            <a:r>
              <a:rPr lang="en-US" dirty="0"/>
              <a:t>PEM Update</a:t>
            </a:r>
          </a:p>
        </p:txBody>
      </p:sp>
      <p:sp>
        <p:nvSpPr>
          <p:cNvPr id="3" name="Content Placeholder 2">
            <a:extLst>
              <a:ext uri="{FF2B5EF4-FFF2-40B4-BE49-F238E27FC236}">
                <a16:creationId xmlns:a16="http://schemas.microsoft.com/office/drawing/2014/main" id="{65A3B8A9-3AFB-4ABD-9A2F-85D5E64D6C84}"/>
              </a:ext>
            </a:extLst>
          </p:cNvPr>
          <p:cNvSpPr>
            <a:spLocks noGrp="1"/>
          </p:cNvSpPr>
          <p:nvPr>
            <p:ph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742B8AC0-22B5-43E9-BA0A-3DBEDCEF3D4E}"/>
              </a:ext>
            </a:extLst>
          </p:cNvPr>
          <p:cNvSpPr>
            <a:spLocks noGrp="1"/>
          </p:cNvSpPr>
          <p:nvPr>
            <p:ph type="sldNum" sz="quarter" idx="12"/>
          </p:nvPr>
        </p:nvSpPr>
        <p:spPr/>
        <p:txBody>
          <a:bodyPr/>
          <a:lstStyle/>
          <a:p>
            <a:fld id="{95887733-16E9-41AB-AF93-5A8F7B291E6F}" type="slidenum">
              <a:rPr lang="en-US" smtClean="0"/>
              <a:t>20</a:t>
            </a:fld>
            <a:endParaRPr lang="en-US"/>
          </a:p>
        </p:txBody>
      </p:sp>
    </p:spTree>
    <p:extLst>
      <p:ext uri="{BB962C8B-B14F-4D97-AF65-F5344CB8AC3E}">
        <p14:creationId xmlns:p14="http://schemas.microsoft.com/office/powerpoint/2010/main" val="2305028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PEM Implementation Incentive</a:t>
            </a:r>
          </a:p>
        </p:txBody>
      </p:sp>
      <p:grpSp>
        <p:nvGrpSpPr>
          <p:cNvPr id="5" name="Group 4">
            <a:extLst>
              <a:ext uri="{FF2B5EF4-FFF2-40B4-BE49-F238E27FC236}">
                <a16:creationId xmlns:a16="http://schemas.microsoft.com/office/drawing/2014/main" id="{B84CBFA9-AB44-4DAB-A7BC-A0F516DDA2D3}"/>
              </a:ext>
            </a:extLst>
          </p:cNvPr>
          <p:cNvGrpSpPr/>
          <p:nvPr/>
        </p:nvGrpSpPr>
        <p:grpSpPr>
          <a:xfrm>
            <a:off x="1307528" y="1595338"/>
            <a:ext cx="5824766" cy="4566365"/>
            <a:chOff x="2256566" y="2102235"/>
            <a:chExt cx="4653539" cy="3649601"/>
          </a:xfrm>
        </p:grpSpPr>
        <p:grpSp>
          <p:nvGrpSpPr>
            <p:cNvPr id="89" name="Group 143">
              <a:extLst>
                <a:ext uri="{FF2B5EF4-FFF2-40B4-BE49-F238E27FC236}">
                  <a16:creationId xmlns:a16="http://schemas.microsoft.com/office/drawing/2014/main" id="{15034A73-3445-4BF9-88CE-BE727C698A6A}"/>
                </a:ext>
              </a:extLst>
            </p:cNvPr>
            <p:cNvGrpSpPr>
              <a:grpSpLocks noChangeAspect="1"/>
            </p:cNvGrpSpPr>
            <p:nvPr/>
          </p:nvGrpSpPr>
          <p:grpSpPr bwMode="auto">
            <a:xfrm>
              <a:off x="2256566" y="2102235"/>
              <a:ext cx="4653539" cy="3130396"/>
              <a:chOff x="602" y="827"/>
              <a:chExt cx="4419" cy="2777"/>
            </a:xfrm>
          </p:grpSpPr>
          <p:sp>
            <p:nvSpPr>
              <p:cNvPr id="90" name="Freeform 2">
                <a:extLst>
                  <a:ext uri="{FF2B5EF4-FFF2-40B4-BE49-F238E27FC236}">
                    <a16:creationId xmlns:a16="http://schemas.microsoft.com/office/drawing/2014/main" id="{9C8C294B-488B-4E01-B741-0BF599A3187C}"/>
                  </a:ext>
                </a:extLst>
              </p:cNvPr>
              <p:cNvSpPr>
                <a:spLocks/>
              </p:cNvSpPr>
              <p:nvPr/>
            </p:nvSpPr>
            <p:spPr bwMode="auto">
              <a:xfrm>
                <a:off x="656" y="1085"/>
                <a:ext cx="668" cy="560"/>
              </a:xfrm>
              <a:custGeom>
                <a:avLst/>
                <a:gdLst/>
                <a:ahLst/>
                <a:cxnLst>
                  <a:cxn ang="0">
                    <a:pos x="0" y="275"/>
                  </a:cxn>
                  <a:cxn ang="0">
                    <a:pos x="8" y="259"/>
                  </a:cxn>
                  <a:cxn ang="0">
                    <a:pos x="7" y="235"/>
                  </a:cxn>
                  <a:cxn ang="0">
                    <a:pos x="28" y="207"/>
                  </a:cxn>
                  <a:cxn ang="0">
                    <a:pos x="34" y="200"/>
                  </a:cxn>
                  <a:cxn ang="0">
                    <a:pos x="34" y="200"/>
                  </a:cxn>
                  <a:cxn ang="0">
                    <a:pos x="32" y="198"/>
                  </a:cxn>
                  <a:cxn ang="0">
                    <a:pos x="44" y="180"/>
                  </a:cxn>
                  <a:cxn ang="0">
                    <a:pos x="43" y="180"/>
                  </a:cxn>
                  <a:cxn ang="0">
                    <a:pos x="57" y="144"/>
                  </a:cxn>
                  <a:cxn ang="0">
                    <a:pos x="67" y="128"/>
                  </a:cxn>
                  <a:cxn ang="0">
                    <a:pos x="71" y="112"/>
                  </a:cxn>
                  <a:cxn ang="0">
                    <a:pos x="81" y="83"/>
                  </a:cxn>
                  <a:cxn ang="0">
                    <a:pos x="90" y="65"/>
                  </a:cxn>
                  <a:cxn ang="0">
                    <a:pos x="92" y="51"/>
                  </a:cxn>
                  <a:cxn ang="0">
                    <a:pos x="96" y="42"/>
                  </a:cxn>
                  <a:cxn ang="0">
                    <a:pos x="98" y="30"/>
                  </a:cxn>
                  <a:cxn ang="0">
                    <a:pos x="101" y="20"/>
                  </a:cxn>
                  <a:cxn ang="0">
                    <a:pos x="108" y="0"/>
                  </a:cxn>
                  <a:cxn ang="0">
                    <a:pos x="116" y="6"/>
                  </a:cxn>
                  <a:cxn ang="0">
                    <a:pos x="119" y="2"/>
                  </a:cxn>
                  <a:cxn ang="0">
                    <a:pos x="129" y="3"/>
                  </a:cxn>
                  <a:cxn ang="0">
                    <a:pos x="137" y="12"/>
                  </a:cxn>
                  <a:cxn ang="0">
                    <a:pos x="151" y="14"/>
                  </a:cxn>
                  <a:cxn ang="0">
                    <a:pos x="161" y="32"/>
                  </a:cxn>
                  <a:cxn ang="0">
                    <a:pos x="168" y="64"/>
                  </a:cxn>
                  <a:cxn ang="0">
                    <a:pos x="180" y="70"/>
                  </a:cxn>
                  <a:cxn ang="0">
                    <a:pos x="199" y="69"/>
                  </a:cxn>
                  <a:cxn ang="0">
                    <a:pos x="214" y="68"/>
                  </a:cxn>
                  <a:cxn ang="0">
                    <a:pos x="232" y="73"/>
                  </a:cxn>
                  <a:cxn ang="0">
                    <a:pos x="248" y="80"/>
                  </a:cxn>
                  <a:cxn ang="0">
                    <a:pos x="273" y="80"/>
                  </a:cxn>
                  <a:cxn ang="0">
                    <a:pos x="287" y="85"/>
                  </a:cxn>
                  <a:cxn ang="0">
                    <a:pos x="322" y="81"/>
                  </a:cxn>
                  <a:cxn ang="0">
                    <a:pos x="342" y="81"/>
                  </a:cxn>
                  <a:cxn ang="0">
                    <a:pos x="358" y="80"/>
                  </a:cxn>
                  <a:cxn ang="0">
                    <a:pos x="467" y="112"/>
                  </a:cxn>
                  <a:cxn ang="0">
                    <a:pos x="481" y="128"/>
                  </a:cxn>
                  <a:cxn ang="0">
                    <a:pos x="469" y="156"/>
                  </a:cxn>
                  <a:cxn ang="0">
                    <a:pos x="452" y="183"/>
                  </a:cxn>
                  <a:cxn ang="0">
                    <a:pos x="438" y="198"/>
                  </a:cxn>
                  <a:cxn ang="0">
                    <a:pos x="423" y="227"/>
                  </a:cxn>
                  <a:cxn ang="0">
                    <a:pos x="434" y="235"/>
                  </a:cxn>
                  <a:cxn ang="0">
                    <a:pos x="433" y="251"/>
                  </a:cxn>
                  <a:cxn ang="0">
                    <a:pos x="424" y="266"/>
                  </a:cxn>
                  <a:cxn ang="0">
                    <a:pos x="233" y="364"/>
                  </a:cxn>
                  <a:cxn ang="0">
                    <a:pos x="7" y="304"/>
                  </a:cxn>
                </a:cxnLst>
                <a:rect l="0" t="0" r="r" b="b"/>
                <a:pathLst>
                  <a:path w="483" h="401">
                    <a:moveTo>
                      <a:pt x="7" y="304"/>
                    </a:moveTo>
                    <a:lnTo>
                      <a:pt x="2" y="294"/>
                    </a:lnTo>
                    <a:lnTo>
                      <a:pt x="0" y="275"/>
                    </a:lnTo>
                    <a:lnTo>
                      <a:pt x="3" y="269"/>
                    </a:lnTo>
                    <a:lnTo>
                      <a:pt x="4" y="264"/>
                    </a:lnTo>
                    <a:lnTo>
                      <a:pt x="8" y="259"/>
                    </a:lnTo>
                    <a:lnTo>
                      <a:pt x="9" y="254"/>
                    </a:lnTo>
                    <a:lnTo>
                      <a:pt x="7" y="244"/>
                    </a:lnTo>
                    <a:lnTo>
                      <a:pt x="7" y="235"/>
                    </a:lnTo>
                    <a:lnTo>
                      <a:pt x="17" y="222"/>
                    </a:lnTo>
                    <a:lnTo>
                      <a:pt x="25" y="202"/>
                    </a:lnTo>
                    <a:lnTo>
                      <a:pt x="28" y="207"/>
                    </a:lnTo>
                    <a:lnTo>
                      <a:pt x="29" y="202"/>
                    </a:lnTo>
                    <a:lnTo>
                      <a:pt x="34" y="200"/>
                    </a:lnTo>
                    <a:lnTo>
                      <a:pt x="34" y="200"/>
                    </a:lnTo>
                    <a:lnTo>
                      <a:pt x="35" y="203"/>
                    </a:lnTo>
                    <a:lnTo>
                      <a:pt x="37" y="200"/>
                    </a:lnTo>
                    <a:lnTo>
                      <a:pt x="34" y="200"/>
                    </a:lnTo>
                    <a:lnTo>
                      <a:pt x="34" y="198"/>
                    </a:lnTo>
                    <a:lnTo>
                      <a:pt x="34" y="200"/>
                    </a:lnTo>
                    <a:lnTo>
                      <a:pt x="32" y="198"/>
                    </a:lnTo>
                    <a:lnTo>
                      <a:pt x="34" y="193"/>
                    </a:lnTo>
                    <a:lnTo>
                      <a:pt x="39" y="185"/>
                    </a:lnTo>
                    <a:lnTo>
                      <a:pt x="44" y="180"/>
                    </a:lnTo>
                    <a:lnTo>
                      <a:pt x="49" y="180"/>
                    </a:lnTo>
                    <a:lnTo>
                      <a:pt x="48" y="177"/>
                    </a:lnTo>
                    <a:lnTo>
                      <a:pt x="43" y="180"/>
                    </a:lnTo>
                    <a:lnTo>
                      <a:pt x="44" y="175"/>
                    </a:lnTo>
                    <a:lnTo>
                      <a:pt x="48" y="169"/>
                    </a:lnTo>
                    <a:lnTo>
                      <a:pt x="57" y="144"/>
                    </a:lnTo>
                    <a:lnTo>
                      <a:pt x="61" y="136"/>
                    </a:lnTo>
                    <a:lnTo>
                      <a:pt x="63" y="131"/>
                    </a:lnTo>
                    <a:lnTo>
                      <a:pt x="67" y="128"/>
                    </a:lnTo>
                    <a:lnTo>
                      <a:pt x="67" y="125"/>
                    </a:lnTo>
                    <a:lnTo>
                      <a:pt x="66" y="120"/>
                    </a:lnTo>
                    <a:lnTo>
                      <a:pt x="71" y="112"/>
                    </a:lnTo>
                    <a:lnTo>
                      <a:pt x="72" y="102"/>
                    </a:lnTo>
                    <a:lnTo>
                      <a:pt x="80" y="88"/>
                    </a:lnTo>
                    <a:lnTo>
                      <a:pt x="81" y="83"/>
                    </a:lnTo>
                    <a:lnTo>
                      <a:pt x="86" y="75"/>
                    </a:lnTo>
                    <a:lnTo>
                      <a:pt x="87" y="70"/>
                    </a:lnTo>
                    <a:lnTo>
                      <a:pt x="90" y="65"/>
                    </a:lnTo>
                    <a:lnTo>
                      <a:pt x="90" y="60"/>
                    </a:lnTo>
                    <a:lnTo>
                      <a:pt x="92" y="55"/>
                    </a:lnTo>
                    <a:lnTo>
                      <a:pt x="92" y="51"/>
                    </a:lnTo>
                    <a:lnTo>
                      <a:pt x="97" y="53"/>
                    </a:lnTo>
                    <a:lnTo>
                      <a:pt x="95" y="47"/>
                    </a:lnTo>
                    <a:lnTo>
                      <a:pt x="96" y="42"/>
                    </a:lnTo>
                    <a:lnTo>
                      <a:pt x="101" y="37"/>
                    </a:lnTo>
                    <a:lnTo>
                      <a:pt x="98" y="35"/>
                    </a:lnTo>
                    <a:lnTo>
                      <a:pt x="98" y="30"/>
                    </a:lnTo>
                    <a:lnTo>
                      <a:pt x="101" y="25"/>
                    </a:lnTo>
                    <a:lnTo>
                      <a:pt x="102" y="20"/>
                    </a:lnTo>
                    <a:lnTo>
                      <a:pt x="101" y="20"/>
                    </a:lnTo>
                    <a:lnTo>
                      <a:pt x="105" y="15"/>
                    </a:lnTo>
                    <a:lnTo>
                      <a:pt x="107" y="5"/>
                    </a:lnTo>
                    <a:lnTo>
                      <a:pt x="108" y="0"/>
                    </a:lnTo>
                    <a:lnTo>
                      <a:pt x="113" y="3"/>
                    </a:lnTo>
                    <a:lnTo>
                      <a:pt x="115" y="5"/>
                    </a:lnTo>
                    <a:lnTo>
                      <a:pt x="116" y="6"/>
                    </a:lnTo>
                    <a:lnTo>
                      <a:pt x="113" y="3"/>
                    </a:lnTo>
                    <a:lnTo>
                      <a:pt x="115" y="1"/>
                    </a:lnTo>
                    <a:lnTo>
                      <a:pt x="119" y="2"/>
                    </a:lnTo>
                    <a:lnTo>
                      <a:pt x="120" y="5"/>
                    </a:lnTo>
                    <a:lnTo>
                      <a:pt x="124" y="5"/>
                    </a:lnTo>
                    <a:lnTo>
                      <a:pt x="129" y="3"/>
                    </a:lnTo>
                    <a:lnTo>
                      <a:pt x="134" y="7"/>
                    </a:lnTo>
                    <a:lnTo>
                      <a:pt x="136" y="11"/>
                    </a:lnTo>
                    <a:lnTo>
                      <a:pt x="137" y="12"/>
                    </a:lnTo>
                    <a:lnTo>
                      <a:pt x="142" y="14"/>
                    </a:lnTo>
                    <a:lnTo>
                      <a:pt x="147" y="12"/>
                    </a:lnTo>
                    <a:lnTo>
                      <a:pt x="151" y="14"/>
                    </a:lnTo>
                    <a:lnTo>
                      <a:pt x="154" y="17"/>
                    </a:lnTo>
                    <a:lnTo>
                      <a:pt x="159" y="22"/>
                    </a:lnTo>
                    <a:lnTo>
                      <a:pt x="161" y="32"/>
                    </a:lnTo>
                    <a:lnTo>
                      <a:pt x="159" y="58"/>
                    </a:lnTo>
                    <a:lnTo>
                      <a:pt x="160" y="60"/>
                    </a:lnTo>
                    <a:lnTo>
                      <a:pt x="168" y="64"/>
                    </a:lnTo>
                    <a:lnTo>
                      <a:pt x="173" y="66"/>
                    </a:lnTo>
                    <a:lnTo>
                      <a:pt x="175" y="68"/>
                    </a:lnTo>
                    <a:lnTo>
                      <a:pt x="180" y="70"/>
                    </a:lnTo>
                    <a:lnTo>
                      <a:pt x="185" y="71"/>
                    </a:lnTo>
                    <a:lnTo>
                      <a:pt x="195" y="70"/>
                    </a:lnTo>
                    <a:lnTo>
                      <a:pt x="199" y="69"/>
                    </a:lnTo>
                    <a:lnTo>
                      <a:pt x="204" y="66"/>
                    </a:lnTo>
                    <a:lnTo>
                      <a:pt x="209" y="66"/>
                    </a:lnTo>
                    <a:lnTo>
                      <a:pt x="214" y="68"/>
                    </a:lnTo>
                    <a:lnTo>
                      <a:pt x="223" y="69"/>
                    </a:lnTo>
                    <a:lnTo>
                      <a:pt x="228" y="71"/>
                    </a:lnTo>
                    <a:lnTo>
                      <a:pt x="232" y="73"/>
                    </a:lnTo>
                    <a:lnTo>
                      <a:pt x="238" y="76"/>
                    </a:lnTo>
                    <a:lnTo>
                      <a:pt x="238" y="80"/>
                    </a:lnTo>
                    <a:lnTo>
                      <a:pt x="248" y="80"/>
                    </a:lnTo>
                    <a:lnTo>
                      <a:pt x="253" y="81"/>
                    </a:lnTo>
                    <a:lnTo>
                      <a:pt x="268" y="79"/>
                    </a:lnTo>
                    <a:lnTo>
                      <a:pt x="273" y="80"/>
                    </a:lnTo>
                    <a:lnTo>
                      <a:pt x="278" y="84"/>
                    </a:lnTo>
                    <a:lnTo>
                      <a:pt x="282" y="85"/>
                    </a:lnTo>
                    <a:lnTo>
                      <a:pt x="287" y="85"/>
                    </a:lnTo>
                    <a:lnTo>
                      <a:pt x="297" y="83"/>
                    </a:lnTo>
                    <a:lnTo>
                      <a:pt x="307" y="81"/>
                    </a:lnTo>
                    <a:lnTo>
                      <a:pt x="322" y="81"/>
                    </a:lnTo>
                    <a:lnTo>
                      <a:pt x="327" y="79"/>
                    </a:lnTo>
                    <a:lnTo>
                      <a:pt x="331" y="80"/>
                    </a:lnTo>
                    <a:lnTo>
                      <a:pt x="342" y="81"/>
                    </a:lnTo>
                    <a:lnTo>
                      <a:pt x="347" y="83"/>
                    </a:lnTo>
                    <a:lnTo>
                      <a:pt x="352" y="84"/>
                    </a:lnTo>
                    <a:lnTo>
                      <a:pt x="358" y="80"/>
                    </a:lnTo>
                    <a:lnTo>
                      <a:pt x="405" y="92"/>
                    </a:lnTo>
                    <a:lnTo>
                      <a:pt x="467" y="104"/>
                    </a:lnTo>
                    <a:lnTo>
                      <a:pt x="467" y="112"/>
                    </a:lnTo>
                    <a:lnTo>
                      <a:pt x="469" y="117"/>
                    </a:lnTo>
                    <a:lnTo>
                      <a:pt x="472" y="119"/>
                    </a:lnTo>
                    <a:lnTo>
                      <a:pt x="481" y="128"/>
                    </a:lnTo>
                    <a:lnTo>
                      <a:pt x="483" y="138"/>
                    </a:lnTo>
                    <a:lnTo>
                      <a:pt x="480" y="143"/>
                    </a:lnTo>
                    <a:lnTo>
                      <a:pt x="469" y="156"/>
                    </a:lnTo>
                    <a:lnTo>
                      <a:pt x="462" y="169"/>
                    </a:lnTo>
                    <a:lnTo>
                      <a:pt x="453" y="180"/>
                    </a:lnTo>
                    <a:lnTo>
                      <a:pt x="452" y="183"/>
                    </a:lnTo>
                    <a:lnTo>
                      <a:pt x="449" y="188"/>
                    </a:lnTo>
                    <a:lnTo>
                      <a:pt x="446" y="193"/>
                    </a:lnTo>
                    <a:lnTo>
                      <a:pt x="438" y="198"/>
                    </a:lnTo>
                    <a:lnTo>
                      <a:pt x="432" y="208"/>
                    </a:lnTo>
                    <a:lnTo>
                      <a:pt x="427" y="212"/>
                    </a:lnTo>
                    <a:lnTo>
                      <a:pt x="423" y="227"/>
                    </a:lnTo>
                    <a:lnTo>
                      <a:pt x="425" y="231"/>
                    </a:lnTo>
                    <a:lnTo>
                      <a:pt x="430" y="232"/>
                    </a:lnTo>
                    <a:lnTo>
                      <a:pt x="434" y="235"/>
                    </a:lnTo>
                    <a:lnTo>
                      <a:pt x="438" y="240"/>
                    </a:lnTo>
                    <a:lnTo>
                      <a:pt x="434" y="245"/>
                    </a:lnTo>
                    <a:lnTo>
                      <a:pt x="433" y="251"/>
                    </a:lnTo>
                    <a:lnTo>
                      <a:pt x="429" y="261"/>
                    </a:lnTo>
                    <a:lnTo>
                      <a:pt x="427" y="263"/>
                    </a:lnTo>
                    <a:lnTo>
                      <a:pt x="424" y="266"/>
                    </a:lnTo>
                    <a:lnTo>
                      <a:pt x="397" y="401"/>
                    </a:lnTo>
                    <a:lnTo>
                      <a:pt x="329" y="387"/>
                    </a:lnTo>
                    <a:lnTo>
                      <a:pt x="233" y="364"/>
                    </a:lnTo>
                    <a:lnTo>
                      <a:pt x="130" y="338"/>
                    </a:lnTo>
                    <a:lnTo>
                      <a:pt x="8" y="304"/>
                    </a:lnTo>
                    <a:lnTo>
                      <a:pt x="7" y="304"/>
                    </a:lnTo>
                    <a:close/>
                  </a:path>
                </a:pathLst>
              </a:custGeom>
              <a:solidFill>
                <a:schemeClr val="bg1">
                  <a:lumMod val="85000"/>
                </a:schemeClr>
              </a:solidFill>
              <a:ln w="9525">
                <a:noFill/>
                <a:round/>
                <a:headEnd/>
                <a:tailEnd/>
              </a:ln>
            </p:spPr>
            <p:txBody>
              <a:bodyPr/>
              <a:lstStyle/>
              <a:p>
                <a:pPr defTabSz="257175">
                  <a:defRPr/>
                </a:pPr>
                <a:endParaRPr lang="en-US" sz="1013" kern="0">
                  <a:solidFill>
                    <a:prstClr val="black"/>
                  </a:solidFill>
                  <a:latin typeface="Calibri"/>
                </a:endParaRPr>
              </a:p>
            </p:txBody>
          </p:sp>
          <p:sp>
            <p:nvSpPr>
              <p:cNvPr id="91" name="Freeform 3">
                <a:extLst>
                  <a:ext uri="{FF2B5EF4-FFF2-40B4-BE49-F238E27FC236}">
                    <a16:creationId xmlns:a16="http://schemas.microsoft.com/office/drawing/2014/main" id="{83F7C95B-0799-47CF-96A1-403D713CA922}"/>
                  </a:ext>
                </a:extLst>
              </p:cNvPr>
              <p:cNvSpPr>
                <a:spLocks/>
              </p:cNvSpPr>
              <p:nvPr/>
            </p:nvSpPr>
            <p:spPr bwMode="auto">
              <a:xfrm>
                <a:off x="656" y="1085"/>
                <a:ext cx="668" cy="560"/>
              </a:xfrm>
              <a:custGeom>
                <a:avLst/>
                <a:gdLst/>
                <a:ahLst/>
                <a:cxnLst>
                  <a:cxn ang="0">
                    <a:pos x="0" y="275"/>
                  </a:cxn>
                  <a:cxn ang="0">
                    <a:pos x="8" y="259"/>
                  </a:cxn>
                  <a:cxn ang="0">
                    <a:pos x="7" y="235"/>
                  </a:cxn>
                  <a:cxn ang="0">
                    <a:pos x="28" y="207"/>
                  </a:cxn>
                  <a:cxn ang="0">
                    <a:pos x="34" y="200"/>
                  </a:cxn>
                  <a:cxn ang="0">
                    <a:pos x="34" y="200"/>
                  </a:cxn>
                  <a:cxn ang="0">
                    <a:pos x="32" y="198"/>
                  </a:cxn>
                  <a:cxn ang="0">
                    <a:pos x="44" y="180"/>
                  </a:cxn>
                  <a:cxn ang="0">
                    <a:pos x="43" y="180"/>
                  </a:cxn>
                  <a:cxn ang="0">
                    <a:pos x="57" y="144"/>
                  </a:cxn>
                  <a:cxn ang="0">
                    <a:pos x="67" y="128"/>
                  </a:cxn>
                  <a:cxn ang="0">
                    <a:pos x="71" y="112"/>
                  </a:cxn>
                  <a:cxn ang="0">
                    <a:pos x="81" y="83"/>
                  </a:cxn>
                  <a:cxn ang="0">
                    <a:pos x="90" y="65"/>
                  </a:cxn>
                  <a:cxn ang="0">
                    <a:pos x="92" y="51"/>
                  </a:cxn>
                  <a:cxn ang="0">
                    <a:pos x="96" y="42"/>
                  </a:cxn>
                  <a:cxn ang="0">
                    <a:pos x="98" y="30"/>
                  </a:cxn>
                  <a:cxn ang="0">
                    <a:pos x="101" y="20"/>
                  </a:cxn>
                  <a:cxn ang="0">
                    <a:pos x="108" y="0"/>
                  </a:cxn>
                  <a:cxn ang="0">
                    <a:pos x="116" y="6"/>
                  </a:cxn>
                  <a:cxn ang="0">
                    <a:pos x="119" y="2"/>
                  </a:cxn>
                  <a:cxn ang="0">
                    <a:pos x="129" y="3"/>
                  </a:cxn>
                  <a:cxn ang="0">
                    <a:pos x="137" y="12"/>
                  </a:cxn>
                  <a:cxn ang="0">
                    <a:pos x="151" y="14"/>
                  </a:cxn>
                  <a:cxn ang="0">
                    <a:pos x="161" y="32"/>
                  </a:cxn>
                  <a:cxn ang="0">
                    <a:pos x="168" y="64"/>
                  </a:cxn>
                  <a:cxn ang="0">
                    <a:pos x="180" y="70"/>
                  </a:cxn>
                  <a:cxn ang="0">
                    <a:pos x="199" y="69"/>
                  </a:cxn>
                  <a:cxn ang="0">
                    <a:pos x="214" y="68"/>
                  </a:cxn>
                  <a:cxn ang="0">
                    <a:pos x="232" y="73"/>
                  </a:cxn>
                  <a:cxn ang="0">
                    <a:pos x="248" y="80"/>
                  </a:cxn>
                  <a:cxn ang="0">
                    <a:pos x="273" y="80"/>
                  </a:cxn>
                  <a:cxn ang="0">
                    <a:pos x="287" y="85"/>
                  </a:cxn>
                  <a:cxn ang="0">
                    <a:pos x="322" y="81"/>
                  </a:cxn>
                  <a:cxn ang="0">
                    <a:pos x="342" y="81"/>
                  </a:cxn>
                  <a:cxn ang="0">
                    <a:pos x="358" y="80"/>
                  </a:cxn>
                  <a:cxn ang="0">
                    <a:pos x="467" y="112"/>
                  </a:cxn>
                  <a:cxn ang="0">
                    <a:pos x="481" y="128"/>
                  </a:cxn>
                  <a:cxn ang="0">
                    <a:pos x="469" y="156"/>
                  </a:cxn>
                  <a:cxn ang="0">
                    <a:pos x="452" y="183"/>
                  </a:cxn>
                  <a:cxn ang="0">
                    <a:pos x="438" y="198"/>
                  </a:cxn>
                  <a:cxn ang="0">
                    <a:pos x="423" y="227"/>
                  </a:cxn>
                  <a:cxn ang="0">
                    <a:pos x="434" y="235"/>
                  </a:cxn>
                  <a:cxn ang="0">
                    <a:pos x="433" y="251"/>
                  </a:cxn>
                  <a:cxn ang="0">
                    <a:pos x="424" y="266"/>
                  </a:cxn>
                  <a:cxn ang="0">
                    <a:pos x="233" y="364"/>
                  </a:cxn>
                  <a:cxn ang="0">
                    <a:pos x="7" y="304"/>
                  </a:cxn>
                </a:cxnLst>
                <a:rect l="0" t="0" r="r" b="b"/>
                <a:pathLst>
                  <a:path w="483" h="401">
                    <a:moveTo>
                      <a:pt x="7" y="304"/>
                    </a:moveTo>
                    <a:lnTo>
                      <a:pt x="2" y="294"/>
                    </a:lnTo>
                    <a:lnTo>
                      <a:pt x="0" y="275"/>
                    </a:lnTo>
                    <a:lnTo>
                      <a:pt x="3" y="269"/>
                    </a:lnTo>
                    <a:lnTo>
                      <a:pt x="4" y="264"/>
                    </a:lnTo>
                    <a:lnTo>
                      <a:pt x="8" y="259"/>
                    </a:lnTo>
                    <a:lnTo>
                      <a:pt x="9" y="254"/>
                    </a:lnTo>
                    <a:lnTo>
                      <a:pt x="7" y="244"/>
                    </a:lnTo>
                    <a:lnTo>
                      <a:pt x="7" y="235"/>
                    </a:lnTo>
                    <a:lnTo>
                      <a:pt x="17" y="222"/>
                    </a:lnTo>
                    <a:lnTo>
                      <a:pt x="25" y="202"/>
                    </a:lnTo>
                    <a:lnTo>
                      <a:pt x="28" y="207"/>
                    </a:lnTo>
                    <a:lnTo>
                      <a:pt x="29" y="202"/>
                    </a:lnTo>
                    <a:lnTo>
                      <a:pt x="34" y="200"/>
                    </a:lnTo>
                    <a:lnTo>
                      <a:pt x="34" y="200"/>
                    </a:lnTo>
                    <a:lnTo>
                      <a:pt x="35" y="203"/>
                    </a:lnTo>
                    <a:lnTo>
                      <a:pt x="37" y="200"/>
                    </a:lnTo>
                    <a:lnTo>
                      <a:pt x="34" y="200"/>
                    </a:lnTo>
                    <a:lnTo>
                      <a:pt x="34" y="198"/>
                    </a:lnTo>
                    <a:lnTo>
                      <a:pt x="34" y="200"/>
                    </a:lnTo>
                    <a:lnTo>
                      <a:pt x="32" y="198"/>
                    </a:lnTo>
                    <a:lnTo>
                      <a:pt x="34" y="193"/>
                    </a:lnTo>
                    <a:lnTo>
                      <a:pt x="39" y="185"/>
                    </a:lnTo>
                    <a:lnTo>
                      <a:pt x="44" y="180"/>
                    </a:lnTo>
                    <a:lnTo>
                      <a:pt x="49" y="180"/>
                    </a:lnTo>
                    <a:lnTo>
                      <a:pt x="48" y="177"/>
                    </a:lnTo>
                    <a:lnTo>
                      <a:pt x="43" y="180"/>
                    </a:lnTo>
                    <a:lnTo>
                      <a:pt x="44" y="175"/>
                    </a:lnTo>
                    <a:lnTo>
                      <a:pt x="48" y="169"/>
                    </a:lnTo>
                    <a:lnTo>
                      <a:pt x="57" y="144"/>
                    </a:lnTo>
                    <a:lnTo>
                      <a:pt x="61" y="136"/>
                    </a:lnTo>
                    <a:lnTo>
                      <a:pt x="63" y="131"/>
                    </a:lnTo>
                    <a:lnTo>
                      <a:pt x="67" y="128"/>
                    </a:lnTo>
                    <a:lnTo>
                      <a:pt x="67" y="125"/>
                    </a:lnTo>
                    <a:lnTo>
                      <a:pt x="66" y="120"/>
                    </a:lnTo>
                    <a:lnTo>
                      <a:pt x="71" y="112"/>
                    </a:lnTo>
                    <a:lnTo>
                      <a:pt x="72" y="102"/>
                    </a:lnTo>
                    <a:lnTo>
                      <a:pt x="80" y="88"/>
                    </a:lnTo>
                    <a:lnTo>
                      <a:pt x="81" y="83"/>
                    </a:lnTo>
                    <a:lnTo>
                      <a:pt x="86" y="75"/>
                    </a:lnTo>
                    <a:lnTo>
                      <a:pt x="87" y="70"/>
                    </a:lnTo>
                    <a:lnTo>
                      <a:pt x="90" y="65"/>
                    </a:lnTo>
                    <a:lnTo>
                      <a:pt x="90" y="60"/>
                    </a:lnTo>
                    <a:lnTo>
                      <a:pt x="92" y="55"/>
                    </a:lnTo>
                    <a:lnTo>
                      <a:pt x="92" y="51"/>
                    </a:lnTo>
                    <a:lnTo>
                      <a:pt x="97" y="53"/>
                    </a:lnTo>
                    <a:lnTo>
                      <a:pt x="95" y="47"/>
                    </a:lnTo>
                    <a:lnTo>
                      <a:pt x="96" y="42"/>
                    </a:lnTo>
                    <a:lnTo>
                      <a:pt x="101" y="37"/>
                    </a:lnTo>
                    <a:lnTo>
                      <a:pt x="98" y="35"/>
                    </a:lnTo>
                    <a:lnTo>
                      <a:pt x="98" y="30"/>
                    </a:lnTo>
                    <a:lnTo>
                      <a:pt x="101" y="25"/>
                    </a:lnTo>
                    <a:lnTo>
                      <a:pt x="102" y="20"/>
                    </a:lnTo>
                    <a:lnTo>
                      <a:pt x="101" y="20"/>
                    </a:lnTo>
                    <a:lnTo>
                      <a:pt x="105" y="15"/>
                    </a:lnTo>
                    <a:lnTo>
                      <a:pt x="107" y="5"/>
                    </a:lnTo>
                    <a:lnTo>
                      <a:pt x="108" y="0"/>
                    </a:lnTo>
                    <a:lnTo>
                      <a:pt x="113" y="3"/>
                    </a:lnTo>
                    <a:lnTo>
                      <a:pt x="115" y="5"/>
                    </a:lnTo>
                    <a:lnTo>
                      <a:pt x="116" y="6"/>
                    </a:lnTo>
                    <a:lnTo>
                      <a:pt x="113" y="3"/>
                    </a:lnTo>
                    <a:lnTo>
                      <a:pt x="115" y="1"/>
                    </a:lnTo>
                    <a:lnTo>
                      <a:pt x="119" y="2"/>
                    </a:lnTo>
                    <a:lnTo>
                      <a:pt x="120" y="5"/>
                    </a:lnTo>
                    <a:lnTo>
                      <a:pt x="124" y="5"/>
                    </a:lnTo>
                    <a:lnTo>
                      <a:pt x="129" y="3"/>
                    </a:lnTo>
                    <a:lnTo>
                      <a:pt x="134" y="7"/>
                    </a:lnTo>
                    <a:lnTo>
                      <a:pt x="136" y="11"/>
                    </a:lnTo>
                    <a:lnTo>
                      <a:pt x="137" y="12"/>
                    </a:lnTo>
                    <a:lnTo>
                      <a:pt x="142" y="14"/>
                    </a:lnTo>
                    <a:lnTo>
                      <a:pt x="147" y="12"/>
                    </a:lnTo>
                    <a:lnTo>
                      <a:pt x="151" y="14"/>
                    </a:lnTo>
                    <a:lnTo>
                      <a:pt x="154" y="17"/>
                    </a:lnTo>
                    <a:lnTo>
                      <a:pt x="159" y="22"/>
                    </a:lnTo>
                    <a:lnTo>
                      <a:pt x="161" y="32"/>
                    </a:lnTo>
                    <a:lnTo>
                      <a:pt x="159" y="58"/>
                    </a:lnTo>
                    <a:lnTo>
                      <a:pt x="160" y="60"/>
                    </a:lnTo>
                    <a:lnTo>
                      <a:pt x="168" y="64"/>
                    </a:lnTo>
                    <a:lnTo>
                      <a:pt x="173" y="66"/>
                    </a:lnTo>
                    <a:lnTo>
                      <a:pt x="175" y="68"/>
                    </a:lnTo>
                    <a:lnTo>
                      <a:pt x="180" y="70"/>
                    </a:lnTo>
                    <a:lnTo>
                      <a:pt x="185" y="71"/>
                    </a:lnTo>
                    <a:lnTo>
                      <a:pt x="195" y="70"/>
                    </a:lnTo>
                    <a:lnTo>
                      <a:pt x="199" y="69"/>
                    </a:lnTo>
                    <a:lnTo>
                      <a:pt x="204" y="66"/>
                    </a:lnTo>
                    <a:lnTo>
                      <a:pt x="209" y="66"/>
                    </a:lnTo>
                    <a:lnTo>
                      <a:pt x="214" y="68"/>
                    </a:lnTo>
                    <a:lnTo>
                      <a:pt x="223" y="69"/>
                    </a:lnTo>
                    <a:lnTo>
                      <a:pt x="228" y="71"/>
                    </a:lnTo>
                    <a:lnTo>
                      <a:pt x="232" y="73"/>
                    </a:lnTo>
                    <a:lnTo>
                      <a:pt x="238" y="76"/>
                    </a:lnTo>
                    <a:lnTo>
                      <a:pt x="238" y="80"/>
                    </a:lnTo>
                    <a:lnTo>
                      <a:pt x="248" y="80"/>
                    </a:lnTo>
                    <a:lnTo>
                      <a:pt x="253" y="81"/>
                    </a:lnTo>
                    <a:lnTo>
                      <a:pt x="268" y="79"/>
                    </a:lnTo>
                    <a:lnTo>
                      <a:pt x="273" y="80"/>
                    </a:lnTo>
                    <a:lnTo>
                      <a:pt x="278" y="84"/>
                    </a:lnTo>
                    <a:lnTo>
                      <a:pt x="282" y="85"/>
                    </a:lnTo>
                    <a:lnTo>
                      <a:pt x="287" y="85"/>
                    </a:lnTo>
                    <a:lnTo>
                      <a:pt x="297" y="83"/>
                    </a:lnTo>
                    <a:lnTo>
                      <a:pt x="307" y="81"/>
                    </a:lnTo>
                    <a:lnTo>
                      <a:pt x="322" y="81"/>
                    </a:lnTo>
                    <a:lnTo>
                      <a:pt x="327" y="79"/>
                    </a:lnTo>
                    <a:lnTo>
                      <a:pt x="331" y="80"/>
                    </a:lnTo>
                    <a:lnTo>
                      <a:pt x="342" y="81"/>
                    </a:lnTo>
                    <a:lnTo>
                      <a:pt x="347" y="83"/>
                    </a:lnTo>
                    <a:lnTo>
                      <a:pt x="352" y="84"/>
                    </a:lnTo>
                    <a:lnTo>
                      <a:pt x="358" y="80"/>
                    </a:lnTo>
                    <a:lnTo>
                      <a:pt x="405" y="92"/>
                    </a:lnTo>
                    <a:lnTo>
                      <a:pt x="467" y="104"/>
                    </a:lnTo>
                    <a:lnTo>
                      <a:pt x="467" y="112"/>
                    </a:lnTo>
                    <a:lnTo>
                      <a:pt x="469" y="117"/>
                    </a:lnTo>
                    <a:lnTo>
                      <a:pt x="472" y="119"/>
                    </a:lnTo>
                    <a:lnTo>
                      <a:pt x="481" y="128"/>
                    </a:lnTo>
                    <a:lnTo>
                      <a:pt x="483" y="138"/>
                    </a:lnTo>
                    <a:lnTo>
                      <a:pt x="480" y="143"/>
                    </a:lnTo>
                    <a:lnTo>
                      <a:pt x="469" y="156"/>
                    </a:lnTo>
                    <a:lnTo>
                      <a:pt x="462" y="169"/>
                    </a:lnTo>
                    <a:lnTo>
                      <a:pt x="453" y="180"/>
                    </a:lnTo>
                    <a:lnTo>
                      <a:pt x="452" y="183"/>
                    </a:lnTo>
                    <a:lnTo>
                      <a:pt x="449" y="188"/>
                    </a:lnTo>
                    <a:lnTo>
                      <a:pt x="446" y="193"/>
                    </a:lnTo>
                    <a:lnTo>
                      <a:pt x="438" y="198"/>
                    </a:lnTo>
                    <a:lnTo>
                      <a:pt x="432" y="208"/>
                    </a:lnTo>
                    <a:lnTo>
                      <a:pt x="427" y="212"/>
                    </a:lnTo>
                    <a:lnTo>
                      <a:pt x="423" y="227"/>
                    </a:lnTo>
                    <a:lnTo>
                      <a:pt x="425" y="231"/>
                    </a:lnTo>
                    <a:lnTo>
                      <a:pt x="430" y="232"/>
                    </a:lnTo>
                    <a:lnTo>
                      <a:pt x="434" y="235"/>
                    </a:lnTo>
                    <a:lnTo>
                      <a:pt x="438" y="240"/>
                    </a:lnTo>
                    <a:lnTo>
                      <a:pt x="434" y="245"/>
                    </a:lnTo>
                    <a:lnTo>
                      <a:pt x="433" y="251"/>
                    </a:lnTo>
                    <a:lnTo>
                      <a:pt x="429" y="261"/>
                    </a:lnTo>
                    <a:lnTo>
                      <a:pt x="427" y="263"/>
                    </a:lnTo>
                    <a:lnTo>
                      <a:pt x="424" y="266"/>
                    </a:lnTo>
                    <a:lnTo>
                      <a:pt x="397" y="401"/>
                    </a:lnTo>
                    <a:lnTo>
                      <a:pt x="329" y="387"/>
                    </a:lnTo>
                    <a:lnTo>
                      <a:pt x="233" y="364"/>
                    </a:lnTo>
                    <a:lnTo>
                      <a:pt x="130" y="338"/>
                    </a:lnTo>
                    <a:lnTo>
                      <a:pt x="8" y="304"/>
                    </a:lnTo>
                    <a:lnTo>
                      <a:pt x="7" y="304"/>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92" name="Freeform 4">
                <a:extLst>
                  <a:ext uri="{FF2B5EF4-FFF2-40B4-BE49-F238E27FC236}">
                    <a16:creationId xmlns:a16="http://schemas.microsoft.com/office/drawing/2014/main" id="{160EDCF7-E3E1-47F9-B7E2-D728BEA0F4CB}"/>
                  </a:ext>
                </a:extLst>
              </p:cNvPr>
              <p:cNvSpPr>
                <a:spLocks/>
              </p:cNvSpPr>
              <p:nvPr/>
            </p:nvSpPr>
            <p:spPr bwMode="auto">
              <a:xfrm>
                <a:off x="904" y="1589"/>
                <a:ext cx="530" cy="820"/>
              </a:xfrm>
              <a:custGeom>
                <a:avLst/>
                <a:gdLst/>
                <a:ahLst/>
                <a:cxnLst>
                  <a:cxn ang="0">
                    <a:pos x="12" y="173"/>
                  </a:cxn>
                  <a:cxn ang="0">
                    <a:pos x="54" y="0"/>
                  </a:cxn>
                  <a:cxn ang="0">
                    <a:pos x="150" y="23"/>
                  </a:cxn>
                  <a:cxn ang="0">
                    <a:pos x="218" y="37"/>
                  </a:cxn>
                  <a:cxn ang="0">
                    <a:pos x="307" y="56"/>
                  </a:cxn>
                  <a:cxn ang="0">
                    <a:pos x="382" y="70"/>
                  </a:cxn>
                  <a:cxn ang="0">
                    <a:pos x="314" y="447"/>
                  </a:cxn>
                  <a:cxn ang="0">
                    <a:pos x="303" y="506"/>
                  </a:cxn>
                  <a:cxn ang="0">
                    <a:pos x="299" y="514"/>
                  </a:cxn>
                  <a:cxn ang="0">
                    <a:pos x="293" y="519"/>
                  </a:cxn>
                  <a:cxn ang="0">
                    <a:pos x="288" y="518"/>
                  </a:cxn>
                  <a:cxn ang="0">
                    <a:pos x="287" y="512"/>
                  </a:cxn>
                  <a:cxn ang="0">
                    <a:pos x="282" y="507"/>
                  </a:cxn>
                  <a:cxn ang="0">
                    <a:pos x="277" y="507"/>
                  </a:cxn>
                  <a:cxn ang="0">
                    <a:pos x="272" y="504"/>
                  </a:cxn>
                  <a:cxn ang="0">
                    <a:pos x="267" y="505"/>
                  </a:cxn>
                  <a:cxn ang="0">
                    <a:pos x="260" y="509"/>
                  </a:cxn>
                  <a:cxn ang="0">
                    <a:pos x="259" y="515"/>
                  </a:cxn>
                  <a:cxn ang="0">
                    <a:pos x="262" y="525"/>
                  </a:cxn>
                  <a:cxn ang="0">
                    <a:pos x="259" y="530"/>
                  </a:cxn>
                  <a:cxn ang="0">
                    <a:pos x="259" y="534"/>
                  </a:cxn>
                  <a:cxn ang="0">
                    <a:pos x="259" y="544"/>
                  </a:cxn>
                  <a:cxn ang="0">
                    <a:pos x="258" y="550"/>
                  </a:cxn>
                  <a:cxn ang="0">
                    <a:pos x="257" y="555"/>
                  </a:cxn>
                  <a:cxn ang="0">
                    <a:pos x="259" y="565"/>
                  </a:cxn>
                  <a:cxn ang="0">
                    <a:pos x="258" y="577"/>
                  </a:cxn>
                  <a:cxn ang="0">
                    <a:pos x="253" y="582"/>
                  </a:cxn>
                  <a:cxn ang="0">
                    <a:pos x="251" y="592"/>
                  </a:cxn>
                  <a:cxn ang="0">
                    <a:pos x="177" y="481"/>
                  </a:cxn>
                  <a:cxn ang="0">
                    <a:pos x="0" y="223"/>
                  </a:cxn>
                  <a:cxn ang="0">
                    <a:pos x="12" y="173"/>
                  </a:cxn>
                </a:cxnLst>
                <a:rect l="0" t="0" r="r" b="b"/>
                <a:pathLst>
                  <a:path w="382" h="592">
                    <a:moveTo>
                      <a:pt x="12" y="173"/>
                    </a:moveTo>
                    <a:lnTo>
                      <a:pt x="54" y="0"/>
                    </a:lnTo>
                    <a:lnTo>
                      <a:pt x="150" y="23"/>
                    </a:lnTo>
                    <a:lnTo>
                      <a:pt x="218" y="37"/>
                    </a:lnTo>
                    <a:lnTo>
                      <a:pt x="307" y="56"/>
                    </a:lnTo>
                    <a:lnTo>
                      <a:pt x="382" y="70"/>
                    </a:lnTo>
                    <a:lnTo>
                      <a:pt x="314" y="447"/>
                    </a:lnTo>
                    <a:lnTo>
                      <a:pt x="303" y="506"/>
                    </a:lnTo>
                    <a:lnTo>
                      <a:pt x="299" y="514"/>
                    </a:lnTo>
                    <a:lnTo>
                      <a:pt x="293" y="519"/>
                    </a:lnTo>
                    <a:lnTo>
                      <a:pt x="288" y="518"/>
                    </a:lnTo>
                    <a:lnTo>
                      <a:pt x="287" y="512"/>
                    </a:lnTo>
                    <a:lnTo>
                      <a:pt x="282" y="507"/>
                    </a:lnTo>
                    <a:lnTo>
                      <a:pt x="277" y="507"/>
                    </a:lnTo>
                    <a:lnTo>
                      <a:pt x="272" y="504"/>
                    </a:lnTo>
                    <a:lnTo>
                      <a:pt x="267" y="505"/>
                    </a:lnTo>
                    <a:lnTo>
                      <a:pt x="260" y="509"/>
                    </a:lnTo>
                    <a:lnTo>
                      <a:pt x="259" y="515"/>
                    </a:lnTo>
                    <a:lnTo>
                      <a:pt x="262" y="525"/>
                    </a:lnTo>
                    <a:lnTo>
                      <a:pt x="259" y="530"/>
                    </a:lnTo>
                    <a:lnTo>
                      <a:pt x="259" y="534"/>
                    </a:lnTo>
                    <a:lnTo>
                      <a:pt x="259" y="544"/>
                    </a:lnTo>
                    <a:lnTo>
                      <a:pt x="258" y="550"/>
                    </a:lnTo>
                    <a:lnTo>
                      <a:pt x="257" y="555"/>
                    </a:lnTo>
                    <a:lnTo>
                      <a:pt x="259" y="565"/>
                    </a:lnTo>
                    <a:lnTo>
                      <a:pt x="258" y="577"/>
                    </a:lnTo>
                    <a:lnTo>
                      <a:pt x="253" y="582"/>
                    </a:lnTo>
                    <a:lnTo>
                      <a:pt x="251" y="592"/>
                    </a:lnTo>
                    <a:lnTo>
                      <a:pt x="177" y="481"/>
                    </a:lnTo>
                    <a:lnTo>
                      <a:pt x="0" y="223"/>
                    </a:lnTo>
                    <a:lnTo>
                      <a:pt x="12" y="173"/>
                    </a:lnTo>
                    <a:close/>
                  </a:path>
                </a:pathLst>
              </a:custGeom>
              <a:solidFill>
                <a:schemeClr val="bg1">
                  <a:lumMod val="85000"/>
                </a:schemeClr>
              </a:solidFill>
              <a:ln w="9525">
                <a:noFill/>
                <a:round/>
                <a:headEnd/>
                <a:tailEnd/>
              </a:ln>
            </p:spPr>
            <p:txBody>
              <a:bodyPr/>
              <a:lstStyle/>
              <a:p>
                <a:pPr defTabSz="257175">
                  <a:defRPr/>
                </a:pPr>
                <a:endParaRPr lang="en-US" sz="1013" kern="0">
                  <a:solidFill>
                    <a:prstClr val="black"/>
                  </a:solidFill>
                  <a:latin typeface="Calibri"/>
                </a:endParaRPr>
              </a:p>
            </p:txBody>
          </p:sp>
          <p:sp>
            <p:nvSpPr>
              <p:cNvPr id="93" name="Freeform 5">
                <a:extLst>
                  <a:ext uri="{FF2B5EF4-FFF2-40B4-BE49-F238E27FC236}">
                    <a16:creationId xmlns:a16="http://schemas.microsoft.com/office/drawing/2014/main" id="{23A3478E-05E6-4BB7-80DE-146CDFA68388}"/>
                  </a:ext>
                </a:extLst>
              </p:cNvPr>
              <p:cNvSpPr>
                <a:spLocks/>
              </p:cNvSpPr>
              <p:nvPr/>
            </p:nvSpPr>
            <p:spPr bwMode="auto">
              <a:xfrm>
                <a:off x="904" y="1589"/>
                <a:ext cx="530" cy="820"/>
              </a:xfrm>
              <a:custGeom>
                <a:avLst/>
                <a:gdLst/>
                <a:ahLst/>
                <a:cxnLst>
                  <a:cxn ang="0">
                    <a:pos x="12" y="173"/>
                  </a:cxn>
                  <a:cxn ang="0">
                    <a:pos x="54" y="0"/>
                  </a:cxn>
                  <a:cxn ang="0">
                    <a:pos x="150" y="23"/>
                  </a:cxn>
                  <a:cxn ang="0">
                    <a:pos x="218" y="37"/>
                  </a:cxn>
                  <a:cxn ang="0">
                    <a:pos x="307" y="56"/>
                  </a:cxn>
                  <a:cxn ang="0">
                    <a:pos x="382" y="70"/>
                  </a:cxn>
                  <a:cxn ang="0">
                    <a:pos x="314" y="447"/>
                  </a:cxn>
                  <a:cxn ang="0">
                    <a:pos x="303" y="506"/>
                  </a:cxn>
                  <a:cxn ang="0">
                    <a:pos x="299" y="514"/>
                  </a:cxn>
                  <a:cxn ang="0">
                    <a:pos x="293" y="519"/>
                  </a:cxn>
                  <a:cxn ang="0">
                    <a:pos x="288" y="518"/>
                  </a:cxn>
                  <a:cxn ang="0">
                    <a:pos x="287" y="512"/>
                  </a:cxn>
                  <a:cxn ang="0">
                    <a:pos x="282" y="507"/>
                  </a:cxn>
                  <a:cxn ang="0">
                    <a:pos x="277" y="507"/>
                  </a:cxn>
                  <a:cxn ang="0">
                    <a:pos x="272" y="504"/>
                  </a:cxn>
                  <a:cxn ang="0">
                    <a:pos x="267" y="505"/>
                  </a:cxn>
                  <a:cxn ang="0">
                    <a:pos x="260" y="509"/>
                  </a:cxn>
                  <a:cxn ang="0">
                    <a:pos x="259" y="515"/>
                  </a:cxn>
                  <a:cxn ang="0">
                    <a:pos x="262" y="525"/>
                  </a:cxn>
                  <a:cxn ang="0">
                    <a:pos x="259" y="530"/>
                  </a:cxn>
                  <a:cxn ang="0">
                    <a:pos x="259" y="534"/>
                  </a:cxn>
                  <a:cxn ang="0">
                    <a:pos x="259" y="544"/>
                  </a:cxn>
                  <a:cxn ang="0">
                    <a:pos x="258" y="550"/>
                  </a:cxn>
                  <a:cxn ang="0">
                    <a:pos x="257" y="555"/>
                  </a:cxn>
                  <a:cxn ang="0">
                    <a:pos x="259" y="565"/>
                  </a:cxn>
                  <a:cxn ang="0">
                    <a:pos x="258" y="577"/>
                  </a:cxn>
                  <a:cxn ang="0">
                    <a:pos x="253" y="582"/>
                  </a:cxn>
                  <a:cxn ang="0">
                    <a:pos x="251" y="592"/>
                  </a:cxn>
                  <a:cxn ang="0">
                    <a:pos x="177" y="481"/>
                  </a:cxn>
                  <a:cxn ang="0">
                    <a:pos x="0" y="223"/>
                  </a:cxn>
                  <a:cxn ang="0">
                    <a:pos x="12" y="173"/>
                  </a:cxn>
                </a:cxnLst>
                <a:rect l="0" t="0" r="r" b="b"/>
                <a:pathLst>
                  <a:path w="382" h="592">
                    <a:moveTo>
                      <a:pt x="12" y="173"/>
                    </a:moveTo>
                    <a:lnTo>
                      <a:pt x="54" y="0"/>
                    </a:lnTo>
                    <a:lnTo>
                      <a:pt x="150" y="23"/>
                    </a:lnTo>
                    <a:lnTo>
                      <a:pt x="218" y="37"/>
                    </a:lnTo>
                    <a:lnTo>
                      <a:pt x="307" y="56"/>
                    </a:lnTo>
                    <a:lnTo>
                      <a:pt x="382" y="70"/>
                    </a:lnTo>
                    <a:lnTo>
                      <a:pt x="314" y="447"/>
                    </a:lnTo>
                    <a:lnTo>
                      <a:pt x="303" y="506"/>
                    </a:lnTo>
                    <a:lnTo>
                      <a:pt x="299" y="514"/>
                    </a:lnTo>
                    <a:lnTo>
                      <a:pt x="293" y="519"/>
                    </a:lnTo>
                    <a:lnTo>
                      <a:pt x="288" y="518"/>
                    </a:lnTo>
                    <a:lnTo>
                      <a:pt x="287" y="512"/>
                    </a:lnTo>
                    <a:lnTo>
                      <a:pt x="282" y="507"/>
                    </a:lnTo>
                    <a:lnTo>
                      <a:pt x="277" y="507"/>
                    </a:lnTo>
                    <a:lnTo>
                      <a:pt x="272" y="504"/>
                    </a:lnTo>
                    <a:lnTo>
                      <a:pt x="267" y="505"/>
                    </a:lnTo>
                    <a:lnTo>
                      <a:pt x="260" y="509"/>
                    </a:lnTo>
                    <a:lnTo>
                      <a:pt x="259" y="515"/>
                    </a:lnTo>
                    <a:lnTo>
                      <a:pt x="262" y="525"/>
                    </a:lnTo>
                    <a:lnTo>
                      <a:pt x="259" y="530"/>
                    </a:lnTo>
                    <a:lnTo>
                      <a:pt x="259" y="534"/>
                    </a:lnTo>
                    <a:lnTo>
                      <a:pt x="259" y="544"/>
                    </a:lnTo>
                    <a:lnTo>
                      <a:pt x="258" y="550"/>
                    </a:lnTo>
                    <a:lnTo>
                      <a:pt x="257" y="555"/>
                    </a:lnTo>
                    <a:lnTo>
                      <a:pt x="259" y="565"/>
                    </a:lnTo>
                    <a:lnTo>
                      <a:pt x="258" y="577"/>
                    </a:lnTo>
                    <a:lnTo>
                      <a:pt x="253" y="582"/>
                    </a:lnTo>
                    <a:lnTo>
                      <a:pt x="251" y="592"/>
                    </a:lnTo>
                    <a:lnTo>
                      <a:pt x="177" y="481"/>
                    </a:lnTo>
                    <a:lnTo>
                      <a:pt x="0" y="223"/>
                    </a:lnTo>
                    <a:lnTo>
                      <a:pt x="12" y="173"/>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94" name="Freeform 6">
                <a:extLst>
                  <a:ext uri="{FF2B5EF4-FFF2-40B4-BE49-F238E27FC236}">
                    <a16:creationId xmlns:a16="http://schemas.microsoft.com/office/drawing/2014/main" id="{06B696C1-7491-4A4D-ABDE-9A0E3812631F}"/>
                  </a:ext>
                </a:extLst>
              </p:cNvPr>
              <p:cNvSpPr>
                <a:spLocks/>
              </p:cNvSpPr>
              <p:nvPr/>
            </p:nvSpPr>
            <p:spPr bwMode="auto">
              <a:xfrm>
                <a:off x="1188" y="2208"/>
                <a:ext cx="561" cy="660"/>
              </a:xfrm>
              <a:custGeom>
                <a:avLst/>
                <a:gdLst/>
                <a:ahLst/>
                <a:cxnLst>
                  <a:cxn ang="0">
                    <a:pos x="11" y="315"/>
                  </a:cxn>
                  <a:cxn ang="0">
                    <a:pos x="16" y="315"/>
                  </a:cxn>
                  <a:cxn ang="0">
                    <a:pos x="23" y="311"/>
                  </a:cxn>
                  <a:cxn ang="0">
                    <a:pos x="28" y="299"/>
                  </a:cxn>
                  <a:cxn ang="0">
                    <a:pos x="23" y="292"/>
                  </a:cxn>
                  <a:cxn ang="0">
                    <a:pos x="16" y="286"/>
                  </a:cxn>
                  <a:cxn ang="0">
                    <a:pos x="19" y="276"/>
                  </a:cxn>
                  <a:cxn ang="0">
                    <a:pos x="19" y="266"/>
                  </a:cxn>
                  <a:cxn ang="0">
                    <a:pos x="33" y="252"/>
                  </a:cxn>
                  <a:cxn ang="0">
                    <a:pos x="38" y="240"/>
                  </a:cxn>
                  <a:cxn ang="0">
                    <a:pos x="40" y="223"/>
                  </a:cxn>
                  <a:cxn ang="0">
                    <a:pos x="48" y="215"/>
                  </a:cxn>
                  <a:cxn ang="0">
                    <a:pos x="68" y="201"/>
                  </a:cxn>
                  <a:cxn ang="0">
                    <a:pos x="55" y="188"/>
                  </a:cxn>
                  <a:cxn ang="0">
                    <a:pos x="54" y="176"/>
                  </a:cxn>
                  <a:cxn ang="0">
                    <a:pos x="52" y="165"/>
                  </a:cxn>
                  <a:cxn ang="0">
                    <a:pos x="46" y="150"/>
                  </a:cxn>
                  <a:cxn ang="0">
                    <a:pos x="48" y="135"/>
                  </a:cxn>
                  <a:cxn ang="0">
                    <a:pos x="54" y="118"/>
                  </a:cxn>
                  <a:cxn ang="0">
                    <a:pos x="53" y="103"/>
                  </a:cxn>
                  <a:cxn ang="0">
                    <a:pos x="54" y="87"/>
                  </a:cxn>
                  <a:cxn ang="0">
                    <a:pos x="57" y="78"/>
                  </a:cxn>
                  <a:cxn ang="0">
                    <a:pos x="55" y="62"/>
                  </a:cxn>
                  <a:cxn ang="0">
                    <a:pos x="67" y="57"/>
                  </a:cxn>
                  <a:cxn ang="0">
                    <a:pos x="77" y="60"/>
                  </a:cxn>
                  <a:cxn ang="0">
                    <a:pos x="83" y="71"/>
                  </a:cxn>
                  <a:cxn ang="0">
                    <a:pos x="94" y="67"/>
                  </a:cxn>
                  <a:cxn ang="0">
                    <a:pos x="109" y="0"/>
                  </a:cxn>
                  <a:cxn ang="0">
                    <a:pos x="245" y="23"/>
                  </a:cxn>
                  <a:cxn ang="0">
                    <a:pos x="406" y="45"/>
                  </a:cxn>
                  <a:cxn ang="0">
                    <a:pos x="352" y="474"/>
                  </a:cxn>
                  <a:cxn ang="0">
                    <a:pos x="224" y="458"/>
                  </a:cxn>
                  <a:cxn ang="0">
                    <a:pos x="15" y="338"/>
                  </a:cxn>
                  <a:cxn ang="0">
                    <a:pos x="2" y="325"/>
                  </a:cxn>
                </a:cxnLst>
                <a:rect l="0" t="0" r="r" b="b"/>
                <a:pathLst>
                  <a:path w="406" h="474">
                    <a:moveTo>
                      <a:pt x="10" y="315"/>
                    </a:moveTo>
                    <a:lnTo>
                      <a:pt x="11" y="315"/>
                    </a:lnTo>
                    <a:lnTo>
                      <a:pt x="14" y="313"/>
                    </a:lnTo>
                    <a:lnTo>
                      <a:pt x="16" y="315"/>
                    </a:lnTo>
                    <a:lnTo>
                      <a:pt x="20" y="316"/>
                    </a:lnTo>
                    <a:lnTo>
                      <a:pt x="23" y="311"/>
                    </a:lnTo>
                    <a:lnTo>
                      <a:pt x="28" y="308"/>
                    </a:lnTo>
                    <a:lnTo>
                      <a:pt x="28" y="299"/>
                    </a:lnTo>
                    <a:lnTo>
                      <a:pt x="26" y="296"/>
                    </a:lnTo>
                    <a:lnTo>
                      <a:pt x="23" y="292"/>
                    </a:lnTo>
                    <a:lnTo>
                      <a:pt x="18" y="291"/>
                    </a:lnTo>
                    <a:lnTo>
                      <a:pt x="16" y="286"/>
                    </a:lnTo>
                    <a:lnTo>
                      <a:pt x="19" y="281"/>
                    </a:lnTo>
                    <a:lnTo>
                      <a:pt x="19" y="276"/>
                    </a:lnTo>
                    <a:lnTo>
                      <a:pt x="18" y="271"/>
                    </a:lnTo>
                    <a:lnTo>
                      <a:pt x="19" y="266"/>
                    </a:lnTo>
                    <a:lnTo>
                      <a:pt x="24" y="263"/>
                    </a:lnTo>
                    <a:lnTo>
                      <a:pt x="33" y="252"/>
                    </a:lnTo>
                    <a:lnTo>
                      <a:pt x="35" y="245"/>
                    </a:lnTo>
                    <a:lnTo>
                      <a:pt x="38" y="240"/>
                    </a:lnTo>
                    <a:lnTo>
                      <a:pt x="38" y="232"/>
                    </a:lnTo>
                    <a:lnTo>
                      <a:pt x="40" y="223"/>
                    </a:lnTo>
                    <a:lnTo>
                      <a:pt x="45" y="220"/>
                    </a:lnTo>
                    <a:lnTo>
                      <a:pt x="48" y="215"/>
                    </a:lnTo>
                    <a:lnTo>
                      <a:pt x="64" y="206"/>
                    </a:lnTo>
                    <a:lnTo>
                      <a:pt x="68" y="201"/>
                    </a:lnTo>
                    <a:lnTo>
                      <a:pt x="64" y="196"/>
                    </a:lnTo>
                    <a:lnTo>
                      <a:pt x="55" y="188"/>
                    </a:lnTo>
                    <a:lnTo>
                      <a:pt x="55" y="181"/>
                    </a:lnTo>
                    <a:lnTo>
                      <a:pt x="54" y="176"/>
                    </a:lnTo>
                    <a:lnTo>
                      <a:pt x="54" y="171"/>
                    </a:lnTo>
                    <a:lnTo>
                      <a:pt x="52" y="165"/>
                    </a:lnTo>
                    <a:lnTo>
                      <a:pt x="46" y="155"/>
                    </a:lnTo>
                    <a:lnTo>
                      <a:pt x="46" y="150"/>
                    </a:lnTo>
                    <a:lnTo>
                      <a:pt x="46" y="145"/>
                    </a:lnTo>
                    <a:lnTo>
                      <a:pt x="48" y="135"/>
                    </a:lnTo>
                    <a:lnTo>
                      <a:pt x="53" y="130"/>
                    </a:lnTo>
                    <a:lnTo>
                      <a:pt x="54" y="118"/>
                    </a:lnTo>
                    <a:lnTo>
                      <a:pt x="52" y="108"/>
                    </a:lnTo>
                    <a:lnTo>
                      <a:pt x="53" y="103"/>
                    </a:lnTo>
                    <a:lnTo>
                      <a:pt x="54" y="97"/>
                    </a:lnTo>
                    <a:lnTo>
                      <a:pt x="54" y="87"/>
                    </a:lnTo>
                    <a:lnTo>
                      <a:pt x="54" y="83"/>
                    </a:lnTo>
                    <a:lnTo>
                      <a:pt x="57" y="78"/>
                    </a:lnTo>
                    <a:lnTo>
                      <a:pt x="54" y="68"/>
                    </a:lnTo>
                    <a:lnTo>
                      <a:pt x="55" y="62"/>
                    </a:lnTo>
                    <a:lnTo>
                      <a:pt x="62" y="58"/>
                    </a:lnTo>
                    <a:lnTo>
                      <a:pt x="67" y="57"/>
                    </a:lnTo>
                    <a:lnTo>
                      <a:pt x="72" y="60"/>
                    </a:lnTo>
                    <a:lnTo>
                      <a:pt x="77" y="60"/>
                    </a:lnTo>
                    <a:lnTo>
                      <a:pt x="82" y="65"/>
                    </a:lnTo>
                    <a:lnTo>
                      <a:pt x="83" y="71"/>
                    </a:lnTo>
                    <a:lnTo>
                      <a:pt x="88" y="72"/>
                    </a:lnTo>
                    <a:lnTo>
                      <a:pt x="94" y="67"/>
                    </a:lnTo>
                    <a:lnTo>
                      <a:pt x="98" y="59"/>
                    </a:lnTo>
                    <a:lnTo>
                      <a:pt x="109" y="0"/>
                    </a:lnTo>
                    <a:lnTo>
                      <a:pt x="163" y="9"/>
                    </a:lnTo>
                    <a:lnTo>
                      <a:pt x="245" y="23"/>
                    </a:lnTo>
                    <a:lnTo>
                      <a:pt x="324" y="34"/>
                    </a:lnTo>
                    <a:lnTo>
                      <a:pt x="406" y="45"/>
                    </a:lnTo>
                    <a:lnTo>
                      <a:pt x="352" y="472"/>
                    </a:lnTo>
                    <a:lnTo>
                      <a:pt x="352" y="474"/>
                    </a:lnTo>
                    <a:lnTo>
                      <a:pt x="319" y="471"/>
                    </a:lnTo>
                    <a:lnTo>
                      <a:pt x="224" y="458"/>
                    </a:lnTo>
                    <a:lnTo>
                      <a:pt x="142" y="411"/>
                    </a:lnTo>
                    <a:lnTo>
                      <a:pt x="15" y="338"/>
                    </a:lnTo>
                    <a:lnTo>
                      <a:pt x="0" y="330"/>
                    </a:lnTo>
                    <a:lnTo>
                      <a:pt x="2" y="325"/>
                    </a:lnTo>
                    <a:lnTo>
                      <a:pt x="10" y="315"/>
                    </a:lnTo>
                    <a:close/>
                  </a:path>
                </a:pathLst>
              </a:custGeom>
              <a:solidFill>
                <a:schemeClr val="bg1">
                  <a:lumMod val="85000"/>
                </a:schemeClr>
              </a:solidFill>
              <a:ln w="9525">
                <a:noFill/>
                <a:round/>
                <a:headEnd/>
                <a:tailEnd/>
              </a:ln>
            </p:spPr>
            <p:txBody>
              <a:bodyPr/>
              <a:lstStyle/>
              <a:p>
                <a:pPr defTabSz="257175">
                  <a:defRPr/>
                </a:pPr>
                <a:endParaRPr lang="en-US" sz="1013" kern="0" dirty="0">
                  <a:solidFill>
                    <a:prstClr val="black"/>
                  </a:solidFill>
                  <a:latin typeface="Calibri"/>
                </a:endParaRPr>
              </a:p>
            </p:txBody>
          </p:sp>
          <p:sp>
            <p:nvSpPr>
              <p:cNvPr id="95" name="Freeform 7">
                <a:extLst>
                  <a:ext uri="{FF2B5EF4-FFF2-40B4-BE49-F238E27FC236}">
                    <a16:creationId xmlns:a16="http://schemas.microsoft.com/office/drawing/2014/main" id="{2A6C5117-CF42-44DA-A6EF-3EE0738B1099}"/>
                  </a:ext>
                </a:extLst>
              </p:cNvPr>
              <p:cNvSpPr>
                <a:spLocks/>
              </p:cNvSpPr>
              <p:nvPr/>
            </p:nvSpPr>
            <p:spPr bwMode="auto">
              <a:xfrm>
                <a:off x="1188" y="2208"/>
                <a:ext cx="561" cy="660"/>
              </a:xfrm>
              <a:custGeom>
                <a:avLst/>
                <a:gdLst/>
                <a:ahLst/>
                <a:cxnLst>
                  <a:cxn ang="0">
                    <a:pos x="11" y="315"/>
                  </a:cxn>
                  <a:cxn ang="0">
                    <a:pos x="16" y="315"/>
                  </a:cxn>
                  <a:cxn ang="0">
                    <a:pos x="23" y="311"/>
                  </a:cxn>
                  <a:cxn ang="0">
                    <a:pos x="28" y="299"/>
                  </a:cxn>
                  <a:cxn ang="0">
                    <a:pos x="23" y="292"/>
                  </a:cxn>
                  <a:cxn ang="0">
                    <a:pos x="16" y="286"/>
                  </a:cxn>
                  <a:cxn ang="0">
                    <a:pos x="19" y="276"/>
                  </a:cxn>
                  <a:cxn ang="0">
                    <a:pos x="19" y="266"/>
                  </a:cxn>
                  <a:cxn ang="0">
                    <a:pos x="33" y="252"/>
                  </a:cxn>
                  <a:cxn ang="0">
                    <a:pos x="38" y="240"/>
                  </a:cxn>
                  <a:cxn ang="0">
                    <a:pos x="40" y="223"/>
                  </a:cxn>
                  <a:cxn ang="0">
                    <a:pos x="48" y="215"/>
                  </a:cxn>
                  <a:cxn ang="0">
                    <a:pos x="68" y="201"/>
                  </a:cxn>
                  <a:cxn ang="0">
                    <a:pos x="55" y="188"/>
                  </a:cxn>
                  <a:cxn ang="0">
                    <a:pos x="54" y="176"/>
                  </a:cxn>
                  <a:cxn ang="0">
                    <a:pos x="52" y="165"/>
                  </a:cxn>
                  <a:cxn ang="0">
                    <a:pos x="46" y="150"/>
                  </a:cxn>
                  <a:cxn ang="0">
                    <a:pos x="48" y="135"/>
                  </a:cxn>
                  <a:cxn ang="0">
                    <a:pos x="54" y="118"/>
                  </a:cxn>
                  <a:cxn ang="0">
                    <a:pos x="53" y="103"/>
                  </a:cxn>
                  <a:cxn ang="0">
                    <a:pos x="54" y="87"/>
                  </a:cxn>
                  <a:cxn ang="0">
                    <a:pos x="57" y="78"/>
                  </a:cxn>
                  <a:cxn ang="0">
                    <a:pos x="55" y="62"/>
                  </a:cxn>
                  <a:cxn ang="0">
                    <a:pos x="67" y="57"/>
                  </a:cxn>
                  <a:cxn ang="0">
                    <a:pos x="77" y="60"/>
                  </a:cxn>
                  <a:cxn ang="0">
                    <a:pos x="83" y="71"/>
                  </a:cxn>
                  <a:cxn ang="0">
                    <a:pos x="94" y="67"/>
                  </a:cxn>
                  <a:cxn ang="0">
                    <a:pos x="109" y="0"/>
                  </a:cxn>
                  <a:cxn ang="0">
                    <a:pos x="245" y="23"/>
                  </a:cxn>
                  <a:cxn ang="0">
                    <a:pos x="406" y="45"/>
                  </a:cxn>
                  <a:cxn ang="0">
                    <a:pos x="352" y="474"/>
                  </a:cxn>
                  <a:cxn ang="0">
                    <a:pos x="224" y="458"/>
                  </a:cxn>
                  <a:cxn ang="0">
                    <a:pos x="15" y="338"/>
                  </a:cxn>
                  <a:cxn ang="0">
                    <a:pos x="2" y="325"/>
                  </a:cxn>
                </a:cxnLst>
                <a:rect l="0" t="0" r="r" b="b"/>
                <a:pathLst>
                  <a:path w="406" h="474">
                    <a:moveTo>
                      <a:pt x="10" y="315"/>
                    </a:moveTo>
                    <a:lnTo>
                      <a:pt x="11" y="315"/>
                    </a:lnTo>
                    <a:lnTo>
                      <a:pt x="14" y="313"/>
                    </a:lnTo>
                    <a:lnTo>
                      <a:pt x="16" y="315"/>
                    </a:lnTo>
                    <a:lnTo>
                      <a:pt x="20" y="316"/>
                    </a:lnTo>
                    <a:lnTo>
                      <a:pt x="23" y="311"/>
                    </a:lnTo>
                    <a:lnTo>
                      <a:pt x="28" y="308"/>
                    </a:lnTo>
                    <a:lnTo>
                      <a:pt x="28" y="299"/>
                    </a:lnTo>
                    <a:lnTo>
                      <a:pt x="26" y="296"/>
                    </a:lnTo>
                    <a:lnTo>
                      <a:pt x="23" y="292"/>
                    </a:lnTo>
                    <a:lnTo>
                      <a:pt x="18" y="291"/>
                    </a:lnTo>
                    <a:lnTo>
                      <a:pt x="16" y="286"/>
                    </a:lnTo>
                    <a:lnTo>
                      <a:pt x="19" y="281"/>
                    </a:lnTo>
                    <a:lnTo>
                      <a:pt x="19" y="276"/>
                    </a:lnTo>
                    <a:lnTo>
                      <a:pt x="18" y="271"/>
                    </a:lnTo>
                    <a:lnTo>
                      <a:pt x="19" y="266"/>
                    </a:lnTo>
                    <a:lnTo>
                      <a:pt x="24" y="263"/>
                    </a:lnTo>
                    <a:lnTo>
                      <a:pt x="33" y="252"/>
                    </a:lnTo>
                    <a:lnTo>
                      <a:pt x="35" y="245"/>
                    </a:lnTo>
                    <a:lnTo>
                      <a:pt x="38" y="240"/>
                    </a:lnTo>
                    <a:lnTo>
                      <a:pt x="38" y="232"/>
                    </a:lnTo>
                    <a:lnTo>
                      <a:pt x="40" y="223"/>
                    </a:lnTo>
                    <a:lnTo>
                      <a:pt x="45" y="220"/>
                    </a:lnTo>
                    <a:lnTo>
                      <a:pt x="48" y="215"/>
                    </a:lnTo>
                    <a:lnTo>
                      <a:pt x="64" y="206"/>
                    </a:lnTo>
                    <a:lnTo>
                      <a:pt x="68" y="201"/>
                    </a:lnTo>
                    <a:lnTo>
                      <a:pt x="64" y="196"/>
                    </a:lnTo>
                    <a:lnTo>
                      <a:pt x="55" y="188"/>
                    </a:lnTo>
                    <a:lnTo>
                      <a:pt x="55" y="181"/>
                    </a:lnTo>
                    <a:lnTo>
                      <a:pt x="54" y="176"/>
                    </a:lnTo>
                    <a:lnTo>
                      <a:pt x="54" y="171"/>
                    </a:lnTo>
                    <a:lnTo>
                      <a:pt x="52" y="165"/>
                    </a:lnTo>
                    <a:lnTo>
                      <a:pt x="46" y="155"/>
                    </a:lnTo>
                    <a:lnTo>
                      <a:pt x="46" y="150"/>
                    </a:lnTo>
                    <a:lnTo>
                      <a:pt x="46" y="145"/>
                    </a:lnTo>
                    <a:lnTo>
                      <a:pt x="48" y="135"/>
                    </a:lnTo>
                    <a:lnTo>
                      <a:pt x="53" y="130"/>
                    </a:lnTo>
                    <a:lnTo>
                      <a:pt x="54" y="118"/>
                    </a:lnTo>
                    <a:lnTo>
                      <a:pt x="52" y="108"/>
                    </a:lnTo>
                    <a:lnTo>
                      <a:pt x="53" y="103"/>
                    </a:lnTo>
                    <a:lnTo>
                      <a:pt x="54" y="97"/>
                    </a:lnTo>
                    <a:lnTo>
                      <a:pt x="54" y="87"/>
                    </a:lnTo>
                    <a:lnTo>
                      <a:pt x="54" y="83"/>
                    </a:lnTo>
                    <a:lnTo>
                      <a:pt x="57" y="78"/>
                    </a:lnTo>
                    <a:lnTo>
                      <a:pt x="54" y="68"/>
                    </a:lnTo>
                    <a:lnTo>
                      <a:pt x="55" y="62"/>
                    </a:lnTo>
                    <a:lnTo>
                      <a:pt x="62" y="58"/>
                    </a:lnTo>
                    <a:lnTo>
                      <a:pt x="67" y="57"/>
                    </a:lnTo>
                    <a:lnTo>
                      <a:pt x="72" y="60"/>
                    </a:lnTo>
                    <a:lnTo>
                      <a:pt x="77" y="60"/>
                    </a:lnTo>
                    <a:lnTo>
                      <a:pt x="82" y="65"/>
                    </a:lnTo>
                    <a:lnTo>
                      <a:pt x="83" y="71"/>
                    </a:lnTo>
                    <a:lnTo>
                      <a:pt x="88" y="72"/>
                    </a:lnTo>
                    <a:lnTo>
                      <a:pt x="94" y="67"/>
                    </a:lnTo>
                    <a:lnTo>
                      <a:pt x="98" y="59"/>
                    </a:lnTo>
                    <a:lnTo>
                      <a:pt x="109" y="0"/>
                    </a:lnTo>
                    <a:lnTo>
                      <a:pt x="163" y="9"/>
                    </a:lnTo>
                    <a:lnTo>
                      <a:pt x="245" y="23"/>
                    </a:lnTo>
                    <a:lnTo>
                      <a:pt x="324" y="34"/>
                    </a:lnTo>
                    <a:lnTo>
                      <a:pt x="406" y="45"/>
                    </a:lnTo>
                    <a:lnTo>
                      <a:pt x="352" y="472"/>
                    </a:lnTo>
                    <a:lnTo>
                      <a:pt x="352" y="474"/>
                    </a:lnTo>
                    <a:lnTo>
                      <a:pt x="319" y="471"/>
                    </a:lnTo>
                    <a:lnTo>
                      <a:pt x="224" y="458"/>
                    </a:lnTo>
                    <a:lnTo>
                      <a:pt x="142" y="411"/>
                    </a:lnTo>
                    <a:lnTo>
                      <a:pt x="15" y="338"/>
                    </a:lnTo>
                    <a:lnTo>
                      <a:pt x="0" y="330"/>
                    </a:lnTo>
                    <a:lnTo>
                      <a:pt x="2" y="325"/>
                    </a:lnTo>
                    <a:lnTo>
                      <a:pt x="10" y="315"/>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96" name="Freeform 8">
                <a:extLst>
                  <a:ext uri="{FF2B5EF4-FFF2-40B4-BE49-F238E27FC236}">
                    <a16:creationId xmlns:a16="http://schemas.microsoft.com/office/drawing/2014/main" id="{F6F170F9-671B-47D5-8914-20211DC99EC1}"/>
                  </a:ext>
                </a:extLst>
              </p:cNvPr>
              <p:cNvSpPr>
                <a:spLocks/>
              </p:cNvSpPr>
              <p:nvPr/>
            </p:nvSpPr>
            <p:spPr bwMode="auto">
              <a:xfrm>
                <a:off x="1206" y="921"/>
                <a:ext cx="495" cy="801"/>
              </a:xfrm>
              <a:custGeom>
                <a:avLst/>
                <a:gdLst/>
                <a:ahLst/>
                <a:cxnLst>
                  <a:cxn ang="0">
                    <a:pos x="27" y="385"/>
                  </a:cxn>
                  <a:cxn ang="0">
                    <a:pos x="32" y="380"/>
                  </a:cxn>
                  <a:cxn ang="0">
                    <a:pos x="37" y="364"/>
                  </a:cxn>
                  <a:cxn ang="0">
                    <a:pos x="37" y="354"/>
                  </a:cxn>
                  <a:cxn ang="0">
                    <a:pos x="28" y="350"/>
                  </a:cxn>
                  <a:cxn ang="0">
                    <a:pos x="30" y="331"/>
                  </a:cxn>
                  <a:cxn ang="0">
                    <a:pos x="41" y="317"/>
                  </a:cxn>
                  <a:cxn ang="0">
                    <a:pos x="52" y="307"/>
                  </a:cxn>
                  <a:cxn ang="0">
                    <a:pos x="56" y="299"/>
                  </a:cxn>
                  <a:cxn ang="0">
                    <a:pos x="72" y="275"/>
                  </a:cxn>
                  <a:cxn ang="0">
                    <a:pos x="86" y="257"/>
                  </a:cxn>
                  <a:cxn ang="0">
                    <a:pos x="75" y="238"/>
                  </a:cxn>
                  <a:cxn ang="0">
                    <a:pos x="70" y="231"/>
                  </a:cxn>
                  <a:cxn ang="0">
                    <a:pos x="69" y="219"/>
                  </a:cxn>
                  <a:cxn ang="0">
                    <a:pos x="67" y="194"/>
                  </a:cxn>
                  <a:cxn ang="0">
                    <a:pos x="71" y="174"/>
                  </a:cxn>
                  <a:cxn ang="0">
                    <a:pos x="109" y="0"/>
                  </a:cxn>
                  <a:cxn ang="0">
                    <a:pos x="158" y="10"/>
                  </a:cxn>
                  <a:cxn ang="0">
                    <a:pos x="143" y="85"/>
                  </a:cxn>
                  <a:cxn ang="0">
                    <a:pos x="150" y="102"/>
                  </a:cxn>
                  <a:cxn ang="0">
                    <a:pos x="156" y="117"/>
                  </a:cxn>
                  <a:cxn ang="0">
                    <a:pos x="157" y="127"/>
                  </a:cxn>
                  <a:cxn ang="0">
                    <a:pos x="159" y="138"/>
                  </a:cxn>
                  <a:cxn ang="0">
                    <a:pos x="168" y="146"/>
                  </a:cxn>
                  <a:cxn ang="0">
                    <a:pos x="173" y="155"/>
                  </a:cxn>
                  <a:cxn ang="0">
                    <a:pos x="181" y="170"/>
                  </a:cxn>
                  <a:cxn ang="0">
                    <a:pos x="184" y="178"/>
                  </a:cxn>
                  <a:cxn ang="0">
                    <a:pos x="189" y="187"/>
                  </a:cxn>
                  <a:cxn ang="0">
                    <a:pos x="197" y="192"/>
                  </a:cxn>
                  <a:cxn ang="0">
                    <a:pos x="201" y="199"/>
                  </a:cxn>
                  <a:cxn ang="0">
                    <a:pos x="211" y="200"/>
                  </a:cxn>
                  <a:cxn ang="0">
                    <a:pos x="201" y="226"/>
                  </a:cxn>
                  <a:cxn ang="0">
                    <a:pos x="196" y="236"/>
                  </a:cxn>
                  <a:cxn ang="0">
                    <a:pos x="195" y="244"/>
                  </a:cxn>
                  <a:cxn ang="0">
                    <a:pos x="196" y="260"/>
                  </a:cxn>
                  <a:cxn ang="0">
                    <a:pos x="188" y="265"/>
                  </a:cxn>
                  <a:cxn ang="0">
                    <a:pos x="186" y="275"/>
                  </a:cxn>
                  <a:cxn ang="0">
                    <a:pos x="191" y="282"/>
                  </a:cxn>
                  <a:cxn ang="0">
                    <a:pos x="200" y="287"/>
                  </a:cxn>
                  <a:cxn ang="0">
                    <a:pos x="221" y="281"/>
                  </a:cxn>
                  <a:cxn ang="0">
                    <a:pos x="225" y="296"/>
                  </a:cxn>
                  <a:cxn ang="0">
                    <a:pos x="231" y="319"/>
                  </a:cxn>
                  <a:cxn ang="0">
                    <a:pos x="236" y="329"/>
                  </a:cxn>
                  <a:cxn ang="0">
                    <a:pos x="234" y="340"/>
                  </a:cxn>
                  <a:cxn ang="0">
                    <a:pos x="239" y="350"/>
                  </a:cxn>
                  <a:cxn ang="0">
                    <a:pos x="250" y="353"/>
                  </a:cxn>
                  <a:cxn ang="0">
                    <a:pos x="251" y="366"/>
                  </a:cxn>
                  <a:cxn ang="0">
                    <a:pos x="252" y="375"/>
                  </a:cxn>
                  <a:cxn ang="0">
                    <a:pos x="260" y="385"/>
                  </a:cxn>
                  <a:cxn ang="0">
                    <a:pos x="262" y="379"/>
                  </a:cxn>
                  <a:cxn ang="0">
                    <a:pos x="278" y="379"/>
                  </a:cxn>
                  <a:cxn ang="0">
                    <a:pos x="288" y="380"/>
                  </a:cxn>
                  <a:cxn ang="0">
                    <a:pos x="295" y="375"/>
                  </a:cxn>
                  <a:cxn ang="0">
                    <a:pos x="314" y="379"/>
                  </a:cxn>
                  <a:cxn ang="0">
                    <a:pos x="324" y="380"/>
                  </a:cxn>
                  <a:cxn ang="0">
                    <a:pos x="334" y="380"/>
                  </a:cxn>
                  <a:cxn ang="0">
                    <a:pos x="347" y="372"/>
                  </a:cxn>
                  <a:cxn ang="0">
                    <a:pos x="353" y="387"/>
                  </a:cxn>
                  <a:cxn ang="0">
                    <a:pos x="329" y="579"/>
                  </a:cxn>
                  <a:cxn ang="0">
                    <a:pos x="186" y="556"/>
                  </a:cxn>
                  <a:cxn ang="0">
                    <a:pos x="89" y="539"/>
                  </a:cxn>
                </a:cxnLst>
                <a:rect l="0" t="0" r="r" b="b"/>
                <a:pathLst>
                  <a:path w="357" h="579">
                    <a:moveTo>
                      <a:pt x="0" y="520"/>
                    </a:moveTo>
                    <a:lnTo>
                      <a:pt x="27" y="385"/>
                    </a:lnTo>
                    <a:lnTo>
                      <a:pt x="30" y="382"/>
                    </a:lnTo>
                    <a:lnTo>
                      <a:pt x="32" y="380"/>
                    </a:lnTo>
                    <a:lnTo>
                      <a:pt x="36" y="370"/>
                    </a:lnTo>
                    <a:lnTo>
                      <a:pt x="37" y="364"/>
                    </a:lnTo>
                    <a:lnTo>
                      <a:pt x="41" y="359"/>
                    </a:lnTo>
                    <a:lnTo>
                      <a:pt x="37" y="354"/>
                    </a:lnTo>
                    <a:lnTo>
                      <a:pt x="33" y="351"/>
                    </a:lnTo>
                    <a:lnTo>
                      <a:pt x="28" y="350"/>
                    </a:lnTo>
                    <a:lnTo>
                      <a:pt x="26" y="346"/>
                    </a:lnTo>
                    <a:lnTo>
                      <a:pt x="30" y="331"/>
                    </a:lnTo>
                    <a:lnTo>
                      <a:pt x="35" y="327"/>
                    </a:lnTo>
                    <a:lnTo>
                      <a:pt x="41" y="317"/>
                    </a:lnTo>
                    <a:lnTo>
                      <a:pt x="49" y="312"/>
                    </a:lnTo>
                    <a:lnTo>
                      <a:pt x="52" y="307"/>
                    </a:lnTo>
                    <a:lnTo>
                      <a:pt x="55" y="302"/>
                    </a:lnTo>
                    <a:lnTo>
                      <a:pt x="56" y="299"/>
                    </a:lnTo>
                    <a:lnTo>
                      <a:pt x="65" y="288"/>
                    </a:lnTo>
                    <a:lnTo>
                      <a:pt x="72" y="275"/>
                    </a:lnTo>
                    <a:lnTo>
                      <a:pt x="83" y="262"/>
                    </a:lnTo>
                    <a:lnTo>
                      <a:pt x="86" y="257"/>
                    </a:lnTo>
                    <a:lnTo>
                      <a:pt x="84" y="247"/>
                    </a:lnTo>
                    <a:lnTo>
                      <a:pt x="75" y="238"/>
                    </a:lnTo>
                    <a:lnTo>
                      <a:pt x="72" y="236"/>
                    </a:lnTo>
                    <a:lnTo>
                      <a:pt x="70" y="231"/>
                    </a:lnTo>
                    <a:lnTo>
                      <a:pt x="70" y="223"/>
                    </a:lnTo>
                    <a:lnTo>
                      <a:pt x="69" y="219"/>
                    </a:lnTo>
                    <a:lnTo>
                      <a:pt x="70" y="204"/>
                    </a:lnTo>
                    <a:lnTo>
                      <a:pt x="67" y="194"/>
                    </a:lnTo>
                    <a:lnTo>
                      <a:pt x="70" y="189"/>
                    </a:lnTo>
                    <a:lnTo>
                      <a:pt x="71" y="174"/>
                    </a:lnTo>
                    <a:lnTo>
                      <a:pt x="108" y="3"/>
                    </a:lnTo>
                    <a:lnTo>
                      <a:pt x="109" y="0"/>
                    </a:lnTo>
                    <a:lnTo>
                      <a:pt x="147" y="8"/>
                    </a:lnTo>
                    <a:lnTo>
                      <a:pt x="158" y="10"/>
                    </a:lnTo>
                    <a:lnTo>
                      <a:pt x="157" y="13"/>
                    </a:lnTo>
                    <a:lnTo>
                      <a:pt x="143" y="85"/>
                    </a:lnTo>
                    <a:lnTo>
                      <a:pt x="150" y="100"/>
                    </a:lnTo>
                    <a:lnTo>
                      <a:pt x="150" y="102"/>
                    </a:lnTo>
                    <a:lnTo>
                      <a:pt x="154" y="112"/>
                    </a:lnTo>
                    <a:lnTo>
                      <a:pt x="156" y="117"/>
                    </a:lnTo>
                    <a:lnTo>
                      <a:pt x="153" y="122"/>
                    </a:lnTo>
                    <a:lnTo>
                      <a:pt x="157" y="127"/>
                    </a:lnTo>
                    <a:lnTo>
                      <a:pt x="150" y="127"/>
                    </a:lnTo>
                    <a:lnTo>
                      <a:pt x="159" y="138"/>
                    </a:lnTo>
                    <a:lnTo>
                      <a:pt x="161" y="143"/>
                    </a:lnTo>
                    <a:lnTo>
                      <a:pt x="168" y="146"/>
                    </a:lnTo>
                    <a:lnTo>
                      <a:pt x="169" y="151"/>
                    </a:lnTo>
                    <a:lnTo>
                      <a:pt x="173" y="155"/>
                    </a:lnTo>
                    <a:lnTo>
                      <a:pt x="174" y="160"/>
                    </a:lnTo>
                    <a:lnTo>
                      <a:pt x="181" y="170"/>
                    </a:lnTo>
                    <a:lnTo>
                      <a:pt x="184" y="175"/>
                    </a:lnTo>
                    <a:lnTo>
                      <a:pt x="184" y="178"/>
                    </a:lnTo>
                    <a:lnTo>
                      <a:pt x="184" y="183"/>
                    </a:lnTo>
                    <a:lnTo>
                      <a:pt x="189" y="187"/>
                    </a:lnTo>
                    <a:lnTo>
                      <a:pt x="192" y="192"/>
                    </a:lnTo>
                    <a:lnTo>
                      <a:pt x="197" y="192"/>
                    </a:lnTo>
                    <a:lnTo>
                      <a:pt x="196" y="197"/>
                    </a:lnTo>
                    <a:lnTo>
                      <a:pt x="201" y="199"/>
                    </a:lnTo>
                    <a:lnTo>
                      <a:pt x="207" y="199"/>
                    </a:lnTo>
                    <a:lnTo>
                      <a:pt x="211" y="200"/>
                    </a:lnTo>
                    <a:lnTo>
                      <a:pt x="206" y="216"/>
                    </a:lnTo>
                    <a:lnTo>
                      <a:pt x="201" y="226"/>
                    </a:lnTo>
                    <a:lnTo>
                      <a:pt x="200" y="231"/>
                    </a:lnTo>
                    <a:lnTo>
                      <a:pt x="196" y="236"/>
                    </a:lnTo>
                    <a:lnTo>
                      <a:pt x="197" y="239"/>
                    </a:lnTo>
                    <a:lnTo>
                      <a:pt x="195" y="244"/>
                    </a:lnTo>
                    <a:lnTo>
                      <a:pt x="198" y="250"/>
                    </a:lnTo>
                    <a:lnTo>
                      <a:pt x="196" y="260"/>
                    </a:lnTo>
                    <a:lnTo>
                      <a:pt x="191" y="261"/>
                    </a:lnTo>
                    <a:lnTo>
                      <a:pt x="188" y="265"/>
                    </a:lnTo>
                    <a:lnTo>
                      <a:pt x="189" y="271"/>
                    </a:lnTo>
                    <a:lnTo>
                      <a:pt x="186" y="275"/>
                    </a:lnTo>
                    <a:lnTo>
                      <a:pt x="184" y="280"/>
                    </a:lnTo>
                    <a:lnTo>
                      <a:pt x="191" y="282"/>
                    </a:lnTo>
                    <a:lnTo>
                      <a:pt x="195" y="288"/>
                    </a:lnTo>
                    <a:lnTo>
                      <a:pt x="200" y="287"/>
                    </a:lnTo>
                    <a:lnTo>
                      <a:pt x="220" y="277"/>
                    </a:lnTo>
                    <a:lnTo>
                      <a:pt x="221" y="281"/>
                    </a:lnTo>
                    <a:lnTo>
                      <a:pt x="225" y="286"/>
                    </a:lnTo>
                    <a:lnTo>
                      <a:pt x="225" y="296"/>
                    </a:lnTo>
                    <a:lnTo>
                      <a:pt x="227" y="309"/>
                    </a:lnTo>
                    <a:lnTo>
                      <a:pt x="231" y="319"/>
                    </a:lnTo>
                    <a:lnTo>
                      <a:pt x="235" y="324"/>
                    </a:lnTo>
                    <a:lnTo>
                      <a:pt x="236" y="329"/>
                    </a:lnTo>
                    <a:lnTo>
                      <a:pt x="236" y="334"/>
                    </a:lnTo>
                    <a:lnTo>
                      <a:pt x="234" y="340"/>
                    </a:lnTo>
                    <a:lnTo>
                      <a:pt x="235" y="345"/>
                    </a:lnTo>
                    <a:lnTo>
                      <a:pt x="239" y="350"/>
                    </a:lnTo>
                    <a:lnTo>
                      <a:pt x="245" y="348"/>
                    </a:lnTo>
                    <a:lnTo>
                      <a:pt x="250" y="353"/>
                    </a:lnTo>
                    <a:lnTo>
                      <a:pt x="252" y="361"/>
                    </a:lnTo>
                    <a:lnTo>
                      <a:pt x="251" y="366"/>
                    </a:lnTo>
                    <a:lnTo>
                      <a:pt x="254" y="372"/>
                    </a:lnTo>
                    <a:lnTo>
                      <a:pt x="252" y="375"/>
                    </a:lnTo>
                    <a:lnTo>
                      <a:pt x="256" y="380"/>
                    </a:lnTo>
                    <a:lnTo>
                      <a:pt x="260" y="385"/>
                    </a:lnTo>
                    <a:lnTo>
                      <a:pt x="262" y="384"/>
                    </a:lnTo>
                    <a:lnTo>
                      <a:pt x="262" y="379"/>
                    </a:lnTo>
                    <a:lnTo>
                      <a:pt x="267" y="378"/>
                    </a:lnTo>
                    <a:lnTo>
                      <a:pt x="278" y="379"/>
                    </a:lnTo>
                    <a:lnTo>
                      <a:pt x="283" y="380"/>
                    </a:lnTo>
                    <a:lnTo>
                      <a:pt x="288" y="380"/>
                    </a:lnTo>
                    <a:lnTo>
                      <a:pt x="293" y="377"/>
                    </a:lnTo>
                    <a:lnTo>
                      <a:pt x="295" y="375"/>
                    </a:lnTo>
                    <a:lnTo>
                      <a:pt x="305" y="379"/>
                    </a:lnTo>
                    <a:lnTo>
                      <a:pt x="314" y="379"/>
                    </a:lnTo>
                    <a:lnTo>
                      <a:pt x="320" y="383"/>
                    </a:lnTo>
                    <a:lnTo>
                      <a:pt x="324" y="380"/>
                    </a:lnTo>
                    <a:lnTo>
                      <a:pt x="334" y="384"/>
                    </a:lnTo>
                    <a:lnTo>
                      <a:pt x="334" y="380"/>
                    </a:lnTo>
                    <a:lnTo>
                      <a:pt x="342" y="370"/>
                    </a:lnTo>
                    <a:lnTo>
                      <a:pt x="347" y="372"/>
                    </a:lnTo>
                    <a:lnTo>
                      <a:pt x="349" y="380"/>
                    </a:lnTo>
                    <a:lnTo>
                      <a:pt x="353" y="387"/>
                    </a:lnTo>
                    <a:lnTo>
                      <a:pt x="357" y="390"/>
                    </a:lnTo>
                    <a:lnTo>
                      <a:pt x="329" y="579"/>
                    </a:lnTo>
                    <a:lnTo>
                      <a:pt x="264" y="570"/>
                    </a:lnTo>
                    <a:lnTo>
                      <a:pt x="186" y="556"/>
                    </a:lnTo>
                    <a:lnTo>
                      <a:pt x="164" y="553"/>
                    </a:lnTo>
                    <a:lnTo>
                      <a:pt x="89" y="539"/>
                    </a:lnTo>
                    <a:lnTo>
                      <a:pt x="0" y="520"/>
                    </a:lnTo>
                    <a:close/>
                  </a:path>
                </a:pathLst>
              </a:custGeom>
              <a:solidFill>
                <a:srgbClr val="336699"/>
              </a:solidFill>
              <a:ln w="9525">
                <a:noFill/>
                <a:round/>
                <a:headEnd/>
                <a:tailEnd/>
              </a:ln>
            </p:spPr>
            <p:txBody>
              <a:bodyPr/>
              <a:lstStyle/>
              <a:p>
                <a:pPr defTabSz="257175">
                  <a:defRPr/>
                </a:pPr>
                <a:endParaRPr lang="en-US" sz="1013" kern="0">
                  <a:solidFill>
                    <a:prstClr val="black"/>
                  </a:solidFill>
                  <a:latin typeface="Calibri"/>
                </a:endParaRPr>
              </a:p>
            </p:txBody>
          </p:sp>
          <p:sp>
            <p:nvSpPr>
              <p:cNvPr id="97" name="Freeform 9">
                <a:extLst>
                  <a:ext uri="{FF2B5EF4-FFF2-40B4-BE49-F238E27FC236}">
                    <a16:creationId xmlns:a16="http://schemas.microsoft.com/office/drawing/2014/main" id="{4AE50A81-9D40-48F8-8073-325C7421BF1F}"/>
                  </a:ext>
                </a:extLst>
              </p:cNvPr>
              <p:cNvSpPr>
                <a:spLocks/>
              </p:cNvSpPr>
              <p:nvPr/>
            </p:nvSpPr>
            <p:spPr bwMode="auto">
              <a:xfrm>
                <a:off x="1206" y="921"/>
                <a:ext cx="495" cy="801"/>
              </a:xfrm>
              <a:custGeom>
                <a:avLst/>
                <a:gdLst/>
                <a:ahLst/>
                <a:cxnLst>
                  <a:cxn ang="0">
                    <a:pos x="27" y="385"/>
                  </a:cxn>
                  <a:cxn ang="0">
                    <a:pos x="32" y="380"/>
                  </a:cxn>
                  <a:cxn ang="0">
                    <a:pos x="37" y="364"/>
                  </a:cxn>
                  <a:cxn ang="0">
                    <a:pos x="37" y="354"/>
                  </a:cxn>
                  <a:cxn ang="0">
                    <a:pos x="28" y="350"/>
                  </a:cxn>
                  <a:cxn ang="0">
                    <a:pos x="30" y="331"/>
                  </a:cxn>
                  <a:cxn ang="0">
                    <a:pos x="41" y="317"/>
                  </a:cxn>
                  <a:cxn ang="0">
                    <a:pos x="52" y="307"/>
                  </a:cxn>
                  <a:cxn ang="0">
                    <a:pos x="56" y="299"/>
                  </a:cxn>
                  <a:cxn ang="0">
                    <a:pos x="72" y="275"/>
                  </a:cxn>
                  <a:cxn ang="0">
                    <a:pos x="86" y="257"/>
                  </a:cxn>
                  <a:cxn ang="0">
                    <a:pos x="75" y="238"/>
                  </a:cxn>
                  <a:cxn ang="0">
                    <a:pos x="70" y="231"/>
                  </a:cxn>
                  <a:cxn ang="0">
                    <a:pos x="69" y="219"/>
                  </a:cxn>
                  <a:cxn ang="0">
                    <a:pos x="67" y="194"/>
                  </a:cxn>
                  <a:cxn ang="0">
                    <a:pos x="71" y="174"/>
                  </a:cxn>
                  <a:cxn ang="0">
                    <a:pos x="109" y="0"/>
                  </a:cxn>
                  <a:cxn ang="0">
                    <a:pos x="158" y="10"/>
                  </a:cxn>
                  <a:cxn ang="0">
                    <a:pos x="143" y="85"/>
                  </a:cxn>
                  <a:cxn ang="0">
                    <a:pos x="150" y="102"/>
                  </a:cxn>
                  <a:cxn ang="0">
                    <a:pos x="156" y="117"/>
                  </a:cxn>
                  <a:cxn ang="0">
                    <a:pos x="157" y="127"/>
                  </a:cxn>
                  <a:cxn ang="0">
                    <a:pos x="159" y="138"/>
                  </a:cxn>
                  <a:cxn ang="0">
                    <a:pos x="168" y="146"/>
                  </a:cxn>
                  <a:cxn ang="0">
                    <a:pos x="173" y="155"/>
                  </a:cxn>
                  <a:cxn ang="0">
                    <a:pos x="181" y="170"/>
                  </a:cxn>
                  <a:cxn ang="0">
                    <a:pos x="184" y="178"/>
                  </a:cxn>
                  <a:cxn ang="0">
                    <a:pos x="189" y="187"/>
                  </a:cxn>
                  <a:cxn ang="0">
                    <a:pos x="197" y="192"/>
                  </a:cxn>
                  <a:cxn ang="0">
                    <a:pos x="201" y="199"/>
                  </a:cxn>
                  <a:cxn ang="0">
                    <a:pos x="211" y="200"/>
                  </a:cxn>
                  <a:cxn ang="0">
                    <a:pos x="201" y="226"/>
                  </a:cxn>
                  <a:cxn ang="0">
                    <a:pos x="196" y="236"/>
                  </a:cxn>
                  <a:cxn ang="0">
                    <a:pos x="195" y="244"/>
                  </a:cxn>
                  <a:cxn ang="0">
                    <a:pos x="196" y="260"/>
                  </a:cxn>
                  <a:cxn ang="0">
                    <a:pos x="188" y="265"/>
                  </a:cxn>
                  <a:cxn ang="0">
                    <a:pos x="186" y="275"/>
                  </a:cxn>
                  <a:cxn ang="0">
                    <a:pos x="191" y="282"/>
                  </a:cxn>
                  <a:cxn ang="0">
                    <a:pos x="200" y="287"/>
                  </a:cxn>
                  <a:cxn ang="0">
                    <a:pos x="221" y="281"/>
                  </a:cxn>
                  <a:cxn ang="0">
                    <a:pos x="225" y="296"/>
                  </a:cxn>
                  <a:cxn ang="0">
                    <a:pos x="231" y="319"/>
                  </a:cxn>
                  <a:cxn ang="0">
                    <a:pos x="236" y="329"/>
                  </a:cxn>
                  <a:cxn ang="0">
                    <a:pos x="234" y="340"/>
                  </a:cxn>
                  <a:cxn ang="0">
                    <a:pos x="239" y="350"/>
                  </a:cxn>
                  <a:cxn ang="0">
                    <a:pos x="250" y="353"/>
                  </a:cxn>
                  <a:cxn ang="0">
                    <a:pos x="251" y="366"/>
                  </a:cxn>
                  <a:cxn ang="0">
                    <a:pos x="252" y="375"/>
                  </a:cxn>
                  <a:cxn ang="0">
                    <a:pos x="260" y="385"/>
                  </a:cxn>
                  <a:cxn ang="0">
                    <a:pos x="262" y="379"/>
                  </a:cxn>
                  <a:cxn ang="0">
                    <a:pos x="278" y="379"/>
                  </a:cxn>
                  <a:cxn ang="0">
                    <a:pos x="288" y="380"/>
                  </a:cxn>
                  <a:cxn ang="0">
                    <a:pos x="295" y="375"/>
                  </a:cxn>
                  <a:cxn ang="0">
                    <a:pos x="314" y="379"/>
                  </a:cxn>
                  <a:cxn ang="0">
                    <a:pos x="324" y="380"/>
                  </a:cxn>
                  <a:cxn ang="0">
                    <a:pos x="334" y="380"/>
                  </a:cxn>
                  <a:cxn ang="0">
                    <a:pos x="347" y="372"/>
                  </a:cxn>
                  <a:cxn ang="0">
                    <a:pos x="353" y="387"/>
                  </a:cxn>
                  <a:cxn ang="0">
                    <a:pos x="329" y="579"/>
                  </a:cxn>
                  <a:cxn ang="0">
                    <a:pos x="186" y="556"/>
                  </a:cxn>
                  <a:cxn ang="0">
                    <a:pos x="89" y="539"/>
                  </a:cxn>
                </a:cxnLst>
                <a:rect l="0" t="0" r="r" b="b"/>
                <a:pathLst>
                  <a:path w="357" h="579">
                    <a:moveTo>
                      <a:pt x="0" y="520"/>
                    </a:moveTo>
                    <a:lnTo>
                      <a:pt x="27" y="385"/>
                    </a:lnTo>
                    <a:lnTo>
                      <a:pt x="30" y="382"/>
                    </a:lnTo>
                    <a:lnTo>
                      <a:pt x="32" y="380"/>
                    </a:lnTo>
                    <a:lnTo>
                      <a:pt x="36" y="370"/>
                    </a:lnTo>
                    <a:lnTo>
                      <a:pt x="37" y="364"/>
                    </a:lnTo>
                    <a:lnTo>
                      <a:pt x="41" y="359"/>
                    </a:lnTo>
                    <a:lnTo>
                      <a:pt x="37" y="354"/>
                    </a:lnTo>
                    <a:lnTo>
                      <a:pt x="33" y="351"/>
                    </a:lnTo>
                    <a:lnTo>
                      <a:pt x="28" y="350"/>
                    </a:lnTo>
                    <a:lnTo>
                      <a:pt x="26" y="346"/>
                    </a:lnTo>
                    <a:lnTo>
                      <a:pt x="30" y="331"/>
                    </a:lnTo>
                    <a:lnTo>
                      <a:pt x="35" y="327"/>
                    </a:lnTo>
                    <a:lnTo>
                      <a:pt x="41" y="317"/>
                    </a:lnTo>
                    <a:lnTo>
                      <a:pt x="49" y="312"/>
                    </a:lnTo>
                    <a:lnTo>
                      <a:pt x="52" y="307"/>
                    </a:lnTo>
                    <a:lnTo>
                      <a:pt x="55" y="302"/>
                    </a:lnTo>
                    <a:lnTo>
                      <a:pt x="56" y="299"/>
                    </a:lnTo>
                    <a:lnTo>
                      <a:pt x="65" y="288"/>
                    </a:lnTo>
                    <a:lnTo>
                      <a:pt x="72" y="275"/>
                    </a:lnTo>
                    <a:lnTo>
                      <a:pt x="83" y="262"/>
                    </a:lnTo>
                    <a:lnTo>
                      <a:pt x="86" y="257"/>
                    </a:lnTo>
                    <a:lnTo>
                      <a:pt x="84" y="247"/>
                    </a:lnTo>
                    <a:lnTo>
                      <a:pt x="75" y="238"/>
                    </a:lnTo>
                    <a:lnTo>
                      <a:pt x="72" y="236"/>
                    </a:lnTo>
                    <a:lnTo>
                      <a:pt x="70" y="231"/>
                    </a:lnTo>
                    <a:lnTo>
                      <a:pt x="70" y="223"/>
                    </a:lnTo>
                    <a:lnTo>
                      <a:pt x="69" y="219"/>
                    </a:lnTo>
                    <a:lnTo>
                      <a:pt x="70" y="204"/>
                    </a:lnTo>
                    <a:lnTo>
                      <a:pt x="67" y="194"/>
                    </a:lnTo>
                    <a:lnTo>
                      <a:pt x="70" y="189"/>
                    </a:lnTo>
                    <a:lnTo>
                      <a:pt x="71" y="174"/>
                    </a:lnTo>
                    <a:lnTo>
                      <a:pt x="108" y="3"/>
                    </a:lnTo>
                    <a:lnTo>
                      <a:pt x="109" y="0"/>
                    </a:lnTo>
                    <a:lnTo>
                      <a:pt x="147" y="8"/>
                    </a:lnTo>
                    <a:lnTo>
                      <a:pt x="158" y="10"/>
                    </a:lnTo>
                    <a:lnTo>
                      <a:pt x="157" y="13"/>
                    </a:lnTo>
                    <a:lnTo>
                      <a:pt x="143" y="85"/>
                    </a:lnTo>
                    <a:lnTo>
                      <a:pt x="150" y="100"/>
                    </a:lnTo>
                    <a:lnTo>
                      <a:pt x="150" y="102"/>
                    </a:lnTo>
                    <a:lnTo>
                      <a:pt x="154" y="112"/>
                    </a:lnTo>
                    <a:lnTo>
                      <a:pt x="156" y="117"/>
                    </a:lnTo>
                    <a:lnTo>
                      <a:pt x="153" y="122"/>
                    </a:lnTo>
                    <a:lnTo>
                      <a:pt x="157" y="127"/>
                    </a:lnTo>
                    <a:lnTo>
                      <a:pt x="150" y="127"/>
                    </a:lnTo>
                    <a:lnTo>
                      <a:pt x="159" y="138"/>
                    </a:lnTo>
                    <a:lnTo>
                      <a:pt x="161" y="143"/>
                    </a:lnTo>
                    <a:lnTo>
                      <a:pt x="168" y="146"/>
                    </a:lnTo>
                    <a:lnTo>
                      <a:pt x="169" y="151"/>
                    </a:lnTo>
                    <a:lnTo>
                      <a:pt x="173" y="155"/>
                    </a:lnTo>
                    <a:lnTo>
                      <a:pt x="174" y="160"/>
                    </a:lnTo>
                    <a:lnTo>
                      <a:pt x="181" y="170"/>
                    </a:lnTo>
                    <a:lnTo>
                      <a:pt x="184" y="175"/>
                    </a:lnTo>
                    <a:lnTo>
                      <a:pt x="184" y="178"/>
                    </a:lnTo>
                    <a:lnTo>
                      <a:pt x="184" y="183"/>
                    </a:lnTo>
                    <a:lnTo>
                      <a:pt x="189" y="187"/>
                    </a:lnTo>
                    <a:lnTo>
                      <a:pt x="192" y="192"/>
                    </a:lnTo>
                    <a:lnTo>
                      <a:pt x="197" y="192"/>
                    </a:lnTo>
                    <a:lnTo>
                      <a:pt x="196" y="197"/>
                    </a:lnTo>
                    <a:lnTo>
                      <a:pt x="201" y="199"/>
                    </a:lnTo>
                    <a:lnTo>
                      <a:pt x="207" y="199"/>
                    </a:lnTo>
                    <a:lnTo>
                      <a:pt x="211" y="200"/>
                    </a:lnTo>
                    <a:lnTo>
                      <a:pt x="206" y="216"/>
                    </a:lnTo>
                    <a:lnTo>
                      <a:pt x="201" y="226"/>
                    </a:lnTo>
                    <a:lnTo>
                      <a:pt x="200" y="231"/>
                    </a:lnTo>
                    <a:lnTo>
                      <a:pt x="196" y="236"/>
                    </a:lnTo>
                    <a:lnTo>
                      <a:pt x="197" y="239"/>
                    </a:lnTo>
                    <a:lnTo>
                      <a:pt x="195" y="244"/>
                    </a:lnTo>
                    <a:lnTo>
                      <a:pt x="198" y="250"/>
                    </a:lnTo>
                    <a:lnTo>
                      <a:pt x="196" y="260"/>
                    </a:lnTo>
                    <a:lnTo>
                      <a:pt x="191" y="261"/>
                    </a:lnTo>
                    <a:lnTo>
                      <a:pt x="188" y="265"/>
                    </a:lnTo>
                    <a:lnTo>
                      <a:pt x="189" y="271"/>
                    </a:lnTo>
                    <a:lnTo>
                      <a:pt x="186" y="275"/>
                    </a:lnTo>
                    <a:lnTo>
                      <a:pt x="184" y="280"/>
                    </a:lnTo>
                    <a:lnTo>
                      <a:pt x="191" y="282"/>
                    </a:lnTo>
                    <a:lnTo>
                      <a:pt x="195" y="288"/>
                    </a:lnTo>
                    <a:lnTo>
                      <a:pt x="200" y="287"/>
                    </a:lnTo>
                    <a:lnTo>
                      <a:pt x="220" y="277"/>
                    </a:lnTo>
                    <a:lnTo>
                      <a:pt x="221" y="281"/>
                    </a:lnTo>
                    <a:lnTo>
                      <a:pt x="225" y="286"/>
                    </a:lnTo>
                    <a:lnTo>
                      <a:pt x="225" y="296"/>
                    </a:lnTo>
                    <a:lnTo>
                      <a:pt x="227" y="309"/>
                    </a:lnTo>
                    <a:lnTo>
                      <a:pt x="231" y="319"/>
                    </a:lnTo>
                    <a:lnTo>
                      <a:pt x="235" y="324"/>
                    </a:lnTo>
                    <a:lnTo>
                      <a:pt x="236" y="329"/>
                    </a:lnTo>
                    <a:lnTo>
                      <a:pt x="236" y="334"/>
                    </a:lnTo>
                    <a:lnTo>
                      <a:pt x="234" y="340"/>
                    </a:lnTo>
                    <a:lnTo>
                      <a:pt x="235" y="345"/>
                    </a:lnTo>
                    <a:lnTo>
                      <a:pt x="239" y="350"/>
                    </a:lnTo>
                    <a:lnTo>
                      <a:pt x="245" y="348"/>
                    </a:lnTo>
                    <a:lnTo>
                      <a:pt x="250" y="353"/>
                    </a:lnTo>
                    <a:lnTo>
                      <a:pt x="252" y="361"/>
                    </a:lnTo>
                    <a:lnTo>
                      <a:pt x="251" y="366"/>
                    </a:lnTo>
                    <a:lnTo>
                      <a:pt x="254" y="372"/>
                    </a:lnTo>
                    <a:lnTo>
                      <a:pt x="252" y="375"/>
                    </a:lnTo>
                    <a:lnTo>
                      <a:pt x="256" y="380"/>
                    </a:lnTo>
                    <a:lnTo>
                      <a:pt x="260" y="385"/>
                    </a:lnTo>
                    <a:lnTo>
                      <a:pt x="262" y="384"/>
                    </a:lnTo>
                    <a:lnTo>
                      <a:pt x="262" y="379"/>
                    </a:lnTo>
                    <a:lnTo>
                      <a:pt x="267" y="378"/>
                    </a:lnTo>
                    <a:lnTo>
                      <a:pt x="278" y="379"/>
                    </a:lnTo>
                    <a:lnTo>
                      <a:pt x="283" y="380"/>
                    </a:lnTo>
                    <a:lnTo>
                      <a:pt x="288" y="380"/>
                    </a:lnTo>
                    <a:lnTo>
                      <a:pt x="293" y="377"/>
                    </a:lnTo>
                    <a:lnTo>
                      <a:pt x="295" y="375"/>
                    </a:lnTo>
                    <a:lnTo>
                      <a:pt x="305" y="379"/>
                    </a:lnTo>
                    <a:lnTo>
                      <a:pt x="314" y="379"/>
                    </a:lnTo>
                    <a:lnTo>
                      <a:pt x="320" y="383"/>
                    </a:lnTo>
                    <a:lnTo>
                      <a:pt x="324" y="380"/>
                    </a:lnTo>
                    <a:lnTo>
                      <a:pt x="334" y="384"/>
                    </a:lnTo>
                    <a:lnTo>
                      <a:pt x="334" y="380"/>
                    </a:lnTo>
                    <a:lnTo>
                      <a:pt x="342" y="370"/>
                    </a:lnTo>
                    <a:lnTo>
                      <a:pt x="347" y="372"/>
                    </a:lnTo>
                    <a:lnTo>
                      <a:pt x="349" y="380"/>
                    </a:lnTo>
                    <a:lnTo>
                      <a:pt x="353" y="387"/>
                    </a:lnTo>
                    <a:lnTo>
                      <a:pt x="357" y="390"/>
                    </a:lnTo>
                    <a:lnTo>
                      <a:pt x="329" y="579"/>
                    </a:lnTo>
                    <a:lnTo>
                      <a:pt x="264" y="570"/>
                    </a:lnTo>
                    <a:lnTo>
                      <a:pt x="186" y="556"/>
                    </a:lnTo>
                    <a:lnTo>
                      <a:pt x="164" y="553"/>
                    </a:lnTo>
                    <a:lnTo>
                      <a:pt x="89" y="539"/>
                    </a:lnTo>
                    <a:lnTo>
                      <a:pt x="0" y="520"/>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98" name="Freeform 10">
                <a:extLst>
                  <a:ext uri="{FF2B5EF4-FFF2-40B4-BE49-F238E27FC236}">
                    <a16:creationId xmlns:a16="http://schemas.microsoft.com/office/drawing/2014/main" id="{C5C3C95C-7C1A-48D6-A919-27417F3FA904}"/>
                  </a:ext>
                </a:extLst>
              </p:cNvPr>
              <p:cNvSpPr>
                <a:spLocks/>
              </p:cNvSpPr>
              <p:nvPr/>
            </p:nvSpPr>
            <p:spPr bwMode="auto">
              <a:xfrm>
                <a:off x="1339" y="1686"/>
                <a:ext cx="465" cy="585"/>
              </a:xfrm>
              <a:custGeom>
                <a:avLst/>
                <a:gdLst/>
                <a:ahLst/>
                <a:cxnLst>
                  <a:cxn ang="0">
                    <a:pos x="0" y="377"/>
                  </a:cxn>
                  <a:cxn ang="0">
                    <a:pos x="68" y="0"/>
                  </a:cxn>
                  <a:cxn ang="0">
                    <a:pos x="90" y="3"/>
                  </a:cxn>
                  <a:cxn ang="0">
                    <a:pos x="168" y="17"/>
                  </a:cxn>
                  <a:cxn ang="0">
                    <a:pos x="233" y="26"/>
                  </a:cxn>
                  <a:cxn ang="0">
                    <a:pos x="222" y="103"/>
                  </a:cxn>
                  <a:cxn ang="0">
                    <a:pos x="336" y="118"/>
                  </a:cxn>
                  <a:cxn ang="0">
                    <a:pos x="297" y="422"/>
                  </a:cxn>
                  <a:cxn ang="0">
                    <a:pos x="215" y="411"/>
                  </a:cxn>
                  <a:cxn ang="0">
                    <a:pos x="136" y="400"/>
                  </a:cxn>
                  <a:cxn ang="0">
                    <a:pos x="54" y="386"/>
                  </a:cxn>
                  <a:cxn ang="0">
                    <a:pos x="0" y="377"/>
                  </a:cxn>
                </a:cxnLst>
                <a:rect l="0" t="0" r="r" b="b"/>
                <a:pathLst>
                  <a:path w="336" h="422">
                    <a:moveTo>
                      <a:pt x="0" y="377"/>
                    </a:moveTo>
                    <a:lnTo>
                      <a:pt x="68" y="0"/>
                    </a:lnTo>
                    <a:lnTo>
                      <a:pt x="90" y="3"/>
                    </a:lnTo>
                    <a:lnTo>
                      <a:pt x="168" y="17"/>
                    </a:lnTo>
                    <a:lnTo>
                      <a:pt x="233" y="26"/>
                    </a:lnTo>
                    <a:lnTo>
                      <a:pt x="222" y="103"/>
                    </a:lnTo>
                    <a:lnTo>
                      <a:pt x="336" y="118"/>
                    </a:lnTo>
                    <a:lnTo>
                      <a:pt x="297" y="422"/>
                    </a:lnTo>
                    <a:lnTo>
                      <a:pt x="215" y="411"/>
                    </a:lnTo>
                    <a:lnTo>
                      <a:pt x="136" y="400"/>
                    </a:lnTo>
                    <a:lnTo>
                      <a:pt x="54" y="386"/>
                    </a:lnTo>
                    <a:lnTo>
                      <a:pt x="0" y="377"/>
                    </a:lnTo>
                    <a:close/>
                  </a:path>
                </a:pathLst>
              </a:custGeom>
              <a:solidFill>
                <a:schemeClr val="bg1">
                  <a:lumMod val="85000"/>
                </a:schemeClr>
              </a:solidFill>
              <a:ln w="9525">
                <a:noFill/>
                <a:round/>
                <a:headEnd/>
                <a:tailEnd/>
              </a:ln>
            </p:spPr>
            <p:txBody>
              <a:bodyPr/>
              <a:lstStyle/>
              <a:p>
                <a:pPr defTabSz="257175">
                  <a:defRPr/>
                </a:pPr>
                <a:endParaRPr lang="en-US" sz="1013" kern="0">
                  <a:solidFill>
                    <a:prstClr val="black"/>
                  </a:solidFill>
                  <a:latin typeface="Calibri"/>
                </a:endParaRPr>
              </a:p>
            </p:txBody>
          </p:sp>
          <p:sp>
            <p:nvSpPr>
              <p:cNvPr id="99" name="Freeform 11">
                <a:extLst>
                  <a:ext uri="{FF2B5EF4-FFF2-40B4-BE49-F238E27FC236}">
                    <a16:creationId xmlns:a16="http://schemas.microsoft.com/office/drawing/2014/main" id="{4F2B496B-72B8-44D6-A3B3-143D0A7EDCD0}"/>
                  </a:ext>
                </a:extLst>
              </p:cNvPr>
              <p:cNvSpPr>
                <a:spLocks/>
              </p:cNvSpPr>
              <p:nvPr/>
            </p:nvSpPr>
            <p:spPr bwMode="auto">
              <a:xfrm>
                <a:off x="1339" y="1686"/>
                <a:ext cx="465" cy="585"/>
              </a:xfrm>
              <a:custGeom>
                <a:avLst/>
                <a:gdLst/>
                <a:ahLst/>
                <a:cxnLst>
                  <a:cxn ang="0">
                    <a:pos x="0" y="377"/>
                  </a:cxn>
                  <a:cxn ang="0">
                    <a:pos x="68" y="0"/>
                  </a:cxn>
                  <a:cxn ang="0">
                    <a:pos x="90" y="3"/>
                  </a:cxn>
                  <a:cxn ang="0">
                    <a:pos x="168" y="17"/>
                  </a:cxn>
                  <a:cxn ang="0">
                    <a:pos x="233" y="26"/>
                  </a:cxn>
                  <a:cxn ang="0">
                    <a:pos x="222" y="103"/>
                  </a:cxn>
                  <a:cxn ang="0">
                    <a:pos x="336" y="118"/>
                  </a:cxn>
                  <a:cxn ang="0">
                    <a:pos x="297" y="422"/>
                  </a:cxn>
                  <a:cxn ang="0">
                    <a:pos x="215" y="411"/>
                  </a:cxn>
                  <a:cxn ang="0">
                    <a:pos x="136" y="400"/>
                  </a:cxn>
                  <a:cxn ang="0">
                    <a:pos x="54" y="386"/>
                  </a:cxn>
                  <a:cxn ang="0">
                    <a:pos x="0" y="377"/>
                  </a:cxn>
                </a:cxnLst>
                <a:rect l="0" t="0" r="r" b="b"/>
                <a:pathLst>
                  <a:path w="336" h="422">
                    <a:moveTo>
                      <a:pt x="0" y="377"/>
                    </a:moveTo>
                    <a:lnTo>
                      <a:pt x="68" y="0"/>
                    </a:lnTo>
                    <a:lnTo>
                      <a:pt x="90" y="3"/>
                    </a:lnTo>
                    <a:lnTo>
                      <a:pt x="168" y="17"/>
                    </a:lnTo>
                    <a:lnTo>
                      <a:pt x="233" y="26"/>
                    </a:lnTo>
                    <a:lnTo>
                      <a:pt x="222" y="103"/>
                    </a:lnTo>
                    <a:lnTo>
                      <a:pt x="336" y="118"/>
                    </a:lnTo>
                    <a:lnTo>
                      <a:pt x="297" y="422"/>
                    </a:lnTo>
                    <a:lnTo>
                      <a:pt x="215" y="411"/>
                    </a:lnTo>
                    <a:lnTo>
                      <a:pt x="136" y="400"/>
                    </a:lnTo>
                    <a:lnTo>
                      <a:pt x="54" y="386"/>
                    </a:lnTo>
                    <a:lnTo>
                      <a:pt x="0" y="377"/>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00" name="Freeform 12">
                <a:extLst>
                  <a:ext uri="{FF2B5EF4-FFF2-40B4-BE49-F238E27FC236}">
                    <a16:creationId xmlns:a16="http://schemas.microsoft.com/office/drawing/2014/main" id="{5019CDA1-0E1E-48AE-82A7-8DC2F4DC21CD}"/>
                  </a:ext>
                </a:extLst>
              </p:cNvPr>
              <p:cNvSpPr>
                <a:spLocks/>
              </p:cNvSpPr>
              <p:nvPr/>
            </p:nvSpPr>
            <p:spPr bwMode="auto">
              <a:xfrm>
                <a:off x="1404" y="935"/>
                <a:ext cx="855" cy="531"/>
              </a:xfrm>
              <a:custGeom>
                <a:avLst/>
                <a:gdLst/>
                <a:ahLst/>
                <a:cxnLst>
                  <a:cxn ang="0">
                    <a:pos x="13" y="107"/>
                  </a:cxn>
                  <a:cxn ang="0">
                    <a:pos x="7" y="92"/>
                  </a:cxn>
                  <a:cxn ang="0">
                    <a:pos x="0" y="75"/>
                  </a:cxn>
                  <a:cxn ang="0">
                    <a:pos x="15" y="0"/>
                  </a:cxn>
                  <a:cxn ang="0">
                    <a:pos x="218" y="37"/>
                  </a:cxn>
                  <a:cxn ang="0">
                    <a:pos x="405" y="62"/>
                  </a:cxn>
                  <a:cxn ang="0">
                    <a:pos x="581" y="81"/>
                  </a:cxn>
                  <a:cxn ang="0">
                    <a:pos x="618" y="85"/>
                  </a:cxn>
                  <a:cxn ang="0">
                    <a:pos x="597" y="379"/>
                  </a:cxn>
                  <a:cxn ang="0">
                    <a:pos x="522" y="379"/>
                  </a:cxn>
                  <a:cxn ang="0">
                    <a:pos x="322" y="358"/>
                  </a:cxn>
                  <a:cxn ang="0">
                    <a:pos x="219" y="348"/>
                  </a:cxn>
                  <a:cxn ang="0">
                    <a:pos x="210" y="377"/>
                  </a:cxn>
                  <a:cxn ang="0">
                    <a:pos x="204" y="362"/>
                  </a:cxn>
                  <a:cxn ang="0">
                    <a:pos x="191" y="370"/>
                  </a:cxn>
                  <a:cxn ang="0">
                    <a:pos x="181" y="370"/>
                  </a:cxn>
                  <a:cxn ang="0">
                    <a:pos x="171" y="369"/>
                  </a:cxn>
                  <a:cxn ang="0">
                    <a:pos x="152" y="365"/>
                  </a:cxn>
                  <a:cxn ang="0">
                    <a:pos x="145" y="370"/>
                  </a:cxn>
                  <a:cxn ang="0">
                    <a:pos x="135" y="369"/>
                  </a:cxn>
                  <a:cxn ang="0">
                    <a:pos x="119" y="369"/>
                  </a:cxn>
                  <a:cxn ang="0">
                    <a:pos x="117" y="375"/>
                  </a:cxn>
                  <a:cxn ang="0">
                    <a:pos x="109" y="365"/>
                  </a:cxn>
                  <a:cxn ang="0">
                    <a:pos x="108" y="356"/>
                  </a:cxn>
                  <a:cxn ang="0">
                    <a:pos x="107" y="343"/>
                  </a:cxn>
                  <a:cxn ang="0">
                    <a:pos x="96" y="340"/>
                  </a:cxn>
                  <a:cxn ang="0">
                    <a:pos x="91" y="330"/>
                  </a:cxn>
                  <a:cxn ang="0">
                    <a:pos x="93" y="319"/>
                  </a:cxn>
                  <a:cxn ang="0">
                    <a:pos x="88" y="309"/>
                  </a:cxn>
                  <a:cxn ang="0">
                    <a:pos x="82" y="286"/>
                  </a:cxn>
                  <a:cxn ang="0">
                    <a:pos x="78" y="271"/>
                  </a:cxn>
                  <a:cxn ang="0">
                    <a:pos x="57" y="277"/>
                  </a:cxn>
                  <a:cxn ang="0">
                    <a:pos x="48" y="272"/>
                  </a:cxn>
                  <a:cxn ang="0">
                    <a:pos x="43" y="265"/>
                  </a:cxn>
                  <a:cxn ang="0">
                    <a:pos x="45" y="255"/>
                  </a:cxn>
                  <a:cxn ang="0">
                    <a:pos x="53" y="250"/>
                  </a:cxn>
                  <a:cxn ang="0">
                    <a:pos x="52" y="234"/>
                  </a:cxn>
                  <a:cxn ang="0">
                    <a:pos x="53" y="226"/>
                  </a:cxn>
                  <a:cxn ang="0">
                    <a:pos x="58" y="216"/>
                  </a:cxn>
                  <a:cxn ang="0">
                    <a:pos x="68" y="190"/>
                  </a:cxn>
                  <a:cxn ang="0">
                    <a:pos x="58" y="189"/>
                  </a:cxn>
                  <a:cxn ang="0">
                    <a:pos x="54" y="182"/>
                  </a:cxn>
                  <a:cxn ang="0">
                    <a:pos x="46" y="177"/>
                  </a:cxn>
                  <a:cxn ang="0">
                    <a:pos x="41" y="168"/>
                  </a:cxn>
                  <a:cxn ang="0">
                    <a:pos x="38" y="160"/>
                  </a:cxn>
                  <a:cxn ang="0">
                    <a:pos x="30" y="145"/>
                  </a:cxn>
                  <a:cxn ang="0">
                    <a:pos x="25" y="136"/>
                  </a:cxn>
                  <a:cxn ang="0">
                    <a:pos x="16" y="128"/>
                  </a:cxn>
                  <a:cxn ang="0">
                    <a:pos x="14" y="117"/>
                  </a:cxn>
                </a:cxnLst>
                <a:rect l="0" t="0" r="r" b="b"/>
                <a:pathLst>
                  <a:path w="618" h="384">
                    <a:moveTo>
                      <a:pt x="10" y="112"/>
                    </a:moveTo>
                    <a:lnTo>
                      <a:pt x="13" y="107"/>
                    </a:lnTo>
                    <a:lnTo>
                      <a:pt x="11" y="102"/>
                    </a:lnTo>
                    <a:lnTo>
                      <a:pt x="7" y="92"/>
                    </a:lnTo>
                    <a:lnTo>
                      <a:pt x="7" y="90"/>
                    </a:lnTo>
                    <a:lnTo>
                      <a:pt x="0" y="75"/>
                    </a:lnTo>
                    <a:lnTo>
                      <a:pt x="14" y="3"/>
                    </a:lnTo>
                    <a:lnTo>
                      <a:pt x="15" y="0"/>
                    </a:lnTo>
                    <a:lnTo>
                      <a:pt x="88" y="16"/>
                    </a:lnTo>
                    <a:lnTo>
                      <a:pt x="218" y="37"/>
                    </a:lnTo>
                    <a:lnTo>
                      <a:pt x="331" y="53"/>
                    </a:lnTo>
                    <a:lnTo>
                      <a:pt x="405" y="62"/>
                    </a:lnTo>
                    <a:lnTo>
                      <a:pt x="483" y="71"/>
                    </a:lnTo>
                    <a:lnTo>
                      <a:pt x="581" y="81"/>
                    </a:lnTo>
                    <a:lnTo>
                      <a:pt x="618" y="84"/>
                    </a:lnTo>
                    <a:lnTo>
                      <a:pt x="618" y="85"/>
                    </a:lnTo>
                    <a:lnTo>
                      <a:pt x="601" y="314"/>
                    </a:lnTo>
                    <a:lnTo>
                      <a:pt x="597" y="379"/>
                    </a:lnTo>
                    <a:lnTo>
                      <a:pt x="595" y="384"/>
                    </a:lnTo>
                    <a:lnTo>
                      <a:pt x="522" y="379"/>
                    </a:lnTo>
                    <a:lnTo>
                      <a:pt x="418" y="369"/>
                    </a:lnTo>
                    <a:lnTo>
                      <a:pt x="322" y="358"/>
                    </a:lnTo>
                    <a:lnTo>
                      <a:pt x="224" y="344"/>
                    </a:lnTo>
                    <a:lnTo>
                      <a:pt x="219" y="348"/>
                    </a:lnTo>
                    <a:lnTo>
                      <a:pt x="214" y="380"/>
                    </a:lnTo>
                    <a:lnTo>
                      <a:pt x="210" y="377"/>
                    </a:lnTo>
                    <a:lnTo>
                      <a:pt x="206" y="370"/>
                    </a:lnTo>
                    <a:lnTo>
                      <a:pt x="204" y="362"/>
                    </a:lnTo>
                    <a:lnTo>
                      <a:pt x="199" y="360"/>
                    </a:lnTo>
                    <a:lnTo>
                      <a:pt x="191" y="370"/>
                    </a:lnTo>
                    <a:lnTo>
                      <a:pt x="191" y="374"/>
                    </a:lnTo>
                    <a:lnTo>
                      <a:pt x="181" y="370"/>
                    </a:lnTo>
                    <a:lnTo>
                      <a:pt x="177" y="373"/>
                    </a:lnTo>
                    <a:lnTo>
                      <a:pt x="171" y="369"/>
                    </a:lnTo>
                    <a:lnTo>
                      <a:pt x="162" y="369"/>
                    </a:lnTo>
                    <a:lnTo>
                      <a:pt x="152" y="365"/>
                    </a:lnTo>
                    <a:lnTo>
                      <a:pt x="150" y="367"/>
                    </a:lnTo>
                    <a:lnTo>
                      <a:pt x="145" y="370"/>
                    </a:lnTo>
                    <a:lnTo>
                      <a:pt x="140" y="370"/>
                    </a:lnTo>
                    <a:lnTo>
                      <a:pt x="135" y="369"/>
                    </a:lnTo>
                    <a:lnTo>
                      <a:pt x="124" y="368"/>
                    </a:lnTo>
                    <a:lnTo>
                      <a:pt x="119" y="369"/>
                    </a:lnTo>
                    <a:lnTo>
                      <a:pt x="119" y="374"/>
                    </a:lnTo>
                    <a:lnTo>
                      <a:pt x="117" y="375"/>
                    </a:lnTo>
                    <a:lnTo>
                      <a:pt x="113" y="370"/>
                    </a:lnTo>
                    <a:lnTo>
                      <a:pt x="109" y="365"/>
                    </a:lnTo>
                    <a:lnTo>
                      <a:pt x="111" y="362"/>
                    </a:lnTo>
                    <a:lnTo>
                      <a:pt x="108" y="356"/>
                    </a:lnTo>
                    <a:lnTo>
                      <a:pt x="109" y="351"/>
                    </a:lnTo>
                    <a:lnTo>
                      <a:pt x="107" y="343"/>
                    </a:lnTo>
                    <a:lnTo>
                      <a:pt x="102" y="338"/>
                    </a:lnTo>
                    <a:lnTo>
                      <a:pt x="96" y="340"/>
                    </a:lnTo>
                    <a:lnTo>
                      <a:pt x="92" y="335"/>
                    </a:lnTo>
                    <a:lnTo>
                      <a:pt x="91" y="330"/>
                    </a:lnTo>
                    <a:lnTo>
                      <a:pt x="93" y="324"/>
                    </a:lnTo>
                    <a:lnTo>
                      <a:pt x="93" y="319"/>
                    </a:lnTo>
                    <a:lnTo>
                      <a:pt x="92" y="314"/>
                    </a:lnTo>
                    <a:lnTo>
                      <a:pt x="88" y="309"/>
                    </a:lnTo>
                    <a:lnTo>
                      <a:pt x="84" y="299"/>
                    </a:lnTo>
                    <a:lnTo>
                      <a:pt x="82" y="286"/>
                    </a:lnTo>
                    <a:lnTo>
                      <a:pt x="82" y="276"/>
                    </a:lnTo>
                    <a:lnTo>
                      <a:pt x="78" y="271"/>
                    </a:lnTo>
                    <a:lnTo>
                      <a:pt x="77" y="267"/>
                    </a:lnTo>
                    <a:lnTo>
                      <a:pt x="57" y="277"/>
                    </a:lnTo>
                    <a:lnTo>
                      <a:pt x="52" y="278"/>
                    </a:lnTo>
                    <a:lnTo>
                      <a:pt x="48" y="272"/>
                    </a:lnTo>
                    <a:lnTo>
                      <a:pt x="41" y="270"/>
                    </a:lnTo>
                    <a:lnTo>
                      <a:pt x="43" y="265"/>
                    </a:lnTo>
                    <a:lnTo>
                      <a:pt x="46" y="261"/>
                    </a:lnTo>
                    <a:lnTo>
                      <a:pt x="45" y="255"/>
                    </a:lnTo>
                    <a:lnTo>
                      <a:pt x="48" y="251"/>
                    </a:lnTo>
                    <a:lnTo>
                      <a:pt x="53" y="250"/>
                    </a:lnTo>
                    <a:lnTo>
                      <a:pt x="55" y="240"/>
                    </a:lnTo>
                    <a:lnTo>
                      <a:pt x="52" y="234"/>
                    </a:lnTo>
                    <a:lnTo>
                      <a:pt x="54" y="229"/>
                    </a:lnTo>
                    <a:lnTo>
                      <a:pt x="53" y="226"/>
                    </a:lnTo>
                    <a:lnTo>
                      <a:pt x="57" y="221"/>
                    </a:lnTo>
                    <a:lnTo>
                      <a:pt x="58" y="216"/>
                    </a:lnTo>
                    <a:lnTo>
                      <a:pt x="63" y="206"/>
                    </a:lnTo>
                    <a:lnTo>
                      <a:pt x="68" y="190"/>
                    </a:lnTo>
                    <a:lnTo>
                      <a:pt x="64" y="189"/>
                    </a:lnTo>
                    <a:lnTo>
                      <a:pt x="58" y="189"/>
                    </a:lnTo>
                    <a:lnTo>
                      <a:pt x="53" y="187"/>
                    </a:lnTo>
                    <a:lnTo>
                      <a:pt x="54" y="182"/>
                    </a:lnTo>
                    <a:lnTo>
                      <a:pt x="49" y="182"/>
                    </a:lnTo>
                    <a:lnTo>
                      <a:pt x="46" y="177"/>
                    </a:lnTo>
                    <a:lnTo>
                      <a:pt x="41" y="173"/>
                    </a:lnTo>
                    <a:lnTo>
                      <a:pt x="41" y="168"/>
                    </a:lnTo>
                    <a:lnTo>
                      <a:pt x="41" y="165"/>
                    </a:lnTo>
                    <a:lnTo>
                      <a:pt x="38" y="160"/>
                    </a:lnTo>
                    <a:lnTo>
                      <a:pt x="31" y="150"/>
                    </a:lnTo>
                    <a:lnTo>
                      <a:pt x="30" y="145"/>
                    </a:lnTo>
                    <a:lnTo>
                      <a:pt x="26" y="141"/>
                    </a:lnTo>
                    <a:lnTo>
                      <a:pt x="25" y="136"/>
                    </a:lnTo>
                    <a:lnTo>
                      <a:pt x="18" y="133"/>
                    </a:lnTo>
                    <a:lnTo>
                      <a:pt x="16" y="128"/>
                    </a:lnTo>
                    <a:lnTo>
                      <a:pt x="7" y="117"/>
                    </a:lnTo>
                    <a:lnTo>
                      <a:pt x="14" y="117"/>
                    </a:lnTo>
                    <a:lnTo>
                      <a:pt x="10" y="112"/>
                    </a:lnTo>
                    <a:close/>
                  </a:path>
                </a:pathLst>
              </a:custGeom>
              <a:solidFill>
                <a:schemeClr val="bg1">
                  <a:lumMod val="85000"/>
                </a:schemeClr>
              </a:solidFill>
              <a:ln w="9525">
                <a:noFill/>
                <a:round/>
                <a:headEnd/>
                <a:tailEnd/>
              </a:ln>
            </p:spPr>
            <p:txBody>
              <a:bodyPr/>
              <a:lstStyle/>
              <a:p>
                <a:pPr defTabSz="257175">
                  <a:defRPr/>
                </a:pPr>
                <a:endParaRPr lang="en-US" sz="1013" kern="0">
                  <a:solidFill>
                    <a:prstClr val="black"/>
                  </a:solidFill>
                  <a:latin typeface="Calibri"/>
                </a:endParaRPr>
              </a:p>
            </p:txBody>
          </p:sp>
          <p:sp>
            <p:nvSpPr>
              <p:cNvPr id="101" name="Freeform 13">
                <a:extLst>
                  <a:ext uri="{FF2B5EF4-FFF2-40B4-BE49-F238E27FC236}">
                    <a16:creationId xmlns:a16="http://schemas.microsoft.com/office/drawing/2014/main" id="{DECB4D33-B965-40D6-9C82-6CDAF0D262C5}"/>
                  </a:ext>
                </a:extLst>
              </p:cNvPr>
              <p:cNvSpPr>
                <a:spLocks/>
              </p:cNvSpPr>
              <p:nvPr/>
            </p:nvSpPr>
            <p:spPr bwMode="auto">
              <a:xfrm>
                <a:off x="1404" y="935"/>
                <a:ext cx="855" cy="531"/>
              </a:xfrm>
              <a:custGeom>
                <a:avLst/>
                <a:gdLst/>
                <a:ahLst/>
                <a:cxnLst>
                  <a:cxn ang="0">
                    <a:pos x="13" y="107"/>
                  </a:cxn>
                  <a:cxn ang="0">
                    <a:pos x="7" y="92"/>
                  </a:cxn>
                  <a:cxn ang="0">
                    <a:pos x="0" y="75"/>
                  </a:cxn>
                  <a:cxn ang="0">
                    <a:pos x="15" y="0"/>
                  </a:cxn>
                  <a:cxn ang="0">
                    <a:pos x="218" y="37"/>
                  </a:cxn>
                  <a:cxn ang="0">
                    <a:pos x="405" y="62"/>
                  </a:cxn>
                  <a:cxn ang="0">
                    <a:pos x="581" y="81"/>
                  </a:cxn>
                  <a:cxn ang="0">
                    <a:pos x="618" y="85"/>
                  </a:cxn>
                  <a:cxn ang="0">
                    <a:pos x="597" y="379"/>
                  </a:cxn>
                  <a:cxn ang="0">
                    <a:pos x="522" y="379"/>
                  </a:cxn>
                  <a:cxn ang="0">
                    <a:pos x="322" y="358"/>
                  </a:cxn>
                  <a:cxn ang="0">
                    <a:pos x="219" y="348"/>
                  </a:cxn>
                  <a:cxn ang="0">
                    <a:pos x="210" y="377"/>
                  </a:cxn>
                  <a:cxn ang="0">
                    <a:pos x="204" y="362"/>
                  </a:cxn>
                  <a:cxn ang="0">
                    <a:pos x="191" y="370"/>
                  </a:cxn>
                  <a:cxn ang="0">
                    <a:pos x="181" y="370"/>
                  </a:cxn>
                  <a:cxn ang="0">
                    <a:pos x="171" y="369"/>
                  </a:cxn>
                  <a:cxn ang="0">
                    <a:pos x="152" y="365"/>
                  </a:cxn>
                  <a:cxn ang="0">
                    <a:pos x="145" y="370"/>
                  </a:cxn>
                  <a:cxn ang="0">
                    <a:pos x="135" y="369"/>
                  </a:cxn>
                  <a:cxn ang="0">
                    <a:pos x="119" y="369"/>
                  </a:cxn>
                  <a:cxn ang="0">
                    <a:pos x="117" y="375"/>
                  </a:cxn>
                  <a:cxn ang="0">
                    <a:pos x="109" y="365"/>
                  </a:cxn>
                  <a:cxn ang="0">
                    <a:pos x="108" y="356"/>
                  </a:cxn>
                  <a:cxn ang="0">
                    <a:pos x="107" y="343"/>
                  </a:cxn>
                  <a:cxn ang="0">
                    <a:pos x="96" y="340"/>
                  </a:cxn>
                  <a:cxn ang="0">
                    <a:pos x="91" y="330"/>
                  </a:cxn>
                  <a:cxn ang="0">
                    <a:pos x="93" y="319"/>
                  </a:cxn>
                  <a:cxn ang="0">
                    <a:pos x="88" y="309"/>
                  </a:cxn>
                  <a:cxn ang="0">
                    <a:pos x="82" y="286"/>
                  </a:cxn>
                  <a:cxn ang="0">
                    <a:pos x="78" y="271"/>
                  </a:cxn>
                  <a:cxn ang="0">
                    <a:pos x="57" y="277"/>
                  </a:cxn>
                  <a:cxn ang="0">
                    <a:pos x="48" y="272"/>
                  </a:cxn>
                  <a:cxn ang="0">
                    <a:pos x="43" y="265"/>
                  </a:cxn>
                  <a:cxn ang="0">
                    <a:pos x="45" y="255"/>
                  </a:cxn>
                  <a:cxn ang="0">
                    <a:pos x="53" y="250"/>
                  </a:cxn>
                  <a:cxn ang="0">
                    <a:pos x="52" y="234"/>
                  </a:cxn>
                  <a:cxn ang="0">
                    <a:pos x="53" y="226"/>
                  </a:cxn>
                  <a:cxn ang="0">
                    <a:pos x="58" y="216"/>
                  </a:cxn>
                  <a:cxn ang="0">
                    <a:pos x="68" y="190"/>
                  </a:cxn>
                  <a:cxn ang="0">
                    <a:pos x="58" y="189"/>
                  </a:cxn>
                  <a:cxn ang="0">
                    <a:pos x="54" y="182"/>
                  </a:cxn>
                  <a:cxn ang="0">
                    <a:pos x="46" y="177"/>
                  </a:cxn>
                  <a:cxn ang="0">
                    <a:pos x="41" y="168"/>
                  </a:cxn>
                  <a:cxn ang="0">
                    <a:pos x="38" y="160"/>
                  </a:cxn>
                  <a:cxn ang="0">
                    <a:pos x="30" y="145"/>
                  </a:cxn>
                  <a:cxn ang="0">
                    <a:pos x="25" y="136"/>
                  </a:cxn>
                  <a:cxn ang="0">
                    <a:pos x="16" y="128"/>
                  </a:cxn>
                  <a:cxn ang="0">
                    <a:pos x="14" y="117"/>
                  </a:cxn>
                </a:cxnLst>
                <a:rect l="0" t="0" r="r" b="b"/>
                <a:pathLst>
                  <a:path w="618" h="384">
                    <a:moveTo>
                      <a:pt x="10" y="112"/>
                    </a:moveTo>
                    <a:lnTo>
                      <a:pt x="13" y="107"/>
                    </a:lnTo>
                    <a:lnTo>
                      <a:pt x="11" y="102"/>
                    </a:lnTo>
                    <a:lnTo>
                      <a:pt x="7" y="92"/>
                    </a:lnTo>
                    <a:lnTo>
                      <a:pt x="7" y="90"/>
                    </a:lnTo>
                    <a:lnTo>
                      <a:pt x="0" y="75"/>
                    </a:lnTo>
                    <a:lnTo>
                      <a:pt x="14" y="3"/>
                    </a:lnTo>
                    <a:lnTo>
                      <a:pt x="15" y="0"/>
                    </a:lnTo>
                    <a:lnTo>
                      <a:pt x="88" y="16"/>
                    </a:lnTo>
                    <a:lnTo>
                      <a:pt x="218" y="37"/>
                    </a:lnTo>
                    <a:lnTo>
                      <a:pt x="331" y="53"/>
                    </a:lnTo>
                    <a:lnTo>
                      <a:pt x="405" y="62"/>
                    </a:lnTo>
                    <a:lnTo>
                      <a:pt x="483" y="71"/>
                    </a:lnTo>
                    <a:lnTo>
                      <a:pt x="581" y="81"/>
                    </a:lnTo>
                    <a:lnTo>
                      <a:pt x="618" y="84"/>
                    </a:lnTo>
                    <a:lnTo>
                      <a:pt x="618" y="85"/>
                    </a:lnTo>
                    <a:lnTo>
                      <a:pt x="601" y="314"/>
                    </a:lnTo>
                    <a:lnTo>
                      <a:pt x="597" y="379"/>
                    </a:lnTo>
                    <a:lnTo>
                      <a:pt x="595" y="384"/>
                    </a:lnTo>
                    <a:lnTo>
                      <a:pt x="522" y="379"/>
                    </a:lnTo>
                    <a:lnTo>
                      <a:pt x="418" y="369"/>
                    </a:lnTo>
                    <a:lnTo>
                      <a:pt x="322" y="358"/>
                    </a:lnTo>
                    <a:lnTo>
                      <a:pt x="224" y="344"/>
                    </a:lnTo>
                    <a:lnTo>
                      <a:pt x="219" y="348"/>
                    </a:lnTo>
                    <a:lnTo>
                      <a:pt x="214" y="380"/>
                    </a:lnTo>
                    <a:lnTo>
                      <a:pt x="210" y="377"/>
                    </a:lnTo>
                    <a:lnTo>
                      <a:pt x="206" y="370"/>
                    </a:lnTo>
                    <a:lnTo>
                      <a:pt x="204" y="362"/>
                    </a:lnTo>
                    <a:lnTo>
                      <a:pt x="199" y="360"/>
                    </a:lnTo>
                    <a:lnTo>
                      <a:pt x="191" y="370"/>
                    </a:lnTo>
                    <a:lnTo>
                      <a:pt x="191" y="374"/>
                    </a:lnTo>
                    <a:lnTo>
                      <a:pt x="181" y="370"/>
                    </a:lnTo>
                    <a:lnTo>
                      <a:pt x="177" y="373"/>
                    </a:lnTo>
                    <a:lnTo>
                      <a:pt x="171" y="369"/>
                    </a:lnTo>
                    <a:lnTo>
                      <a:pt x="162" y="369"/>
                    </a:lnTo>
                    <a:lnTo>
                      <a:pt x="152" y="365"/>
                    </a:lnTo>
                    <a:lnTo>
                      <a:pt x="150" y="367"/>
                    </a:lnTo>
                    <a:lnTo>
                      <a:pt x="145" y="370"/>
                    </a:lnTo>
                    <a:lnTo>
                      <a:pt x="140" y="370"/>
                    </a:lnTo>
                    <a:lnTo>
                      <a:pt x="135" y="369"/>
                    </a:lnTo>
                    <a:lnTo>
                      <a:pt x="124" y="368"/>
                    </a:lnTo>
                    <a:lnTo>
                      <a:pt x="119" y="369"/>
                    </a:lnTo>
                    <a:lnTo>
                      <a:pt x="119" y="374"/>
                    </a:lnTo>
                    <a:lnTo>
                      <a:pt x="117" y="375"/>
                    </a:lnTo>
                    <a:lnTo>
                      <a:pt x="113" y="370"/>
                    </a:lnTo>
                    <a:lnTo>
                      <a:pt x="109" y="365"/>
                    </a:lnTo>
                    <a:lnTo>
                      <a:pt x="111" y="362"/>
                    </a:lnTo>
                    <a:lnTo>
                      <a:pt x="108" y="356"/>
                    </a:lnTo>
                    <a:lnTo>
                      <a:pt x="109" y="351"/>
                    </a:lnTo>
                    <a:lnTo>
                      <a:pt x="107" y="343"/>
                    </a:lnTo>
                    <a:lnTo>
                      <a:pt x="102" y="338"/>
                    </a:lnTo>
                    <a:lnTo>
                      <a:pt x="96" y="340"/>
                    </a:lnTo>
                    <a:lnTo>
                      <a:pt x="92" y="335"/>
                    </a:lnTo>
                    <a:lnTo>
                      <a:pt x="91" y="330"/>
                    </a:lnTo>
                    <a:lnTo>
                      <a:pt x="93" y="324"/>
                    </a:lnTo>
                    <a:lnTo>
                      <a:pt x="93" y="319"/>
                    </a:lnTo>
                    <a:lnTo>
                      <a:pt x="92" y="314"/>
                    </a:lnTo>
                    <a:lnTo>
                      <a:pt x="88" y="309"/>
                    </a:lnTo>
                    <a:lnTo>
                      <a:pt x="84" y="299"/>
                    </a:lnTo>
                    <a:lnTo>
                      <a:pt x="82" y="286"/>
                    </a:lnTo>
                    <a:lnTo>
                      <a:pt x="82" y="276"/>
                    </a:lnTo>
                    <a:lnTo>
                      <a:pt x="78" y="271"/>
                    </a:lnTo>
                    <a:lnTo>
                      <a:pt x="77" y="267"/>
                    </a:lnTo>
                    <a:lnTo>
                      <a:pt x="57" y="277"/>
                    </a:lnTo>
                    <a:lnTo>
                      <a:pt x="52" y="278"/>
                    </a:lnTo>
                    <a:lnTo>
                      <a:pt x="48" y="272"/>
                    </a:lnTo>
                    <a:lnTo>
                      <a:pt x="41" y="270"/>
                    </a:lnTo>
                    <a:lnTo>
                      <a:pt x="43" y="265"/>
                    </a:lnTo>
                    <a:lnTo>
                      <a:pt x="46" y="261"/>
                    </a:lnTo>
                    <a:lnTo>
                      <a:pt x="45" y="255"/>
                    </a:lnTo>
                    <a:lnTo>
                      <a:pt x="48" y="251"/>
                    </a:lnTo>
                    <a:lnTo>
                      <a:pt x="53" y="250"/>
                    </a:lnTo>
                    <a:lnTo>
                      <a:pt x="55" y="240"/>
                    </a:lnTo>
                    <a:lnTo>
                      <a:pt x="52" y="234"/>
                    </a:lnTo>
                    <a:lnTo>
                      <a:pt x="54" y="229"/>
                    </a:lnTo>
                    <a:lnTo>
                      <a:pt x="53" y="226"/>
                    </a:lnTo>
                    <a:lnTo>
                      <a:pt x="57" y="221"/>
                    </a:lnTo>
                    <a:lnTo>
                      <a:pt x="58" y="216"/>
                    </a:lnTo>
                    <a:lnTo>
                      <a:pt x="63" y="206"/>
                    </a:lnTo>
                    <a:lnTo>
                      <a:pt x="68" y="190"/>
                    </a:lnTo>
                    <a:lnTo>
                      <a:pt x="64" y="189"/>
                    </a:lnTo>
                    <a:lnTo>
                      <a:pt x="58" y="189"/>
                    </a:lnTo>
                    <a:lnTo>
                      <a:pt x="53" y="187"/>
                    </a:lnTo>
                    <a:lnTo>
                      <a:pt x="54" y="182"/>
                    </a:lnTo>
                    <a:lnTo>
                      <a:pt x="49" y="182"/>
                    </a:lnTo>
                    <a:lnTo>
                      <a:pt x="46" y="177"/>
                    </a:lnTo>
                    <a:lnTo>
                      <a:pt x="41" y="173"/>
                    </a:lnTo>
                    <a:lnTo>
                      <a:pt x="41" y="168"/>
                    </a:lnTo>
                    <a:lnTo>
                      <a:pt x="41" y="165"/>
                    </a:lnTo>
                    <a:lnTo>
                      <a:pt x="38" y="160"/>
                    </a:lnTo>
                    <a:lnTo>
                      <a:pt x="31" y="150"/>
                    </a:lnTo>
                    <a:lnTo>
                      <a:pt x="30" y="145"/>
                    </a:lnTo>
                    <a:lnTo>
                      <a:pt x="26" y="141"/>
                    </a:lnTo>
                    <a:lnTo>
                      <a:pt x="25" y="136"/>
                    </a:lnTo>
                    <a:lnTo>
                      <a:pt x="18" y="133"/>
                    </a:lnTo>
                    <a:lnTo>
                      <a:pt x="16" y="128"/>
                    </a:lnTo>
                    <a:lnTo>
                      <a:pt x="7" y="117"/>
                    </a:lnTo>
                    <a:lnTo>
                      <a:pt x="14" y="117"/>
                    </a:lnTo>
                    <a:lnTo>
                      <a:pt x="10" y="112"/>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02" name="Freeform 14">
                <a:extLst>
                  <a:ext uri="{FF2B5EF4-FFF2-40B4-BE49-F238E27FC236}">
                    <a16:creationId xmlns:a16="http://schemas.microsoft.com/office/drawing/2014/main" id="{BD7F1D75-68AA-464D-BE9D-E39BD8A3D25D}"/>
                  </a:ext>
                </a:extLst>
              </p:cNvPr>
              <p:cNvSpPr>
                <a:spLocks/>
              </p:cNvSpPr>
              <p:nvPr/>
            </p:nvSpPr>
            <p:spPr bwMode="auto">
              <a:xfrm>
                <a:off x="1646" y="1411"/>
                <a:ext cx="581" cy="478"/>
              </a:xfrm>
              <a:custGeom>
                <a:avLst/>
                <a:gdLst/>
                <a:ahLst/>
                <a:cxnLst>
                  <a:cxn ang="0">
                    <a:pos x="11" y="225"/>
                  </a:cxn>
                  <a:cxn ang="0">
                    <a:pos x="39" y="36"/>
                  </a:cxn>
                  <a:cxn ang="0">
                    <a:pos x="44" y="4"/>
                  </a:cxn>
                  <a:cxn ang="0">
                    <a:pos x="49" y="0"/>
                  </a:cxn>
                  <a:cxn ang="0">
                    <a:pos x="147" y="14"/>
                  </a:cxn>
                  <a:cxn ang="0">
                    <a:pos x="243" y="25"/>
                  </a:cxn>
                  <a:cxn ang="0">
                    <a:pos x="347" y="35"/>
                  </a:cxn>
                  <a:cxn ang="0">
                    <a:pos x="420" y="40"/>
                  </a:cxn>
                  <a:cxn ang="0">
                    <a:pos x="409" y="192"/>
                  </a:cxn>
                  <a:cxn ang="0">
                    <a:pos x="399" y="345"/>
                  </a:cxn>
                  <a:cxn ang="0">
                    <a:pos x="309" y="338"/>
                  </a:cxn>
                  <a:cxn ang="0">
                    <a:pos x="260" y="333"/>
                  </a:cxn>
                  <a:cxn ang="0">
                    <a:pos x="168" y="323"/>
                  </a:cxn>
                  <a:cxn ang="0">
                    <a:pos x="114" y="317"/>
                  </a:cxn>
                  <a:cxn ang="0">
                    <a:pos x="0" y="302"/>
                  </a:cxn>
                  <a:cxn ang="0">
                    <a:pos x="11" y="225"/>
                  </a:cxn>
                </a:cxnLst>
                <a:rect l="0" t="0" r="r" b="b"/>
                <a:pathLst>
                  <a:path w="420" h="345">
                    <a:moveTo>
                      <a:pt x="11" y="225"/>
                    </a:moveTo>
                    <a:lnTo>
                      <a:pt x="39" y="36"/>
                    </a:lnTo>
                    <a:lnTo>
                      <a:pt x="44" y="4"/>
                    </a:lnTo>
                    <a:lnTo>
                      <a:pt x="49" y="0"/>
                    </a:lnTo>
                    <a:lnTo>
                      <a:pt x="147" y="14"/>
                    </a:lnTo>
                    <a:lnTo>
                      <a:pt x="243" y="25"/>
                    </a:lnTo>
                    <a:lnTo>
                      <a:pt x="347" y="35"/>
                    </a:lnTo>
                    <a:lnTo>
                      <a:pt x="420" y="40"/>
                    </a:lnTo>
                    <a:lnTo>
                      <a:pt x="409" y="192"/>
                    </a:lnTo>
                    <a:lnTo>
                      <a:pt x="399" y="345"/>
                    </a:lnTo>
                    <a:lnTo>
                      <a:pt x="309" y="338"/>
                    </a:lnTo>
                    <a:lnTo>
                      <a:pt x="260" y="333"/>
                    </a:lnTo>
                    <a:lnTo>
                      <a:pt x="168" y="323"/>
                    </a:lnTo>
                    <a:lnTo>
                      <a:pt x="114" y="317"/>
                    </a:lnTo>
                    <a:lnTo>
                      <a:pt x="0" y="302"/>
                    </a:lnTo>
                    <a:lnTo>
                      <a:pt x="11" y="225"/>
                    </a:lnTo>
                    <a:close/>
                  </a:path>
                </a:pathLst>
              </a:custGeom>
              <a:solidFill>
                <a:schemeClr val="bg1">
                  <a:lumMod val="85000"/>
                </a:schemeClr>
              </a:solidFill>
              <a:ln w="9525">
                <a:noFill/>
                <a:round/>
                <a:headEnd/>
                <a:tailEnd/>
              </a:ln>
            </p:spPr>
            <p:txBody>
              <a:bodyPr/>
              <a:lstStyle/>
              <a:p>
                <a:pPr defTabSz="257175">
                  <a:defRPr/>
                </a:pPr>
                <a:endParaRPr lang="en-US" sz="1013" kern="0">
                  <a:solidFill>
                    <a:prstClr val="black"/>
                  </a:solidFill>
                  <a:latin typeface="Calibri"/>
                </a:endParaRPr>
              </a:p>
            </p:txBody>
          </p:sp>
          <p:sp>
            <p:nvSpPr>
              <p:cNvPr id="103" name="Freeform 15">
                <a:extLst>
                  <a:ext uri="{FF2B5EF4-FFF2-40B4-BE49-F238E27FC236}">
                    <a16:creationId xmlns:a16="http://schemas.microsoft.com/office/drawing/2014/main" id="{5BB9D69C-4C77-4FD7-BFF5-B13A8B7D4DAE}"/>
                  </a:ext>
                </a:extLst>
              </p:cNvPr>
              <p:cNvSpPr>
                <a:spLocks/>
              </p:cNvSpPr>
              <p:nvPr/>
            </p:nvSpPr>
            <p:spPr bwMode="auto">
              <a:xfrm>
                <a:off x="1646" y="1411"/>
                <a:ext cx="581" cy="478"/>
              </a:xfrm>
              <a:custGeom>
                <a:avLst/>
                <a:gdLst/>
                <a:ahLst/>
                <a:cxnLst>
                  <a:cxn ang="0">
                    <a:pos x="11" y="225"/>
                  </a:cxn>
                  <a:cxn ang="0">
                    <a:pos x="39" y="36"/>
                  </a:cxn>
                  <a:cxn ang="0">
                    <a:pos x="44" y="4"/>
                  </a:cxn>
                  <a:cxn ang="0">
                    <a:pos x="49" y="0"/>
                  </a:cxn>
                  <a:cxn ang="0">
                    <a:pos x="147" y="14"/>
                  </a:cxn>
                  <a:cxn ang="0">
                    <a:pos x="243" y="25"/>
                  </a:cxn>
                  <a:cxn ang="0">
                    <a:pos x="347" y="35"/>
                  </a:cxn>
                  <a:cxn ang="0">
                    <a:pos x="420" y="40"/>
                  </a:cxn>
                  <a:cxn ang="0">
                    <a:pos x="409" y="192"/>
                  </a:cxn>
                  <a:cxn ang="0">
                    <a:pos x="399" y="345"/>
                  </a:cxn>
                  <a:cxn ang="0">
                    <a:pos x="309" y="338"/>
                  </a:cxn>
                  <a:cxn ang="0">
                    <a:pos x="260" y="333"/>
                  </a:cxn>
                  <a:cxn ang="0">
                    <a:pos x="168" y="323"/>
                  </a:cxn>
                  <a:cxn ang="0">
                    <a:pos x="114" y="317"/>
                  </a:cxn>
                  <a:cxn ang="0">
                    <a:pos x="0" y="302"/>
                  </a:cxn>
                  <a:cxn ang="0">
                    <a:pos x="11" y="225"/>
                  </a:cxn>
                </a:cxnLst>
                <a:rect l="0" t="0" r="r" b="b"/>
                <a:pathLst>
                  <a:path w="420" h="345">
                    <a:moveTo>
                      <a:pt x="11" y="225"/>
                    </a:moveTo>
                    <a:lnTo>
                      <a:pt x="39" y="36"/>
                    </a:lnTo>
                    <a:lnTo>
                      <a:pt x="44" y="4"/>
                    </a:lnTo>
                    <a:lnTo>
                      <a:pt x="49" y="0"/>
                    </a:lnTo>
                    <a:lnTo>
                      <a:pt x="147" y="14"/>
                    </a:lnTo>
                    <a:lnTo>
                      <a:pt x="243" y="25"/>
                    </a:lnTo>
                    <a:lnTo>
                      <a:pt x="347" y="35"/>
                    </a:lnTo>
                    <a:lnTo>
                      <a:pt x="420" y="40"/>
                    </a:lnTo>
                    <a:lnTo>
                      <a:pt x="409" y="192"/>
                    </a:lnTo>
                    <a:lnTo>
                      <a:pt x="399" y="345"/>
                    </a:lnTo>
                    <a:lnTo>
                      <a:pt x="309" y="338"/>
                    </a:lnTo>
                    <a:lnTo>
                      <a:pt x="260" y="333"/>
                    </a:lnTo>
                    <a:lnTo>
                      <a:pt x="168" y="323"/>
                    </a:lnTo>
                    <a:lnTo>
                      <a:pt x="114" y="317"/>
                    </a:lnTo>
                    <a:lnTo>
                      <a:pt x="0" y="302"/>
                    </a:lnTo>
                    <a:lnTo>
                      <a:pt x="11" y="225"/>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04" name="Freeform 16">
                <a:extLst>
                  <a:ext uri="{FF2B5EF4-FFF2-40B4-BE49-F238E27FC236}">
                    <a16:creationId xmlns:a16="http://schemas.microsoft.com/office/drawing/2014/main" id="{EFC05164-8D11-4E5E-A455-21F945D04F4B}"/>
                  </a:ext>
                </a:extLst>
              </p:cNvPr>
              <p:cNvSpPr>
                <a:spLocks/>
              </p:cNvSpPr>
              <p:nvPr/>
            </p:nvSpPr>
            <p:spPr bwMode="auto">
              <a:xfrm>
                <a:off x="1675" y="2271"/>
                <a:ext cx="571" cy="603"/>
              </a:xfrm>
              <a:custGeom>
                <a:avLst/>
                <a:gdLst/>
                <a:ahLst/>
                <a:cxnLst>
                  <a:cxn ang="0">
                    <a:pos x="0" y="429"/>
                  </a:cxn>
                  <a:cxn ang="0">
                    <a:pos x="0" y="427"/>
                  </a:cxn>
                  <a:cxn ang="0">
                    <a:pos x="54" y="0"/>
                  </a:cxn>
                  <a:cxn ang="0">
                    <a:pos x="154" y="12"/>
                  </a:cxn>
                  <a:cxn ang="0">
                    <a:pos x="242" y="20"/>
                  </a:cxn>
                  <a:cxn ang="0">
                    <a:pos x="349" y="29"/>
                  </a:cxn>
                  <a:cxn ang="0">
                    <a:pos x="417" y="34"/>
                  </a:cxn>
                  <a:cxn ang="0">
                    <a:pos x="414" y="72"/>
                  </a:cxn>
                  <a:cxn ang="0">
                    <a:pos x="412" y="73"/>
                  </a:cxn>
                  <a:cxn ang="0">
                    <a:pos x="410" y="78"/>
                  </a:cxn>
                  <a:cxn ang="0">
                    <a:pos x="400" y="262"/>
                  </a:cxn>
                  <a:cxn ang="0">
                    <a:pos x="394" y="331"/>
                  </a:cxn>
                  <a:cxn ang="0">
                    <a:pos x="389" y="410"/>
                  </a:cxn>
                  <a:cxn ang="0">
                    <a:pos x="384" y="416"/>
                  </a:cxn>
                  <a:cxn ang="0">
                    <a:pos x="381" y="416"/>
                  </a:cxn>
                  <a:cxn ang="0">
                    <a:pos x="326" y="412"/>
                  </a:cxn>
                  <a:cxn ang="0">
                    <a:pos x="269" y="407"/>
                  </a:cxn>
                  <a:cxn ang="0">
                    <a:pos x="206" y="402"/>
                  </a:cxn>
                  <a:cxn ang="0">
                    <a:pos x="159" y="397"/>
                  </a:cxn>
                  <a:cxn ang="0">
                    <a:pos x="159" y="399"/>
                  </a:cxn>
                  <a:cxn ang="0">
                    <a:pos x="161" y="408"/>
                  </a:cxn>
                  <a:cxn ang="0">
                    <a:pos x="164" y="412"/>
                  </a:cxn>
                  <a:cxn ang="0">
                    <a:pos x="164" y="414"/>
                  </a:cxn>
                  <a:cxn ang="0">
                    <a:pos x="164" y="414"/>
                  </a:cxn>
                  <a:cxn ang="0">
                    <a:pos x="59" y="403"/>
                  </a:cxn>
                  <a:cxn ang="0">
                    <a:pos x="57" y="409"/>
                  </a:cxn>
                  <a:cxn ang="0">
                    <a:pos x="54" y="434"/>
                  </a:cxn>
                  <a:cxn ang="0">
                    <a:pos x="49" y="436"/>
                  </a:cxn>
                  <a:cxn ang="0">
                    <a:pos x="0" y="429"/>
                  </a:cxn>
                </a:cxnLst>
                <a:rect l="0" t="0" r="r" b="b"/>
                <a:pathLst>
                  <a:path w="417" h="436">
                    <a:moveTo>
                      <a:pt x="0" y="429"/>
                    </a:moveTo>
                    <a:lnTo>
                      <a:pt x="0" y="427"/>
                    </a:lnTo>
                    <a:lnTo>
                      <a:pt x="54" y="0"/>
                    </a:lnTo>
                    <a:lnTo>
                      <a:pt x="154" y="12"/>
                    </a:lnTo>
                    <a:lnTo>
                      <a:pt x="242" y="20"/>
                    </a:lnTo>
                    <a:lnTo>
                      <a:pt x="349" y="29"/>
                    </a:lnTo>
                    <a:lnTo>
                      <a:pt x="417" y="34"/>
                    </a:lnTo>
                    <a:lnTo>
                      <a:pt x="414" y="72"/>
                    </a:lnTo>
                    <a:lnTo>
                      <a:pt x="412" y="73"/>
                    </a:lnTo>
                    <a:lnTo>
                      <a:pt x="410" y="78"/>
                    </a:lnTo>
                    <a:lnTo>
                      <a:pt x="400" y="262"/>
                    </a:lnTo>
                    <a:lnTo>
                      <a:pt x="394" y="331"/>
                    </a:lnTo>
                    <a:lnTo>
                      <a:pt x="389" y="410"/>
                    </a:lnTo>
                    <a:lnTo>
                      <a:pt x="384" y="416"/>
                    </a:lnTo>
                    <a:lnTo>
                      <a:pt x="381" y="416"/>
                    </a:lnTo>
                    <a:lnTo>
                      <a:pt x="326" y="412"/>
                    </a:lnTo>
                    <a:lnTo>
                      <a:pt x="269" y="407"/>
                    </a:lnTo>
                    <a:lnTo>
                      <a:pt x="206" y="402"/>
                    </a:lnTo>
                    <a:lnTo>
                      <a:pt x="159" y="397"/>
                    </a:lnTo>
                    <a:lnTo>
                      <a:pt x="159" y="399"/>
                    </a:lnTo>
                    <a:lnTo>
                      <a:pt x="161" y="408"/>
                    </a:lnTo>
                    <a:lnTo>
                      <a:pt x="164" y="412"/>
                    </a:lnTo>
                    <a:lnTo>
                      <a:pt x="164" y="414"/>
                    </a:lnTo>
                    <a:lnTo>
                      <a:pt x="164" y="414"/>
                    </a:lnTo>
                    <a:lnTo>
                      <a:pt x="59" y="403"/>
                    </a:lnTo>
                    <a:lnTo>
                      <a:pt x="57" y="409"/>
                    </a:lnTo>
                    <a:lnTo>
                      <a:pt x="54" y="434"/>
                    </a:lnTo>
                    <a:lnTo>
                      <a:pt x="49" y="436"/>
                    </a:lnTo>
                    <a:lnTo>
                      <a:pt x="0" y="429"/>
                    </a:lnTo>
                    <a:close/>
                  </a:path>
                </a:pathLst>
              </a:custGeom>
              <a:solidFill>
                <a:srgbClr val="EEECE1">
                  <a:lumMod val="90000"/>
                </a:srgbClr>
              </a:solidFill>
              <a:ln w="9525">
                <a:noFill/>
                <a:round/>
                <a:headEnd/>
                <a:tailEnd/>
              </a:ln>
            </p:spPr>
            <p:txBody>
              <a:bodyPr/>
              <a:lstStyle/>
              <a:p>
                <a:pPr defTabSz="257175">
                  <a:defRPr/>
                </a:pPr>
                <a:endParaRPr lang="en-US" sz="1013" kern="0">
                  <a:solidFill>
                    <a:prstClr val="black"/>
                  </a:solidFill>
                  <a:latin typeface="Calibri"/>
                </a:endParaRPr>
              </a:p>
            </p:txBody>
          </p:sp>
          <p:sp>
            <p:nvSpPr>
              <p:cNvPr id="105" name="Freeform 17">
                <a:extLst>
                  <a:ext uri="{FF2B5EF4-FFF2-40B4-BE49-F238E27FC236}">
                    <a16:creationId xmlns:a16="http://schemas.microsoft.com/office/drawing/2014/main" id="{6DE8A085-6862-453B-9E19-196765D7B948}"/>
                  </a:ext>
                </a:extLst>
              </p:cNvPr>
              <p:cNvSpPr>
                <a:spLocks/>
              </p:cNvSpPr>
              <p:nvPr/>
            </p:nvSpPr>
            <p:spPr bwMode="auto">
              <a:xfrm>
                <a:off x="1675" y="2271"/>
                <a:ext cx="571" cy="603"/>
              </a:xfrm>
              <a:custGeom>
                <a:avLst/>
                <a:gdLst/>
                <a:ahLst/>
                <a:cxnLst>
                  <a:cxn ang="0">
                    <a:pos x="0" y="429"/>
                  </a:cxn>
                  <a:cxn ang="0">
                    <a:pos x="0" y="427"/>
                  </a:cxn>
                  <a:cxn ang="0">
                    <a:pos x="54" y="0"/>
                  </a:cxn>
                  <a:cxn ang="0">
                    <a:pos x="154" y="12"/>
                  </a:cxn>
                  <a:cxn ang="0">
                    <a:pos x="242" y="20"/>
                  </a:cxn>
                  <a:cxn ang="0">
                    <a:pos x="349" y="29"/>
                  </a:cxn>
                  <a:cxn ang="0">
                    <a:pos x="417" y="34"/>
                  </a:cxn>
                  <a:cxn ang="0">
                    <a:pos x="414" y="72"/>
                  </a:cxn>
                  <a:cxn ang="0">
                    <a:pos x="412" y="73"/>
                  </a:cxn>
                  <a:cxn ang="0">
                    <a:pos x="410" y="78"/>
                  </a:cxn>
                  <a:cxn ang="0">
                    <a:pos x="400" y="262"/>
                  </a:cxn>
                  <a:cxn ang="0">
                    <a:pos x="394" y="331"/>
                  </a:cxn>
                  <a:cxn ang="0">
                    <a:pos x="389" y="410"/>
                  </a:cxn>
                  <a:cxn ang="0">
                    <a:pos x="384" y="416"/>
                  </a:cxn>
                  <a:cxn ang="0">
                    <a:pos x="381" y="416"/>
                  </a:cxn>
                  <a:cxn ang="0">
                    <a:pos x="326" y="412"/>
                  </a:cxn>
                  <a:cxn ang="0">
                    <a:pos x="269" y="407"/>
                  </a:cxn>
                  <a:cxn ang="0">
                    <a:pos x="206" y="402"/>
                  </a:cxn>
                  <a:cxn ang="0">
                    <a:pos x="159" y="397"/>
                  </a:cxn>
                  <a:cxn ang="0">
                    <a:pos x="159" y="399"/>
                  </a:cxn>
                  <a:cxn ang="0">
                    <a:pos x="161" y="408"/>
                  </a:cxn>
                  <a:cxn ang="0">
                    <a:pos x="164" y="412"/>
                  </a:cxn>
                  <a:cxn ang="0">
                    <a:pos x="164" y="414"/>
                  </a:cxn>
                  <a:cxn ang="0">
                    <a:pos x="164" y="414"/>
                  </a:cxn>
                  <a:cxn ang="0">
                    <a:pos x="59" y="403"/>
                  </a:cxn>
                  <a:cxn ang="0">
                    <a:pos x="57" y="409"/>
                  </a:cxn>
                  <a:cxn ang="0">
                    <a:pos x="54" y="434"/>
                  </a:cxn>
                  <a:cxn ang="0">
                    <a:pos x="49" y="436"/>
                  </a:cxn>
                  <a:cxn ang="0">
                    <a:pos x="0" y="429"/>
                  </a:cxn>
                </a:cxnLst>
                <a:rect l="0" t="0" r="r" b="b"/>
                <a:pathLst>
                  <a:path w="417" h="436">
                    <a:moveTo>
                      <a:pt x="0" y="429"/>
                    </a:moveTo>
                    <a:lnTo>
                      <a:pt x="0" y="427"/>
                    </a:lnTo>
                    <a:lnTo>
                      <a:pt x="54" y="0"/>
                    </a:lnTo>
                    <a:lnTo>
                      <a:pt x="154" y="12"/>
                    </a:lnTo>
                    <a:lnTo>
                      <a:pt x="242" y="20"/>
                    </a:lnTo>
                    <a:lnTo>
                      <a:pt x="349" y="29"/>
                    </a:lnTo>
                    <a:lnTo>
                      <a:pt x="417" y="34"/>
                    </a:lnTo>
                    <a:lnTo>
                      <a:pt x="414" y="72"/>
                    </a:lnTo>
                    <a:lnTo>
                      <a:pt x="412" y="73"/>
                    </a:lnTo>
                    <a:lnTo>
                      <a:pt x="410" y="78"/>
                    </a:lnTo>
                    <a:lnTo>
                      <a:pt x="400" y="262"/>
                    </a:lnTo>
                    <a:lnTo>
                      <a:pt x="394" y="331"/>
                    </a:lnTo>
                    <a:lnTo>
                      <a:pt x="389" y="410"/>
                    </a:lnTo>
                    <a:lnTo>
                      <a:pt x="384" y="416"/>
                    </a:lnTo>
                    <a:lnTo>
                      <a:pt x="381" y="416"/>
                    </a:lnTo>
                    <a:lnTo>
                      <a:pt x="326" y="412"/>
                    </a:lnTo>
                    <a:lnTo>
                      <a:pt x="269" y="407"/>
                    </a:lnTo>
                    <a:lnTo>
                      <a:pt x="206" y="402"/>
                    </a:lnTo>
                    <a:lnTo>
                      <a:pt x="159" y="397"/>
                    </a:lnTo>
                    <a:lnTo>
                      <a:pt x="159" y="399"/>
                    </a:lnTo>
                    <a:lnTo>
                      <a:pt x="161" y="408"/>
                    </a:lnTo>
                    <a:lnTo>
                      <a:pt x="164" y="412"/>
                    </a:lnTo>
                    <a:lnTo>
                      <a:pt x="164" y="414"/>
                    </a:lnTo>
                    <a:lnTo>
                      <a:pt x="164" y="414"/>
                    </a:lnTo>
                    <a:lnTo>
                      <a:pt x="59" y="403"/>
                    </a:lnTo>
                    <a:lnTo>
                      <a:pt x="57" y="409"/>
                    </a:lnTo>
                    <a:lnTo>
                      <a:pt x="54" y="434"/>
                    </a:lnTo>
                    <a:lnTo>
                      <a:pt x="49" y="436"/>
                    </a:lnTo>
                    <a:lnTo>
                      <a:pt x="0" y="429"/>
                    </a:lnTo>
                  </a:path>
                </a:pathLst>
              </a:custGeom>
              <a:solidFill>
                <a:schemeClr val="bg1">
                  <a:lumMod val="85000"/>
                </a:schemeClr>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06" name="Freeform 18">
                <a:extLst>
                  <a:ext uri="{FF2B5EF4-FFF2-40B4-BE49-F238E27FC236}">
                    <a16:creationId xmlns:a16="http://schemas.microsoft.com/office/drawing/2014/main" id="{07D0715E-364F-4006-9318-12F2315D8F0F}"/>
                  </a:ext>
                </a:extLst>
              </p:cNvPr>
              <p:cNvSpPr>
                <a:spLocks/>
              </p:cNvSpPr>
              <p:nvPr/>
            </p:nvSpPr>
            <p:spPr bwMode="auto">
              <a:xfrm>
                <a:off x="1750" y="1850"/>
                <a:ext cx="607" cy="473"/>
              </a:xfrm>
              <a:custGeom>
                <a:avLst/>
                <a:gdLst/>
                <a:ahLst/>
                <a:cxnLst>
                  <a:cxn ang="0">
                    <a:pos x="0" y="304"/>
                  </a:cxn>
                  <a:cxn ang="0">
                    <a:pos x="39" y="0"/>
                  </a:cxn>
                  <a:cxn ang="0">
                    <a:pos x="93" y="6"/>
                  </a:cxn>
                  <a:cxn ang="0">
                    <a:pos x="185" y="16"/>
                  </a:cxn>
                  <a:cxn ang="0">
                    <a:pos x="234" y="21"/>
                  </a:cxn>
                  <a:cxn ang="0">
                    <a:pos x="324" y="28"/>
                  </a:cxn>
                  <a:cxn ang="0">
                    <a:pos x="375" y="31"/>
                  </a:cxn>
                  <a:cxn ang="0">
                    <a:pos x="432" y="35"/>
                  </a:cxn>
                  <a:cxn ang="0">
                    <a:pos x="437" y="38"/>
                  </a:cxn>
                  <a:cxn ang="0">
                    <a:pos x="433" y="112"/>
                  </a:cxn>
                  <a:cxn ang="0">
                    <a:pos x="422" y="342"/>
                  </a:cxn>
                  <a:cxn ang="0">
                    <a:pos x="363" y="338"/>
                  </a:cxn>
                  <a:cxn ang="0">
                    <a:pos x="295" y="333"/>
                  </a:cxn>
                  <a:cxn ang="0">
                    <a:pos x="188" y="324"/>
                  </a:cxn>
                  <a:cxn ang="0">
                    <a:pos x="100" y="316"/>
                  </a:cxn>
                  <a:cxn ang="0">
                    <a:pos x="0" y="304"/>
                  </a:cxn>
                </a:cxnLst>
                <a:rect l="0" t="0" r="r" b="b"/>
                <a:pathLst>
                  <a:path w="437" h="342">
                    <a:moveTo>
                      <a:pt x="0" y="304"/>
                    </a:moveTo>
                    <a:lnTo>
                      <a:pt x="39" y="0"/>
                    </a:lnTo>
                    <a:lnTo>
                      <a:pt x="93" y="6"/>
                    </a:lnTo>
                    <a:lnTo>
                      <a:pt x="185" y="16"/>
                    </a:lnTo>
                    <a:lnTo>
                      <a:pt x="234" y="21"/>
                    </a:lnTo>
                    <a:lnTo>
                      <a:pt x="324" y="28"/>
                    </a:lnTo>
                    <a:lnTo>
                      <a:pt x="375" y="31"/>
                    </a:lnTo>
                    <a:lnTo>
                      <a:pt x="432" y="35"/>
                    </a:lnTo>
                    <a:lnTo>
                      <a:pt x="437" y="38"/>
                    </a:lnTo>
                    <a:lnTo>
                      <a:pt x="433" y="112"/>
                    </a:lnTo>
                    <a:lnTo>
                      <a:pt x="422" y="342"/>
                    </a:lnTo>
                    <a:lnTo>
                      <a:pt x="363" y="338"/>
                    </a:lnTo>
                    <a:lnTo>
                      <a:pt x="295" y="333"/>
                    </a:lnTo>
                    <a:lnTo>
                      <a:pt x="188" y="324"/>
                    </a:lnTo>
                    <a:lnTo>
                      <a:pt x="100" y="316"/>
                    </a:lnTo>
                    <a:lnTo>
                      <a:pt x="0" y="304"/>
                    </a:lnTo>
                    <a:close/>
                  </a:path>
                </a:pathLst>
              </a:custGeom>
              <a:solidFill>
                <a:srgbClr val="8CC642"/>
              </a:solidFill>
              <a:ln w="9525">
                <a:noFill/>
                <a:round/>
                <a:headEnd/>
                <a:tailEnd/>
              </a:ln>
            </p:spPr>
            <p:txBody>
              <a:bodyPr/>
              <a:lstStyle/>
              <a:p>
                <a:pPr defTabSz="257175">
                  <a:defRPr/>
                </a:pPr>
                <a:endParaRPr lang="en-US" sz="1013" kern="0">
                  <a:solidFill>
                    <a:prstClr val="black"/>
                  </a:solidFill>
                  <a:latin typeface="Calibri"/>
                </a:endParaRPr>
              </a:p>
            </p:txBody>
          </p:sp>
          <p:sp>
            <p:nvSpPr>
              <p:cNvPr id="107" name="Freeform 19">
                <a:extLst>
                  <a:ext uri="{FF2B5EF4-FFF2-40B4-BE49-F238E27FC236}">
                    <a16:creationId xmlns:a16="http://schemas.microsoft.com/office/drawing/2014/main" id="{68932359-4A11-4D91-9BEC-4E3348CAC636}"/>
                  </a:ext>
                </a:extLst>
              </p:cNvPr>
              <p:cNvSpPr>
                <a:spLocks/>
              </p:cNvSpPr>
              <p:nvPr/>
            </p:nvSpPr>
            <p:spPr bwMode="auto">
              <a:xfrm>
                <a:off x="1750" y="1850"/>
                <a:ext cx="607" cy="473"/>
              </a:xfrm>
              <a:custGeom>
                <a:avLst/>
                <a:gdLst/>
                <a:ahLst/>
                <a:cxnLst>
                  <a:cxn ang="0">
                    <a:pos x="0" y="304"/>
                  </a:cxn>
                  <a:cxn ang="0">
                    <a:pos x="39" y="0"/>
                  </a:cxn>
                  <a:cxn ang="0">
                    <a:pos x="93" y="6"/>
                  </a:cxn>
                  <a:cxn ang="0">
                    <a:pos x="185" y="16"/>
                  </a:cxn>
                  <a:cxn ang="0">
                    <a:pos x="234" y="21"/>
                  </a:cxn>
                  <a:cxn ang="0">
                    <a:pos x="324" y="28"/>
                  </a:cxn>
                  <a:cxn ang="0">
                    <a:pos x="375" y="31"/>
                  </a:cxn>
                  <a:cxn ang="0">
                    <a:pos x="432" y="35"/>
                  </a:cxn>
                  <a:cxn ang="0">
                    <a:pos x="437" y="38"/>
                  </a:cxn>
                  <a:cxn ang="0">
                    <a:pos x="433" y="112"/>
                  </a:cxn>
                  <a:cxn ang="0">
                    <a:pos x="422" y="342"/>
                  </a:cxn>
                  <a:cxn ang="0">
                    <a:pos x="363" y="338"/>
                  </a:cxn>
                  <a:cxn ang="0">
                    <a:pos x="295" y="333"/>
                  </a:cxn>
                  <a:cxn ang="0">
                    <a:pos x="188" y="324"/>
                  </a:cxn>
                  <a:cxn ang="0">
                    <a:pos x="100" y="316"/>
                  </a:cxn>
                  <a:cxn ang="0">
                    <a:pos x="0" y="304"/>
                  </a:cxn>
                </a:cxnLst>
                <a:rect l="0" t="0" r="r" b="b"/>
                <a:pathLst>
                  <a:path w="437" h="342">
                    <a:moveTo>
                      <a:pt x="0" y="304"/>
                    </a:moveTo>
                    <a:lnTo>
                      <a:pt x="39" y="0"/>
                    </a:lnTo>
                    <a:lnTo>
                      <a:pt x="93" y="6"/>
                    </a:lnTo>
                    <a:lnTo>
                      <a:pt x="185" y="16"/>
                    </a:lnTo>
                    <a:lnTo>
                      <a:pt x="234" y="21"/>
                    </a:lnTo>
                    <a:lnTo>
                      <a:pt x="324" y="28"/>
                    </a:lnTo>
                    <a:lnTo>
                      <a:pt x="375" y="31"/>
                    </a:lnTo>
                    <a:lnTo>
                      <a:pt x="432" y="35"/>
                    </a:lnTo>
                    <a:lnTo>
                      <a:pt x="437" y="38"/>
                    </a:lnTo>
                    <a:lnTo>
                      <a:pt x="433" y="112"/>
                    </a:lnTo>
                    <a:lnTo>
                      <a:pt x="422" y="342"/>
                    </a:lnTo>
                    <a:lnTo>
                      <a:pt x="363" y="338"/>
                    </a:lnTo>
                    <a:lnTo>
                      <a:pt x="295" y="333"/>
                    </a:lnTo>
                    <a:lnTo>
                      <a:pt x="188" y="324"/>
                    </a:lnTo>
                    <a:lnTo>
                      <a:pt x="100" y="316"/>
                    </a:lnTo>
                    <a:lnTo>
                      <a:pt x="0" y="304"/>
                    </a:lnTo>
                  </a:path>
                </a:pathLst>
              </a:custGeom>
              <a:solidFill>
                <a:srgbClr val="336699"/>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08" name="Freeform 20">
                <a:extLst>
                  <a:ext uri="{FF2B5EF4-FFF2-40B4-BE49-F238E27FC236}">
                    <a16:creationId xmlns:a16="http://schemas.microsoft.com/office/drawing/2014/main" id="{7C09A940-FB81-48C2-B91B-968644FF7346}"/>
                  </a:ext>
                </a:extLst>
              </p:cNvPr>
              <p:cNvSpPr>
                <a:spLocks/>
              </p:cNvSpPr>
              <p:nvPr/>
            </p:nvSpPr>
            <p:spPr bwMode="auto">
              <a:xfrm>
                <a:off x="2199" y="1677"/>
                <a:ext cx="692" cy="338"/>
              </a:xfrm>
              <a:custGeom>
                <a:avLst/>
                <a:gdLst/>
                <a:ahLst/>
                <a:cxnLst>
                  <a:cxn ang="0">
                    <a:pos x="10" y="0"/>
                  </a:cxn>
                  <a:cxn ang="0">
                    <a:pos x="163" y="9"/>
                  </a:cxn>
                  <a:cxn ang="0">
                    <a:pos x="317" y="14"/>
                  </a:cxn>
                  <a:cxn ang="0">
                    <a:pos x="343" y="32"/>
                  </a:cxn>
                  <a:cxn ang="0">
                    <a:pos x="352" y="24"/>
                  </a:cxn>
                  <a:cxn ang="0">
                    <a:pos x="383" y="24"/>
                  </a:cxn>
                  <a:cxn ang="0">
                    <a:pos x="396" y="32"/>
                  </a:cxn>
                  <a:cxn ang="0">
                    <a:pos x="402" y="36"/>
                  </a:cxn>
                  <a:cxn ang="0">
                    <a:pos x="411" y="39"/>
                  </a:cxn>
                  <a:cxn ang="0">
                    <a:pos x="418" y="46"/>
                  </a:cxn>
                  <a:cxn ang="0">
                    <a:pos x="427" y="52"/>
                  </a:cxn>
                  <a:cxn ang="0">
                    <a:pos x="434" y="58"/>
                  </a:cxn>
                  <a:cxn ang="0">
                    <a:pos x="435" y="67"/>
                  </a:cxn>
                  <a:cxn ang="0">
                    <a:pos x="436" y="76"/>
                  </a:cxn>
                  <a:cxn ang="0">
                    <a:pos x="440" y="86"/>
                  </a:cxn>
                  <a:cxn ang="0">
                    <a:pos x="447" y="100"/>
                  </a:cxn>
                  <a:cxn ang="0">
                    <a:pos x="451" y="109"/>
                  </a:cxn>
                  <a:cxn ang="0">
                    <a:pos x="450" y="119"/>
                  </a:cxn>
                  <a:cxn ang="0">
                    <a:pos x="451" y="125"/>
                  </a:cxn>
                  <a:cxn ang="0">
                    <a:pos x="455" y="130"/>
                  </a:cxn>
                  <a:cxn ang="0">
                    <a:pos x="459" y="138"/>
                  </a:cxn>
                  <a:cxn ang="0">
                    <a:pos x="461" y="149"/>
                  </a:cxn>
                  <a:cxn ang="0">
                    <a:pos x="464" y="159"/>
                  </a:cxn>
                  <a:cxn ang="0">
                    <a:pos x="466" y="175"/>
                  </a:cxn>
                  <a:cxn ang="0">
                    <a:pos x="469" y="193"/>
                  </a:cxn>
                  <a:cxn ang="0">
                    <a:pos x="470" y="203"/>
                  </a:cxn>
                  <a:cxn ang="0">
                    <a:pos x="478" y="217"/>
                  </a:cxn>
                  <a:cxn ang="0">
                    <a:pos x="486" y="224"/>
                  </a:cxn>
                  <a:cxn ang="0">
                    <a:pos x="491" y="234"/>
                  </a:cxn>
                  <a:cxn ang="0">
                    <a:pos x="496" y="243"/>
                  </a:cxn>
                  <a:cxn ang="0">
                    <a:pos x="324" y="244"/>
                  </a:cxn>
                  <a:cxn ang="0">
                    <a:pos x="109" y="237"/>
                  </a:cxn>
                  <a:cxn ang="0">
                    <a:pos x="108" y="160"/>
                  </a:cxn>
                  <a:cxn ang="0">
                    <a:pos x="0" y="153"/>
                  </a:cxn>
                </a:cxnLst>
                <a:rect l="0" t="0" r="r" b="b"/>
                <a:pathLst>
                  <a:path w="496" h="244">
                    <a:moveTo>
                      <a:pt x="0" y="153"/>
                    </a:moveTo>
                    <a:lnTo>
                      <a:pt x="10" y="0"/>
                    </a:lnTo>
                    <a:lnTo>
                      <a:pt x="67" y="4"/>
                    </a:lnTo>
                    <a:lnTo>
                      <a:pt x="163" y="9"/>
                    </a:lnTo>
                    <a:lnTo>
                      <a:pt x="255" y="13"/>
                    </a:lnTo>
                    <a:lnTo>
                      <a:pt x="317" y="14"/>
                    </a:lnTo>
                    <a:lnTo>
                      <a:pt x="323" y="21"/>
                    </a:lnTo>
                    <a:lnTo>
                      <a:pt x="343" y="32"/>
                    </a:lnTo>
                    <a:lnTo>
                      <a:pt x="348" y="29"/>
                    </a:lnTo>
                    <a:lnTo>
                      <a:pt x="352" y="24"/>
                    </a:lnTo>
                    <a:lnTo>
                      <a:pt x="362" y="26"/>
                    </a:lnTo>
                    <a:lnTo>
                      <a:pt x="383" y="24"/>
                    </a:lnTo>
                    <a:lnTo>
                      <a:pt x="391" y="31"/>
                    </a:lnTo>
                    <a:lnTo>
                      <a:pt x="396" y="32"/>
                    </a:lnTo>
                    <a:lnTo>
                      <a:pt x="401" y="33"/>
                    </a:lnTo>
                    <a:lnTo>
                      <a:pt x="402" y="36"/>
                    </a:lnTo>
                    <a:lnTo>
                      <a:pt x="406" y="34"/>
                    </a:lnTo>
                    <a:lnTo>
                      <a:pt x="411" y="39"/>
                    </a:lnTo>
                    <a:lnTo>
                      <a:pt x="416" y="41"/>
                    </a:lnTo>
                    <a:lnTo>
                      <a:pt x="418" y="46"/>
                    </a:lnTo>
                    <a:lnTo>
                      <a:pt x="424" y="51"/>
                    </a:lnTo>
                    <a:lnTo>
                      <a:pt x="427" y="52"/>
                    </a:lnTo>
                    <a:lnTo>
                      <a:pt x="432" y="53"/>
                    </a:lnTo>
                    <a:lnTo>
                      <a:pt x="434" y="58"/>
                    </a:lnTo>
                    <a:lnTo>
                      <a:pt x="432" y="62"/>
                    </a:lnTo>
                    <a:lnTo>
                      <a:pt x="435" y="67"/>
                    </a:lnTo>
                    <a:lnTo>
                      <a:pt x="436" y="72"/>
                    </a:lnTo>
                    <a:lnTo>
                      <a:pt x="436" y="76"/>
                    </a:lnTo>
                    <a:lnTo>
                      <a:pt x="440" y="81"/>
                    </a:lnTo>
                    <a:lnTo>
                      <a:pt x="440" y="86"/>
                    </a:lnTo>
                    <a:lnTo>
                      <a:pt x="447" y="95"/>
                    </a:lnTo>
                    <a:lnTo>
                      <a:pt x="447" y="100"/>
                    </a:lnTo>
                    <a:lnTo>
                      <a:pt x="450" y="105"/>
                    </a:lnTo>
                    <a:lnTo>
                      <a:pt x="451" y="109"/>
                    </a:lnTo>
                    <a:lnTo>
                      <a:pt x="450" y="114"/>
                    </a:lnTo>
                    <a:lnTo>
                      <a:pt x="450" y="119"/>
                    </a:lnTo>
                    <a:lnTo>
                      <a:pt x="451" y="124"/>
                    </a:lnTo>
                    <a:lnTo>
                      <a:pt x="451" y="125"/>
                    </a:lnTo>
                    <a:lnTo>
                      <a:pt x="455" y="125"/>
                    </a:lnTo>
                    <a:lnTo>
                      <a:pt x="455" y="130"/>
                    </a:lnTo>
                    <a:lnTo>
                      <a:pt x="460" y="132"/>
                    </a:lnTo>
                    <a:lnTo>
                      <a:pt x="459" y="138"/>
                    </a:lnTo>
                    <a:lnTo>
                      <a:pt x="462" y="143"/>
                    </a:lnTo>
                    <a:lnTo>
                      <a:pt x="461" y="149"/>
                    </a:lnTo>
                    <a:lnTo>
                      <a:pt x="464" y="154"/>
                    </a:lnTo>
                    <a:lnTo>
                      <a:pt x="464" y="159"/>
                    </a:lnTo>
                    <a:lnTo>
                      <a:pt x="464" y="165"/>
                    </a:lnTo>
                    <a:lnTo>
                      <a:pt x="466" y="175"/>
                    </a:lnTo>
                    <a:lnTo>
                      <a:pt x="464" y="189"/>
                    </a:lnTo>
                    <a:lnTo>
                      <a:pt x="469" y="193"/>
                    </a:lnTo>
                    <a:lnTo>
                      <a:pt x="470" y="198"/>
                    </a:lnTo>
                    <a:lnTo>
                      <a:pt x="470" y="203"/>
                    </a:lnTo>
                    <a:lnTo>
                      <a:pt x="474" y="208"/>
                    </a:lnTo>
                    <a:lnTo>
                      <a:pt x="478" y="217"/>
                    </a:lnTo>
                    <a:lnTo>
                      <a:pt x="481" y="222"/>
                    </a:lnTo>
                    <a:lnTo>
                      <a:pt x="486" y="224"/>
                    </a:lnTo>
                    <a:lnTo>
                      <a:pt x="488" y="229"/>
                    </a:lnTo>
                    <a:lnTo>
                      <a:pt x="491" y="234"/>
                    </a:lnTo>
                    <a:lnTo>
                      <a:pt x="490" y="239"/>
                    </a:lnTo>
                    <a:lnTo>
                      <a:pt x="496" y="243"/>
                    </a:lnTo>
                    <a:lnTo>
                      <a:pt x="400" y="244"/>
                    </a:lnTo>
                    <a:lnTo>
                      <a:pt x="324" y="244"/>
                    </a:lnTo>
                    <a:lnTo>
                      <a:pt x="182" y="241"/>
                    </a:lnTo>
                    <a:lnTo>
                      <a:pt x="109" y="237"/>
                    </a:lnTo>
                    <a:lnTo>
                      <a:pt x="113" y="163"/>
                    </a:lnTo>
                    <a:lnTo>
                      <a:pt x="108" y="160"/>
                    </a:lnTo>
                    <a:lnTo>
                      <a:pt x="51" y="156"/>
                    </a:lnTo>
                    <a:lnTo>
                      <a:pt x="0" y="153"/>
                    </a:lnTo>
                    <a:close/>
                  </a:path>
                </a:pathLst>
              </a:custGeom>
              <a:solidFill>
                <a:schemeClr val="bg1">
                  <a:lumMod val="85000"/>
                </a:schemeClr>
              </a:solidFill>
              <a:ln w="9525">
                <a:noFill/>
                <a:round/>
                <a:headEnd/>
                <a:tailEnd/>
              </a:ln>
            </p:spPr>
            <p:txBody>
              <a:bodyPr/>
              <a:lstStyle/>
              <a:p>
                <a:pPr defTabSz="257175">
                  <a:defRPr/>
                </a:pPr>
                <a:endParaRPr lang="en-US" sz="1013" kern="0">
                  <a:solidFill>
                    <a:prstClr val="black"/>
                  </a:solidFill>
                  <a:latin typeface="Calibri"/>
                </a:endParaRPr>
              </a:p>
            </p:txBody>
          </p:sp>
          <p:sp>
            <p:nvSpPr>
              <p:cNvPr id="109" name="Freeform 21">
                <a:extLst>
                  <a:ext uri="{FF2B5EF4-FFF2-40B4-BE49-F238E27FC236}">
                    <a16:creationId xmlns:a16="http://schemas.microsoft.com/office/drawing/2014/main" id="{FB680C40-EB79-4E01-B7A8-42DDCFC0E344}"/>
                  </a:ext>
                </a:extLst>
              </p:cNvPr>
              <p:cNvSpPr>
                <a:spLocks/>
              </p:cNvSpPr>
              <p:nvPr/>
            </p:nvSpPr>
            <p:spPr bwMode="auto">
              <a:xfrm>
                <a:off x="2199" y="1677"/>
                <a:ext cx="692" cy="338"/>
              </a:xfrm>
              <a:custGeom>
                <a:avLst/>
                <a:gdLst/>
                <a:ahLst/>
                <a:cxnLst>
                  <a:cxn ang="0">
                    <a:pos x="10" y="0"/>
                  </a:cxn>
                  <a:cxn ang="0">
                    <a:pos x="163" y="9"/>
                  </a:cxn>
                  <a:cxn ang="0">
                    <a:pos x="317" y="14"/>
                  </a:cxn>
                  <a:cxn ang="0">
                    <a:pos x="343" y="32"/>
                  </a:cxn>
                  <a:cxn ang="0">
                    <a:pos x="352" y="24"/>
                  </a:cxn>
                  <a:cxn ang="0">
                    <a:pos x="383" y="24"/>
                  </a:cxn>
                  <a:cxn ang="0">
                    <a:pos x="396" y="32"/>
                  </a:cxn>
                  <a:cxn ang="0">
                    <a:pos x="402" y="36"/>
                  </a:cxn>
                  <a:cxn ang="0">
                    <a:pos x="411" y="39"/>
                  </a:cxn>
                  <a:cxn ang="0">
                    <a:pos x="418" y="46"/>
                  </a:cxn>
                  <a:cxn ang="0">
                    <a:pos x="427" y="52"/>
                  </a:cxn>
                  <a:cxn ang="0">
                    <a:pos x="434" y="58"/>
                  </a:cxn>
                  <a:cxn ang="0">
                    <a:pos x="435" y="67"/>
                  </a:cxn>
                  <a:cxn ang="0">
                    <a:pos x="436" y="76"/>
                  </a:cxn>
                  <a:cxn ang="0">
                    <a:pos x="440" y="86"/>
                  </a:cxn>
                  <a:cxn ang="0">
                    <a:pos x="447" y="100"/>
                  </a:cxn>
                  <a:cxn ang="0">
                    <a:pos x="451" y="109"/>
                  </a:cxn>
                  <a:cxn ang="0">
                    <a:pos x="450" y="119"/>
                  </a:cxn>
                  <a:cxn ang="0">
                    <a:pos x="451" y="125"/>
                  </a:cxn>
                  <a:cxn ang="0">
                    <a:pos x="455" y="130"/>
                  </a:cxn>
                  <a:cxn ang="0">
                    <a:pos x="459" y="138"/>
                  </a:cxn>
                  <a:cxn ang="0">
                    <a:pos x="461" y="149"/>
                  </a:cxn>
                  <a:cxn ang="0">
                    <a:pos x="464" y="159"/>
                  </a:cxn>
                  <a:cxn ang="0">
                    <a:pos x="466" y="175"/>
                  </a:cxn>
                  <a:cxn ang="0">
                    <a:pos x="469" y="193"/>
                  </a:cxn>
                  <a:cxn ang="0">
                    <a:pos x="470" y="203"/>
                  </a:cxn>
                  <a:cxn ang="0">
                    <a:pos x="478" y="217"/>
                  </a:cxn>
                  <a:cxn ang="0">
                    <a:pos x="486" y="224"/>
                  </a:cxn>
                  <a:cxn ang="0">
                    <a:pos x="491" y="234"/>
                  </a:cxn>
                  <a:cxn ang="0">
                    <a:pos x="496" y="243"/>
                  </a:cxn>
                  <a:cxn ang="0">
                    <a:pos x="324" y="244"/>
                  </a:cxn>
                  <a:cxn ang="0">
                    <a:pos x="109" y="237"/>
                  </a:cxn>
                  <a:cxn ang="0">
                    <a:pos x="108" y="160"/>
                  </a:cxn>
                  <a:cxn ang="0">
                    <a:pos x="0" y="153"/>
                  </a:cxn>
                </a:cxnLst>
                <a:rect l="0" t="0" r="r" b="b"/>
                <a:pathLst>
                  <a:path w="496" h="244">
                    <a:moveTo>
                      <a:pt x="0" y="153"/>
                    </a:moveTo>
                    <a:lnTo>
                      <a:pt x="10" y="0"/>
                    </a:lnTo>
                    <a:lnTo>
                      <a:pt x="67" y="4"/>
                    </a:lnTo>
                    <a:lnTo>
                      <a:pt x="163" y="9"/>
                    </a:lnTo>
                    <a:lnTo>
                      <a:pt x="255" y="13"/>
                    </a:lnTo>
                    <a:lnTo>
                      <a:pt x="317" y="14"/>
                    </a:lnTo>
                    <a:lnTo>
                      <a:pt x="323" y="21"/>
                    </a:lnTo>
                    <a:lnTo>
                      <a:pt x="343" y="32"/>
                    </a:lnTo>
                    <a:lnTo>
                      <a:pt x="348" y="29"/>
                    </a:lnTo>
                    <a:lnTo>
                      <a:pt x="352" y="24"/>
                    </a:lnTo>
                    <a:lnTo>
                      <a:pt x="362" y="26"/>
                    </a:lnTo>
                    <a:lnTo>
                      <a:pt x="383" y="24"/>
                    </a:lnTo>
                    <a:lnTo>
                      <a:pt x="391" y="31"/>
                    </a:lnTo>
                    <a:lnTo>
                      <a:pt x="396" y="32"/>
                    </a:lnTo>
                    <a:lnTo>
                      <a:pt x="401" y="33"/>
                    </a:lnTo>
                    <a:lnTo>
                      <a:pt x="402" y="36"/>
                    </a:lnTo>
                    <a:lnTo>
                      <a:pt x="406" y="34"/>
                    </a:lnTo>
                    <a:lnTo>
                      <a:pt x="411" y="39"/>
                    </a:lnTo>
                    <a:lnTo>
                      <a:pt x="416" y="41"/>
                    </a:lnTo>
                    <a:lnTo>
                      <a:pt x="418" y="46"/>
                    </a:lnTo>
                    <a:lnTo>
                      <a:pt x="424" y="51"/>
                    </a:lnTo>
                    <a:lnTo>
                      <a:pt x="427" y="52"/>
                    </a:lnTo>
                    <a:lnTo>
                      <a:pt x="432" y="53"/>
                    </a:lnTo>
                    <a:lnTo>
                      <a:pt x="434" y="58"/>
                    </a:lnTo>
                    <a:lnTo>
                      <a:pt x="432" y="62"/>
                    </a:lnTo>
                    <a:lnTo>
                      <a:pt x="435" y="67"/>
                    </a:lnTo>
                    <a:lnTo>
                      <a:pt x="436" y="72"/>
                    </a:lnTo>
                    <a:lnTo>
                      <a:pt x="436" y="76"/>
                    </a:lnTo>
                    <a:lnTo>
                      <a:pt x="440" y="81"/>
                    </a:lnTo>
                    <a:lnTo>
                      <a:pt x="440" y="86"/>
                    </a:lnTo>
                    <a:lnTo>
                      <a:pt x="447" y="95"/>
                    </a:lnTo>
                    <a:lnTo>
                      <a:pt x="447" y="100"/>
                    </a:lnTo>
                    <a:lnTo>
                      <a:pt x="450" y="105"/>
                    </a:lnTo>
                    <a:lnTo>
                      <a:pt x="451" y="109"/>
                    </a:lnTo>
                    <a:lnTo>
                      <a:pt x="450" y="114"/>
                    </a:lnTo>
                    <a:lnTo>
                      <a:pt x="450" y="119"/>
                    </a:lnTo>
                    <a:lnTo>
                      <a:pt x="451" y="124"/>
                    </a:lnTo>
                    <a:lnTo>
                      <a:pt x="451" y="125"/>
                    </a:lnTo>
                    <a:lnTo>
                      <a:pt x="455" y="125"/>
                    </a:lnTo>
                    <a:lnTo>
                      <a:pt x="455" y="130"/>
                    </a:lnTo>
                    <a:lnTo>
                      <a:pt x="460" y="132"/>
                    </a:lnTo>
                    <a:lnTo>
                      <a:pt x="459" y="138"/>
                    </a:lnTo>
                    <a:lnTo>
                      <a:pt x="462" y="143"/>
                    </a:lnTo>
                    <a:lnTo>
                      <a:pt x="461" y="149"/>
                    </a:lnTo>
                    <a:lnTo>
                      <a:pt x="464" y="154"/>
                    </a:lnTo>
                    <a:lnTo>
                      <a:pt x="464" y="159"/>
                    </a:lnTo>
                    <a:lnTo>
                      <a:pt x="464" y="165"/>
                    </a:lnTo>
                    <a:lnTo>
                      <a:pt x="466" y="175"/>
                    </a:lnTo>
                    <a:lnTo>
                      <a:pt x="464" y="189"/>
                    </a:lnTo>
                    <a:lnTo>
                      <a:pt x="469" y="193"/>
                    </a:lnTo>
                    <a:lnTo>
                      <a:pt x="470" y="198"/>
                    </a:lnTo>
                    <a:lnTo>
                      <a:pt x="470" y="203"/>
                    </a:lnTo>
                    <a:lnTo>
                      <a:pt x="474" y="208"/>
                    </a:lnTo>
                    <a:lnTo>
                      <a:pt x="478" y="217"/>
                    </a:lnTo>
                    <a:lnTo>
                      <a:pt x="481" y="222"/>
                    </a:lnTo>
                    <a:lnTo>
                      <a:pt x="486" y="224"/>
                    </a:lnTo>
                    <a:lnTo>
                      <a:pt x="488" y="229"/>
                    </a:lnTo>
                    <a:lnTo>
                      <a:pt x="491" y="234"/>
                    </a:lnTo>
                    <a:lnTo>
                      <a:pt x="490" y="239"/>
                    </a:lnTo>
                    <a:lnTo>
                      <a:pt x="496" y="243"/>
                    </a:lnTo>
                    <a:lnTo>
                      <a:pt x="400" y="244"/>
                    </a:lnTo>
                    <a:lnTo>
                      <a:pt x="324" y="244"/>
                    </a:lnTo>
                    <a:lnTo>
                      <a:pt x="182" y="241"/>
                    </a:lnTo>
                    <a:lnTo>
                      <a:pt x="109" y="237"/>
                    </a:lnTo>
                    <a:lnTo>
                      <a:pt x="113" y="163"/>
                    </a:lnTo>
                    <a:lnTo>
                      <a:pt x="108" y="160"/>
                    </a:lnTo>
                    <a:lnTo>
                      <a:pt x="51" y="156"/>
                    </a:lnTo>
                    <a:lnTo>
                      <a:pt x="0" y="153"/>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10" name="Freeform 22">
                <a:extLst>
                  <a:ext uri="{FF2B5EF4-FFF2-40B4-BE49-F238E27FC236}">
                    <a16:creationId xmlns:a16="http://schemas.microsoft.com/office/drawing/2014/main" id="{16FB29F1-E929-419A-AF4D-98866D465A36}"/>
                  </a:ext>
                </a:extLst>
              </p:cNvPr>
              <p:cNvSpPr>
                <a:spLocks/>
              </p:cNvSpPr>
              <p:nvPr/>
            </p:nvSpPr>
            <p:spPr bwMode="auto">
              <a:xfrm>
                <a:off x="2212" y="1369"/>
                <a:ext cx="582" cy="380"/>
              </a:xfrm>
              <a:custGeom>
                <a:avLst/>
                <a:gdLst/>
                <a:ahLst/>
                <a:cxnLst>
                  <a:cxn ang="0">
                    <a:pos x="0" y="222"/>
                  </a:cxn>
                  <a:cxn ang="0">
                    <a:pos x="11" y="70"/>
                  </a:cxn>
                  <a:cxn ang="0">
                    <a:pos x="13" y="65"/>
                  </a:cxn>
                  <a:cxn ang="0">
                    <a:pos x="17" y="0"/>
                  </a:cxn>
                  <a:cxn ang="0">
                    <a:pos x="112" y="6"/>
                  </a:cxn>
                  <a:cxn ang="0">
                    <a:pos x="216" y="10"/>
                  </a:cxn>
                  <a:cxn ang="0">
                    <a:pos x="314" y="12"/>
                  </a:cxn>
                  <a:cxn ang="0">
                    <a:pos x="412" y="12"/>
                  </a:cxn>
                  <a:cxn ang="0">
                    <a:pos x="410" y="22"/>
                  </a:cxn>
                  <a:cxn ang="0">
                    <a:pos x="407" y="27"/>
                  </a:cxn>
                  <a:cxn ang="0">
                    <a:pos x="402" y="31"/>
                  </a:cxn>
                  <a:cxn ang="0">
                    <a:pos x="397" y="35"/>
                  </a:cxn>
                  <a:cxn ang="0">
                    <a:pos x="396" y="39"/>
                  </a:cxn>
                  <a:cxn ang="0">
                    <a:pos x="400" y="44"/>
                  </a:cxn>
                  <a:cxn ang="0">
                    <a:pos x="406" y="54"/>
                  </a:cxn>
                  <a:cxn ang="0">
                    <a:pos x="410" y="54"/>
                  </a:cxn>
                  <a:cxn ang="0">
                    <a:pos x="415" y="56"/>
                  </a:cxn>
                  <a:cxn ang="0">
                    <a:pos x="419" y="61"/>
                  </a:cxn>
                  <a:cxn ang="0">
                    <a:pos x="420" y="198"/>
                  </a:cxn>
                  <a:cxn ang="0">
                    <a:pos x="411" y="198"/>
                  </a:cxn>
                  <a:cxn ang="0">
                    <a:pos x="412" y="204"/>
                  </a:cxn>
                  <a:cxn ang="0">
                    <a:pos x="415" y="209"/>
                  </a:cxn>
                  <a:cxn ang="0">
                    <a:pos x="415" y="214"/>
                  </a:cxn>
                  <a:cxn ang="0">
                    <a:pos x="412" y="215"/>
                  </a:cxn>
                  <a:cxn ang="0">
                    <a:pos x="414" y="220"/>
                  </a:cxn>
                  <a:cxn ang="0">
                    <a:pos x="419" y="225"/>
                  </a:cxn>
                  <a:cxn ang="0">
                    <a:pos x="419" y="230"/>
                  </a:cxn>
                  <a:cxn ang="0">
                    <a:pos x="416" y="234"/>
                  </a:cxn>
                  <a:cxn ang="0">
                    <a:pos x="416" y="239"/>
                  </a:cxn>
                  <a:cxn ang="0">
                    <a:pos x="414" y="249"/>
                  </a:cxn>
                  <a:cxn ang="0">
                    <a:pos x="412" y="250"/>
                  </a:cxn>
                  <a:cxn ang="0">
                    <a:pos x="410" y="254"/>
                  </a:cxn>
                  <a:cxn ang="0">
                    <a:pos x="411" y="259"/>
                  </a:cxn>
                  <a:cxn ang="0">
                    <a:pos x="416" y="264"/>
                  </a:cxn>
                  <a:cxn ang="0">
                    <a:pos x="417" y="274"/>
                  </a:cxn>
                  <a:cxn ang="0">
                    <a:pos x="414" y="273"/>
                  </a:cxn>
                  <a:cxn ang="0">
                    <a:pos x="408" y="268"/>
                  </a:cxn>
                  <a:cxn ang="0">
                    <a:pos x="406" y="263"/>
                  </a:cxn>
                  <a:cxn ang="0">
                    <a:pos x="401" y="261"/>
                  </a:cxn>
                  <a:cxn ang="0">
                    <a:pos x="396" y="256"/>
                  </a:cxn>
                  <a:cxn ang="0">
                    <a:pos x="392" y="258"/>
                  </a:cxn>
                  <a:cxn ang="0">
                    <a:pos x="391" y="255"/>
                  </a:cxn>
                  <a:cxn ang="0">
                    <a:pos x="386" y="254"/>
                  </a:cxn>
                  <a:cxn ang="0">
                    <a:pos x="381" y="253"/>
                  </a:cxn>
                  <a:cxn ang="0">
                    <a:pos x="373" y="246"/>
                  </a:cxn>
                  <a:cxn ang="0">
                    <a:pos x="352" y="248"/>
                  </a:cxn>
                  <a:cxn ang="0">
                    <a:pos x="342" y="246"/>
                  </a:cxn>
                  <a:cxn ang="0">
                    <a:pos x="338" y="251"/>
                  </a:cxn>
                  <a:cxn ang="0">
                    <a:pos x="333" y="254"/>
                  </a:cxn>
                  <a:cxn ang="0">
                    <a:pos x="313" y="243"/>
                  </a:cxn>
                  <a:cxn ang="0">
                    <a:pos x="307" y="236"/>
                  </a:cxn>
                  <a:cxn ang="0">
                    <a:pos x="245" y="235"/>
                  </a:cxn>
                  <a:cxn ang="0">
                    <a:pos x="153" y="231"/>
                  </a:cxn>
                  <a:cxn ang="0">
                    <a:pos x="57" y="226"/>
                  </a:cxn>
                  <a:cxn ang="0">
                    <a:pos x="0" y="222"/>
                  </a:cxn>
                </a:cxnLst>
                <a:rect l="0" t="0" r="r" b="b"/>
                <a:pathLst>
                  <a:path w="420" h="274">
                    <a:moveTo>
                      <a:pt x="0" y="222"/>
                    </a:moveTo>
                    <a:lnTo>
                      <a:pt x="11" y="70"/>
                    </a:lnTo>
                    <a:lnTo>
                      <a:pt x="13" y="65"/>
                    </a:lnTo>
                    <a:lnTo>
                      <a:pt x="17" y="0"/>
                    </a:lnTo>
                    <a:lnTo>
                      <a:pt x="112" y="6"/>
                    </a:lnTo>
                    <a:lnTo>
                      <a:pt x="216" y="10"/>
                    </a:lnTo>
                    <a:lnTo>
                      <a:pt x="314" y="12"/>
                    </a:lnTo>
                    <a:lnTo>
                      <a:pt x="412" y="12"/>
                    </a:lnTo>
                    <a:lnTo>
                      <a:pt x="410" y="22"/>
                    </a:lnTo>
                    <a:lnTo>
                      <a:pt x="407" y="27"/>
                    </a:lnTo>
                    <a:lnTo>
                      <a:pt x="402" y="31"/>
                    </a:lnTo>
                    <a:lnTo>
                      <a:pt x="397" y="35"/>
                    </a:lnTo>
                    <a:lnTo>
                      <a:pt x="396" y="39"/>
                    </a:lnTo>
                    <a:lnTo>
                      <a:pt x="400" y="44"/>
                    </a:lnTo>
                    <a:lnTo>
                      <a:pt x="406" y="54"/>
                    </a:lnTo>
                    <a:lnTo>
                      <a:pt x="410" y="54"/>
                    </a:lnTo>
                    <a:lnTo>
                      <a:pt x="415" y="56"/>
                    </a:lnTo>
                    <a:lnTo>
                      <a:pt x="419" y="61"/>
                    </a:lnTo>
                    <a:lnTo>
                      <a:pt x="420" y="198"/>
                    </a:lnTo>
                    <a:lnTo>
                      <a:pt x="411" y="198"/>
                    </a:lnTo>
                    <a:lnTo>
                      <a:pt x="412" y="204"/>
                    </a:lnTo>
                    <a:lnTo>
                      <a:pt x="415" y="209"/>
                    </a:lnTo>
                    <a:lnTo>
                      <a:pt x="415" y="214"/>
                    </a:lnTo>
                    <a:lnTo>
                      <a:pt x="412" y="215"/>
                    </a:lnTo>
                    <a:lnTo>
                      <a:pt x="414" y="220"/>
                    </a:lnTo>
                    <a:lnTo>
                      <a:pt x="419" y="225"/>
                    </a:lnTo>
                    <a:lnTo>
                      <a:pt x="419" y="230"/>
                    </a:lnTo>
                    <a:lnTo>
                      <a:pt x="416" y="234"/>
                    </a:lnTo>
                    <a:lnTo>
                      <a:pt x="416" y="239"/>
                    </a:lnTo>
                    <a:lnTo>
                      <a:pt x="414" y="249"/>
                    </a:lnTo>
                    <a:lnTo>
                      <a:pt x="412" y="250"/>
                    </a:lnTo>
                    <a:lnTo>
                      <a:pt x="410" y="254"/>
                    </a:lnTo>
                    <a:lnTo>
                      <a:pt x="411" y="259"/>
                    </a:lnTo>
                    <a:lnTo>
                      <a:pt x="416" y="264"/>
                    </a:lnTo>
                    <a:lnTo>
                      <a:pt x="417" y="274"/>
                    </a:lnTo>
                    <a:lnTo>
                      <a:pt x="414" y="273"/>
                    </a:lnTo>
                    <a:lnTo>
                      <a:pt x="408" y="268"/>
                    </a:lnTo>
                    <a:lnTo>
                      <a:pt x="406" y="263"/>
                    </a:lnTo>
                    <a:lnTo>
                      <a:pt x="401" y="261"/>
                    </a:lnTo>
                    <a:lnTo>
                      <a:pt x="396" y="256"/>
                    </a:lnTo>
                    <a:lnTo>
                      <a:pt x="392" y="258"/>
                    </a:lnTo>
                    <a:lnTo>
                      <a:pt x="391" y="255"/>
                    </a:lnTo>
                    <a:lnTo>
                      <a:pt x="386" y="254"/>
                    </a:lnTo>
                    <a:lnTo>
                      <a:pt x="381" y="253"/>
                    </a:lnTo>
                    <a:lnTo>
                      <a:pt x="373" y="246"/>
                    </a:lnTo>
                    <a:lnTo>
                      <a:pt x="352" y="248"/>
                    </a:lnTo>
                    <a:lnTo>
                      <a:pt x="342" y="246"/>
                    </a:lnTo>
                    <a:lnTo>
                      <a:pt x="338" y="251"/>
                    </a:lnTo>
                    <a:lnTo>
                      <a:pt x="333" y="254"/>
                    </a:lnTo>
                    <a:lnTo>
                      <a:pt x="313" y="243"/>
                    </a:lnTo>
                    <a:lnTo>
                      <a:pt x="307" y="236"/>
                    </a:lnTo>
                    <a:lnTo>
                      <a:pt x="245" y="235"/>
                    </a:lnTo>
                    <a:lnTo>
                      <a:pt x="153" y="231"/>
                    </a:lnTo>
                    <a:lnTo>
                      <a:pt x="57" y="226"/>
                    </a:lnTo>
                    <a:lnTo>
                      <a:pt x="0" y="222"/>
                    </a:lnTo>
                    <a:close/>
                  </a:path>
                </a:pathLst>
              </a:custGeom>
              <a:solidFill>
                <a:srgbClr val="336699"/>
              </a:solidFill>
              <a:ln w="9525">
                <a:noFill/>
                <a:round/>
                <a:headEnd/>
                <a:tailEnd/>
              </a:ln>
            </p:spPr>
            <p:txBody>
              <a:bodyPr/>
              <a:lstStyle/>
              <a:p>
                <a:pPr defTabSz="257175">
                  <a:defRPr/>
                </a:pPr>
                <a:endParaRPr lang="en-US" sz="1013" kern="0">
                  <a:solidFill>
                    <a:prstClr val="black"/>
                  </a:solidFill>
                  <a:latin typeface="Calibri"/>
                </a:endParaRPr>
              </a:p>
            </p:txBody>
          </p:sp>
          <p:sp>
            <p:nvSpPr>
              <p:cNvPr id="111" name="Freeform 23">
                <a:extLst>
                  <a:ext uri="{FF2B5EF4-FFF2-40B4-BE49-F238E27FC236}">
                    <a16:creationId xmlns:a16="http://schemas.microsoft.com/office/drawing/2014/main" id="{5B6222F0-7665-4197-9D8A-44D0B302C518}"/>
                  </a:ext>
                </a:extLst>
              </p:cNvPr>
              <p:cNvSpPr>
                <a:spLocks/>
              </p:cNvSpPr>
              <p:nvPr/>
            </p:nvSpPr>
            <p:spPr bwMode="auto">
              <a:xfrm>
                <a:off x="2212" y="1369"/>
                <a:ext cx="582" cy="380"/>
              </a:xfrm>
              <a:custGeom>
                <a:avLst/>
                <a:gdLst/>
                <a:ahLst/>
                <a:cxnLst>
                  <a:cxn ang="0">
                    <a:pos x="0" y="222"/>
                  </a:cxn>
                  <a:cxn ang="0">
                    <a:pos x="11" y="70"/>
                  </a:cxn>
                  <a:cxn ang="0">
                    <a:pos x="13" y="65"/>
                  </a:cxn>
                  <a:cxn ang="0">
                    <a:pos x="17" y="0"/>
                  </a:cxn>
                  <a:cxn ang="0">
                    <a:pos x="112" y="6"/>
                  </a:cxn>
                  <a:cxn ang="0">
                    <a:pos x="216" y="10"/>
                  </a:cxn>
                  <a:cxn ang="0">
                    <a:pos x="314" y="12"/>
                  </a:cxn>
                  <a:cxn ang="0">
                    <a:pos x="412" y="12"/>
                  </a:cxn>
                  <a:cxn ang="0">
                    <a:pos x="410" y="22"/>
                  </a:cxn>
                  <a:cxn ang="0">
                    <a:pos x="407" y="27"/>
                  </a:cxn>
                  <a:cxn ang="0">
                    <a:pos x="402" y="31"/>
                  </a:cxn>
                  <a:cxn ang="0">
                    <a:pos x="397" y="35"/>
                  </a:cxn>
                  <a:cxn ang="0">
                    <a:pos x="396" y="39"/>
                  </a:cxn>
                  <a:cxn ang="0">
                    <a:pos x="400" y="44"/>
                  </a:cxn>
                  <a:cxn ang="0">
                    <a:pos x="406" y="54"/>
                  </a:cxn>
                  <a:cxn ang="0">
                    <a:pos x="410" y="54"/>
                  </a:cxn>
                  <a:cxn ang="0">
                    <a:pos x="415" y="56"/>
                  </a:cxn>
                  <a:cxn ang="0">
                    <a:pos x="419" y="61"/>
                  </a:cxn>
                  <a:cxn ang="0">
                    <a:pos x="420" y="198"/>
                  </a:cxn>
                  <a:cxn ang="0">
                    <a:pos x="411" y="198"/>
                  </a:cxn>
                  <a:cxn ang="0">
                    <a:pos x="412" y="204"/>
                  </a:cxn>
                  <a:cxn ang="0">
                    <a:pos x="415" y="209"/>
                  </a:cxn>
                  <a:cxn ang="0">
                    <a:pos x="415" y="214"/>
                  </a:cxn>
                  <a:cxn ang="0">
                    <a:pos x="412" y="215"/>
                  </a:cxn>
                  <a:cxn ang="0">
                    <a:pos x="414" y="220"/>
                  </a:cxn>
                  <a:cxn ang="0">
                    <a:pos x="419" y="225"/>
                  </a:cxn>
                  <a:cxn ang="0">
                    <a:pos x="419" y="230"/>
                  </a:cxn>
                  <a:cxn ang="0">
                    <a:pos x="416" y="234"/>
                  </a:cxn>
                  <a:cxn ang="0">
                    <a:pos x="416" y="239"/>
                  </a:cxn>
                  <a:cxn ang="0">
                    <a:pos x="414" y="249"/>
                  </a:cxn>
                  <a:cxn ang="0">
                    <a:pos x="412" y="250"/>
                  </a:cxn>
                  <a:cxn ang="0">
                    <a:pos x="410" y="254"/>
                  </a:cxn>
                  <a:cxn ang="0">
                    <a:pos x="411" y="259"/>
                  </a:cxn>
                  <a:cxn ang="0">
                    <a:pos x="416" y="264"/>
                  </a:cxn>
                  <a:cxn ang="0">
                    <a:pos x="417" y="274"/>
                  </a:cxn>
                  <a:cxn ang="0">
                    <a:pos x="414" y="273"/>
                  </a:cxn>
                  <a:cxn ang="0">
                    <a:pos x="408" y="268"/>
                  </a:cxn>
                  <a:cxn ang="0">
                    <a:pos x="406" y="263"/>
                  </a:cxn>
                  <a:cxn ang="0">
                    <a:pos x="401" y="261"/>
                  </a:cxn>
                  <a:cxn ang="0">
                    <a:pos x="396" y="256"/>
                  </a:cxn>
                  <a:cxn ang="0">
                    <a:pos x="392" y="258"/>
                  </a:cxn>
                  <a:cxn ang="0">
                    <a:pos x="391" y="255"/>
                  </a:cxn>
                  <a:cxn ang="0">
                    <a:pos x="386" y="254"/>
                  </a:cxn>
                  <a:cxn ang="0">
                    <a:pos x="381" y="253"/>
                  </a:cxn>
                  <a:cxn ang="0">
                    <a:pos x="373" y="246"/>
                  </a:cxn>
                  <a:cxn ang="0">
                    <a:pos x="352" y="248"/>
                  </a:cxn>
                  <a:cxn ang="0">
                    <a:pos x="342" y="246"/>
                  </a:cxn>
                  <a:cxn ang="0">
                    <a:pos x="338" y="251"/>
                  </a:cxn>
                  <a:cxn ang="0">
                    <a:pos x="333" y="254"/>
                  </a:cxn>
                  <a:cxn ang="0">
                    <a:pos x="313" y="243"/>
                  </a:cxn>
                  <a:cxn ang="0">
                    <a:pos x="307" y="236"/>
                  </a:cxn>
                  <a:cxn ang="0">
                    <a:pos x="245" y="235"/>
                  </a:cxn>
                  <a:cxn ang="0">
                    <a:pos x="153" y="231"/>
                  </a:cxn>
                  <a:cxn ang="0">
                    <a:pos x="57" y="226"/>
                  </a:cxn>
                  <a:cxn ang="0">
                    <a:pos x="0" y="222"/>
                  </a:cxn>
                </a:cxnLst>
                <a:rect l="0" t="0" r="r" b="b"/>
                <a:pathLst>
                  <a:path w="420" h="274">
                    <a:moveTo>
                      <a:pt x="0" y="222"/>
                    </a:moveTo>
                    <a:lnTo>
                      <a:pt x="11" y="70"/>
                    </a:lnTo>
                    <a:lnTo>
                      <a:pt x="13" y="65"/>
                    </a:lnTo>
                    <a:lnTo>
                      <a:pt x="17" y="0"/>
                    </a:lnTo>
                    <a:lnTo>
                      <a:pt x="112" y="6"/>
                    </a:lnTo>
                    <a:lnTo>
                      <a:pt x="216" y="10"/>
                    </a:lnTo>
                    <a:lnTo>
                      <a:pt x="314" y="12"/>
                    </a:lnTo>
                    <a:lnTo>
                      <a:pt x="412" y="12"/>
                    </a:lnTo>
                    <a:lnTo>
                      <a:pt x="410" y="22"/>
                    </a:lnTo>
                    <a:lnTo>
                      <a:pt x="407" y="27"/>
                    </a:lnTo>
                    <a:lnTo>
                      <a:pt x="402" y="31"/>
                    </a:lnTo>
                    <a:lnTo>
                      <a:pt x="397" y="35"/>
                    </a:lnTo>
                    <a:lnTo>
                      <a:pt x="396" y="39"/>
                    </a:lnTo>
                    <a:lnTo>
                      <a:pt x="400" y="44"/>
                    </a:lnTo>
                    <a:lnTo>
                      <a:pt x="406" y="54"/>
                    </a:lnTo>
                    <a:lnTo>
                      <a:pt x="410" y="54"/>
                    </a:lnTo>
                    <a:lnTo>
                      <a:pt x="415" y="56"/>
                    </a:lnTo>
                    <a:lnTo>
                      <a:pt x="419" y="61"/>
                    </a:lnTo>
                    <a:lnTo>
                      <a:pt x="420" y="198"/>
                    </a:lnTo>
                    <a:lnTo>
                      <a:pt x="411" y="198"/>
                    </a:lnTo>
                    <a:lnTo>
                      <a:pt x="412" y="204"/>
                    </a:lnTo>
                    <a:lnTo>
                      <a:pt x="415" y="209"/>
                    </a:lnTo>
                    <a:lnTo>
                      <a:pt x="415" y="214"/>
                    </a:lnTo>
                    <a:lnTo>
                      <a:pt x="412" y="215"/>
                    </a:lnTo>
                    <a:lnTo>
                      <a:pt x="414" y="220"/>
                    </a:lnTo>
                    <a:lnTo>
                      <a:pt x="419" y="225"/>
                    </a:lnTo>
                    <a:lnTo>
                      <a:pt x="419" y="230"/>
                    </a:lnTo>
                    <a:lnTo>
                      <a:pt x="416" y="234"/>
                    </a:lnTo>
                    <a:lnTo>
                      <a:pt x="416" y="239"/>
                    </a:lnTo>
                    <a:lnTo>
                      <a:pt x="414" y="249"/>
                    </a:lnTo>
                    <a:lnTo>
                      <a:pt x="412" y="250"/>
                    </a:lnTo>
                    <a:lnTo>
                      <a:pt x="410" y="254"/>
                    </a:lnTo>
                    <a:lnTo>
                      <a:pt x="411" y="259"/>
                    </a:lnTo>
                    <a:lnTo>
                      <a:pt x="416" y="264"/>
                    </a:lnTo>
                    <a:lnTo>
                      <a:pt x="417" y="274"/>
                    </a:lnTo>
                    <a:lnTo>
                      <a:pt x="414" y="273"/>
                    </a:lnTo>
                    <a:lnTo>
                      <a:pt x="408" y="268"/>
                    </a:lnTo>
                    <a:lnTo>
                      <a:pt x="406" y="263"/>
                    </a:lnTo>
                    <a:lnTo>
                      <a:pt x="401" y="261"/>
                    </a:lnTo>
                    <a:lnTo>
                      <a:pt x="396" y="256"/>
                    </a:lnTo>
                    <a:lnTo>
                      <a:pt x="392" y="258"/>
                    </a:lnTo>
                    <a:lnTo>
                      <a:pt x="391" y="255"/>
                    </a:lnTo>
                    <a:lnTo>
                      <a:pt x="386" y="254"/>
                    </a:lnTo>
                    <a:lnTo>
                      <a:pt x="381" y="253"/>
                    </a:lnTo>
                    <a:lnTo>
                      <a:pt x="373" y="246"/>
                    </a:lnTo>
                    <a:lnTo>
                      <a:pt x="352" y="248"/>
                    </a:lnTo>
                    <a:lnTo>
                      <a:pt x="342" y="246"/>
                    </a:lnTo>
                    <a:lnTo>
                      <a:pt x="338" y="251"/>
                    </a:lnTo>
                    <a:lnTo>
                      <a:pt x="333" y="254"/>
                    </a:lnTo>
                    <a:lnTo>
                      <a:pt x="313" y="243"/>
                    </a:lnTo>
                    <a:lnTo>
                      <a:pt x="307" y="236"/>
                    </a:lnTo>
                    <a:lnTo>
                      <a:pt x="245" y="235"/>
                    </a:lnTo>
                    <a:lnTo>
                      <a:pt x="153" y="231"/>
                    </a:lnTo>
                    <a:lnTo>
                      <a:pt x="57" y="226"/>
                    </a:lnTo>
                    <a:lnTo>
                      <a:pt x="0" y="222"/>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12" name="Freeform 24">
                <a:extLst>
                  <a:ext uri="{FF2B5EF4-FFF2-40B4-BE49-F238E27FC236}">
                    <a16:creationId xmlns:a16="http://schemas.microsoft.com/office/drawing/2014/main" id="{15E41BBA-7433-47DB-B021-57A3F6304D38}"/>
                  </a:ext>
                </a:extLst>
              </p:cNvPr>
              <p:cNvSpPr>
                <a:spLocks/>
              </p:cNvSpPr>
              <p:nvPr/>
            </p:nvSpPr>
            <p:spPr bwMode="auto">
              <a:xfrm>
                <a:off x="2236" y="1051"/>
                <a:ext cx="546" cy="332"/>
              </a:xfrm>
              <a:custGeom>
                <a:avLst/>
                <a:gdLst/>
                <a:ahLst/>
                <a:cxnLst>
                  <a:cxn ang="0">
                    <a:pos x="0" y="230"/>
                  </a:cxn>
                  <a:cxn ang="0">
                    <a:pos x="17" y="1"/>
                  </a:cxn>
                  <a:cxn ang="0">
                    <a:pos x="17" y="0"/>
                  </a:cxn>
                  <a:cxn ang="0">
                    <a:pos x="96" y="5"/>
                  </a:cxn>
                  <a:cxn ang="0">
                    <a:pos x="214" y="10"/>
                  </a:cxn>
                  <a:cxn ang="0">
                    <a:pos x="316" y="12"/>
                  </a:cxn>
                  <a:cxn ang="0">
                    <a:pos x="361" y="12"/>
                  </a:cxn>
                  <a:cxn ang="0">
                    <a:pos x="360" y="15"/>
                  </a:cxn>
                  <a:cxn ang="0">
                    <a:pos x="360" y="15"/>
                  </a:cxn>
                  <a:cxn ang="0">
                    <a:pos x="363" y="18"/>
                  </a:cxn>
                  <a:cxn ang="0">
                    <a:pos x="365" y="32"/>
                  </a:cxn>
                  <a:cxn ang="0">
                    <a:pos x="368" y="37"/>
                  </a:cxn>
                  <a:cxn ang="0">
                    <a:pos x="364" y="46"/>
                  </a:cxn>
                  <a:cxn ang="0">
                    <a:pos x="366" y="56"/>
                  </a:cxn>
                  <a:cxn ang="0">
                    <a:pos x="365" y="60"/>
                  </a:cxn>
                  <a:cxn ang="0">
                    <a:pos x="366" y="62"/>
                  </a:cxn>
                  <a:cxn ang="0">
                    <a:pos x="365" y="72"/>
                  </a:cxn>
                  <a:cxn ang="0">
                    <a:pos x="366" y="78"/>
                  </a:cxn>
                  <a:cxn ang="0">
                    <a:pos x="371" y="94"/>
                  </a:cxn>
                  <a:cxn ang="0">
                    <a:pos x="371" y="96"/>
                  </a:cxn>
                  <a:cxn ang="0">
                    <a:pos x="378" y="110"/>
                  </a:cxn>
                  <a:cxn ang="0">
                    <a:pos x="380" y="122"/>
                  </a:cxn>
                  <a:cxn ang="0">
                    <a:pos x="380" y="127"/>
                  </a:cxn>
                  <a:cxn ang="0">
                    <a:pos x="379" y="130"/>
                  </a:cxn>
                  <a:cxn ang="0">
                    <a:pos x="380" y="135"/>
                  </a:cxn>
                  <a:cxn ang="0">
                    <a:pos x="380" y="145"/>
                  </a:cxn>
                  <a:cxn ang="0">
                    <a:pos x="381" y="156"/>
                  </a:cxn>
                  <a:cxn ang="0">
                    <a:pos x="381" y="163"/>
                  </a:cxn>
                  <a:cxn ang="0">
                    <a:pos x="384" y="168"/>
                  </a:cxn>
                  <a:cxn ang="0">
                    <a:pos x="383" y="173"/>
                  </a:cxn>
                  <a:cxn ang="0">
                    <a:pos x="384" y="191"/>
                  </a:cxn>
                  <a:cxn ang="0">
                    <a:pos x="386" y="196"/>
                  </a:cxn>
                  <a:cxn ang="0">
                    <a:pos x="385" y="201"/>
                  </a:cxn>
                  <a:cxn ang="0">
                    <a:pos x="388" y="206"/>
                  </a:cxn>
                  <a:cxn ang="0">
                    <a:pos x="393" y="213"/>
                  </a:cxn>
                  <a:cxn ang="0">
                    <a:pos x="394" y="218"/>
                  </a:cxn>
                  <a:cxn ang="0">
                    <a:pos x="394" y="223"/>
                  </a:cxn>
                  <a:cxn ang="0">
                    <a:pos x="395" y="233"/>
                  </a:cxn>
                  <a:cxn ang="0">
                    <a:pos x="395" y="237"/>
                  </a:cxn>
                  <a:cxn ang="0">
                    <a:pos x="395" y="242"/>
                  </a:cxn>
                  <a:cxn ang="0">
                    <a:pos x="297" y="242"/>
                  </a:cxn>
                  <a:cxn ang="0">
                    <a:pos x="199" y="240"/>
                  </a:cxn>
                  <a:cxn ang="0">
                    <a:pos x="95" y="236"/>
                  </a:cxn>
                  <a:cxn ang="0">
                    <a:pos x="0" y="230"/>
                  </a:cxn>
                </a:cxnLst>
                <a:rect l="0" t="0" r="r" b="b"/>
                <a:pathLst>
                  <a:path w="395" h="242">
                    <a:moveTo>
                      <a:pt x="0" y="230"/>
                    </a:moveTo>
                    <a:lnTo>
                      <a:pt x="17" y="1"/>
                    </a:lnTo>
                    <a:lnTo>
                      <a:pt x="17" y="0"/>
                    </a:lnTo>
                    <a:lnTo>
                      <a:pt x="96" y="5"/>
                    </a:lnTo>
                    <a:lnTo>
                      <a:pt x="214" y="10"/>
                    </a:lnTo>
                    <a:lnTo>
                      <a:pt x="316" y="12"/>
                    </a:lnTo>
                    <a:lnTo>
                      <a:pt x="361" y="12"/>
                    </a:lnTo>
                    <a:lnTo>
                      <a:pt x="360" y="15"/>
                    </a:lnTo>
                    <a:lnTo>
                      <a:pt x="360" y="15"/>
                    </a:lnTo>
                    <a:lnTo>
                      <a:pt x="363" y="18"/>
                    </a:lnTo>
                    <a:lnTo>
                      <a:pt x="365" y="32"/>
                    </a:lnTo>
                    <a:lnTo>
                      <a:pt x="368" y="37"/>
                    </a:lnTo>
                    <a:lnTo>
                      <a:pt x="364" y="46"/>
                    </a:lnTo>
                    <a:lnTo>
                      <a:pt x="366" y="56"/>
                    </a:lnTo>
                    <a:lnTo>
                      <a:pt x="365" y="60"/>
                    </a:lnTo>
                    <a:lnTo>
                      <a:pt x="366" y="62"/>
                    </a:lnTo>
                    <a:lnTo>
                      <a:pt x="365" y="72"/>
                    </a:lnTo>
                    <a:lnTo>
                      <a:pt x="366" y="78"/>
                    </a:lnTo>
                    <a:lnTo>
                      <a:pt x="371" y="94"/>
                    </a:lnTo>
                    <a:lnTo>
                      <a:pt x="371" y="96"/>
                    </a:lnTo>
                    <a:lnTo>
                      <a:pt x="378" y="110"/>
                    </a:lnTo>
                    <a:lnTo>
                      <a:pt x="380" y="122"/>
                    </a:lnTo>
                    <a:lnTo>
                      <a:pt x="380" y="127"/>
                    </a:lnTo>
                    <a:lnTo>
                      <a:pt x="379" y="130"/>
                    </a:lnTo>
                    <a:lnTo>
                      <a:pt x="380" y="135"/>
                    </a:lnTo>
                    <a:lnTo>
                      <a:pt x="380" y="145"/>
                    </a:lnTo>
                    <a:lnTo>
                      <a:pt x="381" y="156"/>
                    </a:lnTo>
                    <a:lnTo>
                      <a:pt x="381" y="163"/>
                    </a:lnTo>
                    <a:lnTo>
                      <a:pt x="384" y="168"/>
                    </a:lnTo>
                    <a:lnTo>
                      <a:pt x="383" y="173"/>
                    </a:lnTo>
                    <a:lnTo>
                      <a:pt x="384" y="191"/>
                    </a:lnTo>
                    <a:lnTo>
                      <a:pt x="386" y="196"/>
                    </a:lnTo>
                    <a:lnTo>
                      <a:pt x="385" y="201"/>
                    </a:lnTo>
                    <a:lnTo>
                      <a:pt x="388" y="206"/>
                    </a:lnTo>
                    <a:lnTo>
                      <a:pt x="393" y="213"/>
                    </a:lnTo>
                    <a:lnTo>
                      <a:pt x="394" y="218"/>
                    </a:lnTo>
                    <a:lnTo>
                      <a:pt x="394" y="223"/>
                    </a:lnTo>
                    <a:lnTo>
                      <a:pt x="395" y="233"/>
                    </a:lnTo>
                    <a:lnTo>
                      <a:pt x="395" y="237"/>
                    </a:lnTo>
                    <a:lnTo>
                      <a:pt x="395" y="242"/>
                    </a:lnTo>
                    <a:lnTo>
                      <a:pt x="297" y="242"/>
                    </a:lnTo>
                    <a:lnTo>
                      <a:pt x="199" y="240"/>
                    </a:lnTo>
                    <a:lnTo>
                      <a:pt x="95" y="236"/>
                    </a:lnTo>
                    <a:lnTo>
                      <a:pt x="0" y="230"/>
                    </a:lnTo>
                    <a:close/>
                  </a:path>
                </a:pathLst>
              </a:custGeom>
              <a:solidFill>
                <a:schemeClr val="bg1">
                  <a:lumMod val="85000"/>
                </a:schemeClr>
              </a:solidFill>
              <a:ln w="9525">
                <a:noFill/>
                <a:round/>
                <a:headEnd/>
                <a:tailEnd/>
              </a:ln>
            </p:spPr>
            <p:txBody>
              <a:bodyPr/>
              <a:lstStyle/>
              <a:p>
                <a:pPr defTabSz="257175">
                  <a:defRPr/>
                </a:pPr>
                <a:endParaRPr lang="en-US" sz="1013" kern="0">
                  <a:solidFill>
                    <a:prstClr val="black"/>
                  </a:solidFill>
                  <a:latin typeface="Calibri"/>
                </a:endParaRPr>
              </a:p>
            </p:txBody>
          </p:sp>
          <p:sp>
            <p:nvSpPr>
              <p:cNvPr id="113" name="Freeform 25">
                <a:extLst>
                  <a:ext uri="{FF2B5EF4-FFF2-40B4-BE49-F238E27FC236}">
                    <a16:creationId xmlns:a16="http://schemas.microsoft.com/office/drawing/2014/main" id="{3589A696-E022-4BE0-BDDB-F9CC72C5D1AF}"/>
                  </a:ext>
                </a:extLst>
              </p:cNvPr>
              <p:cNvSpPr>
                <a:spLocks/>
              </p:cNvSpPr>
              <p:nvPr/>
            </p:nvSpPr>
            <p:spPr bwMode="auto">
              <a:xfrm>
                <a:off x="2236" y="1051"/>
                <a:ext cx="546" cy="332"/>
              </a:xfrm>
              <a:custGeom>
                <a:avLst/>
                <a:gdLst/>
                <a:ahLst/>
                <a:cxnLst>
                  <a:cxn ang="0">
                    <a:pos x="0" y="230"/>
                  </a:cxn>
                  <a:cxn ang="0">
                    <a:pos x="17" y="1"/>
                  </a:cxn>
                  <a:cxn ang="0">
                    <a:pos x="17" y="0"/>
                  </a:cxn>
                  <a:cxn ang="0">
                    <a:pos x="96" y="5"/>
                  </a:cxn>
                  <a:cxn ang="0">
                    <a:pos x="214" y="10"/>
                  </a:cxn>
                  <a:cxn ang="0">
                    <a:pos x="316" y="12"/>
                  </a:cxn>
                  <a:cxn ang="0">
                    <a:pos x="361" y="12"/>
                  </a:cxn>
                  <a:cxn ang="0">
                    <a:pos x="360" y="15"/>
                  </a:cxn>
                  <a:cxn ang="0">
                    <a:pos x="360" y="15"/>
                  </a:cxn>
                  <a:cxn ang="0">
                    <a:pos x="363" y="18"/>
                  </a:cxn>
                  <a:cxn ang="0">
                    <a:pos x="365" y="32"/>
                  </a:cxn>
                  <a:cxn ang="0">
                    <a:pos x="368" y="37"/>
                  </a:cxn>
                  <a:cxn ang="0">
                    <a:pos x="364" y="46"/>
                  </a:cxn>
                  <a:cxn ang="0">
                    <a:pos x="366" y="56"/>
                  </a:cxn>
                  <a:cxn ang="0">
                    <a:pos x="365" y="60"/>
                  </a:cxn>
                  <a:cxn ang="0">
                    <a:pos x="366" y="62"/>
                  </a:cxn>
                  <a:cxn ang="0">
                    <a:pos x="365" y="72"/>
                  </a:cxn>
                  <a:cxn ang="0">
                    <a:pos x="366" y="78"/>
                  </a:cxn>
                  <a:cxn ang="0">
                    <a:pos x="371" y="94"/>
                  </a:cxn>
                  <a:cxn ang="0">
                    <a:pos x="371" y="96"/>
                  </a:cxn>
                  <a:cxn ang="0">
                    <a:pos x="378" y="110"/>
                  </a:cxn>
                  <a:cxn ang="0">
                    <a:pos x="380" y="122"/>
                  </a:cxn>
                  <a:cxn ang="0">
                    <a:pos x="380" y="127"/>
                  </a:cxn>
                  <a:cxn ang="0">
                    <a:pos x="379" y="130"/>
                  </a:cxn>
                  <a:cxn ang="0">
                    <a:pos x="380" y="135"/>
                  </a:cxn>
                  <a:cxn ang="0">
                    <a:pos x="380" y="145"/>
                  </a:cxn>
                  <a:cxn ang="0">
                    <a:pos x="381" y="156"/>
                  </a:cxn>
                  <a:cxn ang="0">
                    <a:pos x="381" y="163"/>
                  </a:cxn>
                  <a:cxn ang="0">
                    <a:pos x="384" y="168"/>
                  </a:cxn>
                  <a:cxn ang="0">
                    <a:pos x="383" y="173"/>
                  </a:cxn>
                  <a:cxn ang="0">
                    <a:pos x="384" y="191"/>
                  </a:cxn>
                  <a:cxn ang="0">
                    <a:pos x="386" y="196"/>
                  </a:cxn>
                  <a:cxn ang="0">
                    <a:pos x="385" y="201"/>
                  </a:cxn>
                  <a:cxn ang="0">
                    <a:pos x="388" y="206"/>
                  </a:cxn>
                  <a:cxn ang="0">
                    <a:pos x="393" y="213"/>
                  </a:cxn>
                  <a:cxn ang="0">
                    <a:pos x="394" y="218"/>
                  </a:cxn>
                  <a:cxn ang="0">
                    <a:pos x="394" y="223"/>
                  </a:cxn>
                  <a:cxn ang="0">
                    <a:pos x="395" y="233"/>
                  </a:cxn>
                  <a:cxn ang="0">
                    <a:pos x="395" y="237"/>
                  </a:cxn>
                  <a:cxn ang="0">
                    <a:pos x="395" y="242"/>
                  </a:cxn>
                  <a:cxn ang="0">
                    <a:pos x="297" y="242"/>
                  </a:cxn>
                  <a:cxn ang="0">
                    <a:pos x="199" y="240"/>
                  </a:cxn>
                  <a:cxn ang="0">
                    <a:pos x="95" y="236"/>
                  </a:cxn>
                  <a:cxn ang="0">
                    <a:pos x="0" y="230"/>
                  </a:cxn>
                </a:cxnLst>
                <a:rect l="0" t="0" r="r" b="b"/>
                <a:pathLst>
                  <a:path w="395" h="242">
                    <a:moveTo>
                      <a:pt x="0" y="230"/>
                    </a:moveTo>
                    <a:lnTo>
                      <a:pt x="17" y="1"/>
                    </a:lnTo>
                    <a:lnTo>
                      <a:pt x="17" y="0"/>
                    </a:lnTo>
                    <a:lnTo>
                      <a:pt x="96" y="5"/>
                    </a:lnTo>
                    <a:lnTo>
                      <a:pt x="214" y="10"/>
                    </a:lnTo>
                    <a:lnTo>
                      <a:pt x="316" y="12"/>
                    </a:lnTo>
                    <a:lnTo>
                      <a:pt x="361" y="12"/>
                    </a:lnTo>
                    <a:lnTo>
                      <a:pt x="360" y="15"/>
                    </a:lnTo>
                    <a:lnTo>
                      <a:pt x="360" y="15"/>
                    </a:lnTo>
                    <a:lnTo>
                      <a:pt x="363" y="18"/>
                    </a:lnTo>
                    <a:lnTo>
                      <a:pt x="365" y="32"/>
                    </a:lnTo>
                    <a:lnTo>
                      <a:pt x="368" y="37"/>
                    </a:lnTo>
                    <a:lnTo>
                      <a:pt x="364" y="46"/>
                    </a:lnTo>
                    <a:lnTo>
                      <a:pt x="366" y="56"/>
                    </a:lnTo>
                    <a:lnTo>
                      <a:pt x="365" y="60"/>
                    </a:lnTo>
                    <a:lnTo>
                      <a:pt x="366" y="62"/>
                    </a:lnTo>
                    <a:lnTo>
                      <a:pt x="365" y="72"/>
                    </a:lnTo>
                    <a:lnTo>
                      <a:pt x="366" y="78"/>
                    </a:lnTo>
                    <a:lnTo>
                      <a:pt x="371" y="94"/>
                    </a:lnTo>
                    <a:lnTo>
                      <a:pt x="371" y="96"/>
                    </a:lnTo>
                    <a:lnTo>
                      <a:pt x="378" y="110"/>
                    </a:lnTo>
                    <a:lnTo>
                      <a:pt x="380" y="122"/>
                    </a:lnTo>
                    <a:lnTo>
                      <a:pt x="380" y="127"/>
                    </a:lnTo>
                    <a:lnTo>
                      <a:pt x="379" y="130"/>
                    </a:lnTo>
                    <a:lnTo>
                      <a:pt x="380" y="135"/>
                    </a:lnTo>
                    <a:lnTo>
                      <a:pt x="380" y="145"/>
                    </a:lnTo>
                    <a:lnTo>
                      <a:pt x="381" y="156"/>
                    </a:lnTo>
                    <a:lnTo>
                      <a:pt x="381" y="163"/>
                    </a:lnTo>
                    <a:lnTo>
                      <a:pt x="384" y="168"/>
                    </a:lnTo>
                    <a:lnTo>
                      <a:pt x="383" y="173"/>
                    </a:lnTo>
                    <a:lnTo>
                      <a:pt x="384" y="191"/>
                    </a:lnTo>
                    <a:lnTo>
                      <a:pt x="386" y="196"/>
                    </a:lnTo>
                    <a:lnTo>
                      <a:pt x="385" y="201"/>
                    </a:lnTo>
                    <a:lnTo>
                      <a:pt x="388" y="206"/>
                    </a:lnTo>
                    <a:lnTo>
                      <a:pt x="393" y="213"/>
                    </a:lnTo>
                    <a:lnTo>
                      <a:pt x="394" y="218"/>
                    </a:lnTo>
                    <a:lnTo>
                      <a:pt x="394" y="223"/>
                    </a:lnTo>
                    <a:lnTo>
                      <a:pt x="395" y="233"/>
                    </a:lnTo>
                    <a:lnTo>
                      <a:pt x="395" y="237"/>
                    </a:lnTo>
                    <a:lnTo>
                      <a:pt x="395" y="242"/>
                    </a:lnTo>
                    <a:lnTo>
                      <a:pt x="297" y="242"/>
                    </a:lnTo>
                    <a:lnTo>
                      <a:pt x="199" y="240"/>
                    </a:lnTo>
                    <a:lnTo>
                      <a:pt x="95" y="236"/>
                    </a:lnTo>
                    <a:lnTo>
                      <a:pt x="0" y="230"/>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14" name="Freeform 26">
                <a:extLst>
                  <a:ext uri="{FF2B5EF4-FFF2-40B4-BE49-F238E27FC236}">
                    <a16:creationId xmlns:a16="http://schemas.microsoft.com/office/drawing/2014/main" id="{1394E349-52A8-49A6-86B7-1E39A4D29F43}"/>
                  </a:ext>
                </a:extLst>
              </p:cNvPr>
              <p:cNvSpPr>
                <a:spLocks/>
              </p:cNvSpPr>
              <p:nvPr/>
            </p:nvSpPr>
            <p:spPr bwMode="auto">
              <a:xfrm>
                <a:off x="2248" y="2318"/>
                <a:ext cx="721" cy="369"/>
              </a:xfrm>
              <a:custGeom>
                <a:avLst/>
                <a:gdLst/>
                <a:ahLst/>
                <a:cxnLst>
                  <a:cxn ang="0">
                    <a:pos x="3" y="0"/>
                  </a:cxn>
                  <a:cxn ang="0">
                    <a:pos x="157" y="8"/>
                  </a:cxn>
                  <a:cxn ang="0">
                    <a:pos x="432" y="12"/>
                  </a:cxn>
                  <a:cxn ang="0">
                    <a:pos x="507" y="48"/>
                  </a:cxn>
                  <a:cxn ang="0">
                    <a:pos x="520" y="132"/>
                  </a:cxn>
                  <a:cxn ang="0">
                    <a:pos x="507" y="263"/>
                  </a:cxn>
                  <a:cxn ang="0">
                    <a:pos x="498" y="258"/>
                  </a:cxn>
                  <a:cxn ang="0">
                    <a:pos x="477" y="244"/>
                  </a:cxn>
                  <a:cxn ang="0">
                    <a:pos x="469" y="248"/>
                  </a:cxn>
                  <a:cxn ang="0">
                    <a:pos x="462" y="251"/>
                  </a:cxn>
                  <a:cxn ang="0">
                    <a:pos x="453" y="244"/>
                  </a:cxn>
                  <a:cxn ang="0">
                    <a:pos x="439" y="252"/>
                  </a:cxn>
                  <a:cxn ang="0">
                    <a:pos x="429" y="248"/>
                  </a:cxn>
                  <a:cxn ang="0">
                    <a:pos x="419" y="253"/>
                  </a:cxn>
                  <a:cxn ang="0">
                    <a:pos x="409" y="259"/>
                  </a:cxn>
                  <a:cxn ang="0">
                    <a:pos x="401" y="259"/>
                  </a:cxn>
                  <a:cxn ang="0">
                    <a:pos x="391" y="254"/>
                  </a:cxn>
                  <a:cxn ang="0">
                    <a:pos x="384" y="249"/>
                  </a:cxn>
                  <a:cxn ang="0">
                    <a:pos x="375" y="251"/>
                  </a:cxn>
                  <a:cxn ang="0">
                    <a:pos x="366" y="244"/>
                  </a:cxn>
                  <a:cxn ang="0">
                    <a:pos x="364" y="248"/>
                  </a:cxn>
                  <a:cxn ang="0">
                    <a:pos x="357" y="261"/>
                  </a:cxn>
                  <a:cxn ang="0">
                    <a:pos x="352" y="261"/>
                  </a:cxn>
                  <a:cxn ang="0">
                    <a:pos x="352" y="251"/>
                  </a:cxn>
                  <a:cxn ang="0">
                    <a:pos x="340" y="254"/>
                  </a:cxn>
                  <a:cxn ang="0">
                    <a:pos x="333" y="248"/>
                  </a:cxn>
                  <a:cxn ang="0">
                    <a:pos x="326" y="244"/>
                  </a:cxn>
                  <a:cxn ang="0">
                    <a:pos x="313" y="249"/>
                  </a:cxn>
                  <a:cxn ang="0">
                    <a:pos x="304" y="251"/>
                  </a:cxn>
                  <a:cxn ang="0">
                    <a:pos x="303" y="241"/>
                  </a:cxn>
                  <a:cxn ang="0">
                    <a:pos x="294" y="236"/>
                  </a:cxn>
                  <a:cxn ang="0">
                    <a:pos x="291" y="231"/>
                  </a:cxn>
                  <a:cxn ang="0">
                    <a:pos x="276" y="233"/>
                  </a:cxn>
                  <a:cxn ang="0">
                    <a:pos x="267" y="232"/>
                  </a:cxn>
                  <a:cxn ang="0">
                    <a:pos x="259" y="228"/>
                  </a:cxn>
                  <a:cxn ang="0">
                    <a:pos x="244" y="226"/>
                  </a:cxn>
                  <a:cxn ang="0">
                    <a:pos x="235" y="224"/>
                  </a:cxn>
                  <a:cxn ang="0">
                    <a:pos x="228" y="223"/>
                  </a:cxn>
                  <a:cxn ang="0">
                    <a:pos x="226" y="213"/>
                  </a:cxn>
                  <a:cxn ang="0">
                    <a:pos x="218" y="207"/>
                  </a:cxn>
                  <a:cxn ang="0">
                    <a:pos x="214" y="209"/>
                  </a:cxn>
                  <a:cxn ang="0">
                    <a:pos x="204" y="208"/>
                  </a:cxn>
                  <a:cxn ang="0">
                    <a:pos x="195" y="208"/>
                  </a:cxn>
                  <a:cxn ang="0">
                    <a:pos x="181" y="194"/>
                  </a:cxn>
                  <a:cxn ang="0">
                    <a:pos x="177" y="185"/>
                  </a:cxn>
                  <a:cxn ang="0">
                    <a:pos x="176" y="47"/>
                  </a:cxn>
                  <a:cxn ang="0">
                    <a:pos x="146" y="46"/>
                  </a:cxn>
                  <a:cxn ang="0">
                    <a:pos x="0" y="38"/>
                  </a:cxn>
                </a:cxnLst>
                <a:rect l="0" t="0" r="r" b="b"/>
                <a:pathLst>
                  <a:path w="521" h="266">
                    <a:moveTo>
                      <a:pt x="0" y="38"/>
                    </a:moveTo>
                    <a:lnTo>
                      <a:pt x="3" y="0"/>
                    </a:lnTo>
                    <a:lnTo>
                      <a:pt x="62" y="4"/>
                    </a:lnTo>
                    <a:lnTo>
                      <a:pt x="157" y="8"/>
                    </a:lnTo>
                    <a:lnTo>
                      <a:pt x="294" y="12"/>
                    </a:lnTo>
                    <a:lnTo>
                      <a:pt x="432" y="12"/>
                    </a:lnTo>
                    <a:lnTo>
                      <a:pt x="506" y="9"/>
                    </a:lnTo>
                    <a:lnTo>
                      <a:pt x="507" y="48"/>
                    </a:lnTo>
                    <a:lnTo>
                      <a:pt x="518" y="112"/>
                    </a:lnTo>
                    <a:lnTo>
                      <a:pt x="520" y="132"/>
                    </a:lnTo>
                    <a:lnTo>
                      <a:pt x="521" y="266"/>
                    </a:lnTo>
                    <a:lnTo>
                      <a:pt x="507" y="263"/>
                    </a:lnTo>
                    <a:lnTo>
                      <a:pt x="502" y="259"/>
                    </a:lnTo>
                    <a:lnTo>
                      <a:pt x="498" y="258"/>
                    </a:lnTo>
                    <a:lnTo>
                      <a:pt x="488" y="251"/>
                    </a:lnTo>
                    <a:lnTo>
                      <a:pt x="477" y="244"/>
                    </a:lnTo>
                    <a:lnTo>
                      <a:pt x="473" y="244"/>
                    </a:lnTo>
                    <a:lnTo>
                      <a:pt x="469" y="248"/>
                    </a:lnTo>
                    <a:lnTo>
                      <a:pt x="467" y="251"/>
                    </a:lnTo>
                    <a:lnTo>
                      <a:pt x="462" y="251"/>
                    </a:lnTo>
                    <a:lnTo>
                      <a:pt x="458" y="249"/>
                    </a:lnTo>
                    <a:lnTo>
                      <a:pt x="453" y="244"/>
                    </a:lnTo>
                    <a:lnTo>
                      <a:pt x="443" y="248"/>
                    </a:lnTo>
                    <a:lnTo>
                      <a:pt x="439" y="252"/>
                    </a:lnTo>
                    <a:lnTo>
                      <a:pt x="434" y="252"/>
                    </a:lnTo>
                    <a:lnTo>
                      <a:pt x="429" y="248"/>
                    </a:lnTo>
                    <a:lnTo>
                      <a:pt x="425" y="252"/>
                    </a:lnTo>
                    <a:lnTo>
                      <a:pt x="419" y="253"/>
                    </a:lnTo>
                    <a:lnTo>
                      <a:pt x="414" y="259"/>
                    </a:lnTo>
                    <a:lnTo>
                      <a:pt x="409" y="259"/>
                    </a:lnTo>
                    <a:lnTo>
                      <a:pt x="406" y="263"/>
                    </a:lnTo>
                    <a:lnTo>
                      <a:pt x="401" y="259"/>
                    </a:lnTo>
                    <a:lnTo>
                      <a:pt x="396" y="257"/>
                    </a:lnTo>
                    <a:lnTo>
                      <a:pt x="391" y="254"/>
                    </a:lnTo>
                    <a:lnTo>
                      <a:pt x="389" y="249"/>
                    </a:lnTo>
                    <a:lnTo>
                      <a:pt x="384" y="249"/>
                    </a:lnTo>
                    <a:lnTo>
                      <a:pt x="379" y="253"/>
                    </a:lnTo>
                    <a:lnTo>
                      <a:pt x="375" y="251"/>
                    </a:lnTo>
                    <a:lnTo>
                      <a:pt x="370" y="246"/>
                    </a:lnTo>
                    <a:lnTo>
                      <a:pt x="366" y="244"/>
                    </a:lnTo>
                    <a:lnTo>
                      <a:pt x="364" y="246"/>
                    </a:lnTo>
                    <a:lnTo>
                      <a:pt x="364" y="248"/>
                    </a:lnTo>
                    <a:lnTo>
                      <a:pt x="359" y="252"/>
                    </a:lnTo>
                    <a:lnTo>
                      <a:pt x="357" y="261"/>
                    </a:lnTo>
                    <a:lnTo>
                      <a:pt x="354" y="262"/>
                    </a:lnTo>
                    <a:lnTo>
                      <a:pt x="352" y="261"/>
                    </a:lnTo>
                    <a:lnTo>
                      <a:pt x="350" y="256"/>
                    </a:lnTo>
                    <a:lnTo>
                      <a:pt x="352" y="251"/>
                    </a:lnTo>
                    <a:lnTo>
                      <a:pt x="347" y="251"/>
                    </a:lnTo>
                    <a:lnTo>
                      <a:pt x="340" y="254"/>
                    </a:lnTo>
                    <a:lnTo>
                      <a:pt x="335" y="253"/>
                    </a:lnTo>
                    <a:lnTo>
                      <a:pt x="333" y="248"/>
                    </a:lnTo>
                    <a:lnTo>
                      <a:pt x="328" y="248"/>
                    </a:lnTo>
                    <a:lnTo>
                      <a:pt x="326" y="244"/>
                    </a:lnTo>
                    <a:lnTo>
                      <a:pt x="321" y="242"/>
                    </a:lnTo>
                    <a:lnTo>
                      <a:pt x="313" y="249"/>
                    </a:lnTo>
                    <a:lnTo>
                      <a:pt x="310" y="252"/>
                    </a:lnTo>
                    <a:lnTo>
                      <a:pt x="304" y="251"/>
                    </a:lnTo>
                    <a:lnTo>
                      <a:pt x="303" y="244"/>
                    </a:lnTo>
                    <a:lnTo>
                      <a:pt x="303" y="241"/>
                    </a:lnTo>
                    <a:lnTo>
                      <a:pt x="298" y="241"/>
                    </a:lnTo>
                    <a:lnTo>
                      <a:pt x="294" y="236"/>
                    </a:lnTo>
                    <a:lnTo>
                      <a:pt x="296" y="231"/>
                    </a:lnTo>
                    <a:lnTo>
                      <a:pt x="291" y="231"/>
                    </a:lnTo>
                    <a:lnTo>
                      <a:pt x="281" y="229"/>
                    </a:lnTo>
                    <a:lnTo>
                      <a:pt x="276" y="233"/>
                    </a:lnTo>
                    <a:lnTo>
                      <a:pt x="271" y="236"/>
                    </a:lnTo>
                    <a:lnTo>
                      <a:pt x="267" y="232"/>
                    </a:lnTo>
                    <a:lnTo>
                      <a:pt x="264" y="228"/>
                    </a:lnTo>
                    <a:lnTo>
                      <a:pt x="259" y="228"/>
                    </a:lnTo>
                    <a:lnTo>
                      <a:pt x="254" y="229"/>
                    </a:lnTo>
                    <a:lnTo>
                      <a:pt x="244" y="226"/>
                    </a:lnTo>
                    <a:lnTo>
                      <a:pt x="239" y="223"/>
                    </a:lnTo>
                    <a:lnTo>
                      <a:pt x="235" y="224"/>
                    </a:lnTo>
                    <a:lnTo>
                      <a:pt x="233" y="223"/>
                    </a:lnTo>
                    <a:lnTo>
                      <a:pt x="228" y="223"/>
                    </a:lnTo>
                    <a:lnTo>
                      <a:pt x="226" y="218"/>
                    </a:lnTo>
                    <a:lnTo>
                      <a:pt x="226" y="213"/>
                    </a:lnTo>
                    <a:lnTo>
                      <a:pt x="223" y="209"/>
                    </a:lnTo>
                    <a:lnTo>
                      <a:pt x="218" y="207"/>
                    </a:lnTo>
                    <a:lnTo>
                      <a:pt x="216" y="204"/>
                    </a:lnTo>
                    <a:lnTo>
                      <a:pt x="214" y="209"/>
                    </a:lnTo>
                    <a:lnTo>
                      <a:pt x="210" y="209"/>
                    </a:lnTo>
                    <a:lnTo>
                      <a:pt x="204" y="208"/>
                    </a:lnTo>
                    <a:lnTo>
                      <a:pt x="199" y="209"/>
                    </a:lnTo>
                    <a:lnTo>
                      <a:pt x="195" y="208"/>
                    </a:lnTo>
                    <a:lnTo>
                      <a:pt x="186" y="198"/>
                    </a:lnTo>
                    <a:lnTo>
                      <a:pt x="181" y="194"/>
                    </a:lnTo>
                    <a:lnTo>
                      <a:pt x="176" y="194"/>
                    </a:lnTo>
                    <a:lnTo>
                      <a:pt x="177" y="185"/>
                    </a:lnTo>
                    <a:lnTo>
                      <a:pt x="181" y="49"/>
                    </a:lnTo>
                    <a:lnTo>
                      <a:pt x="176" y="47"/>
                    </a:lnTo>
                    <a:lnTo>
                      <a:pt x="171" y="46"/>
                    </a:lnTo>
                    <a:lnTo>
                      <a:pt x="146" y="46"/>
                    </a:lnTo>
                    <a:lnTo>
                      <a:pt x="83" y="43"/>
                    </a:lnTo>
                    <a:lnTo>
                      <a:pt x="0" y="38"/>
                    </a:lnTo>
                    <a:close/>
                  </a:path>
                </a:pathLst>
              </a:custGeom>
              <a:solidFill>
                <a:srgbClr val="336699"/>
              </a:solidFill>
              <a:ln w="9525">
                <a:noFill/>
                <a:round/>
                <a:headEnd/>
                <a:tailEnd/>
              </a:ln>
            </p:spPr>
            <p:txBody>
              <a:bodyPr/>
              <a:lstStyle/>
              <a:p>
                <a:pPr defTabSz="257175">
                  <a:defRPr/>
                </a:pPr>
                <a:endParaRPr lang="en-US" sz="1013" kern="0" dirty="0">
                  <a:solidFill>
                    <a:prstClr val="black"/>
                  </a:solidFill>
                  <a:latin typeface="Calibri"/>
                </a:endParaRPr>
              </a:p>
            </p:txBody>
          </p:sp>
          <p:sp>
            <p:nvSpPr>
              <p:cNvPr id="115" name="Freeform 27">
                <a:extLst>
                  <a:ext uri="{FF2B5EF4-FFF2-40B4-BE49-F238E27FC236}">
                    <a16:creationId xmlns:a16="http://schemas.microsoft.com/office/drawing/2014/main" id="{3041FBDB-3448-46D9-8E84-BE3415F3B5C1}"/>
                  </a:ext>
                </a:extLst>
              </p:cNvPr>
              <p:cNvSpPr>
                <a:spLocks/>
              </p:cNvSpPr>
              <p:nvPr/>
            </p:nvSpPr>
            <p:spPr bwMode="auto">
              <a:xfrm>
                <a:off x="2248" y="2318"/>
                <a:ext cx="721" cy="369"/>
              </a:xfrm>
              <a:custGeom>
                <a:avLst/>
                <a:gdLst/>
                <a:ahLst/>
                <a:cxnLst>
                  <a:cxn ang="0">
                    <a:pos x="3" y="0"/>
                  </a:cxn>
                  <a:cxn ang="0">
                    <a:pos x="157" y="8"/>
                  </a:cxn>
                  <a:cxn ang="0">
                    <a:pos x="432" y="12"/>
                  </a:cxn>
                  <a:cxn ang="0">
                    <a:pos x="507" y="48"/>
                  </a:cxn>
                  <a:cxn ang="0">
                    <a:pos x="520" y="132"/>
                  </a:cxn>
                  <a:cxn ang="0">
                    <a:pos x="507" y="263"/>
                  </a:cxn>
                  <a:cxn ang="0">
                    <a:pos x="498" y="258"/>
                  </a:cxn>
                  <a:cxn ang="0">
                    <a:pos x="477" y="244"/>
                  </a:cxn>
                  <a:cxn ang="0">
                    <a:pos x="469" y="248"/>
                  </a:cxn>
                  <a:cxn ang="0">
                    <a:pos x="462" y="251"/>
                  </a:cxn>
                  <a:cxn ang="0">
                    <a:pos x="453" y="244"/>
                  </a:cxn>
                  <a:cxn ang="0">
                    <a:pos x="439" y="252"/>
                  </a:cxn>
                  <a:cxn ang="0">
                    <a:pos x="429" y="248"/>
                  </a:cxn>
                  <a:cxn ang="0">
                    <a:pos x="419" y="253"/>
                  </a:cxn>
                  <a:cxn ang="0">
                    <a:pos x="409" y="259"/>
                  </a:cxn>
                  <a:cxn ang="0">
                    <a:pos x="401" y="259"/>
                  </a:cxn>
                  <a:cxn ang="0">
                    <a:pos x="391" y="254"/>
                  </a:cxn>
                  <a:cxn ang="0">
                    <a:pos x="384" y="249"/>
                  </a:cxn>
                  <a:cxn ang="0">
                    <a:pos x="375" y="251"/>
                  </a:cxn>
                  <a:cxn ang="0">
                    <a:pos x="366" y="244"/>
                  </a:cxn>
                  <a:cxn ang="0">
                    <a:pos x="364" y="248"/>
                  </a:cxn>
                  <a:cxn ang="0">
                    <a:pos x="357" y="261"/>
                  </a:cxn>
                  <a:cxn ang="0">
                    <a:pos x="352" y="261"/>
                  </a:cxn>
                  <a:cxn ang="0">
                    <a:pos x="352" y="251"/>
                  </a:cxn>
                  <a:cxn ang="0">
                    <a:pos x="340" y="254"/>
                  </a:cxn>
                  <a:cxn ang="0">
                    <a:pos x="333" y="248"/>
                  </a:cxn>
                  <a:cxn ang="0">
                    <a:pos x="326" y="244"/>
                  </a:cxn>
                  <a:cxn ang="0">
                    <a:pos x="313" y="249"/>
                  </a:cxn>
                  <a:cxn ang="0">
                    <a:pos x="304" y="251"/>
                  </a:cxn>
                  <a:cxn ang="0">
                    <a:pos x="303" y="241"/>
                  </a:cxn>
                  <a:cxn ang="0">
                    <a:pos x="294" y="236"/>
                  </a:cxn>
                  <a:cxn ang="0">
                    <a:pos x="291" y="231"/>
                  </a:cxn>
                  <a:cxn ang="0">
                    <a:pos x="276" y="233"/>
                  </a:cxn>
                  <a:cxn ang="0">
                    <a:pos x="267" y="232"/>
                  </a:cxn>
                  <a:cxn ang="0">
                    <a:pos x="259" y="228"/>
                  </a:cxn>
                  <a:cxn ang="0">
                    <a:pos x="244" y="226"/>
                  </a:cxn>
                  <a:cxn ang="0">
                    <a:pos x="235" y="224"/>
                  </a:cxn>
                  <a:cxn ang="0">
                    <a:pos x="228" y="223"/>
                  </a:cxn>
                  <a:cxn ang="0">
                    <a:pos x="226" y="213"/>
                  </a:cxn>
                  <a:cxn ang="0">
                    <a:pos x="218" y="207"/>
                  </a:cxn>
                  <a:cxn ang="0">
                    <a:pos x="214" y="209"/>
                  </a:cxn>
                  <a:cxn ang="0">
                    <a:pos x="204" y="208"/>
                  </a:cxn>
                  <a:cxn ang="0">
                    <a:pos x="195" y="208"/>
                  </a:cxn>
                  <a:cxn ang="0">
                    <a:pos x="181" y="194"/>
                  </a:cxn>
                  <a:cxn ang="0">
                    <a:pos x="177" y="185"/>
                  </a:cxn>
                  <a:cxn ang="0">
                    <a:pos x="176" y="47"/>
                  </a:cxn>
                  <a:cxn ang="0">
                    <a:pos x="146" y="46"/>
                  </a:cxn>
                  <a:cxn ang="0">
                    <a:pos x="0" y="38"/>
                  </a:cxn>
                </a:cxnLst>
                <a:rect l="0" t="0" r="r" b="b"/>
                <a:pathLst>
                  <a:path w="521" h="266">
                    <a:moveTo>
                      <a:pt x="0" y="38"/>
                    </a:moveTo>
                    <a:lnTo>
                      <a:pt x="3" y="0"/>
                    </a:lnTo>
                    <a:lnTo>
                      <a:pt x="62" y="4"/>
                    </a:lnTo>
                    <a:lnTo>
                      <a:pt x="157" y="8"/>
                    </a:lnTo>
                    <a:lnTo>
                      <a:pt x="294" y="12"/>
                    </a:lnTo>
                    <a:lnTo>
                      <a:pt x="432" y="12"/>
                    </a:lnTo>
                    <a:lnTo>
                      <a:pt x="506" y="9"/>
                    </a:lnTo>
                    <a:lnTo>
                      <a:pt x="507" y="48"/>
                    </a:lnTo>
                    <a:lnTo>
                      <a:pt x="518" y="112"/>
                    </a:lnTo>
                    <a:lnTo>
                      <a:pt x="520" y="132"/>
                    </a:lnTo>
                    <a:lnTo>
                      <a:pt x="521" y="266"/>
                    </a:lnTo>
                    <a:lnTo>
                      <a:pt x="507" y="263"/>
                    </a:lnTo>
                    <a:lnTo>
                      <a:pt x="502" y="259"/>
                    </a:lnTo>
                    <a:lnTo>
                      <a:pt x="498" y="258"/>
                    </a:lnTo>
                    <a:lnTo>
                      <a:pt x="488" y="251"/>
                    </a:lnTo>
                    <a:lnTo>
                      <a:pt x="477" y="244"/>
                    </a:lnTo>
                    <a:lnTo>
                      <a:pt x="473" y="244"/>
                    </a:lnTo>
                    <a:lnTo>
                      <a:pt x="469" y="248"/>
                    </a:lnTo>
                    <a:lnTo>
                      <a:pt x="467" y="251"/>
                    </a:lnTo>
                    <a:lnTo>
                      <a:pt x="462" y="251"/>
                    </a:lnTo>
                    <a:lnTo>
                      <a:pt x="458" y="249"/>
                    </a:lnTo>
                    <a:lnTo>
                      <a:pt x="453" y="244"/>
                    </a:lnTo>
                    <a:lnTo>
                      <a:pt x="443" y="248"/>
                    </a:lnTo>
                    <a:lnTo>
                      <a:pt x="439" y="252"/>
                    </a:lnTo>
                    <a:lnTo>
                      <a:pt x="434" y="252"/>
                    </a:lnTo>
                    <a:lnTo>
                      <a:pt x="429" y="248"/>
                    </a:lnTo>
                    <a:lnTo>
                      <a:pt x="425" y="252"/>
                    </a:lnTo>
                    <a:lnTo>
                      <a:pt x="419" y="253"/>
                    </a:lnTo>
                    <a:lnTo>
                      <a:pt x="414" y="259"/>
                    </a:lnTo>
                    <a:lnTo>
                      <a:pt x="409" y="259"/>
                    </a:lnTo>
                    <a:lnTo>
                      <a:pt x="406" y="263"/>
                    </a:lnTo>
                    <a:lnTo>
                      <a:pt x="401" y="259"/>
                    </a:lnTo>
                    <a:lnTo>
                      <a:pt x="396" y="257"/>
                    </a:lnTo>
                    <a:lnTo>
                      <a:pt x="391" y="254"/>
                    </a:lnTo>
                    <a:lnTo>
                      <a:pt x="389" y="249"/>
                    </a:lnTo>
                    <a:lnTo>
                      <a:pt x="384" y="249"/>
                    </a:lnTo>
                    <a:lnTo>
                      <a:pt x="379" y="253"/>
                    </a:lnTo>
                    <a:lnTo>
                      <a:pt x="375" y="251"/>
                    </a:lnTo>
                    <a:lnTo>
                      <a:pt x="370" y="246"/>
                    </a:lnTo>
                    <a:lnTo>
                      <a:pt x="366" y="244"/>
                    </a:lnTo>
                    <a:lnTo>
                      <a:pt x="364" y="246"/>
                    </a:lnTo>
                    <a:lnTo>
                      <a:pt x="364" y="248"/>
                    </a:lnTo>
                    <a:lnTo>
                      <a:pt x="359" y="252"/>
                    </a:lnTo>
                    <a:lnTo>
                      <a:pt x="357" y="261"/>
                    </a:lnTo>
                    <a:lnTo>
                      <a:pt x="354" y="262"/>
                    </a:lnTo>
                    <a:lnTo>
                      <a:pt x="352" y="261"/>
                    </a:lnTo>
                    <a:lnTo>
                      <a:pt x="350" y="256"/>
                    </a:lnTo>
                    <a:lnTo>
                      <a:pt x="352" y="251"/>
                    </a:lnTo>
                    <a:lnTo>
                      <a:pt x="347" y="251"/>
                    </a:lnTo>
                    <a:lnTo>
                      <a:pt x="340" y="254"/>
                    </a:lnTo>
                    <a:lnTo>
                      <a:pt x="335" y="253"/>
                    </a:lnTo>
                    <a:lnTo>
                      <a:pt x="333" y="248"/>
                    </a:lnTo>
                    <a:lnTo>
                      <a:pt x="328" y="248"/>
                    </a:lnTo>
                    <a:lnTo>
                      <a:pt x="326" y="244"/>
                    </a:lnTo>
                    <a:lnTo>
                      <a:pt x="321" y="242"/>
                    </a:lnTo>
                    <a:lnTo>
                      <a:pt x="313" y="249"/>
                    </a:lnTo>
                    <a:lnTo>
                      <a:pt x="310" y="252"/>
                    </a:lnTo>
                    <a:lnTo>
                      <a:pt x="304" y="251"/>
                    </a:lnTo>
                    <a:lnTo>
                      <a:pt x="303" y="244"/>
                    </a:lnTo>
                    <a:lnTo>
                      <a:pt x="303" y="241"/>
                    </a:lnTo>
                    <a:lnTo>
                      <a:pt x="298" y="241"/>
                    </a:lnTo>
                    <a:lnTo>
                      <a:pt x="294" y="236"/>
                    </a:lnTo>
                    <a:lnTo>
                      <a:pt x="296" y="231"/>
                    </a:lnTo>
                    <a:lnTo>
                      <a:pt x="291" y="231"/>
                    </a:lnTo>
                    <a:lnTo>
                      <a:pt x="281" y="229"/>
                    </a:lnTo>
                    <a:lnTo>
                      <a:pt x="276" y="233"/>
                    </a:lnTo>
                    <a:lnTo>
                      <a:pt x="271" y="236"/>
                    </a:lnTo>
                    <a:lnTo>
                      <a:pt x="267" y="232"/>
                    </a:lnTo>
                    <a:lnTo>
                      <a:pt x="264" y="228"/>
                    </a:lnTo>
                    <a:lnTo>
                      <a:pt x="259" y="228"/>
                    </a:lnTo>
                    <a:lnTo>
                      <a:pt x="254" y="229"/>
                    </a:lnTo>
                    <a:lnTo>
                      <a:pt x="244" y="226"/>
                    </a:lnTo>
                    <a:lnTo>
                      <a:pt x="239" y="223"/>
                    </a:lnTo>
                    <a:lnTo>
                      <a:pt x="235" y="224"/>
                    </a:lnTo>
                    <a:lnTo>
                      <a:pt x="233" y="223"/>
                    </a:lnTo>
                    <a:lnTo>
                      <a:pt x="228" y="223"/>
                    </a:lnTo>
                    <a:lnTo>
                      <a:pt x="226" y="218"/>
                    </a:lnTo>
                    <a:lnTo>
                      <a:pt x="226" y="213"/>
                    </a:lnTo>
                    <a:lnTo>
                      <a:pt x="223" y="209"/>
                    </a:lnTo>
                    <a:lnTo>
                      <a:pt x="218" y="207"/>
                    </a:lnTo>
                    <a:lnTo>
                      <a:pt x="216" y="204"/>
                    </a:lnTo>
                    <a:lnTo>
                      <a:pt x="214" y="209"/>
                    </a:lnTo>
                    <a:lnTo>
                      <a:pt x="210" y="209"/>
                    </a:lnTo>
                    <a:lnTo>
                      <a:pt x="204" y="208"/>
                    </a:lnTo>
                    <a:lnTo>
                      <a:pt x="199" y="209"/>
                    </a:lnTo>
                    <a:lnTo>
                      <a:pt x="195" y="208"/>
                    </a:lnTo>
                    <a:lnTo>
                      <a:pt x="186" y="198"/>
                    </a:lnTo>
                    <a:lnTo>
                      <a:pt x="181" y="194"/>
                    </a:lnTo>
                    <a:lnTo>
                      <a:pt x="176" y="194"/>
                    </a:lnTo>
                    <a:lnTo>
                      <a:pt x="177" y="185"/>
                    </a:lnTo>
                    <a:lnTo>
                      <a:pt x="181" y="49"/>
                    </a:lnTo>
                    <a:lnTo>
                      <a:pt x="176" y="47"/>
                    </a:lnTo>
                    <a:lnTo>
                      <a:pt x="171" y="46"/>
                    </a:lnTo>
                    <a:lnTo>
                      <a:pt x="146" y="46"/>
                    </a:lnTo>
                    <a:lnTo>
                      <a:pt x="83" y="43"/>
                    </a:lnTo>
                    <a:lnTo>
                      <a:pt x="0" y="38"/>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16" name="Freeform 28">
                <a:extLst>
                  <a:ext uri="{FF2B5EF4-FFF2-40B4-BE49-F238E27FC236}">
                    <a16:creationId xmlns:a16="http://schemas.microsoft.com/office/drawing/2014/main" id="{A9CB8313-61F4-49B2-BADB-2056CD92A2A8}"/>
                  </a:ext>
                </a:extLst>
              </p:cNvPr>
              <p:cNvSpPr>
                <a:spLocks/>
              </p:cNvSpPr>
              <p:nvPr/>
            </p:nvSpPr>
            <p:spPr bwMode="auto">
              <a:xfrm>
                <a:off x="2334" y="2004"/>
                <a:ext cx="618" cy="330"/>
              </a:xfrm>
              <a:custGeom>
                <a:avLst/>
                <a:gdLst/>
                <a:ahLst/>
                <a:cxnLst>
                  <a:cxn ang="0">
                    <a:pos x="0" y="230"/>
                  </a:cxn>
                  <a:cxn ang="0">
                    <a:pos x="11" y="0"/>
                  </a:cxn>
                  <a:cxn ang="0">
                    <a:pos x="84" y="4"/>
                  </a:cxn>
                  <a:cxn ang="0">
                    <a:pos x="226" y="7"/>
                  </a:cxn>
                  <a:cxn ang="0">
                    <a:pos x="302" y="7"/>
                  </a:cxn>
                  <a:cxn ang="0">
                    <a:pos x="398" y="6"/>
                  </a:cxn>
                  <a:cxn ang="0">
                    <a:pos x="412" y="16"/>
                  </a:cxn>
                  <a:cxn ang="0">
                    <a:pos x="416" y="14"/>
                  </a:cxn>
                  <a:cxn ang="0">
                    <a:pos x="420" y="15"/>
                  </a:cxn>
                  <a:cxn ang="0">
                    <a:pos x="424" y="20"/>
                  </a:cxn>
                  <a:cxn ang="0">
                    <a:pos x="425" y="25"/>
                  </a:cxn>
                  <a:cxn ang="0">
                    <a:pos x="424" y="26"/>
                  </a:cxn>
                  <a:cxn ang="0">
                    <a:pos x="419" y="26"/>
                  </a:cxn>
                  <a:cxn ang="0">
                    <a:pos x="417" y="31"/>
                  </a:cxn>
                  <a:cxn ang="0">
                    <a:pos x="411" y="39"/>
                  </a:cxn>
                  <a:cxn ang="0">
                    <a:pos x="414" y="44"/>
                  </a:cxn>
                  <a:cxn ang="0">
                    <a:pos x="417" y="50"/>
                  </a:cxn>
                  <a:cxn ang="0">
                    <a:pos x="424" y="54"/>
                  </a:cxn>
                  <a:cxn ang="0">
                    <a:pos x="424" y="59"/>
                  </a:cxn>
                  <a:cxn ang="0">
                    <a:pos x="431" y="68"/>
                  </a:cxn>
                  <a:cxn ang="0">
                    <a:pos x="435" y="69"/>
                  </a:cxn>
                  <a:cxn ang="0">
                    <a:pos x="440" y="73"/>
                  </a:cxn>
                  <a:cxn ang="0">
                    <a:pos x="444" y="235"/>
                  </a:cxn>
                  <a:cxn ang="0">
                    <a:pos x="370" y="238"/>
                  </a:cxn>
                  <a:cxn ang="0">
                    <a:pos x="232" y="238"/>
                  </a:cxn>
                  <a:cxn ang="0">
                    <a:pos x="95" y="234"/>
                  </a:cxn>
                  <a:cxn ang="0">
                    <a:pos x="0" y="230"/>
                  </a:cxn>
                </a:cxnLst>
                <a:rect l="0" t="0" r="r" b="b"/>
                <a:pathLst>
                  <a:path w="444" h="238">
                    <a:moveTo>
                      <a:pt x="0" y="230"/>
                    </a:moveTo>
                    <a:lnTo>
                      <a:pt x="11" y="0"/>
                    </a:lnTo>
                    <a:lnTo>
                      <a:pt x="84" y="4"/>
                    </a:lnTo>
                    <a:lnTo>
                      <a:pt x="226" y="7"/>
                    </a:lnTo>
                    <a:lnTo>
                      <a:pt x="302" y="7"/>
                    </a:lnTo>
                    <a:lnTo>
                      <a:pt x="398" y="6"/>
                    </a:lnTo>
                    <a:lnTo>
                      <a:pt x="412" y="16"/>
                    </a:lnTo>
                    <a:lnTo>
                      <a:pt x="416" y="14"/>
                    </a:lnTo>
                    <a:lnTo>
                      <a:pt x="420" y="15"/>
                    </a:lnTo>
                    <a:lnTo>
                      <a:pt x="424" y="20"/>
                    </a:lnTo>
                    <a:lnTo>
                      <a:pt x="425" y="25"/>
                    </a:lnTo>
                    <a:lnTo>
                      <a:pt x="424" y="26"/>
                    </a:lnTo>
                    <a:lnTo>
                      <a:pt x="419" y="26"/>
                    </a:lnTo>
                    <a:lnTo>
                      <a:pt x="417" y="31"/>
                    </a:lnTo>
                    <a:lnTo>
                      <a:pt x="411" y="39"/>
                    </a:lnTo>
                    <a:lnTo>
                      <a:pt x="414" y="44"/>
                    </a:lnTo>
                    <a:lnTo>
                      <a:pt x="417" y="50"/>
                    </a:lnTo>
                    <a:lnTo>
                      <a:pt x="424" y="54"/>
                    </a:lnTo>
                    <a:lnTo>
                      <a:pt x="424" y="59"/>
                    </a:lnTo>
                    <a:lnTo>
                      <a:pt x="431" y="68"/>
                    </a:lnTo>
                    <a:lnTo>
                      <a:pt x="435" y="69"/>
                    </a:lnTo>
                    <a:lnTo>
                      <a:pt x="440" y="73"/>
                    </a:lnTo>
                    <a:lnTo>
                      <a:pt x="444" y="235"/>
                    </a:lnTo>
                    <a:lnTo>
                      <a:pt x="370" y="238"/>
                    </a:lnTo>
                    <a:lnTo>
                      <a:pt x="232" y="238"/>
                    </a:lnTo>
                    <a:lnTo>
                      <a:pt x="95" y="234"/>
                    </a:lnTo>
                    <a:lnTo>
                      <a:pt x="0" y="230"/>
                    </a:lnTo>
                    <a:close/>
                  </a:path>
                </a:pathLst>
              </a:custGeom>
              <a:solidFill>
                <a:srgbClr val="8CC642"/>
              </a:solidFill>
              <a:ln w="9525">
                <a:noFill/>
                <a:round/>
                <a:headEnd/>
                <a:tailEnd/>
              </a:ln>
            </p:spPr>
            <p:txBody>
              <a:bodyPr/>
              <a:lstStyle/>
              <a:p>
                <a:pPr defTabSz="257175">
                  <a:defRPr/>
                </a:pPr>
                <a:endParaRPr lang="en-US" sz="1013" kern="0">
                  <a:solidFill>
                    <a:prstClr val="black"/>
                  </a:solidFill>
                  <a:latin typeface="Calibri"/>
                </a:endParaRPr>
              </a:p>
            </p:txBody>
          </p:sp>
          <p:sp>
            <p:nvSpPr>
              <p:cNvPr id="117" name="Freeform 29">
                <a:extLst>
                  <a:ext uri="{FF2B5EF4-FFF2-40B4-BE49-F238E27FC236}">
                    <a16:creationId xmlns:a16="http://schemas.microsoft.com/office/drawing/2014/main" id="{2A61BC56-9FF2-425B-8810-7554A60BC3B1}"/>
                  </a:ext>
                </a:extLst>
              </p:cNvPr>
              <p:cNvSpPr>
                <a:spLocks/>
              </p:cNvSpPr>
              <p:nvPr/>
            </p:nvSpPr>
            <p:spPr bwMode="auto">
              <a:xfrm>
                <a:off x="2334" y="2004"/>
                <a:ext cx="618" cy="330"/>
              </a:xfrm>
              <a:custGeom>
                <a:avLst/>
                <a:gdLst/>
                <a:ahLst/>
                <a:cxnLst>
                  <a:cxn ang="0">
                    <a:pos x="0" y="230"/>
                  </a:cxn>
                  <a:cxn ang="0">
                    <a:pos x="11" y="0"/>
                  </a:cxn>
                  <a:cxn ang="0">
                    <a:pos x="84" y="4"/>
                  </a:cxn>
                  <a:cxn ang="0">
                    <a:pos x="226" y="7"/>
                  </a:cxn>
                  <a:cxn ang="0">
                    <a:pos x="302" y="7"/>
                  </a:cxn>
                  <a:cxn ang="0">
                    <a:pos x="398" y="6"/>
                  </a:cxn>
                  <a:cxn ang="0">
                    <a:pos x="412" y="16"/>
                  </a:cxn>
                  <a:cxn ang="0">
                    <a:pos x="416" y="14"/>
                  </a:cxn>
                  <a:cxn ang="0">
                    <a:pos x="420" y="15"/>
                  </a:cxn>
                  <a:cxn ang="0">
                    <a:pos x="424" y="20"/>
                  </a:cxn>
                  <a:cxn ang="0">
                    <a:pos x="425" y="25"/>
                  </a:cxn>
                  <a:cxn ang="0">
                    <a:pos x="424" y="26"/>
                  </a:cxn>
                  <a:cxn ang="0">
                    <a:pos x="419" y="26"/>
                  </a:cxn>
                  <a:cxn ang="0">
                    <a:pos x="417" y="31"/>
                  </a:cxn>
                  <a:cxn ang="0">
                    <a:pos x="411" y="39"/>
                  </a:cxn>
                  <a:cxn ang="0">
                    <a:pos x="414" y="44"/>
                  </a:cxn>
                  <a:cxn ang="0">
                    <a:pos x="417" y="50"/>
                  </a:cxn>
                  <a:cxn ang="0">
                    <a:pos x="424" y="54"/>
                  </a:cxn>
                  <a:cxn ang="0">
                    <a:pos x="424" y="59"/>
                  </a:cxn>
                  <a:cxn ang="0">
                    <a:pos x="431" y="68"/>
                  </a:cxn>
                  <a:cxn ang="0">
                    <a:pos x="435" y="69"/>
                  </a:cxn>
                  <a:cxn ang="0">
                    <a:pos x="440" y="73"/>
                  </a:cxn>
                  <a:cxn ang="0">
                    <a:pos x="444" y="235"/>
                  </a:cxn>
                  <a:cxn ang="0">
                    <a:pos x="370" y="238"/>
                  </a:cxn>
                  <a:cxn ang="0">
                    <a:pos x="232" y="238"/>
                  </a:cxn>
                  <a:cxn ang="0">
                    <a:pos x="95" y="234"/>
                  </a:cxn>
                  <a:cxn ang="0">
                    <a:pos x="0" y="230"/>
                  </a:cxn>
                </a:cxnLst>
                <a:rect l="0" t="0" r="r" b="b"/>
                <a:pathLst>
                  <a:path w="444" h="238">
                    <a:moveTo>
                      <a:pt x="0" y="230"/>
                    </a:moveTo>
                    <a:lnTo>
                      <a:pt x="11" y="0"/>
                    </a:lnTo>
                    <a:lnTo>
                      <a:pt x="84" y="4"/>
                    </a:lnTo>
                    <a:lnTo>
                      <a:pt x="226" y="7"/>
                    </a:lnTo>
                    <a:lnTo>
                      <a:pt x="302" y="7"/>
                    </a:lnTo>
                    <a:lnTo>
                      <a:pt x="398" y="6"/>
                    </a:lnTo>
                    <a:lnTo>
                      <a:pt x="412" y="16"/>
                    </a:lnTo>
                    <a:lnTo>
                      <a:pt x="416" y="14"/>
                    </a:lnTo>
                    <a:lnTo>
                      <a:pt x="420" y="15"/>
                    </a:lnTo>
                    <a:lnTo>
                      <a:pt x="424" y="20"/>
                    </a:lnTo>
                    <a:lnTo>
                      <a:pt x="425" y="25"/>
                    </a:lnTo>
                    <a:lnTo>
                      <a:pt x="424" y="26"/>
                    </a:lnTo>
                    <a:lnTo>
                      <a:pt x="419" y="26"/>
                    </a:lnTo>
                    <a:lnTo>
                      <a:pt x="417" y="31"/>
                    </a:lnTo>
                    <a:lnTo>
                      <a:pt x="411" y="39"/>
                    </a:lnTo>
                    <a:lnTo>
                      <a:pt x="414" y="44"/>
                    </a:lnTo>
                    <a:lnTo>
                      <a:pt x="417" y="50"/>
                    </a:lnTo>
                    <a:lnTo>
                      <a:pt x="424" y="54"/>
                    </a:lnTo>
                    <a:lnTo>
                      <a:pt x="424" y="59"/>
                    </a:lnTo>
                    <a:lnTo>
                      <a:pt x="431" y="68"/>
                    </a:lnTo>
                    <a:lnTo>
                      <a:pt x="435" y="69"/>
                    </a:lnTo>
                    <a:lnTo>
                      <a:pt x="440" y="73"/>
                    </a:lnTo>
                    <a:lnTo>
                      <a:pt x="444" y="235"/>
                    </a:lnTo>
                    <a:lnTo>
                      <a:pt x="370" y="238"/>
                    </a:lnTo>
                    <a:lnTo>
                      <a:pt x="232" y="238"/>
                    </a:lnTo>
                    <a:lnTo>
                      <a:pt x="95" y="234"/>
                    </a:lnTo>
                    <a:lnTo>
                      <a:pt x="0" y="230"/>
                    </a:lnTo>
                  </a:path>
                </a:pathLst>
              </a:custGeom>
              <a:solidFill>
                <a:srgbClr val="336699"/>
              </a:solidFill>
              <a:ln w="4763">
                <a:solidFill>
                  <a:srgbClr val="FFFFFF"/>
                </a:solidFill>
                <a:prstDash val="solid"/>
                <a:round/>
                <a:headEnd/>
                <a:tailEnd/>
              </a:ln>
            </p:spPr>
            <p:txBody>
              <a:bodyPr/>
              <a:lstStyle/>
              <a:p>
                <a:pPr defTabSz="257175">
                  <a:defRPr/>
                </a:pPr>
                <a:endParaRPr lang="en-US" sz="1013" kern="0" dirty="0">
                  <a:solidFill>
                    <a:prstClr val="black"/>
                  </a:solidFill>
                  <a:latin typeface="Calibri"/>
                </a:endParaRPr>
              </a:p>
            </p:txBody>
          </p:sp>
          <p:sp>
            <p:nvSpPr>
              <p:cNvPr id="118" name="Freeform 30">
                <a:extLst>
                  <a:ext uri="{FF2B5EF4-FFF2-40B4-BE49-F238E27FC236}">
                    <a16:creationId xmlns:a16="http://schemas.microsoft.com/office/drawing/2014/main" id="{A70C59BB-0414-43C2-A301-8B2A2B886D47}"/>
                  </a:ext>
                </a:extLst>
              </p:cNvPr>
              <p:cNvSpPr>
                <a:spLocks/>
              </p:cNvSpPr>
              <p:nvPr/>
            </p:nvSpPr>
            <p:spPr bwMode="auto">
              <a:xfrm>
                <a:off x="2734" y="1027"/>
                <a:ext cx="545" cy="616"/>
              </a:xfrm>
              <a:custGeom>
                <a:avLst/>
                <a:gdLst/>
                <a:ahLst/>
                <a:cxnLst>
                  <a:cxn ang="0">
                    <a:pos x="104" y="28"/>
                  </a:cxn>
                  <a:cxn ang="0">
                    <a:pos x="108" y="1"/>
                  </a:cxn>
                  <a:cxn ang="0">
                    <a:pos x="125" y="22"/>
                  </a:cxn>
                  <a:cxn ang="0">
                    <a:pos x="132" y="48"/>
                  </a:cxn>
                  <a:cxn ang="0">
                    <a:pos x="152" y="53"/>
                  </a:cxn>
                  <a:cxn ang="0">
                    <a:pos x="180" y="63"/>
                  </a:cxn>
                  <a:cxn ang="0">
                    <a:pos x="198" y="54"/>
                  </a:cxn>
                  <a:cxn ang="0">
                    <a:pos x="205" y="53"/>
                  </a:cxn>
                  <a:cxn ang="0">
                    <a:pos x="234" y="66"/>
                  </a:cxn>
                  <a:cxn ang="0">
                    <a:pos x="244" y="74"/>
                  </a:cxn>
                  <a:cxn ang="0">
                    <a:pos x="254" y="73"/>
                  </a:cxn>
                  <a:cxn ang="0">
                    <a:pos x="268" y="78"/>
                  </a:cxn>
                  <a:cxn ang="0">
                    <a:pos x="292" y="92"/>
                  </a:cxn>
                  <a:cxn ang="0">
                    <a:pos x="313" y="83"/>
                  </a:cxn>
                  <a:cxn ang="0">
                    <a:pos x="327" y="79"/>
                  </a:cxn>
                  <a:cxn ang="0">
                    <a:pos x="336" y="86"/>
                  </a:cxn>
                  <a:cxn ang="0">
                    <a:pos x="356" y="83"/>
                  </a:cxn>
                  <a:cxn ang="0">
                    <a:pos x="371" y="89"/>
                  </a:cxn>
                  <a:cxn ang="0">
                    <a:pos x="394" y="89"/>
                  </a:cxn>
                  <a:cxn ang="0">
                    <a:pos x="379" y="100"/>
                  </a:cxn>
                  <a:cxn ang="0">
                    <a:pos x="348" y="113"/>
                  </a:cxn>
                  <a:cxn ang="0">
                    <a:pos x="311" y="149"/>
                  </a:cxn>
                  <a:cxn ang="0">
                    <a:pos x="289" y="171"/>
                  </a:cxn>
                  <a:cxn ang="0">
                    <a:pos x="268" y="190"/>
                  </a:cxn>
                  <a:cxn ang="0">
                    <a:pos x="263" y="199"/>
                  </a:cxn>
                  <a:cxn ang="0">
                    <a:pos x="260" y="243"/>
                  </a:cxn>
                  <a:cxn ang="0">
                    <a:pos x="238" y="259"/>
                  </a:cxn>
                  <a:cxn ang="0">
                    <a:pos x="230" y="273"/>
                  </a:cxn>
                  <a:cxn ang="0">
                    <a:pos x="239" y="284"/>
                  </a:cxn>
                  <a:cxn ang="0">
                    <a:pos x="240" y="316"/>
                  </a:cxn>
                  <a:cxn ang="0">
                    <a:pos x="240" y="340"/>
                  </a:cxn>
                  <a:cxn ang="0">
                    <a:pos x="250" y="355"/>
                  </a:cxn>
                  <a:cxn ang="0">
                    <a:pos x="267" y="365"/>
                  </a:cxn>
                  <a:cxn ang="0">
                    <a:pos x="286" y="374"/>
                  </a:cxn>
                  <a:cxn ang="0">
                    <a:pos x="307" y="395"/>
                  </a:cxn>
                  <a:cxn ang="0">
                    <a:pos x="321" y="405"/>
                  </a:cxn>
                  <a:cxn ang="0">
                    <a:pos x="328" y="429"/>
                  </a:cxn>
                  <a:cxn ang="0">
                    <a:pos x="272" y="439"/>
                  </a:cxn>
                  <a:cxn ang="0">
                    <a:pos x="43" y="445"/>
                  </a:cxn>
                  <a:cxn ang="0">
                    <a:pos x="33" y="301"/>
                  </a:cxn>
                  <a:cxn ang="0">
                    <a:pos x="19" y="286"/>
                  </a:cxn>
                  <a:cxn ang="0">
                    <a:pos x="30" y="274"/>
                  </a:cxn>
                  <a:cxn ang="0">
                    <a:pos x="35" y="254"/>
                  </a:cxn>
                  <a:cxn ang="0">
                    <a:pos x="34" y="235"/>
                  </a:cxn>
                  <a:cxn ang="0">
                    <a:pos x="25" y="218"/>
                  </a:cxn>
                  <a:cxn ang="0">
                    <a:pos x="23" y="190"/>
                  </a:cxn>
                  <a:cxn ang="0">
                    <a:pos x="21" y="173"/>
                  </a:cxn>
                  <a:cxn ang="0">
                    <a:pos x="19" y="147"/>
                  </a:cxn>
                  <a:cxn ang="0">
                    <a:pos x="18" y="127"/>
                  </a:cxn>
                  <a:cxn ang="0">
                    <a:pos x="6" y="95"/>
                  </a:cxn>
                  <a:cxn ang="0">
                    <a:pos x="5" y="77"/>
                  </a:cxn>
                  <a:cxn ang="0">
                    <a:pos x="8" y="54"/>
                  </a:cxn>
                  <a:cxn ang="0">
                    <a:pos x="0" y="32"/>
                  </a:cxn>
                </a:cxnLst>
                <a:rect l="0" t="0" r="r" b="b"/>
                <a:pathLst>
                  <a:path w="394" h="445">
                    <a:moveTo>
                      <a:pt x="1" y="29"/>
                    </a:moveTo>
                    <a:lnTo>
                      <a:pt x="67" y="29"/>
                    </a:lnTo>
                    <a:lnTo>
                      <a:pt x="104" y="28"/>
                    </a:lnTo>
                    <a:lnTo>
                      <a:pt x="106" y="23"/>
                    </a:lnTo>
                    <a:lnTo>
                      <a:pt x="104" y="0"/>
                    </a:lnTo>
                    <a:lnTo>
                      <a:pt x="108" y="1"/>
                    </a:lnTo>
                    <a:lnTo>
                      <a:pt x="118" y="3"/>
                    </a:lnTo>
                    <a:lnTo>
                      <a:pt x="122" y="6"/>
                    </a:lnTo>
                    <a:lnTo>
                      <a:pt x="125" y="22"/>
                    </a:lnTo>
                    <a:lnTo>
                      <a:pt x="128" y="35"/>
                    </a:lnTo>
                    <a:lnTo>
                      <a:pt x="128" y="43"/>
                    </a:lnTo>
                    <a:lnTo>
                      <a:pt x="132" y="48"/>
                    </a:lnTo>
                    <a:lnTo>
                      <a:pt x="137" y="49"/>
                    </a:lnTo>
                    <a:lnTo>
                      <a:pt x="147" y="49"/>
                    </a:lnTo>
                    <a:lnTo>
                      <a:pt x="152" y="53"/>
                    </a:lnTo>
                    <a:lnTo>
                      <a:pt x="172" y="56"/>
                    </a:lnTo>
                    <a:lnTo>
                      <a:pt x="175" y="59"/>
                    </a:lnTo>
                    <a:lnTo>
                      <a:pt x="180" y="63"/>
                    </a:lnTo>
                    <a:lnTo>
                      <a:pt x="191" y="59"/>
                    </a:lnTo>
                    <a:lnTo>
                      <a:pt x="195" y="56"/>
                    </a:lnTo>
                    <a:lnTo>
                      <a:pt x="198" y="54"/>
                    </a:lnTo>
                    <a:lnTo>
                      <a:pt x="199" y="54"/>
                    </a:lnTo>
                    <a:lnTo>
                      <a:pt x="200" y="53"/>
                    </a:lnTo>
                    <a:lnTo>
                      <a:pt x="205" y="53"/>
                    </a:lnTo>
                    <a:lnTo>
                      <a:pt x="216" y="53"/>
                    </a:lnTo>
                    <a:lnTo>
                      <a:pt x="235" y="61"/>
                    </a:lnTo>
                    <a:lnTo>
                      <a:pt x="234" y="66"/>
                    </a:lnTo>
                    <a:lnTo>
                      <a:pt x="239" y="66"/>
                    </a:lnTo>
                    <a:lnTo>
                      <a:pt x="244" y="69"/>
                    </a:lnTo>
                    <a:lnTo>
                      <a:pt x="244" y="74"/>
                    </a:lnTo>
                    <a:lnTo>
                      <a:pt x="248" y="78"/>
                    </a:lnTo>
                    <a:lnTo>
                      <a:pt x="253" y="79"/>
                    </a:lnTo>
                    <a:lnTo>
                      <a:pt x="254" y="73"/>
                    </a:lnTo>
                    <a:lnTo>
                      <a:pt x="262" y="72"/>
                    </a:lnTo>
                    <a:lnTo>
                      <a:pt x="267" y="73"/>
                    </a:lnTo>
                    <a:lnTo>
                      <a:pt x="268" y="78"/>
                    </a:lnTo>
                    <a:lnTo>
                      <a:pt x="283" y="83"/>
                    </a:lnTo>
                    <a:lnTo>
                      <a:pt x="283" y="87"/>
                    </a:lnTo>
                    <a:lnTo>
                      <a:pt x="292" y="92"/>
                    </a:lnTo>
                    <a:lnTo>
                      <a:pt x="298" y="93"/>
                    </a:lnTo>
                    <a:lnTo>
                      <a:pt x="308" y="88"/>
                    </a:lnTo>
                    <a:lnTo>
                      <a:pt x="313" y="83"/>
                    </a:lnTo>
                    <a:lnTo>
                      <a:pt x="323" y="77"/>
                    </a:lnTo>
                    <a:lnTo>
                      <a:pt x="328" y="77"/>
                    </a:lnTo>
                    <a:lnTo>
                      <a:pt x="327" y="79"/>
                    </a:lnTo>
                    <a:lnTo>
                      <a:pt x="331" y="82"/>
                    </a:lnTo>
                    <a:lnTo>
                      <a:pt x="332" y="86"/>
                    </a:lnTo>
                    <a:lnTo>
                      <a:pt x="336" y="86"/>
                    </a:lnTo>
                    <a:lnTo>
                      <a:pt x="342" y="84"/>
                    </a:lnTo>
                    <a:lnTo>
                      <a:pt x="351" y="86"/>
                    </a:lnTo>
                    <a:lnTo>
                      <a:pt x="356" y="83"/>
                    </a:lnTo>
                    <a:lnTo>
                      <a:pt x="366" y="83"/>
                    </a:lnTo>
                    <a:lnTo>
                      <a:pt x="371" y="87"/>
                    </a:lnTo>
                    <a:lnTo>
                      <a:pt x="371" y="89"/>
                    </a:lnTo>
                    <a:lnTo>
                      <a:pt x="376" y="91"/>
                    </a:lnTo>
                    <a:lnTo>
                      <a:pt x="381" y="89"/>
                    </a:lnTo>
                    <a:lnTo>
                      <a:pt x="394" y="89"/>
                    </a:lnTo>
                    <a:lnTo>
                      <a:pt x="389" y="92"/>
                    </a:lnTo>
                    <a:lnTo>
                      <a:pt x="384" y="97"/>
                    </a:lnTo>
                    <a:lnTo>
                      <a:pt x="379" y="100"/>
                    </a:lnTo>
                    <a:lnTo>
                      <a:pt x="364" y="108"/>
                    </a:lnTo>
                    <a:lnTo>
                      <a:pt x="359" y="110"/>
                    </a:lnTo>
                    <a:lnTo>
                      <a:pt x="348" y="113"/>
                    </a:lnTo>
                    <a:lnTo>
                      <a:pt x="333" y="122"/>
                    </a:lnTo>
                    <a:lnTo>
                      <a:pt x="316" y="141"/>
                    </a:lnTo>
                    <a:lnTo>
                      <a:pt x="311" y="149"/>
                    </a:lnTo>
                    <a:lnTo>
                      <a:pt x="298" y="162"/>
                    </a:lnTo>
                    <a:lnTo>
                      <a:pt x="292" y="167"/>
                    </a:lnTo>
                    <a:lnTo>
                      <a:pt x="289" y="171"/>
                    </a:lnTo>
                    <a:lnTo>
                      <a:pt x="284" y="175"/>
                    </a:lnTo>
                    <a:lnTo>
                      <a:pt x="270" y="186"/>
                    </a:lnTo>
                    <a:lnTo>
                      <a:pt x="268" y="190"/>
                    </a:lnTo>
                    <a:lnTo>
                      <a:pt x="267" y="193"/>
                    </a:lnTo>
                    <a:lnTo>
                      <a:pt x="265" y="194"/>
                    </a:lnTo>
                    <a:lnTo>
                      <a:pt x="263" y="199"/>
                    </a:lnTo>
                    <a:lnTo>
                      <a:pt x="259" y="199"/>
                    </a:lnTo>
                    <a:lnTo>
                      <a:pt x="260" y="238"/>
                    </a:lnTo>
                    <a:lnTo>
                      <a:pt x="260" y="243"/>
                    </a:lnTo>
                    <a:lnTo>
                      <a:pt x="258" y="248"/>
                    </a:lnTo>
                    <a:lnTo>
                      <a:pt x="248" y="253"/>
                    </a:lnTo>
                    <a:lnTo>
                      <a:pt x="238" y="259"/>
                    </a:lnTo>
                    <a:lnTo>
                      <a:pt x="237" y="264"/>
                    </a:lnTo>
                    <a:lnTo>
                      <a:pt x="234" y="269"/>
                    </a:lnTo>
                    <a:lnTo>
                      <a:pt x="230" y="273"/>
                    </a:lnTo>
                    <a:lnTo>
                      <a:pt x="230" y="278"/>
                    </a:lnTo>
                    <a:lnTo>
                      <a:pt x="234" y="283"/>
                    </a:lnTo>
                    <a:lnTo>
                      <a:pt x="239" y="284"/>
                    </a:lnTo>
                    <a:lnTo>
                      <a:pt x="244" y="295"/>
                    </a:lnTo>
                    <a:lnTo>
                      <a:pt x="239" y="307"/>
                    </a:lnTo>
                    <a:lnTo>
                      <a:pt x="240" y="316"/>
                    </a:lnTo>
                    <a:lnTo>
                      <a:pt x="238" y="321"/>
                    </a:lnTo>
                    <a:lnTo>
                      <a:pt x="240" y="331"/>
                    </a:lnTo>
                    <a:lnTo>
                      <a:pt x="240" y="340"/>
                    </a:lnTo>
                    <a:lnTo>
                      <a:pt x="238" y="345"/>
                    </a:lnTo>
                    <a:lnTo>
                      <a:pt x="245" y="351"/>
                    </a:lnTo>
                    <a:lnTo>
                      <a:pt x="250" y="355"/>
                    </a:lnTo>
                    <a:lnTo>
                      <a:pt x="255" y="357"/>
                    </a:lnTo>
                    <a:lnTo>
                      <a:pt x="264" y="359"/>
                    </a:lnTo>
                    <a:lnTo>
                      <a:pt x="267" y="365"/>
                    </a:lnTo>
                    <a:lnTo>
                      <a:pt x="272" y="367"/>
                    </a:lnTo>
                    <a:lnTo>
                      <a:pt x="278" y="370"/>
                    </a:lnTo>
                    <a:lnTo>
                      <a:pt x="286" y="374"/>
                    </a:lnTo>
                    <a:lnTo>
                      <a:pt x="292" y="385"/>
                    </a:lnTo>
                    <a:lnTo>
                      <a:pt x="302" y="393"/>
                    </a:lnTo>
                    <a:lnTo>
                      <a:pt x="307" y="395"/>
                    </a:lnTo>
                    <a:lnTo>
                      <a:pt x="311" y="396"/>
                    </a:lnTo>
                    <a:lnTo>
                      <a:pt x="316" y="400"/>
                    </a:lnTo>
                    <a:lnTo>
                      <a:pt x="321" y="405"/>
                    </a:lnTo>
                    <a:lnTo>
                      <a:pt x="325" y="410"/>
                    </a:lnTo>
                    <a:lnTo>
                      <a:pt x="327" y="424"/>
                    </a:lnTo>
                    <a:lnTo>
                      <a:pt x="328" y="429"/>
                    </a:lnTo>
                    <a:lnTo>
                      <a:pt x="327" y="430"/>
                    </a:lnTo>
                    <a:lnTo>
                      <a:pt x="330" y="437"/>
                    </a:lnTo>
                    <a:lnTo>
                      <a:pt x="272" y="439"/>
                    </a:lnTo>
                    <a:lnTo>
                      <a:pt x="194" y="443"/>
                    </a:lnTo>
                    <a:lnTo>
                      <a:pt x="99" y="445"/>
                    </a:lnTo>
                    <a:lnTo>
                      <a:pt x="43" y="445"/>
                    </a:lnTo>
                    <a:lnTo>
                      <a:pt x="42" y="308"/>
                    </a:lnTo>
                    <a:lnTo>
                      <a:pt x="38" y="303"/>
                    </a:lnTo>
                    <a:lnTo>
                      <a:pt x="33" y="301"/>
                    </a:lnTo>
                    <a:lnTo>
                      <a:pt x="29" y="301"/>
                    </a:lnTo>
                    <a:lnTo>
                      <a:pt x="23" y="291"/>
                    </a:lnTo>
                    <a:lnTo>
                      <a:pt x="19" y="286"/>
                    </a:lnTo>
                    <a:lnTo>
                      <a:pt x="20" y="282"/>
                    </a:lnTo>
                    <a:lnTo>
                      <a:pt x="25" y="278"/>
                    </a:lnTo>
                    <a:lnTo>
                      <a:pt x="30" y="274"/>
                    </a:lnTo>
                    <a:lnTo>
                      <a:pt x="33" y="269"/>
                    </a:lnTo>
                    <a:lnTo>
                      <a:pt x="35" y="259"/>
                    </a:lnTo>
                    <a:lnTo>
                      <a:pt x="35" y="254"/>
                    </a:lnTo>
                    <a:lnTo>
                      <a:pt x="35" y="250"/>
                    </a:lnTo>
                    <a:lnTo>
                      <a:pt x="34" y="240"/>
                    </a:lnTo>
                    <a:lnTo>
                      <a:pt x="34" y="235"/>
                    </a:lnTo>
                    <a:lnTo>
                      <a:pt x="33" y="230"/>
                    </a:lnTo>
                    <a:lnTo>
                      <a:pt x="28" y="223"/>
                    </a:lnTo>
                    <a:lnTo>
                      <a:pt x="25" y="218"/>
                    </a:lnTo>
                    <a:lnTo>
                      <a:pt x="26" y="213"/>
                    </a:lnTo>
                    <a:lnTo>
                      <a:pt x="24" y="208"/>
                    </a:lnTo>
                    <a:lnTo>
                      <a:pt x="23" y="190"/>
                    </a:lnTo>
                    <a:lnTo>
                      <a:pt x="24" y="185"/>
                    </a:lnTo>
                    <a:lnTo>
                      <a:pt x="21" y="180"/>
                    </a:lnTo>
                    <a:lnTo>
                      <a:pt x="21" y="173"/>
                    </a:lnTo>
                    <a:lnTo>
                      <a:pt x="20" y="162"/>
                    </a:lnTo>
                    <a:lnTo>
                      <a:pt x="20" y="152"/>
                    </a:lnTo>
                    <a:lnTo>
                      <a:pt x="19" y="147"/>
                    </a:lnTo>
                    <a:lnTo>
                      <a:pt x="20" y="144"/>
                    </a:lnTo>
                    <a:lnTo>
                      <a:pt x="20" y="139"/>
                    </a:lnTo>
                    <a:lnTo>
                      <a:pt x="18" y="127"/>
                    </a:lnTo>
                    <a:lnTo>
                      <a:pt x="11" y="113"/>
                    </a:lnTo>
                    <a:lnTo>
                      <a:pt x="11" y="111"/>
                    </a:lnTo>
                    <a:lnTo>
                      <a:pt x="6" y="95"/>
                    </a:lnTo>
                    <a:lnTo>
                      <a:pt x="5" y="89"/>
                    </a:lnTo>
                    <a:lnTo>
                      <a:pt x="6" y="79"/>
                    </a:lnTo>
                    <a:lnTo>
                      <a:pt x="5" y="77"/>
                    </a:lnTo>
                    <a:lnTo>
                      <a:pt x="6" y="73"/>
                    </a:lnTo>
                    <a:lnTo>
                      <a:pt x="4" y="63"/>
                    </a:lnTo>
                    <a:lnTo>
                      <a:pt x="8" y="54"/>
                    </a:lnTo>
                    <a:lnTo>
                      <a:pt x="5" y="49"/>
                    </a:lnTo>
                    <a:lnTo>
                      <a:pt x="3" y="35"/>
                    </a:lnTo>
                    <a:lnTo>
                      <a:pt x="0" y="32"/>
                    </a:lnTo>
                    <a:lnTo>
                      <a:pt x="0" y="32"/>
                    </a:lnTo>
                    <a:lnTo>
                      <a:pt x="1" y="29"/>
                    </a:lnTo>
                    <a:close/>
                  </a:path>
                </a:pathLst>
              </a:custGeom>
              <a:solidFill>
                <a:srgbClr val="336699"/>
              </a:solidFill>
              <a:ln w="9525">
                <a:noFill/>
                <a:round/>
                <a:headEnd/>
                <a:tailEnd/>
              </a:ln>
            </p:spPr>
            <p:txBody>
              <a:bodyPr/>
              <a:lstStyle/>
              <a:p>
                <a:pPr defTabSz="257175">
                  <a:defRPr/>
                </a:pPr>
                <a:endParaRPr lang="en-US" sz="1013" kern="0">
                  <a:solidFill>
                    <a:prstClr val="black"/>
                  </a:solidFill>
                  <a:latin typeface="Calibri"/>
                </a:endParaRPr>
              </a:p>
            </p:txBody>
          </p:sp>
          <p:sp>
            <p:nvSpPr>
              <p:cNvPr id="119" name="Freeform 31">
                <a:extLst>
                  <a:ext uri="{FF2B5EF4-FFF2-40B4-BE49-F238E27FC236}">
                    <a16:creationId xmlns:a16="http://schemas.microsoft.com/office/drawing/2014/main" id="{48CE4934-D457-4FA3-8F2F-3099815F9235}"/>
                  </a:ext>
                </a:extLst>
              </p:cNvPr>
              <p:cNvSpPr>
                <a:spLocks/>
              </p:cNvSpPr>
              <p:nvPr/>
            </p:nvSpPr>
            <p:spPr bwMode="auto">
              <a:xfrm>
                <a:off x="2734" y="1027"/>
                <a:ext cx="545" cy="616"/>
              </a:xfrm>
              <a:custGeom>
                <a:avLst/>
                <a:gdLst/>
                <a:ahLst/>
                <a:cxnLst>
                  <a:cxn ang="0">
                    <a:pos x="104" y="28"/>
                  </a:cxn>
                  <a:cxn ang="0">
                    <a:pos x="108" y="1"/>
                  </a:cxn>
                  <a:cxn ang="0">
                    <a:pos x="125" y="22"/>
                  </a:cxn>
                  <a:cxn ang="0">
                    <a:pos x="132" y="48"/>
                  </a:cxn>
                  <a:cxn ang="0">
                    <a:pos x="152" y="53"/>
                  </a:cxn>
                  <a:cxn ang="0">
                    <a:pos x="180" y="63"/>
                  </a:cxn>
                  <a:cxn ang="0">
                    <a:pos x="198" y="54"/>
                  </a:cxn>
                  <a:cxn ang="0">
                    <a:pos x="205" y="53"/>
                  </a:cxn>
                  <a:cxn ang="0">
                    <a:pos x="234" y="66"/>
                  </a:cxn>
                  <a:cxn ang="0">
                    <a:pos x="244" y="74"/>
                  </a:cxn>
                  <a:cxn ang="0">
                    <a:pos x="254" y="73"/>
                  </a:cxn>
                  <a:cxn ang="0">
                    <a:pos x="268" y="78"/>
                  </a:cxn>
                  <a:cxn ang="0">
                    <a:pos x="292" y="92"/>
                  </a:cxn>
                  <a:cxn ang="0">
                    <a:pos x="313" y="83"/>
                  </a:cxn>
                  <a:cxn ang="0">
                    <a:pos x="327" y="79"/>
                  </a:cxn>
                  <a:cxn ang="0">
                    <a:pos x="336" y="86"/>
                  </a:cxn>
                  <a:cxn ang="0">
                    <a:pos x="356" y="83"/>
                  </a:cxn>
                  <a:cxn ang="0">
                    <a:pos x="371" y="89"/>
                  </a:cxn>
                  <a:cxn ang="0">
                    <a:pos x="394" y="89"/>
                  </a:cxn>
                  <a:cxn ang="0">
                    <a:pos x="379" y="100"/>
                  </a:cxn>
                  <a:cxn ang="0">
                    <a:pos x="348" y="113"/>
                  </a:cxn>
                  <a:cxn ang="0">
                    <a:pos x="311" y="149"/>
                  </a:cxn>
                  <a:cxn ang="0">
                    <a:pos x="289" y="171"/>
                  </a:cxn>
                  <a:cxn ang="0">
                    <a:pos x="268" y="190"/>
                  </a:cxn>
                  <a:cxn ang="0">
                    <a:pos x="263" y="199"/>
                  </a:cxn>
                  <a:cxn ang="0">
                    <a:pos x="260" y="243"/>
                  </a:cxn>
                  <a:cxn ang="0">
                    <a:pos x="238" y="259"/>
                  </a:cxn>
                  <a:cxn ang="0">
                    <a:pos x="230" y="273"/>
                  </a:cxn>
                  <a:cxn ang="0">
                    <a:pos x="239" y="284"/>
                  </a:cxn>
                  <a:cxn ang="0">
                    <a:pos x="240" y="316"/>
                  </a:cxn>
                  <a:cxn ang="0">
                    <a:pos x="240" y="340"/>
                  </a:cxn>
                  <a:cxn ang="0">
                    <a:pos x="250" y="355"/>
                  </a:cxn>
                  <a:cxn ang="0">
                    <a:pos x="267" y="365"/>
                  </a:cxn>
                  <a:cxn ang="0">
                    <a:pos x="286" y="374"/>
                  </a:cxn>
                  <a:cxn ang="0">
                    <a:pos x="307" y="395"/>
                  </a:cxn>
                  <a:cxn ang="0">
                    <a:pos x="321" y="405"/>
                  </a:cxn>
                  <a:cxn ang="0">
                    <a:pos x="328" y="429"/>
                  </a:cxn>
                  <a:cxn ang="0">
                    <a:pos x="272" y="439"/>
                  </a:cxn>
                  <a:cxn ang="0">
                    <a:pos x="43" y="445"/>
                  </a:cxn>
                  <a:cxn ang="0">
                    <a:pos x="33" y="301"/>
                  </a:cxn>
                  <a:cxn ang="0">
                    <a:pos x="19" y="286"/>
                  </a:cxn>
                  <a:cxn ang="0">
                    <a:pos x="30" y="274"/>
                  </a:cxn>
                  <a:cxn ang="0">
                    <a:pos x="35" y="254"/>
                  </a:cxn>
                  <a:cxn ang="0">
                    <a:pos x="34" y="235"/>
                  </a:cxn>
                  <a:cxn ang="0">
                    <a:pos x="25" y="218"/>
                  </a:cxn>
                  <a:cxn ang="0">
                    <a:pos x="23" y="190"/>
                  </a:cxn>
                  <a:cxn ang="0">
                    <a:pos x="21" y="173"/>
                  </a:cxn>
                  <a:cxn ang="0">
                    <a:pos x="19" y="147"/>
                  </a:cxn>
                  <a:cxn ang="0">
                    <a:pos x="18" y="127"/>
                  </a:cxn>
                  <a:cxn ang="0">
                    <a:pos x="6" y="95"/>
                  </a:cxn>
                  <a:cxn ang="0">
                    <a:pos x="5" y="77"/>
                  </a:cxn>
                  <a:cxn ang="0">
                    <a:pos x="8" y="54"/>
                  </a:cxn>
                  <a:cxn ang="0">
                    <a:pos x="0" y="32"/>
                  </a:cxn>
                </a:cxnLst>
                <a:rect l="0" t="0" r="r" b="b"/>
                <a:pathLst>
                  <a:path w="394" h="445">
                    <a:moveTo>
                      <a:pt x="1" y="29"/>
                    </a:moveTo>
                    <a:lnTo>
                      <a:pt x="67" y="29"/>
                    </a:lnTo>
                    <a:lnTo>
                      <a:pt x="104" y="28"/>
                    </a:lnTo>
                    <a:lnTo>
                      <a:pt x="106" y="23"/>
                    </a:lnTo>
                    <a:lnTo>
                      <a:pt x="104" y="0"/>
                    </a:lnTo>
                    <a:lnTo>
                      <a:pt x="108" y="1"/>
                    </a:lnTo>
                    <a:lnTo>
                      <a:pt x="118" y="3"/>
                    </a:lnTo>
                    <a:lnTo>
                      <a:pt x="122" y="6"/>
                    </a:lnTo>
                    <a:lnTo>
                      <a:pt x="125" y="22"/>
                    </a:lnTo>
                    <a:lnTo>
                      <a:pt x="128" y="35"/>
                    </a:lnTo>
                    <a:lnTo>
                      <a:pt x="128" y="43"/>
                    </a:lnTo>
                    <a:lnTo>
                      <a:pt x="132" y="48"/>
                    </a:lnTo>
                    <a:lnTo>
                      <a:pt x="137" y="49"/>
                    </a:lnTo>
                    <a:lnTo>
                      <a:pt x="147" y="49"/>
                    </a:lnTo>
                    <a:lnTo>
                      <a:pt x="152" y="53"/>
                    </a:lnTo>
                    <a:lnTo>
                      <a:pt x="172" y="56"/>
                    </a:lnTo>
                    <a:lnTo>
                      <a:pt x="175" y="59"/>
                    </a:lnTo>
                    <a:lnTo>
                      <a:pt x="180" y="63"/>
                    </a:lnTo>
                    <a:lnTo>
                      <a:pt x="191" y="59"/>
                    </a:lnTo>
                    <a:lnTo>
                      <a:pt x="195" y="56"/>
                    </a:lnTo>
                    <a:lnTo>
                      <a:pt x="198" y="54"/>
                    </a:lnTo>
                    <a:lnTo>
                      <a:pt x="199" y="54"/>
                    </a:lnTo>
                    <a:lnTo>
                      <a:pt x="200" y="53"/>
                    </a:lnTo>
                    <a:lnTo>
                      <a:pt x="205" y="53"/>
                    </a:lnTo>
                    <a:lnTo>
                      <a:pt x="216" y="53"/>
                    </a:lnTo>
                    <a:lnTo>
                      <a:pt x="235" y="61"/>
                    </a:lnTo>
                    <a:lnTo>
                      <a:pt x="234" y="66"/>
                    </a:lnTo>
                    <a:lnTo>
                      <a:pt x="239" y="66"/>
                    </a:lnTo>
                    <a:lnTo>
                      <a:pt x="244" y="69"/>
                    </a:lnTo>
                    <a:lnTo>
                      <a:pt x="244" y="74"/>
                    </a:lnTo>
                    <a:lnTo>
                      <a:pt x="248" y="78"/>
                    </a:lnTo>
                    <a:lnTo>
                      <a:pt x="253" y="79"/>
                    </a:lnTo>
                    <a:lnTo>
                      <a:pt x="254" y="73"/>
                    </a:lnTo>
                    <a:lnTo>
                      <a:pt x="262" y="72"/>
                    </a:lnTo>
                    <a:lnTo>
                      <a:pt x="267" y="73"/>
                    </a:lnTo>
                    <a:lnTo>
                      <a:pt x="268" y="78"/>
                    </a:lnTo>
                    <a:lnTo>
                      <a:pt x="283" y="83"/>
                    </a:lnTo>
                    <a:lnTo>
                      <a:pt x="283" y="87"/>
                    </a:lnTo>
                    <a:lnTo>
                      <a:pt x="292" y="92"/>
                    </a:lnTo>
                    <a:lnTo>
                      <a:pt x="298" y="93"/>
                    </a:lnTo>
                    <a:lnTo>
                      <a:pt x="308" y="88"/>
                    </a:lnTo>
                    <a:lnTo>
                      <a:pt x="313" y="83"/>
                    </a:lnTo>
                    <a:lnTo>
                      <a:pt x="323" y="77"/>
                    </a:lnTo>
                    <a:lnTo>
                      <a:pt x="328" y="77"/>
                    </a:lnTo>
                    <a:lnTo>
                      <a:pt x="327" y="79"/>
                    </a:lnTo>
                    <a:lnTo>
                      <a:pt x="331" y="82"/>
                    </a:lnTo>
                    <a:lnTo>
                      <a:pt x="332" y="86"/>
                    </a:lnTo>
                    <a:lnTo>
                      <a:pt x="336" y="86"/>
                    </a:lnTo>
                    <a:lnTo>
                      <a:pt x="342" y="84"/>
                    </a:lnTo>
                    <a:lnTo>
                      <a:pt x="351" y="86"/>
                    </a:lnTo>
                    <a:lnTo>
                      <a:pt x="356" y="83"/>
                    </a:lnTo>
                    <a:lnTo>
                      <a:pt x="366" y="83"/>
                    </a:lnTo>
                    <a:lnTo>
                      <a:pt x="371" y="87"/>
                    </a:lnTo>
                    <a:lnTo>
                      <a:pt x="371" y="89"/>
                    </a:lnTo>
                    <a:lnTo>
                      <a:pt x="376" y="91"/>
                    </a:lnTo>
                    <a:lnTo>
                      <a:pt x="381" y="89"/>
                    </a:lnTo>
                    <a:lnTo>
                      <a:pt x="394" y="89"/>
                    </a:lnTo>
                    <a:lnTo>
                      <a:pt x="389" y="92"/>
                    </a:lnTo>
                    <a:lnTo>
                      <a:pt x="384" y="97"/>
                    </a:lnTo>
                    <a:lnTo>
                      <a:pt x="379" y="100"/>
                    </a:lnTo>
                    <a:lnTo>
                      <a:pt x="364" y="108"/>
                    </a:lnTo>
                    <a:lnTo>
                      <a:pt x="359" y="110"/>
                    </a:lnTo>
                    <a:lnTo>
                      <a:pt x="348" y="113"/>
                    </a:lnTo>
                    <a:lnTo>
                      <a:pt x="333" y="122"/>
                    </a:lnTo>
                    <a:lnTo>
                      <a:pt x="316" y="141"/>
                    </a:lnTo>
                    <a:lnTo>
                      <a:pt x="311" y="149"/>
                    </a:lnTo>
                    <a:lnTo>
                      <a:pt x="298" y="162"/>
                    </a:lnTo>
                    <a:lnTo>
                      <a:pt x="292" y="167"/>
                    </a:lnTo>
                    <a:lnTo>
                      <a:pt x="289" y="171"/>
                    </a:lnTo>
                    <a:lnTo>
                      <a:pt x="284" y="175"/>
                    </a:lnTo>
                    <a:lnTo>
                      <a:pt x="270" y="186"/>
                    </a:lnTo>
                    <a:lnTo>
                      <a:pt x="268" y="190"/>
                    </a:lnTo>
                    <a:lnTo>
                      <a:pt x="267" y="193"/>
                    </a:lnTo>
                    <a:lnTo>
                      <a:pt x="265" y="194"/>
                    </a:lnTo>
                    <a:lnTo>
                      <a:pt x="263" y="199"/>
                    </a:lnTo>
                    <a:lnTo>
                      <a:pt x="259" y="199"/>
                    </a:lnTo>
                    <a:lnTo>
                      <a:pt x="260" y="238"/>
                    </a:lnTo>
                    <a:lnTo>
                      <a:pt x="260" y="243"/>
                    </a:lnTo>
                    <a:lnTo>
                      <a:pt x="258" y="248"/>
                    </a:lnTo>
                    <a:lnTo>
                      <a:pt x="248" y="253"/>
                    </a:lnTo>
                    <a:lnTo>
                      <a:pt x="238" y="259"/>
                    </a:lnTo>
                    <a:lnTo>
                      <a:pt x="237" y="264"/>
                    </a:lnTo>
                    <a:lnTo>
                      <a:pt x="234" y="269"/>
                    </a:lnTo>
                    <a:lnTo>
                      <a:pt x="230" y="273"/>
                    </a:lnTo>
                    <a:lnTo>
                      <a:pt x="230" y="278"/>
                    </a:lnTo>
                    <a:lnTo>
                      <a:pt x="234" y="283"/>
                    </a:lnTo>
                    <a:lnTo>
                      <a:pt x="239" y="284"/>
                    </a:lnTo>
                    <a:lnTo>
                      <a:pt x="244" y="295"/>
                    </a:lnTo>
                    <a:lnTo>
                      <a:pt x="239" y="307"/>
                    </a:lnTo>
                    <a:lnTo>
                      <a:pt x="240" y="316"/>
                    </a:lnTo>
                    <a:lnTo>
                      <a:pt x="238" y="321"/>
                    </a:lnTo>
                    <a:lnTo>
                      <a:pt x="240" y="331"/>
                    </a:lnTo>
                    <a:lnTo>
                      <a:pt x="240" y="340"/>
                    </a:lnTo>
                    <a:lnTo>
                      <a:pt x="238" y="345"/>
                    </a:lnTo>
                    <a:lnTo>
                      <a:pt x="245" y="351"/>
                    </a:lnTo>
                    <a:lnTo>
                      <a:pt x="250" y="355"/>
                    </a:lnTo>
                    <a:lnTo>
                      <a:pt x="255" y="357"/>
                    </a:lnTo>
                    <a:lnTo>
                      <a:pt x="264" y="359"/>
                    </a:lnTo>
                    <a:lnTo>
                      <a:pt x="267" y="365"/>
                    </a:lnTo>
                    <a:lnTo>
                      <a:pt x="272" y="367"/>
                    </a:lnTo>
                    <a:lnTo>
                      <a:pt x="278" y="370"/>
                    </a:lnTo>
                    <a:lnTo>
                      <a:pt x="286" y="374"/>
                    </a:lnTo>
                    <a:lnTo>
                      <a:pt x="292" y="385"/>
                    </a:lnTo>
                    <a:lnTo>
                      <a:pt x="302" y="393"/>
                    </a:lnTo>
                    <a:lnTo>
                      <a:pt x="307" y="395"/>
                    </a:lnTo>
                    <a:lnTo>
                      <a:pt x="311" y="396"/>
                    </a:lnTo>
                    <a:lnTo>
                      <a:pt x="316" y="400"/>
                    </a:lnTo>
                    <a:lnTo>
                      <a:pt x="321" y="405"/>
                    </a:lnTo>
                    <a:lnTo>
                      <a:pt x="325" y="410"/>
                    </a:lnTo>
                    <a:lnTo>
                      <a:pt x="327" y="424"/>
                    </a:lnTo>
                    <a:lnTo>
                      <a:pt x="328" y="429"/>
                    </a:lnTo>
                    <a:lnTo>
                      <a:pt x="327" y="430"/>
                    </a:lnTo>
                    <a:lnTo>
                      <a:pt x="330" y="437"/>
                    </a:lnTo>
                    <a:lnTo>
                      <a:pt x="272" y="439"/>
                    </a:lnTo>
                    <a:lnTo>
                      <a:pt x="194" y="443"/>
                    </a:lnTo>
                    <a:lnTo>
                      <a:pt x="99" y="445"/>
                    </a:lnTo>
                    <a:lnTo>
                      <a:pt x="43" y="445"/>
                    </a:lnTo>
                    <a:lnTo>
                      <a:pt x="42" y="308"/>
                    </a:lnTo>
                    <a:lnTo>
                      <a:pt x="38" y="303"/>
                    </a:lnTo>
                    <a:lnTo>
                      <a:pt x="33" y="301"/>
                    </a:lnTo>
                    <a:lnTo>
                      <a:pt x="29" y="301"/>
                    </a:lnTo>
                    <a:lnTo>
                      <a:pt x="23" y="291"/>
                    </a:lnTo>
                    <a:lnTo>
                      <a:pt x="19" y="286"/>
                    </a:lnTo>
                    <a:lnTo>
                      <a:pt x="20" y="282"/>
                    </a:lnTo>
                    <a:lnTo>
                      <a:pt x="25" y="278"/>
                    </a:lnTo>
                    <a:lnTo>
                      <a:pt x="30" y="274"/>
                    </a:lnTo>
                    <a:lnTo>
                      <a:pt x="33" y="269"/>
                    </a:lnTo>
                    <a:lnTo>
                      <a:pt x="35" y="259"/>
                    </a:lnTo>
                    <a:lnTo>
                      <a:pt x="35" y="254"/>
                    </a:lnTo>
                    <a:lnTo>
                      <a:pt x="35" y="250"/>
                    </a:lnTo>
                    <a:lnTo>
                      <a:pt x="34" y="240"/>
                    </a:lnTo>
                    <a:lnTo>
                      <a:pt x="34" y="235"/>
                    </a:lnTo>
                    <a:lnTo>
                      <a:pt x="33" y="230"/>
                    </a:lnTo>
                    <a:lnTo>
                      <a:pt x="28" y="223"/>
                    </a:lnTo>
                    <a:lnTo>
                      <a:pt x="25" y="218"/>
                    </a:lnTo>
                    <a:lnTo>
                      <a:pt x="26" y="213"/>
                    </a:lnTo>
                    <a:lnTo>
                      <a:pt x="24" y="208"/>
                    </a:lnTo>
                    <a:lnTo>
                      <a:pt x="23" y="190"/>
                    </a:lnTo>
                    <a:lnTo>
                      <a:pt x="24" y="185"/>
                    </a:lnTo>
                    <a:lnTo>
                      <a:pt x="21" y="180"/>
                    </a:lnTo>
                    <a:lnTo>
                      <a:pt x="21" y="173"/>
                    </a:lnTo>
                    <a:lnTo>
                      <a:pt x="20" y="162"/>
                    </a:lnTo>
                    <a:lnTo>
                      <a:pt x="20" y="152"/>
                    </a:lnTo>
                    <a:lnTo>
                      <a:pt x="19" y="147"/>
                    </a:lnTo>
                    <a:lnTo>
                      <a:pt x="20" y="144"/>
                    </a:lnTo>
                    <a:lnTo>
                      <a:pt x="20" y="139"/>
                    </a:lnTo>
                    <a:lnTo>
                      <a:pt x="18" y="127"/>
                    </a:lnTo>
                    <a:lnTo>
                      <a:pt x="11" y="113"/>
                    </a:lnTo>
                    <a:lnTo>
                      <a:pt x="11" y="111"/>
                    </a:lnTo>
                    <a:lnTo>
                      <a:pt x="6" y="95"/>
                    </a:lnTo>
                    <a:lnTo>
                      <a:pt x="5" y="89"/>
                    </a:lnTo>
                    <a:lnTo>
                      <a:pt x="6" y="79"/>
                    </a:lnTo>
                    <a:lnTo>
                      <a:pt x="5" y="77"/>
                    </a:lnTo>
                    <a:lnTo>
                      <a:pt x="6" y="73"/>
                    </a:lnTo>
                    <a:lnTo>
                      <a:pt x="4" y="63"/>
                    </a:lnTo>
                    <a:lnTo>
                      <a:pt x="8" y="54"/>
                    </a:lnTo>
                    <a:lnTo>
                      <a:pt x="5" y="49"/>
                    </a:lnTo>
                    <a:lnTo>
                      <a:pt x="3" y="35"/>
                    </a:lnTo>
                    <a:lnTo>
                      <a:pt x="0" y="32"/>
                    </a:lnTo>
                    <a:lnTo>
                      <a:pt x="0" y="32"/>
                    </a:lnTo>
                    <a:lnTo>
                      <a:pt x="1" y="29"/>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20" name="Freeform 32">
                <a:extLst>
                  <a:ext uri="{FF2B5EF4-FFF2-40B4-BE49-F238E27FC236}">
                    <a16:creationId xmlns:a16="http://schemas.microsoft.com/office/drawing/2014/main" id="{5A8C83B8-5137-441B-8413-78E88D1965A7}"/>
                  </a:ext>
                </a:extLst>
              </p:cNvPr>
              <p:cNvSpPr>
                <a:spLocks/>
              </p:cNvSpPr>
              <p:nvPr/>
            </p:nvSpPr>
            <p:spPr bwMode="auto">
              <a:xfrm>
                <a:off x="2780" y="1632"/>
                <a:ext cx="505" cy="329"/>
              </a:xfrm>
              <a:custGeom>
                <a:avLst/>
                <a:gdLst/>
                <a:ahLst/>
                <a:cxnLst>
                  <a:cxn ang="0">
                    <a:pos x="6" y="74"/>
                  </a:cxn>
                  <a:cxn ang="0">
                    <a:pos x="0" y="64"/>
                  </a:cxn>
                  <a:cxn ang="0">
                    <a:pos x="4" y="59"/>
                  </a:cxn>
                  <a:cxn ang="0">
                    <a:pos x="6" y="44"/>
                  </a:cxn>
                  <a:cxn ang="0">
                    <a:pos x="9" y="35"/>
                  </a:cxn>
                  <a:cxn ang="0">
                    <a:pos x="2" y="25"/>
                  </a:cxn>
                  <a:cxn ang="0">
                    <a:pos x="5" y="19"/>
                  </a:cxn>
                  <a:cxn ang="0">
                    <a:pos x="1" y="8"/>
                  </a:cxn>
                  <a:cxn ang="0">
                    <a:pos x="66" y="8"/>
                  </a:cxn>
                  <a:cxn ang="0">
                    <a:pos x="239" y="2"/>
                  </a:cxn>
                  <a:cxn ang="0">
                    <a:pos x="297" y="3"/>
                  </a:cxn>
                  <a:cxn ang="0">
                    <a:pos x="299" y="10"/>
                  </a:cxn>
                  <a:cxn ang="0">
                    <a:pos x="305" y="16"/>
                  </a:cxn>
                  <a:cxn ang="0">
                    <a:pos x="303" y="34"/>
                  </a:cxn>
                  <a:cxn ang="0">
                    <a:pos x="307" y="46"/>
                  </a:cxn>
                  <a:cxn ang="0">
                    <a:pos x="310" y="58"/>
                  </a:cxn>
                  <a:cxn ang="0">
                    <a:pos x="329" y="63"/>
                  </a:cxn>
                  <a:cxn ang="0">
                    <a:pos x="333" y="73"/>
                  </a:cxn>
                  <a:cxn ang="0">
                    <a:pos x="347" y="85"/>
                  </a:cxn>
                  <a:cxn ang="0">
                    <a:pos x="352" y="95"/>
                  </a:cxn>
                  <a:cxn ang="0">
                    <a:pos x="362" y="102"/>
                  </a:cxn>
                  <a:cxn ang="0">
                    <a:pos x="362" y="122"/>
                  </a:cxn>
                  <a:cxn ang="0">
                    <a:pos x="354" y="142"/>
                  </a:cxn>
                  <a:cxn ang="0">
                    <a:pos x="341" y="149"/>
                  </a:cxn>
                  <a:cxn ang="0">
                    <a:pos x="317" y="157"/>
                  </a:cxn>
                  <a:cxn ang="0">
                    <a:pos x="314" y="172"/>
                  </a:cxn>
                  <a:cxn ang="0">
                    <a:pos x="323" y="192"/>
                  </a:cxn>
                  <a:cxn ang="0">
                    <a:pos x="315" y="205"/>
                  </a:cxn>
                  <a:cxn ang="0">
                    <a:pos x="314" y="214"/>
                  </a:cxn>
                  <a:cxn ang="0">
                    <a:pos x="299" y="225"/>
                  </a:cxn>
                  <a:cxn ang="0">
                    <a:pos x="302" y="235"/>
                  </a:cxn>
                  <a:cxn ang="0">
                    <a:pos x="297" y="237"/>
                  </a:cxn>
                  <a:cxn ang="0">
                    <a:pos x="283" y="225"/>
                  </a:cxn>
                  <a:cxn ang="0">
                    <a:pos x="243" y="224"/>
                  </a:cxn>
                  <a:cxn ang="0">
                    <a:pos x="114" y="230"/>
                  </a:cxn>
                  <a:cxn ang="0">
                    <a:pos x="49" y="225"/>
                  </a:cxn>
                  <a:cxn ang="0">
                    <a:pos x="46" y="207"/>
                  </a:cxn>
                  <a:cxn ang="0">
                    <a:pos x="44" y="191"/>
                  </a:cxn>
                  <a:cxn ang="0">
                    <a:pos x="41" y="181"/>
                  </a:cxn>
                  <a:cxn ang="0">
                    <a:pos x="39" y="170"/>
                  </a:cxn>
                  <a:cxn ang="0">
                    <a:pos x="35" y="162"/>
                  </a:cxn>
                  <a:cxn ang="0">
                    <a:pos x="31" y="157"/>
                  </a:cxn>
                  <a:cxn ang="0">
                    <a:pos x="30" y="151"/>
                  </a:cxn>
                  <a:cxn ang="0">
                    <a:pos x="31" y="141"/>
                  </a:cxn>
                  <a:cxn ang="0">
                    <a:pos x="27" y="132"/>
                  </a:cxn>
                  <a:cxn ang="0">
                    <a:pos x="20" y="118"/>
                  </a:cxn>
                  <a:cxn ang="0">
                    <a:pos x="16" y="108"/>
                  </a:cxn>
                  <a:cxn ang="0">
                    <a:pos x="15" y="99"/>
                  </a:cxn>
                  <a:cxn ang="0">
                    <a:pos x="14" y="90"/>
                  </a:cxn>
                  <a:cxn ang="0">
                    <a:pos x="7" y="84"/>
                  </a:cxn>
                </a:cxnLst>
                <a:rect l="0" t="0" r="r" b="b"/>
                <a:pathLst>
                  <a:path w="365" h="237">
                    <a:moveTo>
                      <a:pt x="7" y="84"/>
                    </a:moveTo>
                    <a:lnTo>
                      <a:pt x="6" y="74"/>
                    </a:lnTo>
                    <a:lnTo>
                      <a:pt x="1" y="69"/>
                    </a:lnTo>
                    <a:lnTo>
                      <a:pt x="0" y="64"/>
                    </a:lnTo>
                    <a:lnTo>
                      <a:pt x="2" y="60"/>
                    </a:lnTo>
                    <a:lnTo>
                      <a:pt x="4" y="59"/>
                    </a:lnTo>
                    <a:lnTo>
                      <a:pt x="6" y="49"/>
                    </a:lnTo>
                    <a:lnTo>
                      <a:pt x="6" y="44"/>
                    </a:lnTo>
                    <a:lnTo>
                      <a:pt x="9" y="40"/>
                    </a:lnTo>
                    <a:lnTo>
                      <a:pt x="9" y="35"/>
                    </a:lnTo>
                    <a:lnTo>
                      <a:pt x="4" y="30"/>
                    </a:lnTo>
                    <a:lnTo>
                      <a:pt x="2" y="25"/>
                    </a:lnTo>
                    <a:lnTo>
                      <a:pt x="5" y="24"/>
                    </a:lnTo>
                    <a:lnTo>
                      <a:pt x="5" y="19"/>
                    </a:lnTo>
                    <a:lnTo>
                      <a:pt x="2" y="14"/>
                    </a:lnTo>
                    <a:lnTo>
                      <a:pt x="1" y="8"/>
                    </a:lnTo>
                    <a:lnTo>
                      <a:pt x="10" y="8"/>
                    </a:lnTo>
                    <a:lnTo>
                      <a:pt x="66" y="8"/>
                    </a:lnTo>
                    <a:lnTo>
                      <a:pt x="161" y="6"/>
                    </a:lnTo>
                    <a:lnTo>
                      <a:pt x="239" y="2"/>
                    </a:lnTo>
                    <a:lnTo>
                      <a:pt x="297" y="0"/>
                    </a:lnTo>
                    <a:lnTo>
                      <a:pt x="297" y="3"/>
                    </a:lnTo>
                    <a:lnTo>
                      <a:pt x="298" y="5"/>
                    </a:lnTo>
                    <a:lnTo>
                      <a:pt x="299" y="10"/>
                    </a:lnTo>
                    <a:lnTo>
                      <a:pt x="303" y="11"/>
                    </a:lnTo>
                    <a:lnTo>
                      <a:pt x="305" y="16"/>
                    </a:lnTo>
                    <a:lnTo>
                      <a:pt x="300" y="26"/>
                    </a:lnTo>
                    <a:lnTo>
                      <a:pt x="303" y="34"/>
                    </a:lnTo>
                    <a:lnTo>
                      <a:pt x="303" y="41"/>
                    </a:lnTo>
                    <a:lnTo>
                      <a:pt x="307" y="46"/>
                    </a:lnTo>
                    <a:lnTo>
                      <a:pt x="308" y="53"/>
                    </a:lnTo>
                    <a:lnTo>
                      <a:pt x="310" y="58"/>
                    </a:lnTo>
                    <a:lnTo>
                      <a:pt x="315" y="60"/>
                    </a:lnTo>
                    <a:lnTo>
                      <a:pt x="329" y="63"/>
                    </a:lnTo>
                    <a:lnTo>
                      <a:pt x="333" y="73"/>
                    </a:lnTo>
                    <a:lnTo>
                      <a:pt x="333" y="73"/>
                    </a:lnTo>
                    <a:lnTo>
                      <a:pt x="337" y="78"/>
                    </a:lnTo>
                    <a:lnTo>
                      <a:pt x="347" y="85"/>
                    </a:lnTo>
                    <a:lnTo>
                      <a:pt x="347" y="92"/>
                    </a:lnTo>
                    <a:lnTo>
                      <a:pt x="352" y="95"/>
                    </a:lnTo>
                    <a:lnTo>
                      <a:pt x="357" y="98"/>
                    </a:lnTo>
                    <a:lnTo>
                      <a:pt x="362" y="102"/>
                    </a:lnTo>
                    <a:lnTo>
                      <a:pt x="365" y="108"/>
                    </a:lnTo>
                    <a:lnTo>
                      <a:pt x="362" y="122"/>
                    </a:lnTo>
                    <a:lnTo>
                      <a:pt x="356" y="132"/>
                    </a:lnTo>
                    <a:lnTo>
                      <a:pt x="354" y="142"/>
                    </a:lnTo>
                    <a:lnTo>
                      <a:pt x="349" y="146"/>
                    </a:lnTo>
                    <a:lnTo>
                      <a:pt x="341" y="149"/>
                    </a:lnTo>
                    <a:lnTo>
                      <a:pt x="336" y="153"/>
                    </a:lnTo>
                    <a:lnTo>
                      <a:pt x="317" y="157"/>
                    </a:lnTo>
                    <a:lnTo>
                      <a:pt x="315" y="162"/>
                    </a:lnTo>
                    <a:lnTo>
                      <a:pt x="314" y="172"/>
                    </a:lnTo>
                    <a:lnTo>
                      <a:pt x="323" y="181"/>
                    </a:lnTo>
                    <a:lnTo>
                      <a:pt x="323" y="192"/>
                    </a:lnTo>
                    <a:lnTo>
                      <a:pt x="317" y="201"/>
                    </a:lnTo>
                    <a:lnTo>
                      <a:pt x="315" y="205"/>
                    </a:lnTo>
                    <a:lnTo>
                      <a:pt x="315" y="210"/>
                    </a:lnTo>
                    <a:lnTo>
                      <a:pt x="314" y="214"/>
                    </a:lnTo>
                    <a:lnTo>
                      <a:pt x="303" y="220"/>
                    </a:lnTo>
                    <a:lnTo>
                      <a:pt x="299" y="225"/>
                    </a:lnTo>
                    <a:lnTo>
                      <a:pt x="302" y="230"/>
                    </a:lnTo>
                    <a:lnTo>
                      <a:pt x="302" y="235"/>
                    </a:lnTo>
                    <a:lnTo>
                      <a:pt x="298" y="237"/>
                    </a:lnTo>
                    <a:lnTo>
                      <a:pt x="297" y="237"/>
                    </a:lnTo>
                    <a:lnTo>
                      <a:pt x="293" y="232"/>
                    </a:lnTo>
                    <a:lnTo>
                      <a:pt x="283" y="225"/>
                    </a:lnTo>
                    <a:lnTo>
                      <a:pt x="280" y="220"/>
                    </a:lnTo>
                    <a:lnTo>
                      <a:pt x="243" y="224"/>
                    </a:lnTo>
                    <a:lnTo>
                      <a:pt x="154" y="229"/>
                    </a:lnTo>
                    <a:lnTo>
                      <a:pt x="114" y="230"/>
                    </a:lnTo>
                    <a:lnTo>
                      <a:pt x="50" y="230"/>
                    </a:lnTo>
                    <a:lnTo>
                      <a:pt x="49" y="225"/>
                    </a:lnTo>
                    <a:lnTo>
                      <a:pt x="44" y="221"/>
                    </a:lnTo>
                    <a:lnTo>
                      <a:pt x="46" y="207"/>
                    </a:lnTo>
                    <a:lnTo>
                      <a:pt x="44" y="197"/>
                    </a:lnTo>
                    <a:lnTo>
                      <a:pt x="44" y="191"/>
                    </a:lnTo>
                    <a:lnTo>
                      <a:pt x="44" y="186"/>
                    </a:lnTo>
                    <a:lnTo>
                      <a:pt x="41" y="181"/>
                    </a:lnTo>
                    <a:lnTo>
                      <a:pt x="42" y="175"/>
                    </a:lnTo>
                    <a:lnTo>
                      <a:pt x="39" y="170"/>
                    </a:lnTo>
                    <a:lnTo>
                      <a:pt x="40" y="164"/>
                    </a:lnTo>
                    <a:lnTo>
                      <a:pt x="35" y="162"/>
                    </a:lnTo>
                    <a:lnTo>
                      <a:pt x="35" y="157"/>
                    </a:lnTo>
                    <a:lnTo>
                      <a:pt x="31" y="157"/>
                    </a:lnTo>
                    <a:lnTo>
                      <a:pt x="31" y="156"/>
                    </a:lnTo>
                    <a:lnTo>
                      <a:pt x="30" y="151"/>
                    </a:lnTo>
                    <a:lnTo>
                      <a:pt x="30" y="146"/>
                    </a:lnTo>
                    <a:lnTo>
                      <a:pt x="31" y="141"/>
                    </a:lnTo>
                    <a:lnTo>
                      <a:pt x="30" y="137"/>
                    </a:lnTo>
                    <a:lnTo>
                      <a:pt x="27" y="132"/>
                    </a:lnTo>
                    <a:lnTo>
                      <a:pt x="27" y="127"/>
                    </a:lnTo>
                    <a:lnTo>
                      <a:pt x="20" y="118"/>
                    </a:lnTo>
                    <a:lnTo>
                      <a:pt x="20" y="113"/>
                    </a:lnTo>
                    <a:lnTo>
                      <a:pt x="16" y="108"/>
                    </a:lnTo>
                    <a:lnTo>
                      <a:pt x="16" y="104"/>
                    </a:lnTo>
                    <a:lnTo>
                      <a:pt x="15" y="99"/>
                    </a:lnTo>
                    <a:lnTo>
                      <a:pt x="12" y="94"/>
                    </a:lnTo>
                    <a:lnTo>
                      <a:pt x="14" y="90"/>
                    </a:lnTo>
                    <a:lnTo>
                      <a:pt x="12" y="85"/>
                    </a:lnTo>
                    <a:lnTo>
                      <a:pt x="7" y="84"/>
                    </a:lnTo>
                    <a:close/>
                  </a:path>
                </a:pathLst>
              </a:custGeom>
              <a:solidFill>
                <a:srgbClr val="336699"/>
              </a:solidFill>
              <a:ln w="9525">
                <a:noFill/>
                <a:round/>
                <a:headEnd/>
                <a:tailEnd/>
              </a:ln>
            </p:spPr>
            <p:txBody>
              <a:bodyPr/>
              <a:lstStyle/>
              <a:p>
                <a:pPr defTabSz="257175">
                  <a:defRPr/>
                </a:pPr>
                <a:endParaRPr lang="en-US" sz="1013" kern="0">
                  <a:solidFill>
                    <a:prstClr val="black"/>
                  </a:solidFill>
                  <a:latin typeface="Calibri"/>
                </a:endParaRPr>
              </a:p>
            </p:txBody>
          </p:sp>
          <p:sp>
            <p:nvSpPr>
              <p:cNvPr id="121" name="Freeform 33">
                <a:extLst>
                  <a:ext uri="{FF2B5EF4-FFF2-40B4-BE49-F238E27FC236}">
                    <a16:creationId xmlns:a16="http://schemas.microsoft.com/office/drawing/2014/main" id="{CECF17ED-1FC2-4D39-90E6-0ACE656E4C4D}"/>
                  </a:ext>
                </a:extLst>
              </p:cNvPr>
              <p:cNvSpPr>
                <a:spLocks/>
              </p:cNvSpPr>
              <p:nvPr/>
            </p:nvSpPr>
            <p:spPr bwMode="auto">
              <a:xfrm>
                <a:off x="2780" y="1632"/>
                <a:ext cx="505" cy="329"/>
              </a:xfrm>
              <a:custGeom>
                <a:avLst/>
                <a:gdLst/>
                <a:ahLst/>
                <a:cxnLst>
                  <a:cxn ang="0">
                    <a:pos x="6" y="74"/>
                  </a:cxn>
                  <a:cxn ang="0">
                    <a:pos x="0" y="64"/>
                  </a:cxn>
                  <a:cxn ang="0">
                    <a:pos x="4" y="59"/>
                  </a:cxn>
                  <a:cxn ang="0">
                    <a:pos x="6" y="44"/>
                  </a:cxn>
                  <a:cxn ang="0">
                    <a:pos x="9" y="35"/>
                  </a:cxn>
                  <a:cxn ang="0">
                    <a:pos x="2" y="25"/>
                  </a:cxn>
                  <a:cxn ang="0">
                    <a:pos x="5" y="19"/>
                  </a:cxn>
                  <a:cxn ang="0">
                    <a:pos x="1" y="8"/>
                  </a:cxn>
                  <a:cxn ang="0">
                    <a:pos x="66" y="8"/>
                  </a:cxn>
                  <a:cxn ang="0">
                    <a:pos x="239" y="2"/>
                  </a:cxn>
                  <a:cxn ang="0">
                    <a:pos x="297" y="3"/>
                  </a:cxn>
                  <a:cxn ang="0">
                    <a:pos x="299" y="10"/>
                  </a:cxn>
                  <a:cxn ang="0">
                    <a:pos x="305" y="16"/>
                  </a:cxn>
                  <a:cxn ang="0">
                    <a:pos x="303" y="34"/>
                  </a:cxn>
                  <a:cxn ang="0">
                    <a:pos x="307" y="46"/>
                  </a:cxn>
                  <a:cxn ang="0">
                    <a:pos x="310" y="58"/>
                  </a:cxn>
                  <a:cxn ang="0">
                    <a:pos x="329" y="63"/>
                  </a:cxn>
                  <a:cxn ang="0">
                    <a:pos x="333" y="73"/>
                  </a:cxn>
                  <a:cxn ang="0">
                    <a:pos x="347" y="85"/>
                  </a:cxn>
                  <a:cxn ang="0">
                    <a:pos x="352" y="95"/>
                  </a:cxn>
                  <a:cxn ang="0">
                    <a:pos x="362" y="102"/>
                  </a:cxn>
                  <a:cxn ang="0">
                    <a:pos x="362" y="122"/>
                  </a:cxn>
                  <a:cxn ang="0">
                    <a:pos x="354" y="142"/>
                  </a:cxn>
                  <a:cxn ang="0">
                    <a:pos x="341" y="149"/>
                  </a:cxn>
                  <a:cxn ang="0">
                    <a:pos x="317" y="157"/>
                  </a:cxn>
                  <a:cxn ang="0">
                    <a:pos x="314" y="172"/>
                  </a:cxn>
                  <a:cxn ang="0">
                    <a:pos x="323" y="192"/>
                  </a:cxn>
                  <a:cxn ang="0">
                    <a:pos x="315" y="205"/>
                  </a:cxn>
                  <a:cxn ang="0">
                    <a:pos x="314" y="214"/>
                  </a:cxn>
                  <a:cxn ang="0">
                    <a:pos x="299" y="225"/>
                  </a:cxn>
                  <a:cxn ang="0">
                    <a:pos x="302" y="235"/>
                  </a:cxn>
                  <a:cxn ang="0">
                    <a:pos x="297" y="237"/>
                  </a:cxn>
                  <a:cxn ang="0">
                    <a:pos x="283" y="225"/>
                  </a:cxn>
                  <a:cxn ang="0">
                    <a:pos x="243" y="224"/>
                  </a:cxn>
                  <a:cxn ang="0">
                    <a:pos x="114" y="230"/>
                  </a:cxn>
                  <a:cxn ang="0">
                    <a:pos x="49" y="225"/>
                  </a:cxn>
                  <a:cxn ang="0">
                    <a:pos x="46" y="207"/>
                  </a:cxn>
                  <a:cxn ang="0">
                    <a:pos x="44" y="191"/>
                  </a:cxn>
                  <a:cxn ang="0">
                    <a:pos x="41" y="181"/>
                  </a:cxn>
                  <a:cxn ang="0">
                    <a:pos x="39" y="170"/>
                  </a:cxn>
                  <a:cxn ang="0">
                    <a:pos x="35" y="162"/>
                  </a:cxn>
                  <a:cxn ang="0">
                    <a:pos x="31" y="157"/>
                  </a:cxn>
                  <a:cxn ang="0">
                    <a:pos x="30" y="151"/>
                  </a:cxn>
                  <a:cxn ang="0">
                    <a:pos x="31" y="141"/>
                  </a:cxn>
                  <a:cxn ang="0">
                    <a:pos x="27" y="132"/>
                  </a:cxn>
                  <a:cxn ang="0">
                    <a:pos x="20" y="118"/>
                  </a:cxn>
                  <a:cxn ang="0">
                    <a:pos x="16" y="108"/>
                  </a:cxn>
                  <a:cxn ang="0">
                    <a:pos x="15" y="99"/>
                  </a:cxn>
                  <a:cxn ang="0">
                    <a:pos x="14" y="90"/>
                  </a:cxn>
                  <a:cxn ang="0">
                    <a:pos x="7" y="84"/>
                  </a:cxn>
                </a:cxnLst>
                <a:rect l="0" t="0" r="r" b="b"/>
                <a:pathLst>
                  <a:path w="365" h="237">
                    <a:moveTo>
                      <a:pt x="7" y="84"/>
                    </a:moveTo>
                    <a:lnTo>
                      <a:pt x="6" y="74"/>
                    </a:lnTo>
                    <a:lnTo>
                      <a:pt x="1" y="69"/>
                    </a:lnTo>
                    <a:lnTo>
                      <a:pt x="0" y="64"/>
                    </a:lnTo>
                    <a:lnTo>
                      <a:pt x="2" y="60"/>
                    </a:lnTo>
                    <a:lnTo>
                      <a:pt x="4" y="59"/>
                    </a:lnTo>
                    <a:lnTo>
                      <a:pt x="6" y="49"/>
                    </a:lnTo>
                    <a:lnTo>
                      <a:pt x="6" y="44"/>
                    </a:lnTo>
                    <a:lnTo>
                      <a:pt x="9" y="40"/>
                    </a:lnTo>
                    <a:lnTo>
                      <a:pt x="9" y="35"/>
                    </a:lnTo>
                    <a:lnTo>
                      <a:pt x="4" y="30"/>
                    </a:lnTo>
                    <a:lnTo>
                      <a:pt x="2" y="25"/>
                    </a:lnTo>
                    <a:lnTo>
                      <a:pt x="5" y="24"/>
                    </a:lnTo>
                    <a:lnTo>
                      <a:pt x="5" y="19"/>
                    </a:lnTo>
                    <a:lnTo>
                      <a:pt x="2" y="14"/>
                    </a:lnTo>
                    <a:lnTo>
                      <a:pt x="1" y="8"/>
                    </a:lnTo>
                    <a:lnTo>
                      <a:pt x="10" y="8"/>
                    </a:lnTo>
                    <a:lnTo>
                      <a:pt x="66" y="8"/>
                    </a:lnTo>
                    <a:lnTo>
                      <a:pt x="161" y="6"/>
                    </a:lnTo>
                    <a:lnTo>
                      <a:pt x="239" y="2"/>
                    </a:lnTo>
                    <a:lnTo>
                      <a:pt x="297" y="0"/>
                    </a:lnTo>
                    <a:lnTo>
                      <a:pt x="297" y="3"/>
                    </a:lnTo>
                    <a:lnTo>
                      <a:pt x="298" y="5"/>
                    </a:lnTo>
                    <a:lnTo>
                      <a:pt x="299" y="10"/>
                    </a:lnTo>
                    <a:lnTo>
                      <a:pt x="303" y="11"/>
                    </a:lnTo>
                    <a:lnTo>
                      <a:pt x="305" y="16"/>
                    </a:lnTo>
                    <a:lnTo>
                      <a:pt x="300" y="26"/>
                    </a:lnTo>
                    <a:lnTo>
                      <a:pt x="303" y="34"/>
                    </a:lnTo>
                    <a:lnTo>
                      <a:pt x="303" y="41"/>
                    </a:lnTo>
                    <a:lnTo>
                      <a:pt x="307" y="46"/>
                    </a:lnTo>
                    <a:lnTo>
                      <a:pt x="308" y="53"/>
                    </a:lnTo>
                    <a:lnTo>
                      <a:pt x="310" y="58"/>
                    </a:lnTo>
                    <a:lnTo>
                      <a:pt x="315" y="60"/>
                    </a:lnTo>
                    <a:lnTo>
                      <a:pt x="329" y="63"/>
                    </a:lnTo>
                    <a:lnTo>
                      <a:pt x="333" y="73"/>
                    </a:lnTo>
                    <a:lnTo>
                      <a:pt x="333" y="73"/>
                    </a:lnTo>
                    <a:lnTo>
                      <a:pt x="337" y="78"/>
                    </a:lnTo>
                    <a:lnTo>
                      <a:pt x="347" y="85"/>
                    </a:lnTo>
                    <a:lnTo>
                      <a:pt x="347" y="92"/>
                    </a:lnTo>
                    <a:lnTo>
                      <a:pt x="352" y="95"/>
                    </a:lnTo>
                    <a:lnTo>
                      <a:pt x="357" y="98"/>
                    </a:lnTo>
                    <a:lnTo>
                      <a:pt x="362" y="102"/>
                    </a:lnTo>
                    <a:lnTo>
                      <a:pt x="365" y="108"/>
                    </a:lnTo>
                    <a:lnTo>
                      <a:pt x="362" y="122"/>
                    </a:lnTo>
                    <a:lnTo>
                      <a:pt x="356" y="132"/>
                    </a:lnTo>
                    <a:lnTo>
                      <a:pt x="354" y="142"/>
                    </a:lnTo>
                    <a:lnTo>
                      <a:pt x="349" y="146"/>
                    </a:lnTo>
                    <a:lnTo>
                      <a:pt x="341" y="149"/>
                    </a:lnTo>
                    <a:lnTo>
                      <a:pt x="336" y="153"/>
                    </a:lnTo>
                    <a:lnTo>
                      <a:pt x="317" y="157"/>
                    </a:lnTo>
                    <a:lnTo>
                      <a:pt x="315" y="162"/>
                    </a:lnTo>
                    <a:lnTo>
                      <a:pt x="314" y="172"/>
                    </a:lnTo>
                    <a:lnTo>
                      <a:pt x="323" y="181"/>
                    </a:lnTo>
                    <a:lnTo>
                      <a:pt x="323" y="192"/>
                    </a:lnTo>
                    <a:lnTo>
                      <a:pt x="317" y="201"/>
                    </a:lnTo>
                    <a:lnTo>
                      <a:pt x="315" y="205"/>
                    </a:lnTo>
                    <a:lnTo>
                      <a:pt x="315" y="210"/>
                    </a:lnTo>
                    <a:lnTo>
                      <a:pt x="314" y="214"/>
                    </a:lnTo>
                    <a:lnTo>
                      <a:pt x="303" y="220"/>
                    </a:lnTo>
                    <a:lnTo>
                      <a:pt x="299" y="225"/>
                    </a:lnTo>
                    <a:lnTo>
                      <a:pt x="302" y="230"/>
                    </a:lnTo>
                    <a:lnTo>
                      <a:pt x="302" y="235"/>
                    </a:lnTo>
                    <a:lnTo>
                      <a:pt x="298" y="237"/>
                    </a:lnTo>
                    <a:lnTo>
                      <a:pt x="297" y="237"/>
                    </a:lnTo>
                    <a:lnTo>
                      <a:pt x="293" y="232"/>
                    </a:lnTo>
                    <a:lnTo>
                      <a:pt x="283" y="225"/>
                    </a:lnTo>
                    <a:lnTo>
                      <a:pt x="280" y="220"/>
                    </a:lnTo>
                    <a:lnTo>
                      <a:pt x="243" y="224"/>
                    </a:lnTo>
                    <a:lnTo>
                      <a:pt x="154" y="229"/>
                    </a:lnTo>
                    <a:lnTo>
                      <a:pt x="114" y="230"/>
                    </a:lnTo>
                    <a:lnTo>
                      <a:pt x="50" y="230"/>
                    </a:lnTo>
                    <a:lnTo>
                      <a:pt x="49" y="225"/>
                    </a:lnTo>
                    <a:lnTo>
                      <a:pt x="44" y="221"/>
                    </a:lnTo>
                    <a:lnTo>
                      <a:pt x="46" y="207"/>
                    </a:lnTo>
                    <a:lnTo>
                      <a:pt x="44" y="197"/>
                    </a:lnTo>
                    <a:lnTo>
                      <a:pt x="44" y="191"/>
                    </a:lnTo>
                    <a:lnTo>
                      <a:pt x="44" y="186"/>
                    </a:lnTo>
                    <a:lnTo>
                      <a:pt x="41" y="181"/>
                    </a:lnTo>
                    <a:lnTo>
                      <a:pt x="42" y="175"/>
                    </a:lnTo>
                    <a:lnTo>
                      <a:pt x="39" y="170"/>
                    </a:lnTo>
                    <a:lnTo>
                      <a:pt x="40" y="164"/>
                    </a:lnTo>
                    <a:lnTo>
                      <a:pt x="35" y="162"/>
                    </a:lnTo>
                    <a:lnTo>
                      <a:pt x="35" y="157"/>
                    </a:lnTo>
                    <a:lnTo>
                      <a:pt x="31" y="157"/>
                    </a:lnTo>
                    <a:lnTo>
                      <a:pt x="31" y="156"/>
                    </a:lnTo>
                    <a:lnTo>
                      <a:pt x="30" y="151"/>
                    </a:lnTo>
                    <a:lnTo>
                      <a:pt x="30" y="146"/>
                    </a:lnTo>
                    <a:lnTo>
                      <a:pt x="31" y="141"/>
                    </a:lnTo>
                    <a:lnTo>
                      <a:pt x="30" y="137"/>
                    </a:lnTo>
                    <a:lnTo>
                      <a:pt x="27" y="132"/>
                    </a:lnTo>
                    <a:lnTo>
                      <a:pt x="27" y="127"/>
                    </a:lnTo>
                    <a:lnTo>
                      <a:pt x="20" y="118"/>
                    </a:lnTo>
                    <a:lnTo>
                      <a:pt x="20" y="113"/>
                    </a:lnTo>
                    <a:lnTo>
                      <a:pt x="16" y="108"/>
                    </a:lnTo>
                    <a:lnTo>
                      <a:pt x="16" y="104"/>
                    </a:lnTo>
                    <a:lnTo>
                      <a:pt x="15" y="99"/>
                    </a:lnTo>
                    <a:lnTo>
                      <a:pt x="12" y="94"/>
                    </a:lnTo>
                    <a:lnTo>
                      <a:pt x="14" y="90"/>
                    </a:lnTo>
                    <a:lnTo>
                      <a:pt x="12" y="85"/>
                    </a:lnTo>
                    <a:lnTo>
                      <a:pt x="7" y="84"/>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22" name="Freeform 34">
                <a:extLst>
                  <a:ext uri="{FF2B5EF4-FFF2-40B4-BE49-F238E27FC236}">
                    <a16:creationId xmlns:a16="http://schemas.microsoft.com/office/drawing/2014/main" id="{AA779ADA-73A3-4017-96FB-6372BDB7CA26}"/>
                  </a:ext>
                </a:extLst>
              </p:cNvPr>
              <p:cNvSpPr>
                <a:spLocks/>
              </p:cNvSpPr>
              <p:nvPr/>
            </p:nvSpPr>
            <p:spPr bwMode="auto">
              <a:xfrm>
                <a:off x="2849" y="1937"/>
                <a:ext cx="559" cy="485"/>
              </a:xfrm>
              <a:custGeom>
                <a:avLst/>
                <a:gdLst/>
                <a:ahLst/>
                <a:cxnLst>
                  <a:cxn ang="0">
                    <a:pos x="64" y="10"/>
                  </a:cxn>
                  <a:cxn ang="0">
                    <a:pos x="193" y="4"/>
                  </a:cxn>
                  <a:cxn ang="0">
                    <a:pos x="233" y="5"/>
                  </a:cxn>
                  <a:cxn ang="0">
                    <a:pos x="247" y="17"/>
                  </a:cxn>
                  <a:cxn ang="0">
                    <a:pos x="247" y="22"/>
                  </a:cxn>
                  <a:cxn ang="0">
                    <a:pos x="245" y="38"/>
                  </a:cxn>
                  <a:cxn ang="0">
                    <a:pos x="249" y="49"/>
                  </a:cxn>
                  <a:cxn ang="0">
                    <a:pos x="254" y="64"/>
                  </a:cxn>
                  <a:cxn ang="0">
                    <a:pos x="263" y="74"/>
                  </a:cxn>
                  <a:cxn ang="0">
                    <a:pos x="272" y="83"/>
                  </a:cxn>
                  <a:cxn ang="0">
                    <a:pos x="287" y="94"/>
                  </a:cxn>
                  <a:cxn ang="0">
                    <a:pos x="293" y="103"/>
                  </a:cxn>
                  <a:cxn ang="0">
                    <a:pos x="303" y="129"/>
                  </a:cxn>
                  <a:cxn ang="0">
                    <a:pos x="311" y="123"/>
                  </a:cxn>
                  <a:cxn ang="0">
                    <a:pos x="318" y="124"/>
                  </a:cxn>
                  <a:cxn ang="0">
                    <a:pos x="332" y="131"/>
                  </a:cxn>
                  <a:cxn ang="0">
                    <a:pos x="328" y="139"/>
                  </a:cxn>
                  <a:cxn ang="0">
                    <a:pos x="326" y="155"/>
                  </a:cxn>
                  <a:cxn ang="0">
                    <a:pos x="321" y="168"/>
                  </a:cxn>
                  <a:cxn ang="0">
                    <a:pos x="321" y="177"/>
                  </a:cxn>
                  <a:cxn ang="0">
                    <a:pos x="345" y="197"/>
                  </a:cxn>
                  <a:cxn ang="0">
                    <a:pos x="349" y="204"/>
                  </a:cxn>
                  <a:cxn ang="0">
                    <a:pos x="361" y="206"/>
                  </a:cxn>
                  <a:cxn ang="0">
                    <a:pos x="369" y="215"/>
                  </a:cxn>
                  <a:cxn ang="0">
                    <a:pos x="375" y="228"/>
                  </a:cxn>
                  <a:cxn ang="0">
                    <a:pos x="380" y="243"/>
                  </a:cxn>
                  <a:cxn ang="0">
                    <a:pos x="382" y="256"/>
                  </a:cxn>
                  <a:cxn ang="0">
                    <a:pos x="395" y="264"/>
                  </a:cxn>
                  <a:cxn ang="0">
                    <a:pos x="403" y="273"/>
                  </a:cxn>
                  <a:cxn ang="0">
                    <a:pos x="404" y="284"/>
                  </a:cxn>
                  <a:cxn ang="0">
                    <a:pos x="401" y="293"/>
                  </a:cxn>
                  <a:cxn ang="0">
                    <a:pos x="394" y="298"/>
                  </a:cxn>
                  <a:cxn ang="0">
                    <a:pos x="388" y="307"/>
                  </a:cxn>
                  <a:cxn ang="0">
                    <a:pos x="384" y="307"/>
                  </a:cxn>
                  <a:cxn ang="0">
                    <a:pos x="379" y="307"/>
                  </a:cxn>
                  <a:cxn ang="0">
                    <a:pos x="382" y="317"/>
                  </a:cxn>
                  <a:cxn ang="0">
                    <a:pos x="380" y="324"/>
                  </a:cxn>
                  <a:cxn ang="0">
                    <a:pos x="377" y="333"/>
                  </a:cxn>
                  <a:cxn ang="0">
                    <a:pos x="371" y="346"/>
                  </a:cxn>
                  <a:cxn ang="0">
                    <a:pos x="335" y="345"/>
                  </a:cxn>
                  <a:cxn ang="0">
                    <a:pos x="340" y="334"/>
                  </a:cxn>
                  <a:cxn ang="0">
                    <a:pos x="349" y="327"/>
                  </a:cxn>
                  <a:cxn ang="0">
                    <a:pos x="347" y="317"/>
                  </a:cxn>
                  <a:cxn ang="0">
                    <a:pos x="340" y="311"/>
                  </a:cxn>
                  <a:cxn ang="0">
                    <a:pos x="133" y="321"/>
                  </a:cxn>
                  <a:cxn ang="0">
                    <a:pos x="72" y="284"/>
                  </a:cxn>
                  <a:cxn ang="0">
                    <a:pos x="63" y="118"/>
                  </a:cxn>
                  <a:cxn ang="0">
                    <a:pos x="52" y="108"/>
                  </a:cxn>
                  <a:cxn ang="0">
                    <a:pos x="45" y="99"/>
                  </a:cxn>
                  <a:cxn ang="0">
                    <a:pos x="39" y="88"/>
                  </a:cxn>
                  <a:cxn ang="0">
                    <a:pos x="47" y="75"/>
                  </a:cxn>
                  <a:cxn ang="0">
                    <a:pos x="53" y="74"/>
                  </a:cxn>
                  <a:cxn ang="0">
                    <a:pos x="48" y="64"/>
                  </a:cxn>
                  <a:cxn ang="0">
                    <a:pos x="40" y="65"/>
                  </a:cxn>
                  <a:cxn ang="0">
                    <a:pos x="20" y="51"/>
                  </a:cxn>
                  <a:cxn ang="0">
                    <a:pos x="18" y="41"/>
                  </a:cxn>
                  <a:cxn ang="0">
                    <a:pos x="11" y="34"/>
                  </a:cxn>
                  <a:cxn ang="0">
                    <a:pos x="4" y="20"/>
                  </a:cxn>
                  <a:cxn ang="0">
                    <a:pos x="0" y="10"/>
                  </a:cxn>
                </a:cxnLst>
                <a:rect l="0" t="0" r="r" b="b"/>
                <a:pathLst>
                  <a:path w="404" h="350">
                    <a:moveTo>
                      <a:pt x="0" y="10"/>
                    </a:moveTo>
                    <a:lnTo>
                      <a:pt x="64" y="10"/>
                    </a:lnTo>
                    <a:lnTo>
                      <a:pt x="104" y="9"/>
                    </a:lnTo>
                    <a:lnTo>
                      <a:pt x="193" y="4"/>
                    </a:lnTo>
                    <a:lnTo>
                      <a:pt x="230" y="0"/>
                    </a:lnTo>
                    <a:lnTo>
                      <a:pt x="233" y="5"/>
                    </a:lnTo>
                    <a:lnTo>
                      <a:pt x="243" y="12"/>
                    </a:lnTo>
                    <a:lnTo>
                      <a:pt x="247" y="17"/>
                    </a:lnTo>
                    <a:lnTo>
                      <a:pt x="248" y="17"/>
                    </a:lnTo>
                    <a:lnTo>
                      <a:pt x="247" y="22"/>
                    </a:lnTo>
                    <a:lnTo>
                      <a:pt x="245" y="28"/>
                    </a:lnTo>
                    <a:lnTo>
                      <a:pt x="245" y="38"/>
                    </a:lnTo>
                    <a:lnTo>
                      <a:pt x="247" y="48"/>
                    </a:lnTo>
                    <a:lnTo>
                      <a:pt x="249" y="49"/>
                    </a:lnTo>
                    <a:lnTo>
                      <a:pt x="252" y="59"/>
                    </a:lnTo>
                    <a:lnTo>
                      <a:pt x="254" y="64"/>
                    </a:lnTo>
                    <a:lnTo>
                      <a:pt x="255" y="69"/>
                    </a:lnTo>
                    <a:lnTo>
                      <a:pt x="263" y="74"/>
                    </a:lnTo>
                    <a:lnTo>
                      <a:pt x="267" y="79"/>
                    </a:lnTo>
                    <a:lnTo>
                      <a:pt x="272" y="83"/>
                    </a:lnTo>
                    <a:lnTo>
                      <a:pt x="274" y="87"/>
                    </a:lnTo>
                    <a:lnTo>
                      <a:pt x="287" y="94"/>
                    </a:lnTo>
                    <a:lnTo>
                      <a:pt x="291" y="98"/>
                    </a:lnTo>
                    <a:lnTo>
                      <a:pt x="293" y="103"/>
                    </a:lnTo>
                    <a:lnTo>
                      <a:pt x="299" y="124"/>
                    </a:lnTo>
                    <a:lnTo>
                      <a:pt x="303" y="129"/>
                    </a:lnTo>
                    <a:lnTo>
                      <a:pt x="308" y="128"/>
                    </a:lnTo>
                    <a:lnTo>
                      <a:pt x="311" y="123"/>
                    </a:lnTo>
                    <a:lnTo>
                      <a:pt x="313" y="123"/>
                    </a:lnTo>
                    <a:lnTo>
                      <a:pt x="318" y="124"/>
                    </a:lnTo>
                    <a:lnTo>
                      <a:pt x="323" y="124"/>
                    </a:lnTo>
                    <a:lnTo>
                      <a:pt x="332" y="131"/>
                    </a:lnTo>
                    <a:lnTo>
                      <a:pt x="332" y="133"/>
                    </a:lnTo>
                    <a:lnTo>
                      <a:pt x="328" y="139"/>
                    </a:lnTo>
                    <a:lnTo>
                      <a:pt x="330" y="147"/>
                    </a:lnTo>
                    <a:lnTo>
                      <a:pt x="326" y="155"/>
                    </a:lnTo>
                    <a:lnTo>
                      <a:pt x="323" y="163"/>
                    </a:lnTo>
                    <a:lnTo>
                      <a:pt x="321" y="168"/>
                    </a:lnTo>
                    <a:lnTo>
                      <a:pt x="320" y="173"/>
                    </a:lnTo>
                    <a:lnTo>
                      <a:pt x="321" y="177"/>
                    </a:lnTo>
                    <a:lnTo>
                      <a:pt x="330" y="187"/>
                    </a:lnTo>
                    <a:lnTo>
                      <a:pt x="345" y="197"/>
                    </a:lnTo>
                    <a:lnTo>
                      <a:pt x="347" y="197"/>
                    </a:lnTo>
                    <a:lnTo>
                      <a:pt x="349" y="204"/>
                    </a:lnTo>
                    <a:lnTo>
                      <a:pt x="354" y="201"/>
                    </a:lnTo>
                    <a:lnTo>
                      <a:pt x="361" y="206"/>
                    </a:lnTo>
                    <a:lnTo>
                      <a:pt x="365" y="211"/>
                    </a:lnTo>
                    <a:lnTo>
                      <a:pt x="369" y="215"/>
                    </a:lnTo>
                    <a:lnTo>
                      <a:pt x="375" y="216"/>
                    </a:lnTo>
                    <a:lnTo>
                      <a:pt x="375" y="228"/>
                    </a:lnTo>
                    <a:lnTo>
                      <a:pt x="381" y="236"/>
                    </a:lnTo>
                    <a:lnTo>
                      <a:pt x="380" y="243"/>
                    </a:lnTo>
                    <a:lnTo>
                      <a:pt x="376" y="248"/>
                    </a:lnTo>
                    <a:lnTo>
                      <a:pt x="382" y="256"/>
                    </a:lnTo>
                    <a:lnTo>
                      <a:pt x="390" y="267"/>
                    </a:lnTo>
                    <a:lnTo>
                      <a:pt x="395" y="264"/>
                    </a:lnTo>
                    <a:lnTo>
                      <a:pt x="403" y="268"/>
                    </a:lnTo>
                    <a:lnTo>
                      <a:pt x="403" y="273"/>
                    </a:lnTo>
                    <a:lnTo>
                      <a:pt x="403" y="278"/>
                    </a:lnTo>
                    <a:lnTo>
                      <a:pt x="404" y="284"/>
                    </a:lnTo>
                    <a:lnTo>
                      <a:pt x="399" y="288"/>
                    </a:lnTo>
                    <a:lnTo>
                      <a:pt x="401" y="293"/>
                    </a:lnTo>
                    <a:lnTo>
                      <a:pt x="399" y="300"/>
                    </a:lnTo>
                    <a:lnTo>
                      <a:pt x="394" y="298"/>
                    </a:lnTo>
                    <a:lnTo>
                      <a:pt x="389" y="300"/>
                    </a:lnTo>
                    <a:lnTo>
                      <a:pt x="388" y="307"/>
                    </a:lnTo>
                    <a:lnTo>
                      <a:pt x="382" y="311"/>
                    </a:lnTo>
                    <a:lnTo>
                      <a:pt x="384" y="307"/>
                    </a:lnTo>
                    <a:lnTo>
                      <a:pt x="381" y="302"/>
                    </a:lnTo>
                    <a:lnTo>
                      <a:pt x="379" y="307"/>
                    </a:lnTo>
                    <a:lnTo>
                      <a:pt x="380" y="312"/>
                    </a:lnTo>
                    <a:lnTo>
                      <a:pt x="382" y="317"/>
                    </a:lnTo>
                    <a:lnTo>
                      <a:pt x="376" y="319"/>
                    </a:lnTo>
                    <a:lnTo>
                      <a:pt x="380" y="324"/>
                    </a:lnTo>
                    <a:lnTo>
                      <a:pt x="372" y="328"/>
                    </a:lnTo>
                    <a:lnTo>
                      <a:pt x="377" y="333"/>
                    </a:lnTo>
                    <a:lnTo>
                      <a:pt x="375" y="338"/>
                    </a:lnTo>
                    <a:lnTo>
                      <a:pt x="371" y="346"/>
                    </a:lnTo>
                    <a:lnTo>
                      <a:pt x="336" y="350"/>
                    </a:lnTo>
                    <a:lnTo>
                      <a:pt x="335" y="345"/>
                    </a:lnTo>
                    <a:lnTo>
                      <a:pt x="336" y="339"/>
                    </a:lnTo>
                    <a:lnTo>
                      <a:pt x="340" y="334"/>
                    </a:lnTo>
                    <a:lnTo>
                      <a:pt x="345" y="332"/>
                    </a:lnTo>
                    <a:lnTo>
                      <a:pt x="349" y="327"/>
                    </a:lnTo>
                    <a:lnTo>
                      <a:pt x="349" y="322"/>
                    </a:lnTo>
                    <a:lnTo>
                      <a:pt x="347" y="317"/>
                    </a:lnTo>
                    <a:lnTo>
                      <a:pt x="343" y="313"/>
                    </a:lnTo>
                    <a:lnTo>
                      <a:pt x="340" y="311"/>
                    </a:lnTo>
                    <a:lnTo>
                      <a:pt x="229" y="317"/>
                    </a:lnTo>
                    <a:lnTo>
                      <a:pt x="133" y="321"/>
                    </a:lnTo>
                    <a:lnTo>
                      <a:pt x="73" y="323"/>
                    </a:lnTo>
                    <a:lnTo>
                      <a:pt x="72" y="284"/>
                    </a:lnTo>
                    <a:lnTo>
                      <a:pt x="68" y="122"/>
                    </a:lnTo>
                    <a:lnTo>
                      <a:pt x="63" y="118"/>
                    </a:lnTo>
                    <a:lnTo>
                      <a:pt x="59" y="117"/>
                    </a:lnTo>
                    <a:lnTo>
                      <a:pt x="52" y="108"/>
                    </a:lnTo>
                    <a:lnTo>
                      <a:pt x="52" y="103"/>
                    </a:lnTo>
                    <a:lnTo>
                      <a:pt x="45" y="99"/>
                    </a:lnTo>
                    <a:lnTo>
                      <a:pt x="42" y="93"/>
                    </a:lnTo>
                    <a:lnTo>
                      <a:pt x="39" y="88"/>
                    </a:lnTo>
                    <a:lnTo>
                      <a:pt x="45" y="80"/>
                    </a:lnTo>
                    <a:lnTo>
                      <a:pt x="47" y="75"/>
                    </a:lnTo>
                    <a:lnTo>
                      <a:pt x="52" y="75"/>
                    </a:lnTo>
                    <a:lnTo>
                      <a:pt x="53" y="74"/>
                    </a:lnTo>
                    <a:lnTo>
                      <a:pt x="52" y="69"/>
                    </a:lnTo>
                    <a:lnTo>
                      <a:pt x="48" y="64"/>
                    </a:lnTo>
                    <a:lnTo>
                      <a:pt x="44" y="63"/>
                    </a:lnTo>
                    <a:lnTo>
                      <a:pt x="40" y="65"/>
                    </a:lnTo>
                    <a:lnTo>
                      <a:pt x="26" y="55"/>
                    </a:lnTo>
                    <a:lnTo>
                      <a:pt x="20" y="51"/>
                    </a:lnTo>
                    <a:lnTo>
                      <a:pt x="21" y="46"/>
                    </a:lnTo>
                    <a:lnTo>
                      <a:pt x="18" y="41"/>
                    </a:lnTo>
                    <a:lnTo>
                      <a:pt x="16" y="36"/>
                    </a:lnTo>
                    <a:lnTo>
                      <a:pt x="11" y="34"/>
                    </a:lnTo>
                    <a:lnTo>
                      <a:pt x="8" y="29"/>
                    </a:lnTo>
                    <a:lnTo>
                      <a:pt x="4" y="20"/>
                    </a:lnTo>
                    <a:lnTo>
                      <a:pt x="0" y="15"/>
                    </a:lnTo>
                    <a:lnTo>
                      <a:pt x="0" y="10"/>
                    </a:lnTo>
                    <a:close/>
                  </a:path>
                </a:pathLst>
              </a:custGeom>
              <a:solidFill>
                <a:schemeClr val="bg1">
                  <a:lumMod val="85000"/>
                </a:schemeClr>
              </a:solidFill>
              <a:ln w="9525">
                <a:noFill/>
                <a:round/>
                <a:headEnd/>
                <a:tailEnd/>
              </a:ln>
            </p:spPr>
            <p:txBody>
              <a:bodyPr/>
              <a:lstStyle/>
              <a:p>
                <a:pPr defTabSz="257175">
                  <a:defRPr/>
                </a:pPr>
                <a:endParaRPr lang="en-US" sz="1013" kern="0">
                  <a:solidFill>
                    <a:prstClr val="black"/>
                  </a:solidFill>
                  <a:latin typeface="Calibri"/>
                </a:endParaRPr>
              </a:p>
            </p:txBody>
          </p:sp>
          <p:sp>
            <p:nvSpPr>
              <p:cNvPr id="123" name="Freeform 35">
                <a:extLst>
                  <a:ext uri="{FF2B5EF4-FFF2-40B4-BE49-F238E27FC236}">
                    <a16:creationId xmlns:a16="http://schemas.microsoft.com/office/drawing/2014/main" id="{88BB8482-D33D-49F1-B23E-A293E22F3DD4}"/>
                  </a:ext>
                </a:extLst>
              </p:cNvPr>
              <p:cNvSpPr>
                <a:spLocks/>
              </p:cNvSpPr>
              <p:nvPr/>
            </p:nvSpPr>
            <p:spPr bwMode="auto">
              <a:xfrm>
                <a:off x="2849" y="1937"/>
                <a:ext cx="559" cy="485"/>
              </a:xfrm>
              <a:custGeom>
                <a:avLst/>
                <a:gdLst/>
                <a:ahLst/>
                <a:cxnLst>
                  <a:cxn ang="0">
                    <a:pos x="64" y="10"/>
                  </a:cxn>
                  <a:cxn ang="0">
                    <a:pos x="193" y="4"/>
                  </a:cxn>
                  <a:cxn ang="0">
                    <a:pos x="233" y="5"/>
                  </a:cxn>
                  <a:cxn ang="0">
                    <a:pos x="247" y="17"/>
                  </a:cxn>
                  <a:cxn ang="0">
                    <a:pos x="247" y="22"/>
                  </a:cxn>
                  <a:cxn ang="0">
                    <a:pos x="245" y="38"/>
                  </a:cxn>
                  <a:cxn ang="0">
                    <a:pos x="249" y="49"/>
                  </a:cxn>
                  <a:cxn ang="0">
                    <a:pos x="254" y="64"/>
                  </a:cxn>
                  <a:cxn ang="0">
                    <a:pos x="263" y="74"/>
                  </a:cxn>
                  <a:cxn ang="0">
                    <a:pos x="272" y="83"/>
                  </a:cxn>
                  <a:cxn ang="0">
                    <a:pos x="287" y="94"/>
                  </a:cxn>
                  <a:cxn ang="0">
                    <a:pos x="293" y="103"/>
                  </a:cxn>
                  <a:cxn ang="0">
                    <a:pos x="303" y="129"/>
                  </a:cxn>
                  <a:cxn ang="0">
                    <a:pos x="311" y="123"/>
                  </a:cxn>
                  <a:cxn ang="0">
                    <a:pos x="318" y="124"/>
                  </a:cxn>
                  <a:cxn ang="0">
                    <a:pos x="332" y="131"/>
                  </a:cxn>
                  <a:cxn ang="0">
                    <a:pos x="328" y="139"/>
                  </a:cxn>
                  <a:cxn ang="0">
                    <a:pos x="326" y="155"/>
                  </a:cxn>
                  <a:cxn ang="0">
                    <a:pos x="321" y="168"/>
                  </a:cxn>
                  <a:cxn ang="0">
                    <a:pos x="321" y="177"/>
                  </a:cxn>
                  <a:cxn ang="0">
                    <a:pos x="345" y="197"/>
                  </a:cxn>
                  <a:cxn ang="0">
                    <a:pos x="349" y="204"/>
                  </a:cxn>
                  <a:cxn ang="0">
                    <a:pos x="361" y="206"/>
                  </a:cxn>
                  <a:cxn ang="0">
                    <a:pos x="369" y="215"/>
                  </a:cxn>
                  <a:cxn ang="0">
                    <a:pos x="375" y="228"/>
                  </a:cxn>
                  <a:cxn ang="0">
                    <a:pos x="380" y="243"/>
                  </a:cxn>
                  <a:cxn ang="0">
                    <a:pos x="382" y="256"/>
                  </a:cxn>
                  <a:cxn ang="0">
                    <a:pos x="395" y="264"/>
                  </a:cxn>
                  <a:cxn ang="0">
                    <a:pos x="403" y="273"/>
                  </a:cxn>
                  <a:cxn ang="0">
                    <a:pos x="404" y="284"/>
                  </a:cxn>
                  <a:cxn ang="0">
                    <a:pos x="401" y="293"/>
                  </a:cxn>
                  <a:cxn ang="0">
                    <a:pos x="394" y="298"/>
                  </a:cxn>
                  <a:cxn ang="0">
                    <a:pos x="388" y="307"/>
                  </a:cxn>
                  <a:cxn ang="0">
                    <a:pos x="384" y="307"/>
                  </a:cxn>
                  <a:cxn ang="0">
                    <a:pos x="379" y="307"/>
                  </a:cxn>
                  <a:cxn ang="0">
                    <a:pos x="382" y="317"/>
                  </a:cxn>
                  <a:cxn ang="0">
                    <a:pos x="380" y="324"/>
                  </a:cxn>
                  <a:cxn ang="0">
                    <a:pos x="377" y="333"/>
                  </a:cxn>
                  <a:cxn ang="0">
                    <a:pos x="371" y="346"/>
                  </a:cxn>
                  <a:cxn ang="0">
                    <a:pos x="335" y="345"/>
                  </a:cxn>
                  <a:cxn ang="0">
                    <a:pos x="340" y="334"/>
                  </a:cxn>
                  <a:cxn ang="0">
                    <a:pos x="349" y="327"/>
                  </a:cxn>
                  <a:cxn ang="0">
                    <a:pos x="347" y="317"/>
                  </a:cxn>
                  <a:cxn ang="0">
                    <a:pos x="340" y="311"/>
                  </a:cxn>
                  <a:cxn ang="0">
                    <a:pos x="133" y="321"/>
                  </a:cxn>
                  <a:cxn ang="0">
                    <a:pos x="72" y="284"/>
                  </a:cxn>
                  <a:cxn ang="0">
                    <a:pos x="63" y="118"/>
                  </a:cxn>
                  <a:cxn ang="0">
                    <a:pos x="52" y="108"/>
                  </a:cxn>
                  <a:cxn ang="0">
                    <a:pos x="45" y="99"/>
                  </a:cxn>
                  <a:cxn ang="0">
                    <a:pos x="39" y="88"/>
                  </a:cxn>
                  <a:cxn ang="0">
                    <a:pos x="47" y="75"/>
                  </a:cxn>
                  <a:cxn ang="0">
                    <a:pos x="53" y="74"/>
                  </a:cxn>
                  <a:cxn ang="0">
                    <a:pos x="48" y="64"/>
                  </a:cxn>
                  <a:cxn ang="0">
                    <a:pos x="40" y="65"/>
                  </a:cxn>
                  <a:cxn ang="0">
                    <a:pos x="20" y="51"/>
                  </a:cxn>
                  <a:cxn ang="0">
                    <a:pos x="18" y="41"/>
                  </a:cxn>
                  <a:cxn ang="0">
                    <a:pos x="11" y="34"/>
                  </a:cxn>
                  <a:cxn ang="0">
                    <a:pos x="4" y="20"/>
                  </a:cxn>
                  <a:cxn ang="0">
                    <a:pos x="0" y="10"/>
                  </a:cxn>
                </a:cxnLst>
                <a:rect l="0" t="0" r="r" b="b"/>
                <a:pathLst>
                  <a:path w="404" h="350">
                    <a:moveTo>
                      <a:pt x="0" y="10"/>
                    </a:moveTo>
                    <a:lnTo>
                      <a:pt x="64" y="10"/>
                    </a:lnTo>
                    <a:lnTo>
                      <a:pt x="104" y="9"/>
                    </a:lnTo>
                    <a:lnTo>
                      <a:pt x="193" y="4"/>
                    </a:lnTo>
                    <a:lnTo>
                      <a:pt x="230" y="0"/>
                    </a:lnTo>
                    <a:lnTo>
                      <a:pt x="233" y="5"/>
                    </a:lnTo>
                    <a:lnTo>
                      <a:pt x="243" y="12"/>
                    </a:lnTo>
                    <a:lnTo>
                      <a:pt x="247" y="17"/>
                    </a:lnTo>
                    <a:lnTo>
                      <a:pt x="248" y="17"/>
                    </a:lnTo>
                    <a:lnTo>
                      <a:pt x="247" y="22"/>
                    </a:lnTo>
                    <a:lnTo>
                      <a:pt x="245" y="28"/>
                    </a:lnTo>
                    <a:lnTo>
                      <a:pt x="245" y="38"/>
                    </a:lnTo>
                    <a:lnTo>
                      <a:pt x="247" y="48"/>
                    </a:lnTo>
                    <a:lnTo>
                      <a:pt x="249" y="49"/>
                    </a:lnTo>
                    <a:lnTo>
                      <a:pt x="252" y="59"/>
                    </a:lnTo>
                    <a:lnTo>
                      <a:pt x="254" y="64"/>
                    </a:lnTo>
                    <a:lnTo>
                      <a:pt x="255" y="69"/>
                    </a:lnTo>
                    <a:lnTo>
                      <a:pt x="263" y="74"/>
                    </a:lnTo>
                    <a:lnTo>
                      <a:pt x="267" y="79"/>
                    </a:lnTo>
                    <a:lnTo>
                      <a:pt x="272" y="83"/>
                    </a:lnTo>
                    <a:lnTo>
                      <a:pt x="274" y="87"/>
                    </a:lnTo>
                    <a:lnTo>
                      <a:pt x="287" y="94"/>
                    </a:lnTo>
                    <a:lnTo>
                      <a:pt x="291" y="98"/>
                    </a:lnTo>
                    <a:lnTo>
                      <a:pt x="293" y="103"/>
                    </a:lnTo>
                    <a:lnTo>
                      <a:pt x="299" y="124"/>
                    </a:lnTo>
                    <a:lnTo>
                      <a:pt x="303" y="129"/>
                    </a:lnTo>
                    <a:lnTo>
                      <a:pt x="308" y="128"/>
                    </a:lnTo>
                    <a:lnTo>
                      <a:pt x="311" y="123"/>
                    </a:lnTo>
                    <a:lnTo>
                      <a:pt x="313" y="123"/>
                    </a:lnTo>
                    <a:lnTo>
                      <a:pt x="318" y="124"/>
                    </a:lnTo>
                    <a:lnTo>
                      <a:pt x="323" y="124"/>
                    </a:lnTo>
                    <a:lnTo>
                      <a:pt x="332" y="131"/>
                    </a:lnTo>
                    <a:lnTo>
                      <a:pt x="332" y="133"/>
                    </a:lnTo>
                    <a:lnTo>
                      <a:pt x="328" y="139"/>
                    </a:lnTo>
                    <a:lnTo>
                      <a:pt x="330" y="147"/>
                    </a:lnTo>
                    <a:lnTo>
                      <a:pt x="326" y="155"/>
                    </a:lnTo>
                    <a:lnTo>
                      <a:pt x="323" y="163"/>
                    </a:lnTo>
                    <a:lnTo>
                      <a:pt x="321" y="168"/>
                    </a:lnTo>
                    <a:lnTo>
                      <a:pt x="320" y="173"/>
                    </a:lnTo>
                    <a:lnTo>
                      <a:pt x="321" y="177"/>
                    </a:lnTo>
                    <a:lnTo>
                      <a:pt x="330" y="187"/>
                    </a:lnTo>
                    <a:lnTo>
                      <a:pt x="345" y="197"/>
                    </a:lnTo>
                    <a:lnTo>
                      <a:pt x="347" y="197"/>
                    </a:lnTo>
                    <a:lnTo>
                      <a:pt x="349" y="204"/>
                    </a:lnTo>
                    <a:lnTo>
                      <a:pt x="354" y="201"/>
                    </a:lnTo>
                    <a:lnTo>
                      <a:pt x="361" y="206"/>
                    </a:lnTo>
                    <a:lnTo>
                      <a:pt x="365" y="211"/>
                    </a:lnTo>
                    <a:lnTo>
                      <a:pt x="369" y="215"/>
                    </a:lnTo>
                    <a:lnTo>
                      <a:pt x="375" y="216"/>
                    </a:lnTo>
                    <a:lnTo>
                      <a:pt x="375" y="228"/>
                    </a:lnTo>
                    <a:lnTo>
                      <a:pt x="381" y="236"/>
                    </a:lnTo>
                    <a:lnTo>
                      <a:pt x="380" y="243"/>
                    </a:lnTo>
                    <a:lnTo>
                      <a:pt x="376" y="248"/>
                    </a:lnTo>
                    <a:lnTo>
                      <a:pt x="382" y="256"/>
                    </a:lnTo>
                    <a:lnTo>
                      <a:pt x="390" y="267"/>
                    </a:lnTo>
                    <a:lnTo>
                      <a:pt x="395" y="264"/>
                    </a:lnTo>
                    <a:lnTo>
                      <a:pt x="403" y="268"/>
                    </a:lnTo>
                    <a:lnTo>
                      <a:pt x="403" y="273"/>
                    </a:lnTo>
                    <a:lnTo>
                      <a:pt x="403" y="278"/>
                    </a:lnTo>
                    <a:lnTo>
                      <a:pt x="404" y="284"/>
                    </a:lnTo>
                    <a:lnTo>
                      <a:pt x="399" y="288"/>
                    </a:lnTo>
                    <a:lnTo>
                      <a:pt x="401" y="293"/>
                    </a:lnTo>
                    <a:lnTo>
                      <a:pt x="399" y="300"/>
                    </a:lnTo>
                    <a:lnTo>
                      <a:pt x="394" y="298"/>
                    </a:lnTo>
                    <a:lnTo>
                      <a:pt x="389" y="300"/>
                    </a:lnTo>
                    <a:lnTo>
                      <a:pt x="388" y="307"/>
                    </a:lnTo>
                    <a:lnTo>
                      <a:pt x="382" y="311"/>
                    </a:lnTo>
                    <a:lnTo>
                      <a:pt x="384" y="307"/>
                    </a:lnTo>
                    <a:lnTo>
                      <a:pt x="381" y="302"/>
                    </a:lnTo>
                    <a:lnTo>
                      <a:pt x="379" y="307"/>
                    </a:lnTo>
                    <a:lnTo>
                      <a:pt x="380" y="312"/>
                    </a:lnTo>
                    <a:lnTo>
                      <a:pt x="382" y="317"/>
                    </a:lnTo>
                    <a:lnTo>
                      <a:pt x="376" y="319"/>
                    </a:lnTo>
                    <a:lnTo>
                      <a:pt x="380" y="324"/>
                    </a:lnTo>
                    <a:lnTo>
                      <a:pt x="372" y="328"/>
                    </a:lnTo>
                    <a:lnTo>
                      <a:pt x="377" y="333"/>
                    </a:lnTo>
                    <a:lnTo>
                      <a:pt x="375" y="338"/>
                    </a:lnTo>
                    <a:lnTo>
                      <a:pt x="371" y="346"/>
                    </a:lnTo>
                    <a:lnTo>
                      <a:pt x="336" y="350"/>
                    </a:lnTo>
                    <a:lnTo>
                      <a:pt x="335" y="345"/>
                    </a:lnTo>
                    <a:lnTo>
                      <a:pt x="336" y="339"/>
                    </a:lnTo>
                    <a:lnTo>
                      <a:pt x="340" y="334"/>
                    </a:lnTo>
                    <a:lnTo>
                      <a:pt x="345" y="332"/>
                    </a:lnTo>
                    <a:lnTo>
                      <a:pt x="349" y="327"/>
                    </a:lnTo>
                    <a:lnTo>
                      <a:pt x="349" y="322"/>
                    </a:lnTo>
                    <a:lnTo>
                      <a:pt x="347" y="317"/>
                    </a:lnTo>
                    <a:lnTo>
                      <a:pt x="343" y="313"/>
                    </a:lnTo>
                    <a:lnTo>
                      <a:pt x="340" y="311"/>
                    </a:lnTo>
                    <a:lnTo>
                      <a:pt x="229" y="317"/>
                    </a:lnTo>
                    <a:lnTo>
                      <a:pt x="133" y="321"/>
                    </a:lnTo>
                    <a:lnTo>
                      <a:pt x="73" y="323"/>
                    </a:lnTo>
                    <a:lnTo>
                      <a:pt x="72" y="284"/>
                    </a:lnTo>
                    <a:lnTo>
                      <a:pt x="68" y="122"/>
                    </a:lnTo>
                    <a:lnTo>
                      <a:pt x="63" y="118"/>
                    </a:lnTo>
                    <a:lnTo>
                      <a:pt x="59" y="117"/>
                    </a:lnTo>
                    <a:lnTo>
                      <a:pt x="52" y="108"/>
                    </a:lnTo>
                    <a:lnTo>
                      <a:pt x="52" y="103"/>
                    </a:lnTo>
                    <a:lnTo>
                      <a:pt x="45" y="99"/>
                    </a:lnTo>
                    <a:lnTo>
                      <a:pt x="42" y="93"/>
                    </a:lnTo>
                    <a:lnTo>
                      <a:pt x="39" y="88"/>
                    </a:lnTo>
                    <a:lnTo>
                      <a:pt x="45" y="80"/>
                    </a:lnTo>
                    <a:lnTo>
                      <a:pt x="47" y="75"/>
                    </a:lnTo>
                    <a:lnTo>
                      <a:pt x="52" y="75"/>
                    </a:lnTo>
                    <a:lnTo>
                      <a:pt x="53" y="74"/>
                    </a:lnTo>
                    <a:lnTo>
                      <a:pt x="52" y="69"/>
                    </a:lnTo>
                    <a:lnTo>
                      <a:pt x="48" y="64"/>
                    </a:lnTo>
                    <a:lnTo>
                      <a:pt x="44" y="63"/>
                    </a:lnTo>
                    <a:lnTo>
                      <a:pt x="40" y="65"/>
                    </a:lnTo>
                    <a:lnTo>
                      <a:pt x="26" y="55"/>
                    </a:lnTo>
                    <a:lnTo>
                      <a:pt x="20" y="51"/>
                    </a:lnTo>
                    <a:lnTo>
                      <a:pt x="21" y="46"/>
                    </a:lnTo>
                    <a:lnTo>
                      <a:pt x="18" y="41"/>
                    </a:lnTo>
                    <a:lnTo>
                      <a:pt x="16" y="36"/>
                    </a:lnTo>
                    <a:lnTo>
                      <a:pt x="11" y="34"/>
                    </a:lnTo>
                    <a:lnTo>
                      <a:pt x="8" y="29"/>
                    </a:lnTo>
                    <a:lnTo>
                      <a:pt x="4" y="20"/>
                    </a:lnTo>
                    <a:lnTo>
                      <a:pt x="0" y="15"/>
                    </a:lnTo>
                    <a:lnTo>
                      <a:pt x="0" y="10"/>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24" name="Freeform 36">
                <a:extLst>
                  <a:ext uri="{FF2B5EF4-FFF2-40B4-BE49-F238E27FC236}">
                    <a16:creationId xmlns:a16="http://schemas.microsoft.com/office/drawing/2014/main" id="{0CF15CD4-E5C1-402B-BA02-3C204DC29116}"/>
                  </a:ext>
                </a:extLst>
              </p:cNvPr>
              <p:cNvSpPr>
                <a:spLocks/>
              </p:cNvSpPr>
              <p:nvPr/>
            </p:nvSpPr>
            <p:spPr bwMode="auto">
              <a:xfrm>
                <a:off x="2950" y="2368"/>
                <a:ext cx="413" cy="384"/>
              </a:xfrm>
              <a:custGeom>
                <a:avLst/>
                <a:gdLst/>
                <a:ahLst/>
                <a:cxnLst>
                  <a:cxn ang="0">
                    <a:pos x="60" y="10"/>
                  </a:cxn>
                  <a:cxn ang="0">
                    <a:pos x="267" y="0"/>
                  </a:cxn>
                  <a:cxn ang="0">
                    <a:pos x="274" y="6"/>
                  </a:cxn>
                  <a:cxn ang="0">
                    <a:pos x="276" y="16"/>
                  </a:cxn>
                  <a:cxn ang="0">
                    <a:pos x="267" y="23"/>
                  </a:cxn>
                  <a:cxn ang="0">
                    <a:pos x="262" y="34"/>
                  </a:cxn>
                  <a:cxn ang="0">
                    <a:pos x="298" y="35"/>
                  </a:cxn>
                  <a:cxn ang="0">
                    <a:pos x="302" y="42"/>
                  </a:cxn>
                  <a:cxn ang="0">
                    <a:pos x="299" y="50"/>
                  </a:cxn>
                  <a:cxn ang="0">
                    <a:pos x="289" y="56"/>
                  </a:cxn>
                  <a:cxn ang="0">
                    <a:pos x="287" y="60"/>
                  </a:cxn>
                  <a:cxn ang="0">
                    <a:pos x="287" y="67"/>
                  </a:cxn>
                  <a:cxn ang="0">
                    <a:pos x="282" y="73"/>
                  </a:cxn>
                  <a:cxn ang="0">
                    <a:pos x="283" y="81"/>
                  </a:cxn>
                  <a:cxn ang="0">
                    <a:pos x="276" y="80"/>
                  </a:cxn>
                  <a:cxn ang="0">
                    <a:pos x="279" y="84"/>
                  </a:cxn>
                  <a:cxn ang="0">
                    <a:pos x="282" y="101"/>
                  </a:cxn>
                  <a:cxn ang="0">
                    <a:pos x="276" y="105"/>
                  </a:cxn>
                  <a:cxn ang="0">
                    <a:pos x="269" y="113"/>
                  </a:cxn>
                  <a:cxn ang="0">
                    <a:pos x="270" y="115"/>
                  </a:cxn>
                  <a:cxn ang="0">
                    <a:pos x="267" y="125"/>
                  </a:cxn>
                  <a:cxn ang="0">
                    <a:pos x="259" y="124"/>
                  </a:cxn>
                  <a:cxn ang="0">
                    <a:pos x="257" y="135"/>
                  </a:cxn>
                  <a:cxn ang="0">
                    <a:pos x="255" y="137"/>
                  </a:cxn>
                  <a:cxn ang="0">
                    <a:pos x="255" y="142"/>
                  </a:cxn>
                  <a:cxn ang="0">
                    <a:pos x="254" y="145"/>
                  </a:cxn>
                  <a:cxn ang="0">
                    <a:pos x="254" y="153"/>
                  </a:cxn>
                  <a:cxn ang="0">
                    <a:pos x="252" y="163"/>
                  </a:cxn>
                  <a:cxn ang="0">
                    <a:pos x="244" y="164"/>
                  </a:cxn>
                  <a:cxn ang="0">
                    <a:pos x="240" y="173"/>
                  </a:cxn>
                  <a:cxn ang="0">
                    <a:pos x="234" y="174"/>
                  </a:cxn>
                  <a:cxn ang="0">
                    <a:pos x="235" y="179"/>
                  </a:cxn>
                  <a:cxn ang="0">
                    <a:pos x="238" y="190"/>
                  </a:cxn>
                  <a:cxn ang="0">
                    <a:pos x="229" y="197"/>
                  </a:cxn>
                  <a:cxn ang="0">
                    <a:pos x="229" y="207"/>
                  </a:cxn>
                  <a:cxn ang="0">
                    <a:pos x="223" y="210"/>
                  </a:cxn>
                  <a:cxn ang="0">
                    <a:pos x="228" y="215"/>
                  </a:cxn>
                  <a:cxn ang="0">
                    <a:pos x="221" y="216"/>
                  </a:cxn>
                  <a:cxn ang="0">
                    <a:pos x="223" y="222"/>
                  </a:cxn>
                  <a:cxn ang="0">
                    <a:pos x="220" y="231"/>
                  </a:cxn>
                  <a:cxn ang="0">
                    <a:pos x="223" y="231"/>
                  </a:cxn>
                  <a:cxn ang="0">
                    <a:pos x="220" y="237"/>
                  </a:cxn>
                  <a:cxn ang="0">
                    <a:pos x="226" y="239"/>
                  </a:cxn>
                  <a:cxn ang="0">
                    <a:pos x="226" y="249"/>
                  </a:cxn>
                  <a:cxn ang="0">
                    <a:pos x="229" y="257"/>
                  </a:cxn>
                  <a:cxn ang="0">
                    <a:pos x="224" y="259"/>
                  </a:cxn>
                  <a:cxn ang="0">
                    <a:pos x="224" y="269"/>
                  </a:cxn>
                  <a:cxn ang="0">
                    <a:pos x="43" y="278"/>
                  </a:cxn>
                  <a:cxn ang="0">
                    <a:pos x="26" y="234"/>
                  </a:cxn>
                  <a:cxn ang="0">
                    <a:pos x="16" y="234"/>
                  </a:cxn>
                  <a:cxn ang="0">
                    <a:pos x="14" y="230"/>
                  </a:cxn>
                  <a:cxn ang="0">
                    <a:pos x="11" y="76"/>
                  </a:cxn>
                </a:cxnLst>
                <a:rect l="0" t="0" r="r" b="b"/>
                <a:pathLst>
                  <a:path w="302" h="278">
                    <a:moveTo>
                      <a:pt x="0" y="12"/>
                    </a:moveTo>
                    <a:lnTo>
                      <a:pt x="60" y="10"/>
                    </a:lnTo>
                    <a:lnTo>
                      <a:pt x="156" y="6"/>
                    </a:lnTo>
                    <a:lnTo>
                      <a:pt x="267" y="0"/>
                    </a:lnTo>
                    <a:lnTo>
                      <a:pt x="270" y="2"/>
                    </a:lnTo>
                    <a:lnTo>
                      <a:pt x="274" y="6"/>
                    </a:lnTo>
                    <a:lnTo>
                      <a:pt x="276" y="11"/>
                    </a:lnTo>
                    <a:lnTo>
                      <a:pt x="276" y="16"/>
                    </a:lnTo>
                    <a:lnTo>
                      <a:pt x="272" y="21"/>
                    </a:lnTo>
                    <a:lnTo>
                      <a:pt x="267" y="23"/>
                    </a:lnTo>
                    <a:lnTo>
                      <a:pt x="263" y="28"/>
                    </a:lnTo>
                    <a:lnTo>
                      <a:pt x="262" y="34"/>
                    </a:lnTo>
                    <a:lnTo>
                      <a:pt x="263" y="39"/>
                    </a:lnTo>
                    <a:lnTo>
                      <a:pt x="298" y="35"/>
                    </a:lnTo>
                    <a:lnTo>
                      <a:pt x="301" y="37"/>
                    </a:lnTo>
                    <a:lnTo>
                      <a:pt x="302" y="42"/>
                    </a:lnTo>
                    <a:lnTo>
                      <a:pt x="296" y="45"/>
                    </a:lnTo>
                    <a:lnTo>
                      <a:pt x="299" y="50"/>
                    </a:lnTo>
                    <a:lnTo>
                      <a:pt x="294" y="54"/>
                    </a:lnTo>
                    <a:lnTo>
                      <a:pt x="289" y="56"/>
                    </a:lnTo>
                    <a:lnTo>
                      <a:pt x="287" y="59"/>
                    </a:lnTo>
                    <a:lnTo>
                      <a:pt x="287" y="60"/>
                    </a:lnTo>
                    <a:lnTo>
                      <a:pt x="291" y="64"/>
                    </a:lnTo>
                    <a:lnTo>
                      <a:pt x="287" y="67"/>
                    </a:lnTo>
                    <a:lnTo>
                      <a:pt x="286" y="70"/>
                    </a:lnTo>
                    <a:lnTo>
                      <a:pt x="282" y="73"/>
                    </a:lnTo>
                    <a:lnTo>
                      <a:pt x="284" y="76"/>
                    </a:lnTo>
                    <a:lnTo>
                      <a:pt x="283" y="81"/>
                    </a:lnTo>
                    <a:lnTo>
                      <a:pt x="281" y="78"/>
                    </a:lnTo>
                    <a:lnTo>
                      <a:pt x="276" y="80"/>
                    </a:lnTo>
                    <a:lnTo>
                      <a:pt x="276" y="85"/>
                    </a:lnTo>
                    <a:lnTo>
                      <a:pt x="279" y="84"/>
                    </a:lnTo>
                    <a:lnTo>
                      <a:pt x="279" y="89"/>
                    </a:lnTo>
                    <a:lnTo>
                      <a:pt x="282" y="101"/>
                    </a:lnTo>
                    <a:lnTo>
                      <a:pt x="281" y="104"/>
                    </a:lnTo>
                    <a:lnTo>
                      <a:pt x="276" y="105"/>
                    </a:lnTo>
                    <a:lnTo>
                      <a:pt x="274" y="110"/>
                    </a:lnTo>
                    <a:lnTo>
                      <a:pt x="269" y="113"/>
                    </a:lnTo>
                    <a:lnTo>
                      <a:pt x="268" y="114"/>
                    </a:lnTo>
                    <a:lnTo>
                      <a:pt x="270" y="115"/>
                    </a:lnTo>
                    <a:lnTo>
                      <a:pt x="272" y="120"/>
                    </a:lnTo>
                    <a:lnTo>
                      <a:pt x="267" y="125"/>
                    </a:lnTo>
                    <a:lnTo>
                      <a:pt x="262" y="128"/>
                    </a:lnTo>
                    <a:lnTo>
                      <a:pt x="259" y="124"/>
                    </a:lnTo>
                    <a:lnTo>
                      <a:pt x="260" y="135"/>
                    </a:lnTo>
                    <a:lnTo>
                      <a:pt x="257" y="135"/>
                    </a:lnTo>
                    <a:lnTo>
                      <a:pt x="255" y="130"/>
                    </a:lnTo>
                    <a:lnTo>
                      <a:pt x="255" y="137"/>
                    </a:lnTo>
                    <a:lnTo>
                      <a:pt x="260" y="140"/>
                    </a:lnTo>
                    <a:lnTo>
                      <a:pt x="255" y="142"/>
                    </a:lnTo>
                    <a:lnTo>
                      <a:pt x="254" y="138"/>
                    </a:lnTo>
                    <a:lnTo>
                      <a:pt x="254" y="145"/>
                    </a:lnTo>
                    <a:lnTo>
                      <a:pt x="257" y="148"/>
                    </a:lnTo>
                    <a:lnTo>
                      <a:pt x="254" y="153"/>
                    </a:lnTo>
                    <a:lnTo>
                      <a:pt x="255" y="157"/>
                    </a:lnTo>
                    <a:lnTo>
                      <a:pt x="252" y="163"/>
                    </a:lnTo>
                    <a:lnTo>
                      <a:pt x="248" y="164"/>
                    </a:lnTo>
                    <a:lnTo>
                      <a:pt x="244" y="164"/>
                    </a:lnTo>
                    <a:lnTo>
                      <a:pt x="244" y="168"/>
                    </a:lnTo>
                    <a:lnTo>
                      <a:pt x="240" y="173"/>
                    </a:lnTo>
                    <a:lnTo>
                      <a:pt x="239" y="176"/>
                    </a:lnTo>
                    <a:lnTo>
                      <a:pt x="234" y="174"/>
                    </a:lnTo>
                    <a:lnTo>
                      <a:pt x="238" y="178"/>
                    </a:lnTo>
                    <a:lnTo>
                      <a:pt x="235" y="179"/>
                    </a:lnTo>
                    <a:lnTo>
                      <a:pt x="235" y="184"/>
                    </a:lnTo>
                    <a:lnTo>
                      <a:pt x="238" y="190"/>
                    </a:lnTo>
                    <a:lnTo>
                      <a:pt x="225" y="195"/>
                    </a:lnTo>
                    <a:lnTo>
                      <a:pt x="229" y="197"/>
                    </a:lnTo>
                    <a:lnTo>
                      <a:pt x="228" y="202"/>
                    </a:lnTo>
                    <a:lnTo>
                      <a:pt x="229" y="207"/>
                    </a:lnTo>
                    <a:lnTo>
                      <a:pt x="228" y="210"/>
                    </a:lnTo>
                    <a:lnTo>
                      <a:pt x="223" y="210"/>
                    </a:lnTo>
                    <a:lnTo>
                      <a:pt x="223" y="213"/>
                    </a:lnTo>
                    <a:lnTo>
                      <a:pt x="228" y="215"/>
                    </a:lnTo>
                    <a:lnTo>
                      <a:pt x="223" y="217"/>
                    </a:lnTo>
                    <a:lnTo>
                      <a:pt x="221" y="216"/>
                    </a:lnTo>
                    <a:lnTo>
                      <a:pt x="219" y="217"/>
                    </a:lnTo>
                    <a:lnTo>
                      <a:pt x="223" y="222"/>
                    </a:lnTo>
                    <a:lnTo>
                      <a:pt x="218" y="226"/>
                    </a:lnTo>
                    <a:lnTo>
                      <a:pt x="220" y="231"/>
                    </a:lnTo>
                    <a:lnTo>
                      <a:pt x="218" y="236"/>
                    </a:lnTo>
                    <a:lnTo>
                      <a:pt x="223" y="231"/>
                    </a:lnTo>
                    <a:lnTo>
                      <a:pt x="225" y="235"/>
                    </a:lnTo>
                    <a:lnTo>
                      <a:pt x="220" y="237"/>
                    </a:lnTo>
                    <a:lnTo>
                      <a:pt x="225" y="240"/>
                    </a:lnTo>
                    <a:lnTo>
                      <a:pt x="226" y="239"/>
                    </a:lnTo>
                    <a:lnTo>
                      <a:pt x="224" y="244"/>
                    </a:lnTo>
                    <a:lnTo>
                      <a:pt x="226" y="249"/>
                    </a:lnTo>
                    <a:lnTo>
                      <a:pt x="228" y="250"/>
                    </a:lnTo>
                    <a:lnTo>
                      <a:pt x="229" y="257"/>
                    </a:lnTo>
                    <a:lnTo>
                      <a:pt x="229" y="259"/>
                    </a:lnTo>
                    <a:lnTo>
                      <a:pt x="224" y="259"/>
                    </a:lnTo>
                    <a:lnTo>
                      <a:pt x="225" y="262"/>
                    </a:lnTo>
                    <a:lnTo>
                      <a:pt x="224" y="269"/>
                    </a:lnTo>
                    <a:lnTo>
                      <a:pt x="122" y="275"/>
                    </a:lnTo>
                    <a:lnTo>
                      <a:pt x="43" y="278"/>
                    </a:lnTo>
                    <a:lnTo>
                      <a:pt x="42" y="236"/>
                    </a:lnTo>
                    <a:lnTo>
                      <a:pt x="26" y="234"/>
                    </a:lnTo>
                    <a:lnTo>
                      <a:pt x="21" y="237"/>
                    </a:lnTo>
                    <a:lnTo>
                      <a:pt x="16" y="234"/>
                    </a:lnTo>
                    <a:lnTo>
                      <a:pt x="16" y="231"/>
                    </a:lnTo>
                    <a:lnTo>
                      <a:pt x="14" y="230"/>
                    </a:lnTo>
                    <a:lnTo>
                      <a:pt x="13" y="96"/>
                    </a:lnTo>
                    <a:lnTo>
                      <a:pt x="11" y="76"/>
                    </a:lnTo>
                    <a:lnTo>
                      <a:pt x="0" y="12"/>
                    </a:lnTo>
                    <a:close/>
                  </a:path>
                </a:pathLst>
              </a:custGeom>
              <a:solidFill>
                <a:srgbClr val="336699"/>
              </a:solidFill>
              <a:ln w="9525">
                <a:noFill/>
                <a:round/>
                <a:headEnd/>
                <a:tailEnd/>
              </a:ln>
            </p:spPr>
            <p:txBody>
              <a:bodyPr/>
              <a:lstStyle/>
              <a:p>
                <a:pPr defTabSz="257175">
                  <a:defRPr/>
                </a:pPr>
                <a:endParaRPr lang="en-US" sz="1013" kern="0">
                  <a:solidFill>
                    <a:prstClr val="black"/>
                  </a:solidFill>
                  <a:latin typeface="Calibri"/>
                </a:endParaRPr>
              </a:p>
            </p:txBody>
          </p:sp>
          <p:sp>
            <p:nvSpPr>
              <p:cNvPr id="125" name="Freeform 37">
                <a:extLst>
                  <a:ext uri="{FF2B5EF4-FFF2-40B4-BE49-F238E27FC236}">
                    <a16:creationId xmlns:a16="http://schemas.microsoft.com/office/drawing/2014/main" id="{DC88E6C8-ADB9-4C47-94ED-DC38917090CD}"/>
                  </a:ext>
                </a:extLst>
              </p:cNvPr>
              <p:cNvSpPr>
                <a:spLocks/>
              </p:cNvSpPr>
              <p:nvPr/>
            </p:nvSpPr>
            <p:spPr bwMode="auto">
              <a:xfrm>
                <a:off x="2950" y="2368"/>
                <a:ext cx="413" cy="384"/>
              </a:xfrm>
              <a:custGeom>
                <a:avLst/>
                <a:gdLst/>
                <a:ahLst/>
                <a:cxnLst>
                  <a:cxn ang="0">
                    <a:pos x="60" y="10"/>
                  </a:cxn>
                  <a:cxn ang="0">
                    <a:pos x="267" y="0"/>
                  </a:cxn>
                  <a:cxn ang="0">
                    <a:pos x="274" y="6"/>
                  </a:cxn>
                  <a:cxn ang="0">
                    <a:pos x="276" y="16"/>
                  </a:cxn>
                  <a:cxn ang="0">
                    <a:pos x="267" y="23"/>
                  </a:cxn>
                  <a:cxn ang="0">
                    <a:pos x="262" y="34"/>
                  </a:cxn>
                  <a:cxn ang="0">
                    <a:pos x="298" y="35"/>
                  </a:cxn>
                  <a:cxn ang="0">
                    <a:pos x="302" y="42"/>
                  </a:cxn>
                  <a:cxn ang="0">
                    <a:pos x="299" y="50"/>
                  </a:cxn>
                  <a:cxn ang="0">
                    <a:pos x="289" y="56"/>
                  </a:cxn>
                  <a:cxn ang="0">
                    <a:pos x="287" y="60"/>
                  </a:cxn>
                  <a:cxn ang="0">
                    <a:pos x="287" y="67"/>
                  </a:cxn>
                  <a:cxn ang="0">
                    <a:pos x="282" y="73"/>
                  </a:cxn>
                  <a:cxn ang="0">
                    <a:pos x="283" y="81"/>
                  </a:cxn>
                  <a:cxn ang="0">
                    <a:pos x="276" y="80"/>
                  </a:cxn>
                  <a:cxn ang="0">
                    <a:pos x="279" y="84"/>
                  </a:cxn>
                  <a:cxn ang="0">
                    <a:pos x="282" y="101"/>
                  </a:cxn>
                  <a:cxn ang="0">
                    <a:pos x="276" y="105"/>
                  </a:cxn>
                  <a:cxn ang="0">
                    <a:pos x="269" y="113"/>
                  </a:cxn>
                  <a:cxn ang="0">
                    <a:pos x="270" y="115"/>
                  </a:cxn>
                  <a:cxn ang="0">
                    <a:pos x="267" y="125"/>
                  </a:cxn>
                  <a:cxn ang="0">
                    <a:pos x="259" y="124"/>
                  </a:cxn>
                  <a:cxn ang="0">
                    <a:pos x="257" y="135"/>
                  </a:cxn>
                  <a:cxn ang="0">
                    <a:pos x="255" y="137"/>
                  </a:cxn>
                  <a:cxn ang="0">
                    <a:pos x="255" y="142"/>
                  </a:cxn>
                  <a:cxn ang="0">
                    <a:pos x="254" y="145"/>
                  </a:cxn>
                  <a:cxn ang="0">
                    <a:pos x="254" y="153"/>
                  </a:cxn>
                  <a:cxn ang="0">
                    <a:pos x="252" y="163"/>
                  </a:cxn>
                  <a:cxn ang="0">
                    <a:pos x="244" y="164"/>
                  </a:cxn>
                  <a:cxn ang="0">
                    <a:pos x="240" y="173"/>
                  </a:cxn>
                  <a:cxn ang="0">
                    <a:pos x="234" y="174"/>
                  </a:cxn>
                  <a:cxn ang="0">
                    <a:pos x="235" y="179"/>
                  </a:cxn>
                  <a:cxn ang="0">
                    <a:pos x="238" y="190"/>
                  </a:cxn>
                  <a:cxn ang="0">
                    <a:pos x="229" y="197"/>
                  </a:cxn>
                  <a:cxn ang="0">
                    <a:pos x="229" y="207"/>
                  </a:cxn>
                  <a:cxn ang="0">
                    <a:pos x="223" y="210"/>
                  </a:cxn>
                  <a:cxn ang="0">
                    <a:pos x="228" y="215"/>
                  </a:cxn>
                  <a:cxn ang="0">
                    <a:pos x="221" y="216"/>
                  </a:cxn>
                  <a:cxn ang="0">
                    <a:pos x="223" y="222"/>
                  </a:cxn>
                  <a:cxn ang="0">
                    <a:pos x="220" y="231"/>
                  </a:cxn>
                  <a:cxn ang="0">
                    <a:pos x="223" y="231"/>
                  </a:cxn>
                  <a:cxn ang="0">
                    <a:pos x="220" y="237"/>
                  </a:cxn>
                  <a:cxn ang="0">
                    <a:pos x="226" y="239"/>
                  </a:cxn>
                  <a:cxn ang="0">
                    <a:pos x="226" y="249"/>
                  </a:cxn>
                  <a:cxn ang="0">
                    <a:pos x="229" y="257"/>
                  </a:cxn>
                  <a:cxn ang="0">
                    <a:pos x="224" y="259"/>
                  </a:cxn>
                  <a:cxn ang="0">
                    <a:pos x="224" y="269"/>
                  </a:cxn>
                  <a:cxn ang="0">
                    <a:pos x="43" y="278"/>
                  </a:cxn>
                  <a:cxn ang="0">
                    <a:pos x="26" y="234"/>
                  </a:cxn>
                  <a:cxn ang="0">
                    <a:pos x="16" y="234"/>
                  </a:cxn>
                  <a:cxn ang="0">
                    <a:pos x="14" y="230"/>
                  </a:cxn>
                  <a:cxn ang="0">
                    <a:pos x="11" y="76"/>
                  </a:cxn>
                </a:cxnLst>
                <a:rect l="0" t="0" r="r" b="b"/>
                <a:pathLst>
                  <a:path w="302" h="278">
                    <a:moveTo>
                      <a:pt x="0" y="12"/>
                    </a:moveTo>
                    <a:lnTo>
                      <a:pt x="60" y="10"/>
                    </a:lnTo>
                    <a:lnTo>
                      <a:pt x="156" y="6"/>
                    </a:lnTo>
                    <a:lnTo>
                      <a:pt x="267" y="0"/>
                    </a:lnTo>
                    <a:lnTo>
                      <a:pt x="270" y="2"/>
                    </a:lnTo>
                    <a:lnTo>
                      <a:pt x="274" y="6"/>
                    </a:lnTo>
                    <a:lnTo>
                      <a:pt x="276" y="11"/>
                    </a:lnTo>
                    <a:lnTo>
                      <a:pt x="276" y="16"/>
                    </a:lnTo>
                    <a:lnTo>
                      <a:pt x="272" y="21"/>
                    </a:lnTo>
                    <a:lnTo>
                      <a:pt x="267" y="23"/>
                    </a:lnTo>
                    <a:lnTo>
                      <a:pt x="263" y="28"/>
                    </a:lnTo>
                    <a:lnTo>
                      <a:pt x="262" y="34"/>
                    </a:lnTo>
                    <a:lnTo>
                      <a:pt x="263" y="39"/>
                    </a:lnTo>
                    <a:lnTo>
                      <a:pt x="298" y="35"/>
                    </a:lnTo>
                    <a:lnTo>
                      <a:pt x="301" y="37"/>
                    </a:lnTo>
                    <a:lnTo>
                      <a:pt x="302" y="42"/>
                    </a:lnTo>
                    <a:lnTo>
                      <a:pt x="296" y="45"/>
                    </a:lnTo>
                    <a:lnTo>
                      <a:pt x="299" y="50"/>
                    </a:lnTo>
                    <a:lnTo>
                      <a:pt x="294" y="54"/>
                    </a:lnTo>
                    <a:lnTo>
                      <a:pt x="289" y="56"/>
                    </a:lnTo>
                    <a:lnTo>
                      <a:pt x="287" y="59"/>
                    </a:lnTo>
                    <a:lnTo>
                      <a:pt x="287" y="60"/>
                    </a:lnTo>
                    <a:lnTo>
                      <a:pt x="291" y="64"/>
                    </a:lnTo>
                    <a:lnTo>
                      <a:pt x="287" y="67"/>
                    </a:lnTo>
                    <a:lnTo>
                      <a:pt x="286" y="70"/>
                    </a:lnTo>
                    <a:lnTo>
                      <a:pt x="282" y="73"/>
                    </a:lnTo>
                    <a:lnTo>
                      <a:pt x="284" y="76"/>
                    </a:lnTo>
                    <a:lnTo>
                      <a:pt x="283" y="81"/>
                    </a:lnTo>
                    <a:lnTo>
                      <a:pt x="281" y="78"/>
                    </a:lnTo>
                    <a:lnTo>
                      <a:pt x="276" y="80"/>
                    </a:lnTo>
                    <a:lnTo>
                      <a:pt x="276" y="85"/>
                    </a:lnTo>
                    <a:lnTo>
                      <a:pt x="279" y="84"/>
                    </a:lnTo>
                    <a:lnTo>
                      <a:pt x="279" y="89"/>
                    </a:lnTo>
                    <a:lnTo>
                      <a:pt x="282" y="101"/>
                    </a:lnTo>
                    <a:lnTo>
                      <a:pt x="281" y="104"/>
                    </a:lnTo>
                    <a:lnTo>
                      <a:pt x="276" y="105"/>
                    </a:lnTo>
                    <a:lnTo>
                      <a:pt x="274" y="110"/>
                    </a:lnTo>
                    <a:lnTo>
                      <a:pt x="269" y="113"/>
                    </a:lnTo>
                    <a:lnTo>
                      <a:pt x="268" y="114"/>
                    </a:lnTo>
                    <a:lnTo>
                      <a:pt x="270" y="115"/>
                    </a:lnTo>
                    <a:lnTo>
                      <a:pt x="272" y="120"/>
                    </a:lnTo>
                    <a:lnTo>
                      <a:pt x="267" y="125"/>
                    </a:lnTo>
                    <a:lnTo>
                      <a:pt x="262" y="128"/>
                    </a:lnTo>
                    <a:lnTo>
                      <a:pt x="259" y="124"/>
                    </a:lnTo>
                    <a:lnTo>
                      <a:pt x="260" y="135"/>
                    </a:lnTo>
                    <a:lnTo>
                      <a:pt x="257" y="135"/>
                    </a:lnTo>
                    <a:lnTo>
                      <a:pt x="255" y="130"/>
                    </a:lnTo>
                    <a:lnTo>
                      <a:pt x="255" y="137"/>
                    </a:lnTo>
                    <a:lnTo>
                      <a:pt x="260" y="140"/>
                    </a:lnTo>
                    <a:lnTo>
                      <a:pt x="255" y="142"/>
                    </a:lnTo>
                    <a:lnTo>
                      <a:pt x="254" y="138"/>
                    </a:lnTo>
                    <a:lnTo>
                      <a:pt x="254" y="145"/>
                    </a:lnTo>
                    <a:lnTo>
                      <a:pt x="257" y="148"/>
                    </a:lnTo>
                    <a:lnTo>
                      <a:pt x="254" y="153"/>
                    </a:lnTo>
                    <a:lnTo>
                      <a:pt x="255" y="157"/>
                    </a:lnTo>
                    <a:lnTo>
                      <a:pt x="252" y="163"/>
                    </a:lnTo>
                    <a:lnTo>
                      <a:pt x="248" y="164"/>
                    </a:lnTo>
                    <a:lnTo>
                      <a:pt x="244" y="164"/>
                    </a:lnTo>
                    <a:lnTo>
                      <a:pt x="244" y="168"/>
                    </a:lnTo>
                    <a:lnTo>
                      <a:pt x="240" y="173"/>
                    </a:lnTo>
                    <a:lnTo>
                      <a:pt x="239" y="176"/>
                    </a:lnTo>
                    <a:lnTo>
                      <a:pt x="234" y="174"/>
                    </a:lnTo>
                    <a:lnTo>
                      <a:pt x="238" y="178"/>
                    </a:lnTo>
                    <a:lnTo>
                      <a:pt x="235" y="179"/>
                    </a:lnTo>
                    <a:lnTo>
                      <a:pt x="235" y="184"/>
                    </a:lnTo>
                    <a:lnTo>
                      <a:pt x="238" y="190"/>
                    </a:lnTo>
                    <a:lnTo>
                      <a:pt x="225" y="195"/>
                    </a:lnTo>
                    <a:lnTo>
                      <a:pt x="229" y="197"/>
                    </a:lnTo>
                    <a:lnTo>
                      <a:pt x="228" y="202"/>
                    </a:lnTo>
                    <a:lnTo>
                      <a:pt x="229" y="207"/>
                    </a:lnTo>
                    <a:lnTo>
                      <a:pt x="228" y="210"/>
                    </a:lnTo>
                    <a:lnTo>
                      <a:pt x="223" y="210"/>
                    </a:lnTo>
                    <a:lnTo>
                      <a:pt x="223" y="213"/>
                    </a:lnTo>
                    <a:lnTo>
                      <a:pt x="228" y="215"/>
                    </a:lnTo>
                    <a:lnTo>
                      <a:pt x="223" y="217"/>
                    </a:lnTo>
                    <a:lnTo>
                      <a:pt x="221" y="216"/>
                    </a:lnTo>
                    <a:lnTo>
                      <a:pt x="219" y="217"/>
                    </a:lnTo>
                    <a:lnTo>
                      <a:pt x="223" y="222"/>
                    </a:lnTo>
                    <a:lnTo>
                      <a:pt x="218" y="226"/>
                    </a:lnTo>
                    <a:lnTo>
                      <a:pt x="220" y="231"/>
                    </a:lnTo>
                    <a:lnTo>
                      <a:pt x="218" y="236"/>
                    </a:lnTo>
                    <a:lnTo>
                      <a:pt x="223" y="231"/>
                    </a:lnTo>
                    <a:lnTo>
                      <a:pt x="225" y="235"/>
                    </a:lnTo>
                    <a:lnTo>
                      <a:pt x="220" y="237"/>
                    </a:lnTo>
                    <a:lnTo>
                      <a:pt x="225" y="240"/>
                    </a:lnTo>
                    <a:lnTo>
                      <a:pt x="226" y="239"/>
                    </a:lnTo>
                    <a:lnTo>
                      <a:pt x="224" y="244"/>
                    </a:lnTo>
                    <a:lnTo>
                      <a:pt x="226" y="249"/>
                    </a:lnTo>
                    <a:lnTo>
                      <a:pt x="228" y="250"/>
                    </a:lnTo>
                    <a:lnTo>
                      <a:pt x="229" y="257"/>
                    </a:lnTo>
                    <a:lnTo>
                      <a:pt x="229" y="259"/>
                    </a:lnTo>
                    <a:lnTo>
                      <a:pt x="224" y="259"/>
                    </a:lnTo>
                    <a:lnTo>
                      <a:pt x="225" y="262"/>
                    </a:lnTo>
                    <a:lnTo>
                      <a:pt x="224" y="269"/>
                    </a:lnTo>
                    <a:lnTo>
                      <a:pt x="122" y="275"/>
                    </a:lnTo>
                    <a:lnTo>
                      <a:pt x="43" y="278"/>
                    </a:lnTo>
                    <a:lnTo>
                      <a:pt x="42" y="236"/>
                    </a:lnTo>
                    <a:lnTo>
                      <a:pt x="26" y="234"/>
                    </a:lnTo>
                    <a:lnTo>
                      <a:pt x="21" y="237"/>
                    </a:lnTo>
                    <a:lnTo>
                      <a:pt x="16" y="234"/>
                    </a:lnTo>
                    <a:lnTo>
                      <a:pt x="16" y="231"/>
                    </a:lnTo>
                    <a:lnTo>
                      <a:pt x="14" y="230"/>
                    </a:lnTo>
                    <a:lnTo>
                      <a:pt x="13" y="96"/>
                    </a:lnTo>
                    <a:lnTo>
                      <a:pt x="11" y="76"/>
                    </a:lnTo>
                    <a:lnTo>
                      <a:pt x="0" y="12"/>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26" name="Freeform 38">
                <a:extLst>
                  <a:ext uri="{FF2B5EF4-FFF2-40B4-BE49-F238E27FC236}">
                    <a16:creationId xmlns:a16="http://schemas.microsoft.com/office/drawing/2014/main" id="{0543EC2D-8B0B-4454-A27F-962E15FEF1B9}"/>
                  </a:ext>
                </a:extLst>
              </p:cNvPr>
              <p:cNvSpPr>
                <a:spLocks/>
              </p:cNvSpPr>
              <p:nvPr/>
            </p:nvSpPr>
            <p:spPr bwMode="auto">
              <a:xfrm>
                <a:off x="3188" y="1717"/>
                <a:ext cx="333" cy="591"/>
              </a:xfrm>
              <a:custGeom>
                <a:avLst/>
                <a:gdLst/>
                <a:ahLst/>
                <a:cxnLst>
                  <a:cxn ang="0">
                    <a:pos x="7" y="169"/>
                  </a:cxn>
                  <a:cxn ang="0">
                    <a:pos x="19" y="153"/>
                  </a:cxn>
                  <a:cxn ang="0">
                    <a:pos x="22" y="140"/>
                  </a:cxn>
                  <a:cxn ang="0">
                    <a:pos x="19" y="111"/>
                  </a:cxn>
                  <a:cxn ang="0">
                    <a:pos x="41" y="92"/>
                  </a:cxn>
                  <a:cxn ang="0">
                    <a:pos x="59" y="81"/>
                  </a:cxn>
                  <a:cxn ang="0">
                    <a:pos x="70" y="47"/>
                  </a:cxn>
                  <a:cxn ang="0">
                    <a:pos x="57" y="34"/>
                  </a:cxn>
                  <a:cxn ang="0">
                    <a:pos x="42" y="17"/>
                  </a:cxn>
                  <a:cxn ang="0">
                    <a:pos x="127" y="7"/>
                  </a:cxn>
                  <a:cxn ang="0">
                    <a:pos x="197" y="4"/>
                  </a:cxn>
                  <a:cxn ang="0">
                    <a:pos x="203" y="28"/>
                  </a:cxn>
                  <a:cxn ang="0">
                    <a:pos x="212" y="46"/>
                  </a:cxn>
                  <a:cxn ang="0">
                    <a:pos x="218" y="59"/>
                  </a:cxn>
                  <a:cxn ang="0">
                    <a:pos x="232" y="247"/>
                  </a:cxn>
                  <a:cxn ang="0">
                    <a:pos x="234" y="263"/>
                  </a:cxn>
                  <a:cxn ang="0">
                    <a:pos x="241" y="283"/>
                  </a:cxn>
                  <a:cxn ang="0">
                    <a:pos x="233" y="298"/>
                  </a:cxn>
                  <a:cxn ang="0">
                    <a:pos x="223" y="319"/>
                  </a:cxn>
                  <a:cxn ang="0">
                    <a:pos x="218" y="330"/>
                  </a:cxn>
                  <a:cxn ang="0">
                    <a:pos x="215" y="349"/>
                  </a:cxn>
                  <a:cxn ang="0">
                    <a:pos x="215" y="360"/>
                  </a:cxn>
                  <a:cxn ang="0">
                    <a:pos x="212" y="375"/>
                  </a:cxn>
                  <a:cxn ang="0">
                    <a:pos x="203" y="388"/>
                  </a:cxn>
                  <a:cxn ang="0">
                    <a:pos x="192" y="398"/>
                  </a:cxn>
                  <a:cxn ang="0">
                    <a:pos x="198" y="412"/>
                  </a:cxn>
                  <a:cxn ang="0">
                    <a:pos x="185" y="414"/>
                  </a:cxn>
                  <a:cxn ang="0">
                    <a:pos x="166" y="408"/>
                  </a:cxn>
                  <a:cxn ang="0">
                    <a:pos x="154" y="424"/>
                  </a:cxn>
                  <a:cxn ang="0">
                    <a:pos x="145" y="426"/>
                  </a:cxn>
                  <a:cxn ang="0">
                    <a:pos x="135" y="402"/>
                  </a:cxn>
                  <a:cxn ang="0">
                    <a:pos x="130" y="375"/>
                  </a:cxn>
                  <a:cxn ang="0">
                    <a:pos x="116" y="365"/>
                  </a:cxn>
                  <a:cxn ang="0">
                    <a:pos x="102" y="356"/>
                  </a:cxn>
                  <a:cxn ang="0">
                    <a:pos x="76" y="336"/>
                  </a:cxn>
                  <a:cxn ang="0">
                    <a:pos x="78" y="322"/>
                  </a:cxn>
                  <a:cxn ang="0">
                    <a:pos x="83" y="298"/>
                  </a:cxn>
                  <a:cxn ang="0">
                    <a:pos x="78" y="283"/>
                  </a:cxn>
                  <a:cxn ang="0">
                    <a:pos x="66" y="282"/>
                  </a:cxn>
                  <a:cxn ang="0">
                    <a:pos x="54" y="283"/>
                  </a:cxn>
                  <a:cxn ang="0">
                    <a:pos x="42" y="253"/>
                  </a:cxn>
                  <a:cxn ang="0">
                    <a:pos x="22" y="238"/>
                  </a:cxn>
                  <a:cxn ang="0">
                    <a:pos x="9" y="223"/>
                  </a:cxn>
                  <a:cxn ang="0">
                    <a:pos x="2" y="207"/>
                  </a:cxn>
                  <a:cxn ang="0">
                    <a:pos x="2" y="181"/>
                  </a:cxn>
                </a:cxnLst>
                <a:rect l="0" t="0" r="r" b="b"/>
                <a:pathLst>
                  <a:path w="241" h="427">
                    <a:moveTo>
                      <a:pt x="3" y="176"/>
                    </a:moveTo>
                    <a:lnTo>
                      <a:pt x="7" y="174"/>
                    </a:lnTo>
                    <a:lnTo>
                      <a:pt x="7" y="169"/>
                    </a:lnTo>
                    <a:lnTo>
                      <a:pt x="4" y="164"/>
                    </a:lnTo>
                    <a:lnTo>
                      <a:pt x="8" y="159"/>
                    </a:lnTo>
                    <a:lnTo>
                      <a:pt x="19" y="153"/>
                    </a:lnTo>
                    <a:lnTo>
                      <a:pt x="20" y="149"/>
                    </a:lnTo>
                    <a:lnTo>
                      <a:pt x="20" y="144"/>
                    </a:lnTo>
                    <a:lnTo>
                      <a:pt x="22" y="140"/>
                    </a:lnTo>
                    <a:lnTo>
                      <a:pt x="28" y="131"/>
                    </a:lnTo>
                    <a:lnTo>
                      <a:pt x="28" y="120"/>
                    </a:lnTo>
                    <a:lnTo>
                      <a:pt x="19" y="111"/>
                    </a:lnTo>
                    <a:lnTo>
                      <a:pt x="20" y="101"/>
                    </a:lnTo>
                    <a:lnTo>
                      <a:pt x="22" y="96"/>
                    </a:lnTo>
                    <a:lnTo>
                      <a:pt x="41" y="92"/>
                    </a:lnTo>
                    <a:lnTo>
                      <a:pt x="46" y="88"/>
                    </a:lnTo>
                    <a:lnTo>
                      <a:pt x="54" y="85"/>
                    </a:lnTo>
                    <a:lnTo>
                      <a:pt x="59" y="81"/>
                    </a:lnTo>
                    <a:lnTo>
                      <a:pt x="61" y="71"/>
                    </a:lnTo>
                    <a:lnTo>
                      <a:pt x="67" y="61"/>
                    </a:lnTo>
                    <a:lnTo>
                      <a:pt x="70" y="47"/>
                    </a:lnTo>
                    <a:lnTo>
                      <a:pt x="67" y="41"/>
                    </a:lnTo>
                    <a:lnTo>
                      <a:pt x="62" y="37"/>
                    </a:lnTo>
                    <a:lnTo>
                      <a:pt x="57" y="34"/>
                    </a:lnTo>
                    <a:lnTo>
                      <a:pt x="52" y="31"/>
                    </a:lnTo>
                    <a:lnTo>
                      <a:pt x="52" y="24"/>
                    </a:lnTo>
                    <a:lnTo>
                      <a:pt x="42" y="17"/>
                    </a:lnTo>
                    <a:lnTo>
                      <a:pt x="38" y="12"/>
                    </a:lnTo>
                    <a:lnTo>
                      <a:pt x="38" y="12"/>
                    </a:lnTo>
                    <a:lnTo>
                      <a:pt x="127" y="7"/>
                    </a:lnTo>
                    <a:lnTo>
                      <a:pt x="194" y="0"/>
                    </a:lnTo>
                    <a:lnTo>
                      <a:pt x="197" y="0"/>
                    </a:lnTo>
                    <a:lnTo>
                      <a:pt x="197" y="4"/>
                    </a:lnTo>
                    <a:lnTo>
                      <a:pt x="197" y="14"/>
                    </a:lnTo>
                    <a:lnTo>
                      <a:pt x="198" y="19"/>
                    </a:lnTo>
                    <a:lnTo>
                      <a:pt x="203" y="28"/>
                    </a:lnTo>
                    <a:lnTo>
                      <a:pt x="207" y="33"/>
                    </a:lnTo>
                    <a:lnTo>
                      <a:pt x="208" y="41"/>
                    </a:lnTo>
                    <a:lnTo>
                      <a:pt x="212" y="46"/>
                    </a:lnTo>
                    <a:lnTo>
                      <a:pt x="213" y="51"/>
                    </a:lnTo>
                    <a:lnTo>
                      <a:pt x="218" y="58"/>
                    </a:lnTo>
                    <a:lnTo>
                      <a:pt x="218" y="59"/>
                    </a:lnTo>
                    <a:lnTo>
                      <a:pt x="234" y="238"/>
                    </a:lnTo>
                    <a:lnTo>
                      <a:pt x="231" y="243"/>
                    </a:lnTo>
                    <a:lnTo>
                      <a:pt x="232" y="247"/>
                    </a:lnTo>
                    <a:lnTo>
                      <a:pt x="229" y="252"/>
                    </a:lnTo>
                    <a:lnTo>
                      <a:pt x="231" y="258"/>
                    </a:lnTo>
                    <a:lnTo>
                      <a:pt x="234" y="263"/>
                    </a:lnTo>
                    <a:lnTo>
                      <a:pt x="238" y="268"/>
                    </a:lnTo>
                    <a:lnTo>
                      <a:pt x="237" y="273"/>
                    </a:lnTo>
                    <a:lnTo>
                      <a:pt x="241" y="283"/>
                    </a:lnTo>
                    <a:lnTo>
                      <a:pt x="239" y="288"/>
                    </a:lnTo>
                    <a:lnTo>
                      <a:pt x="238" y="290"/>
                    </a:lnTo>
                    <a:lnTo>
                      <a:pt x="233" y="298"/>
                    </a:lnTo>
                    <a:lnTo>
                      <a:pt x="232" y="304"/>
                    </a:lnTo>
                    <a:lnTo>
                      <a:pt x="227" y="315"/>
                    </a:lnTo>
                    <a:lnTo>
                      <a:pt x="223" y="319"/>
                    </a:lnTo>
                    <a:lnTo>
                      <a:pt x="218" y="324"/>
                    </a:lnTo>
                    <a:lnTo>
                      <a:pt x="217" y="329"/>
                    </a:lnTo>
                    <a:lnTo>
                      <a:pt x="218" y="330"/>
                    </a:lnTo>
                    <a:lnTo>
                      <a:pt x="217" y="339"/>
                    </a:lnTo>
                    <a:lnTo>
                      <a:pt x="215" y="340"/>
                    </a:lnTo>
                    <a:lnTo>
                      <a:pt x="215" y="349"/>
                    </a:lnTo>
                    <a:lnTo>
                      <a:pt x="213" y="354"/>
                    </a:lnTo>
                    <a:lnTo>
                      <a:pt x="215" y="359"/>
                    </a:lnTo>
                    <a:lnTo>
                      <a:pt x="215" y="360"/>
                    </a:lnTo>
                    <a:lnTo>
                      <a:pt x="214" y="365"/>
                    </a:lnTo>
                    <a:lnTo>
                      <a:pt x="210" y="370"/>
                    </a:lnTo>
                    <a:lnTo>
                      <a:pt x="212" y="375"/>
                    </a:lnTo>
                    <a:lnTo>
                      <a:pt x="215" y="380"/>
                    </a:lnTo>
                    <a:lnTo>
                      <a:pt x="212" y="385"/>
                    </a:lnTo>
                    <a:lnTo>
                      <a:pt x="203" y="388"/>
                    </a:lnTo>
                    <a:lnTo>
                      <a:pt x="198" y="390"/>
                    </a:lnTo>
                    <a:lnTo>
                      <a:pt x="193" y="393"/>
                    </a:lnTo>
                    <a:lnTo>
                      <a:pt x="192" y="398"/>
                    </a:lnTo>
                    <a:lnTo>
                      <a:pt x="193" y="403"/>
                    </a:lnTo>
                    <a:lnTo>
                      <a:pt x="197" y="407"/>
                    </a:lnTo>
                    <a:lnTo>
                      <a:pt x="198" y="412"/>
                    </a:lnTo>
                    <a:lnTo>
                      <a:pt x="194" y="418"/>
                    </a:lnTo>
                    <a:lnTo>
                      <a:pt x="189" y="417"/>
                    </a:lnTo>
                    <a:lnTo>
                      <a:pt x="185" y="414"/>
                    </a:lnTo>
                    <a:lnTo>
                      <a:pt x="175" y="412"/>
                    </a:lnTo>
                    <a:lnTo>
                      <a:pt x="171" y="409"/>
                    </a:lnTo>
                    <a:lnTo>
                      <a:pt x="166" y="408"/>
                    </a:lnTo>
                    <a:lnTo>
                      <a:pt x="161" y="410"/>
                    </a:lnTo>
                    <a:lnTo>
                      <a:pt x="154" y="419"/>
                    </a:lnTo>
                    <a:lnTo>
                      <a:pt x="154" y="424"/>
                    </a:lnTo>
                    <a:lnTo>
                      <a:pt x="158" y="427"/>
                    </a:lnTo>
                    <a:lnTo>
                      <a:pt x="150" y="423"/>
                    </a:lnTo>
                    <a:lnTo>
                      <a:pt x="145" y="426"/>
                    </a:lnTo>
                    <a:lnTo>
                      <a:pt x="137" y="415"/>
                    </a:lnTo>
                    <a:lnTo>
                      <a:pt x="131" y="407"/>
                    </a:lnTo>
                    <a:lnTo>
                      <a:pt x="135" y="402"/>
                    </a:lnTo>
                    <a:lnTo>
                      <a:pt x="136" y="395"/>
                    </a:lnTo>
                    <a:lnTo>
                      <a:pt x="130" y="387"/>
                    </a:lnTo>
                    <a:lnTo>
                      <a:pt x="130" y="375"/>
                    </a:lnTo>
                    <a:lnTo>
                      <a:pt x="124" y="374"/>
                    </a:lnTo>
                    <a:lnTo>
                      <a:pt x="120" y="370"/>
                    </a:lnTo>
                    <a:lnTo>
                      <a:pt x="116" y="365"/>
                    </a:lnTo>
                    <a:lnTo>
                      <a:pt x="109" y="360"/>
                    </a:lnTo>
                    <a:lnTo>
                      <a:pt x="104" y="363"/>
                    </a:lnTo>
                    <a:lnTo>
                      <a:pt x="102" y="356"/>
                    </a:lnTo>
                    <a:lnTo>
                      <a:pt x="100" y="356"/>
                    </a:lnTo>
                    <a:lnTo>
                      <a:pt x="85" y="346"/>
                    </a:lnTo>
                    <a:lnTo>
                      <a:pt x="76" y="336"/>
                    </a:lnTo>
                    <a:lnTo>
                      <a:pt x="75" y="332"/>
                    </a:lnTo>
                    <a:lnTo>
                      <a:pt x="76" y="327"/>
                    </a:lnTo>
                    <a:lnTo>
                      <a:pt x="78" y="322"/>
                    </a:lnTo>
                    <a:lnTo>
                      <a:pt x="81" y="314"/>
                    </a:lnTo>
                    <a:lnTo>
                      <a:pt x="85" y="306"/>
                    </a:lnTo>
                    <a:lnTo>
                      <a:pt x="83" y="298"/>
                    </a:lnTo>
                    <a:lnTo>
                      <a:pt x="87" y="292"/>
                    </a:lnTo>
                    <a:lnTo>
                      <a:pt x="87" y="290"/>
                    </a:lnTo>
                    <a:lnTo>
                      <a:pt x="78" y="283"/>
                    </a:lnTo>
                    <a:lnTo>
                      <a:pt x="73" y="283"/>
                    </a:lnTo>
                    <a:lnTo>
                      <a:pt x="68" y="282"/>
                    </a:lnTo>
                    <a:lnTo>
                      <a:pt x="66" y="282"/>
                    </a:lnTo>
                    <a:lnTo>
                      <a:pt x="63" y="287"/>
                    </a:lnTo>
                    <a:lnTo>
                      <a:pt x="58" y="288"/>
                    </a:lnTo>
                    <a:lnTo>
                      <a:pt x="54" y="283"/>
                    </a:lnTo>
                    <a:lnTo>
                      <a:pt x="48" y="262"/>
                    </a:lnTo>
                    <a:lnTo>
                      <a:pt x="46" y="257"/>
                    </a:lnTo>
                    <a:lnTo>
                      <a:pt x="42" y="253"/>
                    </a:lnTo>
                    <a:lnTo>
                      <a:pt x="29" y="246"/>
                    </a:lnTo>
                    <a:lnTo>
                      <a:pt x="27" y="242"/>
                    </a:lnTo>
                    <a:lnTo>
                      <a:pt x="22" y="238"/>
                    </a:lnTo>
                    <a:lnTo>
                      <a:pt x="18" y="233"/>
                    </a:lnTo>
                    <a:lnTo>
                      <a:pt x="10" y="228"/>
                    </a:lnTo>
                    <a:lnTo>
                      <a:pt x="9" y="223"/>
                    </a:lnTo>
                    <a:lnTo>
                      <a:pt x="7" y="218"/>
                    </a:lnTo>
                    <a:lnTo>
                      <a:pt x="4" y="208"/>
                    </a:lnTo>
                    <a:lnTo>
                      <a:pt x="2" y="207"/>
                    </a:lnTo>
                    <a:lnTo>
                      <a:pt x="0" y="197"/>
                    </a:lnTo>
                    <a:lnTo>
                      <a:pt x="0" y="187"/>
                    </a:lnTo>
                    <a:lnTo>
                      <a:pt x="2" y="181"/>
                    </a:lnTo>
                    <a:lnTo>
                      <a:pt x="3" y="176"/>
                    </a:lnTo>
                    <a:close/>
                  </a:path>
                </a:pathLst>
              </a:custGeom>
              <a:solidFill>
                <a:srgbClr val="336699"/>
              </a:solidFill>
              <a:ln w="9525">
                <a:noFill/>
                <a:round/>
                <a:headEnd/>
                <a:tailEnd/>
              </a:ln>
            </p:spPr>
            <p:txBody>
              <a:bodyPr/>
              <a:lstStyle/>
              <a:p>
                <a:pPr defTabSz="257175">
                  <a:defRPr/>
                </a:pPr>
                <a:endParaRPr lang="en-US" sz="1013" kern="0">
                  <a:solidFill>
                    <a:prstClr val="black"/>
                  </a:solidFill>
                  <a:latin typeface="Calibri"/>
                </a:endParaRPr>
              </a:p>
            </p:txBody>
          </p:sp>
          <p:sp>
            <p:nvSpPr>
              <p:cNvPr id="127" name="Freeform 39">
                <a:extLst>
                  <a:ext uri="{FF2B5EF4-FFF2-40B4-BE49-F238E27FC236}">
                    <a16:creationId xmlns:a16="http://schemas.microsoft.com/office/drawing/2014/main" id="{818A2B56-10A9-47AA-A2E3-C3B323E98096}"/>
                  </a:ext>
                </a:extLst>
              </p:cNvPr>
              <p:cNvSpPr>
                <a:spLocks/>
              </p:cNvSpPr>
              <p:nvPr/>
            </p:nvSpPr>
            <p:spPr bwMode="auto">
              <a:xfrm>
                <a:off x="3188" y="1717"/>
                <a:ext cx="333" cy="591"/>
              </a:xfrm>
              <a:custGeom>
                <a:avLst/>
                <a:gdLst/>
                <a:ahLst/>
                <a:cxnLst>
                  <a:cxn ang="0">
                    <a:pos x="7" y="169"/>
                  </a:cxn>
                  <a:cxn ang="0">
                    <a:pos x="19" y="153"/>
                  </a:cxn>
                  <a:cxn ang="0">
                    <a:pos x="22" y="140"/>
                  </a:cxn>
                  <a:cxn ang="0">
                    <a:pos x="19" y="111"/>
                  </a:cxn>
                  <a:cxn ang="0">
                    <a:pos x="41" y="92"/>
                  </a:cxn>
                  <a:cxn ang="0">
                    <a:pos x="59" y="81"/>
                  </a:cxn>
                  <a:cxn ang="0">
                    <a:pos x="70" y="47"/>
                  </a:cxn>
                  <a:cxn ang="0">
                    <a:pos x="57" y="34"/>
                  </a:cxn>
                  <a:cxn ang="0">
                    <a:pos x="42" y="17"/>
                  </a:cxn>
                  <a:cxn ang="0">
                    <a:pos x="127" y="7"/>
                  </a:cxn>
                  <a:cxn ang="0">
                    <a:pos x="197" y="4"/>
                  </a:cxn>
                  <a:cxn ang="0">
                    <a:pos x="203" y="28"/>
                  </a:cxn>
                  <a:cxn ang="0">
                    <a:pos x="212" y="46"/>
                  </a:cxn>
                  <a:cxn ang="0">
                    <a:pos x="218" y="59"/>
                  </a:cxn>
                  <a:cxn ang="0">
                    <a:pos x="232" y="247"/>
                  </a:cxn>
                  <a:cxn ang="0">
                    <a:pos x="234" y="263"/>
                  </a:cxn>
                  <a:cxn ang="0">
                    <a:pos x="241" y="283"/>
                  </a:cxn>
                  <a:cxn ang="0">
                    <a:pos x="233" y="298"/>
                  </a:cxn>
                  <a:cxn ang="0">
                    <a:pos x="223" y="319"/>
                  </a:cxn>
                  <a:cxn ang="0">
                    <a:pos x="218" y="330"/>
                  </a:cxn>
                  <a:cxn ang="0">
                    <a:pos x="215" y="349"/>
                  </a:cxn>
                  <a:cxn ang="0">
                    <a:pos x="215" y="360"/>
                  </a:cxn>
                  <a:cxn ang="0">
                    <a:pos x="212" y="375"/>
                  </a:cxn>
                  <a:cxn ang="0">
                    <a:pos x="203" y="388"/>
                  </a:cxn>
                  <a:cxn ang="0">
                    <a:pos x="192" y="398"/>
                  </a:cxn>
                  <a:cxn ang="0">
                    <a:pos x="198" y="412"/>
                  </a:cxn>
                  <a:cxn ang="0">
                    <a:pos x="185" y="414"/>
                  </a:cxn>
                  <a:cxn ang="0">
                    <a:pos x="166" y="408"/>
                  </a:cxn>
                  <a:cxn ang="0">
                    <a:pos x="154" y="424"/>
                  </a:cxn>
                  <a:cxn ang="0">
                    <a:pos x="145" y="426"/>
                  </a:cxn>
                  <a:cxn ang="0">
                    <a:pos x="135" y="402"/>
                  </a:cxn>
                  <a:cxn ang="0">
                    <a:pos x="130" y="375"/>
                  </a:cxn>
                  <a:cxn ang="0">
                    <a:pos x="116" y="365"/>
                  </a:cxn>
                  <a:cxn ang="0">
                    <a:pos x="102" y="356"/>
                  </a:cxn>
                  <a:cxn ang="0">
                    <a:pos x="76" y="336"/>
                  </a:cxn>
                  <a:cxn ang="0">
                    <a:pos x="78" y="322"/>
                  </a:cxn>
                  <a:cxn ang="0">
                    <a:pos x="83" y="298"/>
                  </a:cxn>
                  <a:cxn ang="0">
                    <a:pos x="78" y="283"/>
                  </a:cxn>
                  <a:cxn ang="0">
                    <a:pos x="66" y="282"/>
                  </a:cxn>
                  <a:cxn ang="0">
                    <a:pos x="54" y="283"/>
                  </a:cxn>
                  <a:cxn ang="0">
                    <a:pos x="42" y="253"/>
                  </a:cxn>
                  <a:cxn ang="0">
                    <a:pos x="22" y="238"/>
                  </a:cxn>
                  <a:cxn ang="0">
                    <a:pos x="9" y="223"/>
                  </a:cxn>
                  <a:cxn ang="0">
                    <a:pos x="2" y="207"/>
                  </a:cxn>
                  <a:cxn ang="0">
                    <a:pos x="2" y="181"/>
                  </a:cxn>
                </a:cxnLst>
                <a:rect l="0" t="0" r="r" b="b"/>
                <a:pathLst>
                  <a:path w="241" h="427">
                    <a:moveTo>
                      <a:pt x="3" y="176"/>
                    </a:moveTo>
                    <a:lnTo>
                      <a:pt x="7" y="174"/>
                    </a:lnTo>
                    <a:lnTo>
                      <a:pt x="7" y="169"/>
                    </a:lnTo>
                    <a:lnTo>
                      <a:pt x="4" y="164"/>
                    </a:lnTo>
                    <a:lnTo>
                      <a:pt x="8" y="159"/>
                    </a:lnTo>
                    <a:lnTo>
                      <a:pt x="19" y="153"/>
                    </a:lnTo>
                    <a:lnTo>
                      <a:pt x="20" y="149"/>
                    </a:lnTo>
                    <a:lnTo>
                      <a:pt x="20" y="144"/>
                    </a:lnTo>
                    <a:lnTo>
                      <a:pt x="22" y="140"/>
                    </a:lnTo>
                    <a:lnTo>
                      <a:pt x="28" y="131"/>
                    </a:lnTo>
                    <a:lnTo>
                      <a:pt x="28" y="120"/>
                    </a:lnTo>
                    <a:lnTo>
                      <a:pt x="19" y="111"/>
                    </a:lnTo>
                    <a:lnTo>
                      <a:pt x="20" y="101"/>
                    </a:lnTo>
                    <a:lnTo>
                      <a:pt x="22" y="96"/>
                    </a:lnTo>
                    <a:lnTo>
                      <a:pt x="41" y="92"/>
                    </a:lnTo>
                    <a:lnTo>
                      <a:pt x="46" y="88"/>
                    </a:lnTo>
                    <a:lnTo>
                      <a:pt x="54" y="85"/>
                    </a:lnTo>
                    <a:lnTo>
                      <a:pt x="59" y="81"/>
                    </a:lnTo>
                    <a:lnTo>
                      <a:pt x="61" y="71"/>
                    </a:lnTo>
                    <a:lnTo>
                      <a:pt x="67" y="61"/>
                    </a:lnTo>
                    <a:lnTo>
                      <a:pt x="70" y="47"/>
                    </a:lnTo>
                    <a:lnTo>
                      <a:pt x="67" y="41"/>
                    </a:lnTo>
                    <a:lnTo>
                      <a:pt x="62" y="37"/>
                    </a:lnTo>
                    <a:lnTo>
                      <a:pt x="57" y="34"/>
                    </a:lnTo>
                    <a:lnTo>
                      <a:pt x="52" y="31"/>
                    </a:lnTo>
                    <a:lnTo>
                      <a:pt x="52" y="24"/>
                    </a:lnTo>
                    <a:lnTo>
                      <a:pt x="42" y="17"/>
                    </a:lnTo>
                    <a:lnTo>
                      <a:pt x="38" y="12"/>
                    </a:lnTo>
                    <a:lnTo>
                      <a:pt x="38" y="12"/>
                    </a:lnTo>
                    <a:lnTo>
                      <a:pt x="127" y="7"/>
                    </a:lnTo>
                    <a:lnTo>
                      <a:pt x="194" y="0"/>
                    </a:lnTo>
                    <a:lnTo>
                      <a:pt x="197" y="0"/>
                    </a:lnTo>
                    <a:lnTo>
                      <a:pt x="197" y="4"/>
                    </a:lnTo>
                    <a:lnTo>
                      <a:pt x="197" y="14"/>
                    </a:lnTo>
                    <a:lnTo>
                      <a:pt x="198" y="19"/>
                    </a:lnTo>
                    <a:lnTo>
                      <a:pt x="203" y="28"/>
                    </a:lnTo>
                    <a:lnTo>
                      <a:pt x="207" y="33"/>
                    </a:lnTo>
                    <a:lnTo>
                      <a:pt x="208" y="41"/>
                    </a:lnTo>
                    <a:lnTo>
                      <a:pt x="212" y="46"/>
                    </a:lnTo>
                    <a:lnTo>
                      <a:pt x="213" y="51"/>
                    </a:lnTo>
                    <a:lnTo>
                      <a:pt x="218" y="58"/>
                    </a:lnTo>
                    <a:lnTo>
                      <a:pt x="218" y="59"/>
                    </a:lnTo>
                    <a:lnTo>
                      <a:pt x="234" y="238"/>
                    </a:lnTo>
                    <a:lnTo>
                      <a:pt x="231" y="243"/>
                    </a:lnTo>
                    <a:lnTo>
                      <a:pt x="232" y="247"/>
                    </a:lnTo>
                    <a:lnTo>
                      <a:pt x="229" y="252"/>
                    </a:lnTo>
                    <a:lnTo>
                      <a:pt x="231" y="258"/>
                    </a:lnTo>
                    <a:lnTo>
                      <a:pt x="234" y="263"/>
                    </a:lnTo>
                    <a:lnTo>
                      <a:pt x="238" y="268"/>
                    </a:lnTo>
                    <a:lnTo>
                      <a:pt x="237" y="273"/>
                    </a:lnTo>
                    <a:lnTo>
                      <a:pt x="241" y="283"/>
                    </a:lnTo>
                    <a:lnTo>
                      <a:pt x="239" y="288"/>
                    </a:lnTo>
                    <a:lnTo>
                      <a:pt x="238" y="290"/>
                    </a:lnTo>
                    <a:lnTo>
                      <a:pt x="233" y="298"/>
                    </a:lnTo>
                    <a:lnTo>
                      <a:pt x="232" y="304"/>
                    </a:lnTo>
                    <a:lnTo>
                      <a:pt x="227" y="315"/>
                    </a:lnTo>
                    <a:lnTo>
                      <a:pt x="223" y="319"/>
                    </a:lnTo>
                    <a:lnTo>
                      <a:pt x="218" y="324"/>
                    </a:lnTo>
                    <a:lnTo>
                      <a:pt x="217" y="329"/>
                    </a:lnTo>
                    <a:lnTo>
                      <a:pt x="218" y="330"/>
                    </a:lnTo>
                    <a:lnTo>
                      <a:pt x="217" y="339"/>
                    </a:lnTo>
                    <a:lnTo>
                      <a:pt x="215" y="340"/>
                    </a:lnTo>
                    <a:lnTo>
                      <a:pt x="215" y="349"/>
                    </a:lnTo>
                    <a:lnTo>
                      <a:pt x="213" y="354"/>
                    </a:lnTo>
                    <a:lnTo>
                      <a:pt x="215" y="359"/>
                    </a:lnTo>
                    <a:lnTo>
                      <a:pt x="215" y="360"/>
                    </a:lnTo>
                    <a:lnTo>
                      <a:pt x="214" y="365"/>
                    </a:lnTo>
                    <a:lnTo>
                      <a:pt x="210" y="370"/>
                    </a:lnTo>
                    <a:lnTo>
                      <a:pt x="212" y="375"/>
                    </a:lnTo>
                    <a:lnTo>
                      <a:pt x="215" y="380"/>
                    </a:lnTo>
                    <a:lnTo>
                      <a:pt x="212" y="385"/>
                    </a:lnTo>
                    <a:lnTo>
                      <a:pt x="203" y="388"/>
                    </a:lnTo>
                    <a:lnTo>
                      <a:pt x="198" y="390"/>
                    </a:lnTo>
                    <a:lnTo>
                      <a:pt x="193" y="393"/>
                    </a:lnTo>
                    <a:lnTo>
                      <a:pt x="192" y="398"/>
                    </a:lnTo>
                    <a:lnTo>
                      <a:pt x="193" y="403"/>
                    </a:lnTo>
                    <a:lnTo>
                      <a:pt x="197" y="407"/>
                    </a:lnTo>
                    <a:lnTo>
                      <a:pt x="198" y="412"/>
                    </a:lnTo>
                    <a:lnTo>
                      <a:pt x="194" y="418"/>
                    </a:lnTo>
                    <a:lnTo>
                      <a:pt x="189" y="417"/>
                    </a:lnTo>
                    <a:lnTo>
                      <a:pt x="185" y="414"/>
                    </a:lnTo>
                    <a:lnTo>
                      <a:pt x="175" y="412"/>
                    </a:lnTo>
                    <a:lnTo>
                      <a:pt x="171" y="409"/>
                    </a:lnTo>
                    <a:lnTo>
                      <a:pt x="166" y="408"/>
                    </a:lnTo>
                    <a:lnTo>
                      <a:pt x="161" y="410"/>
                    </a:lnTo>
                    <a:lnTo>
                      <a:pt x="154" y="419"/>
                    </a:lnTo>
                    <a:lnTo>
                      <a:pt x="154" y="424"/>
                    </a:lnTo>
                    <a:lnTo>
                      <a:pt x="158" y="427"/>
                    </a:lnTo>
                    <a:lnTo>
                      <a:pt x="150" y="423"/>
                    </a:lnTo>
                    <a:lnTo>
                      <a:pt x="145" y="426"/>
                    </a:lnTo>
                    <a:lnTo>
                      <a:pt x="137" y="415"/>
                    </a:lnTo>
                    <a:lnTo>
                      <a:pt x="131" y="407"/>
                    </a:lnTo>
                    <a:lnTo>
                      <a:pt x="135" y="402"/>
                    </a:lnTo>
                    <a:lnTo>
                      <a:pt x="136" y="395"/>
                    </a:lnTo>
                    <a:lnTo>
                      <a:pt x="130" y="387"/>
                    </a:lnTo>
                    <a:lnTo>
                      <a:pt x="130" y="375"/>
                    </a:lnTo>
                    <a:lnTo>
                      <a:pt x="124" y="374"/>
                    </a:lnTo>
                    <a:lnTo>
                      <a:pt x="120" y="370"/>
                    </a:lnTo>
                    <a:lnTo>
                      <a:pt x="116" y="365"/>
                    </a:lnTo>
                    <a:lnTo>
                      <a:pt x="109" y="360"/>
                    </a:lnTo>
                    <a:lnTo>
                      <a:pt x="104" y="363"/>
                    </a:lnTo>
                    <a:lnTo>
                      <a:pt x="102" y="356"/>
                    </a:lnTo>
                    <a:lnTo>
                      <a:pt x="100" y="356"/>
                    </a:lnTo>
                    <a:lnTo>
                      <a:pt x="85" y="346"/>
                    </a:lnTo>
                    <a:lnTo>
                      <a:pt x="76" y="336"/>
                    </a:lnTo>
                    <a:lnTo>
                      <a:pt x="75" y="332"/>
                    </a:lnTo>
                    <a:lnTo>
                      <a:pt x="76" y="327"/>
                    </a:lnTo>
                    <a:lnTo>
                      <a:pt x="78" y="322"/>
                    </a:lnTo>
                    <a:lnTo>
                      <a:pt x="81" y="314"/>
                    </a:lnTo>
                    <a:lnTo>
                      <a:pt x="85" y="306"/>
                    </a:lnTo>
                    <a:lnTo>
                      <a:pt x="83" y="298"/>
                    </a:lnTo>
                    <a:lnTo>
                      <a:pt x="87" y="292"/>
                    </a:lnTo>
                    <a:lnTo>
                      <a:pt x="87" y="290"/>
                    </a:lnTo>
                    <a:lnTo>
                      <a:pt x="78" y="283"/>
                    </a:lnTo>
                    <a:lnTo>
                      <a:pt x="73" y="283"/>
                    </a:lnTo>
                    <a:lnTo>
                      <a:pt x="68" y="282"/>
                    </a:lnTo>
                    <a:lnTo>
                      <a:pt x="66" y="282"/>
                    </a:lnTo>
                    <a:lnTo>
                      <a:pt x="63" y="287"/>
                    </a:lnTo>
                    <a:lnTo>
                      <a:pt x="58" y="288"/>
                    </a:lnTo>
                    <a:lnTo>
                      <a:pt x="54" y="283"/>
                    </a:lnTo>
                    <a:lnTo>
                      <a:pt x="48" y="262"/>
                    </a:lnTo>
                    <a:lnTo>
                      <a:pt x="46" y="257"/>
                    </a:lnTo>
                    <a:lnTo>
                      <a:pt x="42" y="253"/>
                    </a:lnTo>
                    <a:lnTo>
                      <a:pt x="29" y="246"/>
                    </a:lnTo>
                    <a:lnTo>
                      <a:pt x="27" y="242"/>
                    </a:lnTo>
                    <a:lnTo>
                      <a:pt x="22" y="238"/>
                    </a:lnTo>
                    <a:lnTo>
                      <a:pt x="18" y="233"/>
                    </a:lnTo>
                    <a:lnTo>
                      <a:pt x="10" y="228"/>
                    </a:lnTo>
                    <a:lnTo>
                      <a:pt x="9" y="223"/>
                    </a:lnTo>
                    <a:lnTo>
                      <a:pt x="7" y="218"/>
                    </a:lnTo>
                    <a:lnTo>
                      <a:pt x="4" y="208"/>
                    </a:lnTo>
                    <a:lnTo>
                      <a:pt x="2" y="207"/>
                    </a:lnTo>
                    <a:lnTo>
                      <a:pt x="0" y="197"/>
                    </a:lnTo>
                    <a:lnTo>
                      <a:pt x="0" y="187"/>
                    </a:lnTo>
                    <a:lnTo>
                      <a:pt x="2" y="181"/>
                    </a:lnTo>
                    <a:lnTo>
                      <a:pt x="3" y="176"/>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28" name="Freeform 40">
                <a:extLst>
                  <a:ext uri="{FF2B5EF4-FFF2-40B4-BE49-F238E27FC236}">
                    <a16:creationId xmlns:a16="http://schemas.microsoft.com/office/drawing/2014/main" id="{1E3CD154-DD10-4DB6-ABD1-02DC82E64C68}"/>
                  </a:ext>
                </a:extLst>
              </p:cNvPr>
              <p:cNvSpPr>
                <a:spLocks/>
              </p:cNvSpPr>
              <p:nvPr/>
            </p:nvSpPr>
            <p:spPr bwMode="auto">
              <a:xfrm>
                <a:off x="3321" y="2273"/>
                <a:ext cx="709" cy="252"/>
              </a:xfrm>
              <a:custGeom>
                <a:avLst/>
                <a:gdLst/>
                <a:ahLst/>
                <a:cxnLst>
                  <a:cxn ang="0">
                    <a:pos x="1" y="181"/>
                  </a:cxn>
                  <a:cxn ang="0">
                    <a:pos x="8" y="173"/>
                  </a:cxn>
                  <a:cxn ang="0">
                    <a:pos x="14" y="169"/>
                  </a:cxn>
                  <a:cxn ang="0">
                    <a:pos x="11" y="152"/>
                  </a:cxn>
                  <a:cxn ang="0">
                    <a:pos x="8" y="148"/>
                  </a:cxn>
                  <a:cxn ang="0">
                    <a:pos x="15" y="149"/>
                  </a:cxn>
                  <a:cxn ang="0">
                    <a:pos x="14" y="141"/>
                  </a:cxn>
                  <a:cxn ang="0">
                    <a:pos x="19" y="135"/>
                  </a:cxn>
                  <a:cxn ang="0">
                    <a:pos x="19" y="128"/>
                  </a:cxn>
                  <a:cxn ang="0">
                    <a:pos x="21" y="124"/>
                  </a:cxn>
                  <a:cxn ang="0">
                    <a:pos x="31" y="118"/>
                  </a:cxn>
                  <a:cxn ang="0">
                    <a:pos x="34" y="110"/>
                  </a:cxn>
                  <a:cxn ang="0">
                    <a:pos x="30" y="103"/>
                  </a:cxn>
                  <a:cxn ang="0">
                    <a:pos x="36" y="90"/>
                  </a:cxn>
                  <a:cxn ang="0">
                    <a:pos x="39" y="81"/>
                  </a:cxn>
                  <a:cxn ang="0">
                    <a:pos x="41" y="74"/>
                  </a:cxn>
                  <a:cxn ang="0">
                    <a:pos x="38" y="64"/>
                  </a:cxn>
                  <a:cxn ang="0">
                    <a:pos x="41" y="68"/>
                  </a:cxn>
                  <a:cxn ang="0">
                    <a:pos x="130" y="56"/>
                  </a:cxn>
                  <a:cxn ang="0">
                    <a:pos x="126" y="42"/>
                  </a:cxn>
                  <a:cxn ang="0">
                    <a:pos x="142" y="44"/>
                  </a:cxn>
                  <a:cxn ang="0">
                    <a:pos x="191" y="39"/>
                  </a:cxn>
                  <a:cxn ang="0">
                    <a:pos x="252" y="34"/>
                  </a:cxn>
                  <a:cxn ang="0">
                    <a:pos x="298" y="27"/>
                  </a:cxn>
                  <a:cxn ang="0">
                    <a:pos x="345" y="25"/>
                  </a:cxn>
                  <a:cxn ang="0">
                    <a:pos x="385" y="20"/>
                  </a:cxn>
                  <a:cxn ang="0">
                    <a:pos x="410" y="15"/>
                  </a:cxn>
                  <a:cxn ang="0">
                    <a:pos x="462" y="8"/>
                  </a:cxn>
                  <a:cxn ang="0">
                    <a:pos x="504" y="0"/>
                  </a:cxn>
                  <a:cxn ang="0">
                    <a:pos x="509" y="6"/>
                  </a:cxn>
                  <a:cxn ang="0">
                    <a:pos x="508" y="20"/>
                  </a:cxn>
                  <a:cxn ang="0">
                    <a:pos x="499" y="26"/>
                  </a:cxn>
                  <a:cxn ang="0">
                    <a:pos x="491" y="42"/>
                  </a:cxn>
                  <a:cxn ang="0">
                    <a:pos x="478" y="42"/>
                  </a:cxn>
                  <a:cxn ang="0">
                    <a:pos x="470" y="51"/>
                  </a:cxn>
                  <a:cxn ang="0">
                    <a:pos x="463" y="56"/>
                  </a:cxn>
                  <a:cxn ang="0">
                    <a:pos x="454" y="54"/>
                  </a:cxn>
                  <a:cxn ang="0">
                    <a:pos x="450" y="61"/>
                  </a:cxn>
                  <a:cxn ang="0">
                    <a:pos x="444" y="70"/>
                  </a:cxn>
                  <a:cxn ang="0">
                    <a:pos x="436" y="74"/>
                  </a:cxn>
                  <a:cxn ang="0">
                    <a:pos x="414" y="94"/>
                  </a:cxn>
                  <a:cxn ang="0">
                    <a:pos x="399" y="96"/>
                  </a:cxn>
                  <a:cxn ang="0">
                    <a:pos x="385" y="108"/>
                  </a:cxn>
                  <a:cxn ang="0">
                    <a:pos x="382" y="119"/>
                  </a:cxn>
                  <a:cxn ang="0">
                    <a:pos x="369" y="127"/>
                  </a:cxn>
                  <a:cxn ang="0">
                    <a:pos x="343" y="148"/>
                  </a:cxn>
                  <a:cxn ang="0">
                    <a:pos x="220" y="163"/>
                  </a:cxn>
                  <a:cxn ang="0">
                    <a:pos x="131" y="172"/>
                  </a:cxn>
                  <a:cxn ang="0">
                    <a:pos x="86" y="176"/>
                  </a:cxn>
                </a:cxnLst>
                <a:rect l="0" t="0" r="r" b="b"/>
                <a:pathLst>
                  <a:path w="512" h="182">
                    <a:moveTo>
                      <a:pt x="0" y="182"/>
                    </a:moveTo>
                    <a:lnTo>
                      <a:pt x="1" y="181"/>
                    </a:lnTo>
                    <a:lnTo>
                      <a:pt x="6" y="178"/>
                    </a:lnTo>
                    <a:lnTo>
                      <a:pt x="8" y="173"/>
                    </a:lnTo>
                    <a:lnTo>
                      <a:pt x="13" y="172"/>
                    </a:lnTo>
                    <a:lnTo>
                      <a:pt x="14" y="169"/>
                    </a:lnTo>
                    <a:lnTo>
                      <a:pt x="11" y="157"/>
                    </a:lnTo>
                    <a:lnTo>
                      <a:pt x="11" y="152"/>
                    </a:lnTo>
                    <a:lnTo>
                      <a:pt x="8" y="153"/>
                    </a:lnTo>
                    <a:lnTo>
                      <a:pt x="8" y="148"/>
                    </a:lnTo>
                    <a:lnTo>
                      <a:pt x="13" y="146"/>
                    </a:lnTo>
                    <a:lnTo>
                      <a:pt x="15" y="149"/>
                    </a:lnTo>
                    <a:lnTo>
                      <a:pt x="16" y="144"/>
                    </a:lnTo>
                    <a:lnTo>
                      <a:pt x="14" y="141"/>
                    </a:lnTo>
                    <a:lnTo>
                      <a:pt x="18" y="138"/>
                    </a:lnTo>
                    <a:lnTo>
                      <a:pt x="19" y="135"/>
                    </a:lnTo>
                    <a:lnTo>
                      <a:pt x="23" y="132"/>
                    </a:lnTo>
                    <a:lnTo>
                      <a:pt x="19" y="128"/>
                    </a:lnTo>
                    <a:lnTo>
                      <a:pt x="19" y="127"/>
                    </a:lnTo>
                    <a:lnTo>
                      <a:pt x="21" y="124"/>
                    </a:lnTo>
                    <a:lnTo>
                      <a:pt x="26" y="122"/>
                    </a:lnTo>
                    <a:lnTo>
                      <a:pt x="31" y="118"/>
                    </a:lnTo>
                    <a:lnTo>
                      <a:pt x="28" y="113"/>
                    </a:lnTo>
                    <a:lnTo>
                      <a:pt x="34" y="110"/>
                    </a:lnTo>
                    <a:lnTo>
                      <a:pt x="33" y="105"/>
                    </a:lnTo>
                    <a:lnTo>
                      <a:pt x="30" y="103"/>
                    </a:lnTo>
                    <a:lnTo>
                      <a:pt x="34" y="95"/>
                    </a:lnTo>
                    <a:lnTo>
                      <a:pt x="36" y="90"/>
                    </a:lnTo>
                    <a:lnTo>
                      <a:pt x="31" y="85"/>
                    </a:lnTo>
                    <a:lnTo>
                      <a:pt x="39" y="81"/>
                    </a:lnTo>
                    <a:lnTo>
                      <a:pt x="35" y="76"/>
                    </a:lnTo>
                    <a:lnTo>
                      <a:pt x="41" y="74"/>
                    </a:lnTo>
                    <a:lnTo>
                      <a:pt x="39" y="69"/>
                    </a:lnTo>
                    <a:lnTo>
                      <a:pt x="38" y="64"/>
                    </a:lnTo>
                    <a:lnTo>
                      <a:pt x="43" y="64"/>
                    </a:lnTo>
                    <a:lnTo>
                      <a:pt x="41" y="68"/>
                    </a:lnTo>
                    <a:lnTo>
                      <a:pt x="47" y="64"/>
                    </a:lnTo>
                    <a:lnTo>
                      <a:pt x="130" y="56"/>
                    </a:lnTo>
                    <a:lnTo>
                      <a:pt x="130" y="51"/>
                    </a:lnTo>
                    <a:lnTo>
                      <a:pt x="126" y="42"/>
                    </a:lnTo>
                    <a:lnTo>
                      <a:pt x="136" y="42"/>
                    </a:lnTo>
                    <a:lnTo>
                      <a:pt x="142" y="44"/>
                    </a:lnTo>
                    <a:lnTo>
                      <a:pt x="167" y="41"/>
                    </a:lnTo>
                    <a:lnTo>
                      <a:pt x="191" y="39"/>
                    </a:lnTo>
                    <a:lnTo>
                      <a:pt x="223" y="35"/>
                    </a:lnTo>
                    <a:lnTo>
                      <a:pt x="252" y="34"/>
                    </a:lnTo>
                    <a:lnTo>
                      <a:pt x="282" y="30"/>
                    </a:lnTo>
                    <a:lnTo>
                      <a:pt x="298" y="27"/>
                    </a:lnTo>
                    <a:lnTo>
                      <a:pt x="325" y="26"/>
                    </a:lnTo>
                    <a:lnTo>
                      <a:pt x="345" y="25"/>
                    </a:lnTo>
                    <a:lnTo>
                      <a:pt x="364" y="21"/>
                    </a:lnTo>
                    <a:lnTo>
                      <a:pt x="385" y="20"/>
                    </a:lnTo>
                    <a:lnTo>
                      <a:pt x="391" y="17"/>
                    </a:lnTo>
                    <a:lnTo>
                      <a:pt x="410" y="15"/>
                    </a:lnTo>
                    <a:lnTo>
                      <a:pt x="420" y="15"/>
                    </a:lnTo>
                    <a:lnTo>
                      <a:pt x="462" y="8"/>
                    </a:lnTo>
                    <a:lnTo>
                      <a:pt x="486" y="5"/>
                    </a:lnTo>
                    <a:lnTo>
                      <a:pt x="504" y="0"/>
                    </a:lnTo>
                    <a:lnTo>
                      <a:pt x="512" y="0"/>
                    </a:lnTo>
                    <a:lnTo>
                      <a:pt x="509" y="6"/>
                    </a:lnTo>
                    <a:lnTo>
                      <a:pt x="509" y="11"/>
                    </a:lnTo>
                    <a:lnTo>
                      <a:pt x="508" y="20"/>
                    </a:lnTo>
                    <a:lnTo>
                      <a:pt x="503" y="22"/>
                    </a:lnTo>
                    <a:lnTo>
                      <a:pt x="499" y="26"/>
                    </a:lnTo>
                    <a:lnTo>
                      <a:pt x="496" y="37"/>
                    </a:lnTo>
                    <a:lnTo>
                      <a:pt x="491" y="42"/>
                    </a:lnTo>
                    <a:lnTo>
                      <a:pt x="487" y="39"/>
                    </a:lnTo>
                    <a:lnTo>
                      <a:pt x="478" y="42"/>
                    </a:lnTo>
                    <a:lnTo>
                      <a:pt x="473" y="46"/>
                    </a:lnTo>
                    <a:lnTo>
                      <a:pt x="470" y="51"/>
                    </a:lnTo>
                    <a:lnTo>
                      <a:pt x="467" y="56"/>
                    </a:lnTo>
                    <a:lnTo>
                      <a:pt x="463" y="56"/>
                    </a:lnTo>
                    <a:lnTo>
                      <a:pt x="458" y="51"/>
                    </a:lnTo>
                    <a:lnTo>
                      <a:pt x="454" y="54"/>
                    </a:lnTo>
                    <a:lnTo>
                      <a:pt x="452" y="56"/>
                    </a:lnTo>
                    <a:lnTo>
                      <a:pt x="450" y="61"/>
                    </a:lnTo>
                    <a:lnTo>
                      <a:pt x="445" y="60"/>
                    </a:lnTo>
                    <a:lnTo>
                      <a:pt x="444" y="70"/>
                    </a:lnTo>
                    <a:lnTo>
                      <a:pt x="442" y="74"/>
                    </a:lnTo>
                    <a:lnTo>
                      <a:pt x="436" y="74"/>
                    </a:lnTo>
                    <a:lnTo>
                      <a:pt x="426" y="81"/>
                    </a:lnTo>
                    <a:lnTo>
                      <a:pt x="414" y="94"/>
                    </a:lnTo>
                    <a:lnTo>
                      <a:pt x="409" y="96"/>
                    </a:lnTo>
                    <a:lnTo>
                      <a:pt x="399" y="96"/>
                    </a:lnTo>
                    <a:lnTo>
                      <a:pt x="390" y="103"/>
                    </a:lnTo>
                    <a:lnTo>
                      <a:pt x="385" y="108"/>
                    </a:lnTo>
                    <a:lnTo>
                      <a:pt x="384" y="113"/>
                    </a:lnTo>
                    <a:lnTo>
                      <a:pt x="382" y="119"/>
                    </a:lnTo>
                    <a:lnTo>
                      <a:pt x="379" y="124"/>
                    </a:lnTo>
                    <a:lnTo>
                      <a:pt x="369" y="127"/>
                    </a:lnTo>
                    <a:lnTo>
                      <a:pt x="369" y="146"/>
                    </a:lnTo>
                    <a:lnTo>
                      <a:pt x="343" y="148"/>
                    </a:lnTo>
                    <a:lnTo>
                      <a:pt x="289" y="156"/>
                    </a:lnTo>
                    <a:lnTo>
                      <a:pt x="220" y="163"/>
                    </a:lnTo>
                    <a:lnTo>
                      <a:pt x="131" y="169"/>
                    </a:lnTo>
                    <a:lnTo>
                      <a:pt x="131" y="172"/>
                    </a:lnTo>
                    <a:lnTo>
                      <a:pt x="131" y="172"/>
                    </a:lnTo>
                    <a:lnTo>
                      <a:pt x="86" y="176"/>
                    </a:lnTo>
                    <a:lnTo>
                      <a:pt x="0" y="182"/>
                    </a:lnTo>
                    <a:close/>
                  </a:path>
                </a:pathLst>
              </a:custGeom>
              <a:solidFill>
                <a:srgbClr val="336699"/>
              </a:solidFill>
              <a:ln w="9525">
                <a:noFill/>
                <a:round/>
                <a:headEnd/>
                <a:tailEnd/>
              </a:ln>
            </p:spPr>
            <p:txBody>
              <a:bodyPr/>
              <a:lstStyle/>
              <a:p>
                <a:pPr defTabSz="257175">
                  <a:defRPr/>
                </a:pPr>
                <a:endParaRPr lang="en-US" sz="1013" kern="0">
                  <a:solidFill>
                    <a:prstClr val="black"/>
                  </a:solidFill>
                  <a:latin typeface="Calibri"/>
                </a:endParaRPr>
              </a:p>
            </p:txBody>
          </p:sp>
          <p:sp>
            <p:nvSpPr>
              <p:cNvPr id="129" name="Freeform 41">
                <a:extLst>
                  <a:ext uri="{FF2B5EF4-FFF2-40B4-BE49-F238E27FC236}">
                    <a16:creationId xmlns:a16="http://schemas.microsoft.com/office/drawing/2014/main" id="{81AF93A1-FE8B-4F3A-BBEB-1DABF07869D4}"/>
                  </a:ext>
                </a:extLst>
              </p:cNvPr>
              <p:cNvSpPr>
                <a:spLocks/>
              </p:cNvSpPr>
              <p:nvPr/>
            </p:nvSpPr>
            <p:spPr bwMode="auto">
              <a:xfrm>
                <a:off x="3321" y="2273"/>
                <a:ext cx="709" cy="252"/>
              </a:xfrm>
              <a:custGeom>
                <a:avLst/>
                <a:gdLst/>
                <a:ahLst/>
                <a:cxnLst>
                  <a:cxn ang="0">
                    <a:pos x="1" y="181"/>
                  </a:cxn>
                  <a:cxn ang="0">
                    <a:pos x="8" y="173"/>
                  </a:cxn>
                  <a:cxn ang="0">
                    <a:pos x="14" y="169"/>
                  </a:cxn>
                  <a:cxn ang="0">
                    <a:pos x="11" y="152"/>
                  </a:cxn>
                  <a:cxn ang="0">
                    <a:pos x="8" y="148"/>
                  </a:cxn>
                  <a:cxn ang="0">
                    <a:pos x="15" y="149"/>
                  </a:cxn>
                  <a:cxn ang="0">
                    <a:pos x="14" y="141"/>
                  </a:cxn>
                  <a:cxn ang="0">
                    <a:pos x="19" y="135"/>
                  </a:cxn>
                  <a:cxn ang="0">
                    <a:pos x="19" y="128"/>
                  </a:cxn>
                  <a:cxn ang="0">
                    <a:pos x="21" y="124"/>
                  </a:cxn>
                  <a:cxn ang="0">
                    <a:pos x="31" y="118"/>
                  </a:cxn>
                  <a:cxn ang="0">
                    <a:pos x="34" y="110"/>
                  </a:cxn>
                  <a:cxn ang="0">
                    <a:pos x="30" y="103"/>
                  </a:cxn>
                  <a:cxn ang="0">
                    <a:pos x="36" y="90"/>
                  </a:cxn>
                  <a:cxn ang="0">
                    <a:pos x="39" y="81"/>
                  </a:cxn>
                  <a:cxn ang="0">
                    <a:pos x="41" y="74"/>
                  </a:cxn>
                  <a:cxn ang="0">
                    <a:pos x="38" y="64"/>
                  </a:cxn>
                  <a:cxn ang="0">
                    <a:pos x="41" y="68"/>
                  </a:cxn>
                  <a:cxn ang="0">
                    <a:pos x="130" y="56"/>
                  </a:cxn>
                  <a:cxn ang="0">
                    <a:pos x="126" y="42"/>
                  </a:cxn>
                  <a:cxn ang="0">
                    <a:pos x="142" y="44"/>
                  </a:cxn>
                  <a:cxn ang="0">
                    <a:pos x="191" y="39"/>
                  </a:cxn>
                  <a:cxn ang="0">
                    <a:pos x="252" y="34"/>
                  </a:cxn>
                  <a:cxn ang="0">
                    <a:pos x="298" y="27"/>
                  </a:cxn>
                  <a:cxn ang="0">
                    <a:pos x="345" y="25"/>
                  </a:cxn>
                  <a:cxn ang="0">
                    <a:pos x="385" y="20"/>
                  </a:cxn>
                  <a:cxn ang="0">
                    <a:pos x="410" y="15"/>
                  </a:cxn>
                  <a:cxn ang="0">
                    <a:pos x="462" y="8"/>
                  </a:cxn>
                  <a:cxn ang="0">
                    <a:pos x="504" y="0"/>
                  </a:cxn>
                  <a:cxn ang="0">
                    <a:pos x="509" y="6"/>
                  </a:cxn>
                  <a:cxn ang="0">
                    <a:pos x="508" y="20"/>
                  </a:cxn>
                  <a:cxn ang="0">
                    <a:pos x="499" y="26"/>
                  </a:cxn>
                  <a:cxn ang="0">
                    <a:pos x="491" y="42"/>
                  </a:cxn>
                  <a:cxn ang="0">
                    <a:pos x="478" y="42"/>
                  </a:cxn>
                  <a:cxn ang="0">
                    <a:pos x="470" y="51"/>
                  </a:cxn>
                  <a:cxn ang="0">
                    <a:pos x="463" y="56"/>
                  </a:cxn>
                  <a:cxn ang="0">
                    <a:pos x="454" y="54"/>
                  </a:cxn>
                  <a:cxn ang="0">
                    <a:pos x="450" y="61"/>
                  </a:cxn>
                  <a:cxn ang="0">
                    <a:pos x="444" y="70"/>
                  </a:cxn>
                  <a:cxn ang="0">
                    <a:pos x="436" y="74"/>
                  </a:cxn>
                  <a:cxn ang="0">
                    <a:pos x="414" y="94"/>
                  </a:cxn>
                  <a:cxn ang="0">
                    <a:pos x="399" y="96"/>
                  </a:cxn>
                  <a:cxn ang="0">
                    <a:pos x="385" y="108"/>
                  </a:cxn>
                  <a:cxn ang="0">
                    <a:pos x="382" y="119"/>
                  </a:cxn>
                  <a:cxn ang="0">
                    <a:pos x="369" y="127"/>
                  </a:cxn>
                  <a:cxn ang="0">
                    <a:pos x="343" y="148"/>
                  </a:cxn>
                  <a:cxn ang="0">
                    <a:pos x="220" y="163"/>
                  </a:cxn>
                  <a:cxn ang="0">
                    <a:pos x="131" y="172"/>
                  </a:cxn>
                  <a:cxn ang="0">
                    <a:pos x="86" y="176"/>
                  </a:cxn>
                </a:cxnLst>
                <a:rect l="0" t="0" r="r" b="b"/>
                <a:pathLst>
                  <a:path w="512" h="182">
                    <a:moveTo>
                      <a:pt x="0" y="182"/>
                    </a:moveTo>
                    <a:lnTo>
                      <a:pt x="1" y="181"/>
                    </a:lnTo>
                    <a:lnTo>
                      <a:pt x="6" y="178"/>
                    </a:lnTo>
                    <a:lnTo>
                      <a:pt x="8" y="173"/>
                    </a:lnTo>
                    <a:lnTo>
                      <a:pt x="13" y="172"/>
                    </a:lnTo>
                    <a:lnTo>
                      <a:pt x="14" y="169"/>
                    </a:lnTo>
                    <a:lnTo>
                      <a:pt x="11" y="157"/>
                    </a:lnTo>
                    <a:lnTo>
                      <a:pt x="11" y="152"/>
                    </a:lnTo>
                    <a:lnTo>
                      <a:pt x="8" y="153"/>
                    </a:lnTo>
                    <a:lnTo>
                      <a:pt x="8" y="148"/>
                    </a:lnTo>
                    <a:lnTo>
                      <a:pt x="13" y="146"/>
                    </a:lnTo>
                    <a:lnTo>
                      <a:pt x="15" y="149"/>
                    </a:lnTo>
                    <a:lnTo>
                      <a:pt x="16" y="144"/>
                    </a:lnTo>
                    <a:lnTo>
                      <a:pt x="14" y="141"/>
                    </a:lnTo>
                    <a:lnTo>
                      <a:pt x="18" y="138"/>
                    </a:lnTo>
                    <a:lnTo>
                      <a:pt x="19" y="135"/>
                    </a:lnTo>
                    <a:lnTo>
                      <a:pt x="23" y="132"/>
                    </a:lnTo>
                    <a:lnTo>
                      <a:pt x="19" y="128"/>
                    </a:lnTo>
                    <a:lnTo>
                      <a:pt x="19" y="127"/>
                    </a:lnTo>
                    <a:lnTo>
                      <a:pt x="21" y="124"/>
                    </a:lnTo>
                    <a:lnTo>
                      <a:pt x="26" y="122"/>
                    </a:lnTo>
                    <a:lnTo>
                      <a:pt x="31" y="118"/>
                    </a:lnTo>
                    <a:lnTo>
                      <a:pt x="28" y="113"/>
                    </a:lnTo>
                    <a:lnTo>
                      <a:pt x="34" y="110"/>
                    </a:lnTo>
                    <a:lnTo>
                      <a:pt x="33" y="105"/>
                    </a:lnTo>
                    <a:lnTo>
                      <a:pt x="30" y="103"/>
                    </a:lnTo>
                    <a:lnTo>
                      <a:pt x="34" y="95"/>
                    </a:lnTo>
                    <a:lnTo>
                      <a:pt x="36" y="90"/>
                    </a:lnTo>
                    <a:lnTo>
                      <a:pt x="31" y="85"/>
                    </a:lnTo>
                    <a:lnTo>
                      <a:pt x="39" y="81"/>
                    </a:lnTo>
                    <a:lnTo>
                      <a:pt x="35" y="76"/>
                    </a:lnTo>
                    <a:lnTo>
                      <a:pt x="41" y="74"/>
                    </a:lnTo>
                    <a:lnTo>
                      <a:pt x="39" y="69"/>
                    </a:lnTo>
                    <a:lnTo>
                      <a:pt x="38" y="64"/>
                    </a:lnTo>
                    <a:lnTo>
                      <a:pt x="43" y="64"/>
                    </a:lnTo>
                    <a:lnTo>
                      <a:pt x="41" y="68"/>
                    </a:lnTo>
                    <a:lnTo>
                      <a:pt x="47" y="64"/>
                    </a:lnTo>
                    <a:lnTo>
                      <a:pt x="130" y="56"/>
                    </a:lnTo>
                    <a:lnTo>
                      <a:pt x="130" y="51"/>
                    </a:lnTo>
                    <a:lnTo>
                      <a:pt x="126" y="42"/>
                    </a:lnTo>
                    <a:lnTo>
                      <a:pt x="136" y="42"/>
                    </a:lnTo>
                    <a:lnTo>
                      <a:pt x="142" y="44"/>
                    </a:lnTo>
                    <a:lnTo>
                      <a:pt x="167" y="41"/>
                    </a:lnTo>
                    <a:lnTo>
                      <a:pt x="191" y="39"/>
                    </a:lnTo>
                    <a:lnTo>
                      <a:pt x="223" y="35"/>
                    </a:lnTo>
                    <a:lnTo>
                      <a:pt x="252" y="34"/>
                    </a:lnTo>
                    <a:lnTo>
                      <a:pt x="282" y="30"/>
                    </a:lnTo>
                    <a:lnTo>
                      <a:pt x="298" y="27"/>
                    </a:lnTo>
                    <a:lnTo>
                      <a:pt x="325" y="26"/>
                    </a:lnTo>
                    <a:lnTo>
                      <a:pt x="345" y="25"/>
                    </a:lnTo>
                    <a:lnTo>
                      <a:pt x="364" y="21"/>
                    </a:lnTo>
                    <a:lnTo>
                      <a:pt x="385" y="20"/>
                    </a:lnTo>
                    <a:lnTo>
                      <a:pt x="391" y="17"/>
                    </a:lnTo>
                    <a:lnTo>
                      <a:pt x="410" y="15"/>
                    </a:lnTo>
                    <a:lnTo>
                      <a:pt x="420" y="15"/>
                    </a:lnTo>
                    <a:lnTo>
                      <a:pt x="462" y="8"/>
                    </a:lnTo>
                    <a:lnTo>
                      <a:pt x="486" y="5"/>
                    </a:lnTo>
                    <a:lnTo>
                      <a:pt x="504" y="0"/>
                    </a:lnTo>
                    <a:lnTo>
                      <a:pt x="512" y="0"/>
                    </a:lnTo>
                    <a:lnTo>
                      <a:pt x="509" y="6"/>
                    </a:lnTo>
                    <a:lnTo>
                      <a:pt x="509" y="11"/>
                    </a:lnTo>
                    <a:lnTo>
                      <a:pt x="508" y="20"/>
                    </a:lnTo>
                    <a:lnTo>
                      <a:pt x="503" y="22"/>
                    </a:lnTo>
                    <a:lnTo>
                      <a:pt x="499" y="26"/>
                    </a:lnTo>
                    <a:lnTo>
                      <a:pt x="496" y="37"/>
                    </a:lnTo>
                    <a:lnTo>
                      <a:pt x="491" y="42"/>
                    </a:lnTo>
                    <a:lnTo>
                      <a:pt x="487" y="39"/>
                    </a:lnTo>
                    <a:lnTo>
                      <a:pt x="478" y="42"/>
                    </a:lnTo>
                    <a:lnTo>
                      <a:pt x="473" y="46"/>
                    </a:lnTo>
                    <a:lnTo>
                      <a:pt x="470" y="51"/>
                    </a:lnTo>
                    <a:lnTo>
                      <a:pt x="467" y="56"/>
                    </a:lnTo>
                    <a:lnTo>
                      <a:pt x="463" y="56"/>
                    </a:lnTo>
                    <a:lnTo>
                      <a:pt x="458" y="51"/>
                    </a:lnTo>
                    <a:lnTo>
                      <a:pt x="454" y="54"/>
                    </a:lnTo>
                    <a:lnTo>
                      <a:pt x="452" y="56"/>
                    </a:lnTo>
                    <a:lnTo>
                      <a:pt x="450" y="61"/>
                    </a:lnTo>
                    <a:lnTo>
                      <a:pt x="445" y="60"/>
                    </a:lnTo>
                    <a:lnTo>
                      <a:pt x="444" y="70"/>
                    </a:lnTo>
                    <a:lnTo>
                      <a:pt x="442" y="74"/>
                    </a:lnTo>
                    <a:lnTo>
                      <a:pt x="436" y="74"/>
                    </a:lnTo>
                    <a:lnTo>
                      <a:pt x="426" y="81"/>
                    </a:lnTo>
                    <a:lnTo>
                      <a:pt x="414" y="94"/>
                    </a:lnTo>
                    <a:lnTo>
                      <a:pt x="409" y="96"/>
                    </a:lnTo>
                    <a:lnTo>
                      <a:pt x="399" y="96"/>
                    </a:lnTo>
                    <a:lnTo>
                      <a:pt x="390" y="103"/>
                    </a:lnTo>
                    <a:lnTo>
                      <a:pt x="385" y="108"/>
                    </a:lnTo>
                    <a:lnTo>
                      <a:pt x="384" y="113"/>
                    </a:lnTo>
                    <a:lnTo>
                      <a:pt x="382" y="119"/>
                    </a:lnTo>
                    <a:lnTo>
                      <a:pt x="379" y="124"/>
                    </a:lnTo>
                    <a:lnTo>
                      <a:pt x="369" y="127"/>
                    </a:lnTo>
                    <a:lnTo>
                      <a:pt x="369" y="146"/>
                    </a:lnTo>
                    <a:lnTo>
                      <a:pt x="343" y="148"/>
                    </a:lnTo>
                    <a:lnTo>
                      <a:pt x="289" y="156"/>
                    </a:lnTo>
                    <a:lnTo>
                      <a:pt x="220" y="163"/>
                    </a:lnTo>
                    <a:lnTo>
                      <a:pt x="131" y="169"/>
                    </a:lnTo>
                    <a:lnTo>
                      <a:pt x="131" y="172"/>
                    </a:lnTo>
                    <a:lnTo>
                      <a:pt x="131" y="172"/>
                    </a:lnTo>
                    <a:lnTo>
                      <a:pt x="86" y="176"/>
                    </a:lnTo>
                    <a:lnTo>
                      <a:pt x="0" y="182"/>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30" name="Freeform 42">
                <a:extLst>
                  <a:ext uri="{FF2B5EF4-FFF2-40B4-BE49-F238E27FC236}">
                    <a16:creationId xmlns:a16="http://schemas.microsoft.com/office/drawing/2014/main" id="{D57FB1EE-9130-4A0D-97D9-9D333A616C0F}"/>
                  </a:ext>
                </a:extLst>
              </p:cNvPr>
              <p:cNvSpPr>
                <a:spLocks/>
              </p:cNvSpPr>
              <p:nvPr/>
            </p:nvSpPr>
            <p:spPr bwMode="auto">
              <a:xfrm>
                <a:off x="3386" y="2044"/>
                <a:ext cx="602" cy="318"/>
              </a:xfrm>
              <a:custGeom>
                <a:avLst/>
                <a:gdLst/>
                <a:ahLst/>
                <a:cxnLst>
                  <a:cxn ang="0">
                    <a:pos x="6" y="221"/>
                  </a:cxn>
                  <a:cxn ang="0">
                    <a:pos x="11" y="211"/>
                  </a:cxn>
                  <a:cxn ang="0">
                    <a:pos x="15" y="196"/>
                  </a:cxn>
                  <a:cxn ang="0">
                    <a:pos x="11" y="183"/>
                  </a:cxn>
                  <a:cxn ang="0">
                    <a:pos x="28" y="173"/>
                  </a:cxn>
                  <a:cxn ang="0">
                    <a:pos x="46" y="181"/>
                  </a:cxn>
                  <a:cxn ang="0">
                    <a:pos x="54" y="171"/>
                  </a:cxn>
                  <a:cxn ang="0">
                    <a:pos x="50" y="157"/>
                  </a:cxn>
                  <a:cxn ang="0">
                    <a:pos x="69" y="149"/>
                  </a:cxn>
                  <a:cxn ang="0">
                    <a:pos x="67" y="134"/>
                  </a:cxn>
                  <a:cxn ang="0">
                    <a:pos x="72" y="123"/>
                  </a:cxn>
                  <a:cxn ang="0">
                    <a:pos x="79" y="114"/>
                  </a:cxn>
                  <a:cxn ang="0">
                    <a:pos x="95" y="118"/>
                  </a:cxn>
                  <a:cxn ang="0">
                    <a:pos x="104" y="112"/>
                  </a:cxn>
                  <a:cxn ang="0">
                    <a:pos x="129" y="118"/>
                  </a:cxn>
                  <a:cxn ang="0">
                    <a:pos x="135" y="107"/>
                  </a:cxn>
                  <a:cxn ang="0">
                    <a:pos x="148" y="107"/>
                  </a:cxn>
                  <a:cxn ang="0">
                    <a:pos x="158" y="105"/>
                  </a:cxn>
                  <a:cxn ang="0">
                    <a:pos x="166" y="91"/>
                  </a:cxn>
                  <a:cxn ang="0">
                    <a:pos x="173" y="85"/>
                  </a:cxn>
                  <a:cxn ang="0">
                    <a:pos x="192" y="95"/>
                  </a:cxn>
                  <a:cxn ang="0">
                    <a:pos x="197" y="83"/>
                  </a:cxn>
                  <a:cxn ang="0">
                    <a:pos x="210" y="69"/>
                  </a:cxn>
                  <a:cxn ang="0">
                    <a:pos x="220" y="51"/>
                  </a:cxn>
                  <a:cxn ang="0">
                    <a:pos x="220" y="36"/>
                  </a:cxn>
                  <a:cxn ang="0">
                    <a:pos x="235" y="37"/>
                  </a:cxn>
                  <a:cxn ang="0">
                    <a:pos x="255" y="22"/>
                  </a:cxn>
                  <a:cxn ang="0">
                    <a:pos x="249" y="6"/>
                  </a:cxn>
                  <a:cxn ang="0">
                    <a:pos x="262" y="3"/>
                  </a:cxn>
                  <a:cxn ang="0">
                    <a:pos x="285" y="11"/>
                  </a:cxn>
                  <a:cxn ang="0">
                    <a:pos x="308" y="21"/>
                  </a:cxn>
                  <a:cxn ang="0">
                    <a:pos x="325" y="30"/>
                  </a:cxn>
                  <a:cxn ang="0">
                    <a:pos x="339" y="25"/>
                  </a:cxn>
                  <a:cxn ang="0">
                    <a:pos x="353" y="27"/>
                  </a:cxn>
                  <a:cxn ang="0">
                    <a:pos x="367" y="15"/>
                  </a:cxn>
                  <a:cxn ang="0">
                    <a:pos x="379" y="29"/>
                  </a:cxn>
                  <a:cxn ang="0">
                    <a:pos x="388" y="40"/>
                  </a:cxn>
                  <a:cxn ang="0">
                    <a:pos x="388" y="57"/>
                  </a:cxn>
                  <a:cxn ang="0">
                    <a:pos x="406" y="78"/>
                  </a:cxn>
                  <a:cxn ang="0">
                    <a:pos x="435" y="98"/>
                  </a:cxn>
                  <a:cxn ang="0">
                    <a:pos x="396" y="138"/>
                  </a:cxn>
                  <a:cxn ang="0">
                    <a:pos x="389" y="152"/>
                  </a:cxn>
                  <a:cxn ang="0">
                    <a:pos x="377" y="163"/>
                  </a:cxn>
                  <a:cxn ang="0">
                    <a:pos x="359" y="176"/>
                  </a:cxn>
                  <a:cxn ang="0">
                    <a:pos x="338" y="186"/>
                  </a:cxn>
                  <a:cxn ang="0">
                    <a:pos x="278" y="192"/>
                  </a:cxn>
                  <a:cxn ang="0">
                    <a:pos x="205" y="200"/>
                  </a:cxn>
                  <a:cxn ang="0">
                    <a:pos x="120" y="207"/>
                  </a:cxn>
                  <a:cxn ang="0">
                    <a:pos x="79" y="208"/>
                  </a:cxn>
                  <a:cxn ang="0">
                    <a:pos x="0" y="230"/>
                  </a:cxn>
                </a:cxnLst>
                <a:rect l="0" t="0" r="r" b="b"/>
                <a:pathLst>
                  <a:path w="435" h="230">
                    <a:moveTo>
                      <a:pt x="0" y="230"/>
                    </a:moveTo>
                    <a:lnTo>
                      <a:pt x="1" y="223"/>
                    </a:lnTo>
                    <a:lnTo>
                      <a:pt x="6" y="221"/>
                    </a:lnTo>
                    <a:lnTo>
                      <a:pt x="11" y="223"/>
                    </a:lnTo>
                    <a:lnTo>
                      <a:pt x="13" y="216"/>
                    </a:lnTo>
                    <a:lnTo>
                      <a:pt x="11" y="211"/>
                    </a:lnTo>
                    <a:lnTo>
                      <a:pt x="16" y="207"/>
                    </a:lnTo>
                    <a:lnTo>
                      <a:pt x="15" y="201"/>
                    </a:lnTo>
                    <a:lnTo>
                      <a:pt x="15" y="196"/>
                    </a:lnTo>
                    <a:lnTo>
                      <a:pt x="15" y="191"/>
                    </a:lnTo>
                    <a:lnTo>
                      <a:pt x="11" y="188"/>
                    </a:lnTo>
                    <a:lnTo>
                      <a:pt x="11" y="183"/>
                    </a:lnTo>
                    <a:lnTo>
                      <a:pt x="18" y="174"/>
                    </a:lnTo>
                    <a:lnTo>
                      <a:pt x="23" y="172"/>
                    </a:lnTo>
                    <a:lnTo>
                      <a:pt x="28" y="173"/>
                    </a:lnTo>
                    <a:lnTo>
                      <a:pt x="32" y="176"/>
                    </a:lnTo>
                    <a:lnTo>
                      <a:pt x="42" y="178"/>
                    </a:lnTo>
                    <a:lnTo>
                      <a:pt x="46" y="181"/>
                    </a:lnTo>
                    <a:lnTo>
                      <a:pt x="51" y="182"/>
                    </a:lnTo>
                    <a:lnTo>
                      <a:pt x="55" y="176"/>
                    </a:lnTo>
                    <a:lnTo>
                      <a:pt x="54" y="171"/>
                    </a:lnTo>
                    <a:lnTo>
                      <a:pt x="50" y="167"/>
                    </a:lnTo>
                    <a:lnTo>
                      <a:pt x="49" y="162"/>
                    </a:lnTo>
                    <a:lnTo>
                      <a:pt x="50" y="157"/>
                    </a:lnTo>
                    <a:lnTo>
                      <a:pt x="55" y="154"/>
                    </a:lnTo>
                    <a:lnTo>
                      <a:pt x="60" y="152"/>
                    </a:lnTo>
                    <a:lnTo>
                      <a:pt x="69" y="149"/>
                    </a:lnTo>
                    <a:lnTo>
                      <a:pt x="72" y="144"/>
                    </a:lnTo>
                    <a:lnTo>
                      <a:pt x="69" y="139"/>
                    </a:lnTo>
                    <a:lnTo>
                      <a:pt x="67" y="134"/>
                    </a:lnTo>
                    <a:lnTo>
                      <a:pt x="71" y="129"/>
                    </a:lnTo>
                    <a:lnTo>
                      <a:pt x="72" y="124"/>
                    </a:lnTo>
                    <a:lnTo>
                      <a:pt x="72" y="123"/>
                    </a:lnTo>
                    <a:lnTo>
                      <a:pt x="79" y="124"/>
                    </a:lnTo>
                    <a:lnTo>
                      <a:pt x="81" y="119"/>
                    </a:lnTo>
                    <a:lnTo>
                      <a:pt x="79" y="114"/>
                    </a:lnTo>
                    <a:lnTo>
                      <a:pt x="89" y="115"/>
                    </a:lnTo>
                    <a:lnTo>
                      <a:pt x="94" y="113"/>
                    </a:lnTo>
                    <a:lnTo>
                      <a:pt x="95" y="118"/>
                    </a:lnTo>
                    <a:lnTo>
                      <a:pt x="99" y="117"/>
                    </a:lnTo>
                    <a:lnTo>
                      <a:pt x="98" y="112"/>
                    </a:lnTo>
                    <a:lnTo>
                      <a:pt x="104" y="112"/>
                    </a:lnTo>
                    <a:lnTo>
                      <a:pt x="109" y="109"/>
                    </a:lnTo>
                    <a:lnTo>
                      <a:pt x="124" y="114"/>
                    </a:lnTo>
                    <a:lnTo>
                      <a:pt x="129" y="118"/>
                    </a:lnTo>
                    <a:lnTo>
                      <a:pt x="132" y="114"/>
                    </a:lnTo>
                    <a:lnTo>
                      <a:pt x="132" y="112"/>
                    </a:lnTo>
                    <a:lnTo>
                      <a:pt x="135" y="107"/>
                    </a:lnTo>
                    <a:lnTo>
                      <a:pt x="139" y="105"/>
                    </a:lnTo>
                    <a:lnTo>
                      <a:pt x="144" y="101"/>
                    </a:lnTo>
                    <a:lnTo>
                      <a:pt x="148" y="107"/>
                    </a:lnTo>
                    <a:lnTo>
                      <a:pt x="152" y="108"/>
                    </a:lnTo>
                    <a:lnTo>
                      <a:pt x="158" y="110"/>
                    </a:lnTo>
                    <a:lnTo>
                      <a:pt x="158" y="105"/>
                    </a:lnTo>
                    <a:lnTo>
                      <a:pt x="162" y="100"/>
                    </a:lnTo>
                    <a:lnTo>
                      <a:pt x="162" y="95"/>
                    </a:lnTo>
                    <a:lnTo>
                      <a:pt x="166" y="91"/>
                    </a:lnTo>
                    <a:lnTo>
                      <a:pt x="171" y="88"/>
                    </a:lnTo>
                    <a:lnTo>
                      <a:pt x="168" y="83"/>
                    </a:lnTo>
                    <a:lnTo>
                      <a:pt x="173" y="85"/>
                    </a:lnTo>
                    <a:lnTo>
                      <a:pt x="177" y="93"/>
                    </a:lnTo>
                    <a:lnTo>
                      <a:pt x="182" y="95"/>
                    </a:lnTo>
                    <a:lnTo>
                      <a:pt x="192" y="95"/>
                    </a:lnTo>
                    <a:lnTo>
                      <a:pt x="196" y="93"/>
                    </a:lnTo>
                    <a:lnTo>
                      <a:pt x="197" y="88"/>
                    </a:lnTo>
                    <a:lnTo>
                      <a:pt x="197" y="83"/>
                    </a:lnTo>
                    <a:lnTo>
                      <a:pt x="200" y="73"/>
                    </a:lnTo>
                    <a:lnTo>
                      <a:pt x="205" y="74"/>
                    </a:lnTo>
                    <a:lnTo>
                      <a:pt x="210" y="69"/>
                    </a:lnTo>
                    <a:lnTo>
                      <a:pt x="211" y="59"/>
                    </a:lnTo>
                    <a:lnTo>
                      <a:pt x="216" y="56"/>
                    </a:lnTo>
                    <a:lnTo>
                      <a:pt x="220" y="51"/>
                    </a:lnTo>
                    <a:lnTo>
                      <a:pt x="222" y="46"/>
                    </a:lnTo>
                    <a:lnTo>
                      <a:pt x="220" y="41"/>
                    </a:lnTo>
                    <a:lnTo>
                      <a:pt x="220" y="36"/>
                    </a:lnTo>
                    <a:lnTo>
                      <a:pt x="223" y="35"/>
                    </a:lnTo>
                    <a:lnTo>
                      <a:pt x="228" y="34"/>
                    </a:lnTo>
                    <a:lnTo>
                      <a:pt x="235" y="37"/>
                    </a:lnTo>
                    <a:lnTo>
                      <a:pt x="244" y="30"/>
                    </a:lnTo>
                    <a:lnTo>
                      <a:pt x="254" y="27"/>
                    </a:lnTo>
                    <a:lnTo>
                      <a:pt x="255" y="22"/>
                    </a:lnTo>
                    <a:lnTo>
                      <a:pt x="250" y="17"/>
                    </a:lnTo>
                    <a:lnTo>
                      <a:pt x="252" y="12"/>
                    </a:lnTo>
                    <a:lnTo>
                      <a:pt x="249" y="6"/>
                    </a:lnTo>
                    <a:lnTo>
                      <a:pt x="251" y="3"/>
                    </a:lnTo>
                    <a:lnTo>
                      <a:pt x="257" y="0"/>
                    </a:lnTo>
                    <a:lnTo>
                      <a:pt x="262" y="3"/>
                    </a:lnTo>
                    <a:lnTo>
                      <a:pt x="270" y="1"/>
                    </a:lnTo>
                    <a:lnTo>
                      <a:pt x="283" y="6"/>
                    </a:lnTo>
                    <a:lnTo>
                      <a:pt x="285" y="11"/>
                    </a:lnTo>
                    <a:lnTo>
                      <a:pt x="293" y="21"/>
                    </a:lnTo>
                    <a:lnTo>
                      <a:pt x="298" y="22"/>
                    </a:lnTo>
                    <a:lnTo>
                      <a:pt x="308" y="21"/>
                    </a:lnTo>
                    <a:lnTo>
                      <a:pt x="310" y="22"/>
                    </a:lnTo>
                    <a:lnTo>
                      <a:pt x="320" y="30"/>
                    </a:lnTo>
                    <a:lnTo>
                      <a:pt x="325" y="30"/>
                    </a:lnTo>
                    <a:lnTo>
                      <a:pt x="328" y="25"/>
                    </a:lnTo>
                    <a:lnTo>
                      <a:pt x="333" y="23"/>
                    </a:lnTo>
                    <a:lnTo>
                      <a:pt x="339" y="25"/>
                    </a:lnTo>
                    <a:lnTo>
                      <a:pt x="344" y="30"/>
                    </a:lnTo>
                    <a:lnTo>
                      <a:pt x="348" y="27"/>
                    </a:lnTo>
                    <a:lnTo>
                      <a:pt x="353" y="27"/>
                    </a:lnTo>
                    <a:lnTo>
                      <a:pt x="356" y="22"/>
                    </a:lnTo>
                    <a:lnTo>
                      <a:pt x="362" y="17"/>
                    </a:lnTo>
                    <a:lnTo>
                      <a:pt x="367" y="15"/>
                    </a:lnTo>
                    <a:lnTo>
                      <a:pt x="371" y="23"/>
                    </a:lnTo>
                    <a:lnTo>
                      <a:pt x="376" y="27"/>
                    </a:lnTo>
                    <a:lnTo>
                      <a:pt x="379" y="29"/>
                    </a:lnTo>
                    <a:lnTo>
                      <a:pt x="384" y="32"/>
                    </a:lnTo>
                    <a:lnTo>
                      <a:pt x="388" y="37"/>
                    </a:lnTo>
                    <a:lnTo>
                      <a:pt x="388" y="40"/>
                    </a:lnTo>
                    <a:lnTo>
                      <a:pt x="391" y="42"/>
                    </a:lnTo>
                    <a:lnTo>
                      <a:pt x="391" y="47"/>
                    </a:lnTo>
                    <a:lnTo>
                      <a:pt x="388" y="57"/>
                    </a:lnTo>
                    <a:lnTo>
                      <a:pt x="400" y="68"/>
                    </a:lnTo>
                    <a:lnTo>
                      <a:pt x="401" y="73"/>
                    </a:lnTo>
                    <a:lnTo>
                      <a:pt x="406" y="78"/>
                    </a:lnTo>
                    <a:lnTo>
                      <a:pt x="416" y="90"/>
                    </a:lnTo>
                    <a:lnTo>
                      <a:pt x="426" y="98"/>
                    </a:lnTo>
                    <a:lnTo>
                      <a:pt x="435" y="98"/>
                    </a:lnTo>
                    <a:lnTo>
                      <a:pt x="416" y="120"/>
                    </a:lnTo>
                    <a:lnTo>
                      <a:pt x="400" y="133"/>
                    </a:lnTo>
                    <a:lnTo>
                      <a:pt x="396" y="138"/>
                    </a:lnTo>
                    <a:lnTo>
                      <a:pt x="396" y="143"/>
                    </a:lnTo>
                    <a:lnTo>
                      <a:pt x="391" y="147"/>
                    </a:lnTo>
                    <a:lnTo>
                      <a:pt x="389" y="152"/>
                    </a:lnTo>
                    <a:lnTo>
                      <a:pt x="386" y="157"/>
                    </a:lnTo>
                    <a:lnTo>
                      <a:pt x="382" y="159"/>
                    </a:lnTo>
                    <a:lnTo>
                      <a:pt x="377" y="163"/>
                    </a:lnTo>
                    <a:lnTo>
                      <a:pt x="376" y="168"/>
                    </a:lnTo>
                    <a:lnTo>
                      <a:pt x="364" y="172"/>
                    </a:lnTo>
                    <a:lnTo>
                      <a:pt x="359" y="176"/>
                    </a:lnTo>
                    <a:lnTo>
                      <a:pt x="354" y="177"/>
                    </a:lnTo>
                    <a:lnTo>
                      <a:pt x="344" y="183"/>
                    </a:lnTo>
                    <a:lnTo>
                      <a:pt x="338" y="186"/>
                    </a:lnTo>
                    <a:lnTo>
                      <a:pt x="317" y="187"/>
                    </a:lnTo>
                    <a:lnTo>
                      <a:pt x="298" y="191"/>
                    </a:lnTo>
                    <a:lnTo>
                      <a:pt x="278" y="192"/>
                    </a:lnTo>
                    <a:lnTo>
                      <a:pt x="251" y="193"/>
                    </a:lnTo>
                    <a:lnTo>
                      <a:pt x="235" y="196"/>
                    </a:lnTo>
                    <a:lnTo>
                      <a:pt x="205" y="200"/>
                    </a:lnTo>
                    <a:lnTo>
                      <a:pt x="176" y="201"/>
                    </a:lnTo>
                    <a:lnTo>
                      <a:pt x="144" y="205"/>
                    </a:lnTo>
                    <a:lnTo>
                      <a:pt x="120" y="207"/>
                    </a:lnTo>
                    <a:lnTo>
                      <a:pt x="95" y="210"/>
                    </a:lnTo>
                    <a:lnTo>
                      <a:pt x="89" y="208"/>
                    </a:lnTo>
                    <a:lnTo>
                      <a:pt x="79" y="208"/>
                    </a:lnTo>
                    <a:lnTo>
                      <a:pt x="83" y="217"/>
                    </a:lnTo>
                    <a:lnTo>
                      <a:pt x="83" y="222"/>
                    </a:lnTo>
                    <a:lnTo>
                      <a:pt x="0" y="230"/>
                    </a:lnTo>
                    <a:close/>
                  </a:path>
                </a:pathLst>
              </a:custGeom>
              <a:solidFill>
                <a:schemeClr val="bg1">
                  <a:lumMod val="85000"/>
                </a:schemeClr>
              </a:solidFill>
              <a:ln w="9525">
                <a:noFill/>
                <a:round/>
                <a:headEnd/>
                <a:tailEnd/>
              </a:ln>
            </p:spPr>
            <p:txBody>
              <a:bodyPr/>
              <a:lstStyle/>
              <a:p>
                <a:pPr defTabSz="257175">
                  <a:defRPr/>
                </a:pPr>
                <a:endParaRPr lang="en-US" sz="1013" kern="0" baseline="-25000">
                  <a:solidFill>
                    <a:prstClr val="black"/>
                  </a:solidFill>
                  <a:latin typeface="Calibri"/>
                </a:endParaRPr>
              </a:p>
            </p:txBody>
          </p:sp>
          <p:sp>
            <p:nvSpPr>
              <p:cNvPr id="131" name="Freeform 43">
                <a:extLst>
                  <a:ext uri="{FF2B5EF4-FFF2-40B4-BE49-F238E27FC236}">
                    <a16:creationId xmlns:a16="http://schemas.microsoft.com/office/drawing/2014/main" id="{5C7353B4-2692-4027-A6EA-783E346F0458}"/>
                  </a:ext>
                </a:extLst>
              </p:cNvPr>
              <p:cNvSpPr>
                <a:spLocks/>
              </p:cNvSpPr>
              <p:nvPr/>
            </p:nvSpPr>
            <p:spPr bwMode="auto">
              <a:xfrm>
                <a:off x="3386" y="2044"/>
                <a:ext cx="602" cy="318"/>
              </a:xfrm>
              <a:custGeom>
                <a:avLst/>
                <a:gdLst/>
                <a:ahLst/>
                <a:cxnLst>
                  <a:cxn ang="0">
                    <a:pos x="6" y="221"/>
                  </a:cxn>
                  <a:cxn ang="0">
                    <a:pos x="11" y="211"/>
                  </a:cxn>
                  <a:cxn ang="0">
                    <a:pos x="15" y="196"/>
                  </a:cxn>
                  <a:cxn ang="0">
                    <a:pos x="11" y="183"/>
                  </a:cxn>
                  <a:cxn ang="0">
                    <a:pos x="28" y="173"/>
                  </a:cxn>
                  <a:cxn ang="0">
                    <a:pos x="46" y="181"/>
                  </a:cxn>
                  <a:cxn ang="0">
                    <a:pos x="54" y="171"/>
                  </a:cxn>
                  <a:cxn ang="0">
                    <a:pos x="50" y="157"/>
                  </a:cxn>
                  <a:cxn ang="0">
                    <a:pos x="69" y="149"/>
                  </a:cxn>
                  <a:cxn ang="0">
                    <a:pos x="67" y="134"/>
                  </a:cxn>
                  <a:cxn ang="0">
                    <a:pos x="72" y="123"/>
                  </a:cxn>
                  <a:cxn ang="0">
                    <a:pos x="79" y="114"/>
                  </a:cxn>
                  <a:cxn ang="0">
                    <a:pos x="95" y="118"/>
                  </a:cxn>
                  <a:cxn ang="0">
                    <a:pos x="104" y="112"/>
                  </a:cxn>
                  <a:cxn ang="0">
                    <a:pos x="129" y="118"/>
                  </a:cxn>
                  <a:cxn ang="0">
                    <a:pos x="135" y="107"/>
                  </a:cxn>
                  <a:cxn ang="0">
                    <a:pos x="148" y="107"/>
                  </a:cxn>
                  <a:cxn ang="0">
                    <a:pos x="158" y="105"/>
                  </a:cxn>
                  <a:cxn ang="0">
                    <a:pos x="166" y="91"/>
                  </a:cxn>
                  <a:cxn ang="0">
                    <a:pos x="173" y="85"/>
                  </a:cxn>
                  <a:cxn ang="0">
                    <a:pos x="192" y="95"/>
                  </a:cxn>
                  <a:cxn ang="0">
                    <a:pos x="197" y="83"/>
                  </a:cxn>
                  <a:cxn ang="0">
                    <a:pos x="210" y="69"/>
                  </a:cxn>
                  <a:cxn ang="0">
                    <a:pos x="220" y="51"/>
                  </a:cxn>
                  <a:cxn ang="0">
                    <a:pos x="220" y="36"/>
                  </a:cxn>
                  <a:cxn ang="0">
                    <a:pos x="235" y="37"/>
                  </a:cxn>
                  <a:cxn ang="0">
                    <a:pos x="255" y="22"/>
                  </a:cxn>
                  <a:cxn ang="0">
                    <a:pos x="249" y="6"/>
                  </a:cxn>
                  <a:cxn ang="0">
                    <a:pos x="262" y="3"/>
                  </a:cxn>
                  <a:cxn ang="0">
                    <a:pos x="285" y="11"/>
                  </a:cxn>
                  <a:cxn ang="0">
                    <a:pos x="308" y="21"/>
                  </a:cxn>
                  <a:cxn ang="0">
                    <a:pos x="325" y="30"/>
                  </a:cxn>
                  <a:cxn ang="0">
                    <a:pos x="339" y="25"/>
                  </a:cxn>
                  <a:cxn ang="0">
                    <a:pos x="353" y="27"/>
                  </a:cxn>
                  <a:cxn ang="0">
                    <a:pos x="367" y="15"/>
                  </a:cxn>
                  <a:cxn ang="0">
                    <a:pos x="379" y="29"/>
                  </a:cxn>
                  <a:cxn ang="0">
                    <a:pos x="388" y="40"/>
                  </a:cxn>
                  <a:cxn ang="0">
                    <a:pos x="388" y="57"/>
                  </a:cxn>
                  <a:cxn ang="0">
                    <a:pos x="406" y="78"/>
                  </a:cxn>
                  <a:cxn ang="0">
                    <a:pos x="435" y="98"/>
                  </a:cxn>
                  <a:cxn ang="0">
                    <a:pos x="396" y="138"/>
                  </a:cxn>
                  <a:cxn ang="0">
                    <a:pos x="389" y="152"/>
                  </a:cxn>
                  <a:cxn ang="0">
                    <a:pos x="377" y="163"/>
                  </a:cxn>
                  <a:cxn ang="0">
                    <a:pos x="359" y="176"/>
                  </a:cxn>
                  <a:cxn ang="0">
                    <a:pos x="338" y="186"/>
                  </a:cxn>
                  <a:cxn ang="0">
                    <a:pos x="278" y="192"/>
                  </a:cxn>
                  <a:cxn ang="0">
                    <a:pos x="205" y="200"/>
                  </a:cxn>
                  <a:cxn ang="0">
                    <a:pos x="120" y="207"/>
                  </a:cxn>
                  <a:cxn ang="0">
                    <a:pos x="79" y="208"/>
                  </a:cxn>
                  <a:cxn ang="0">
                    <a:pos x="0" y="230"/>
                  </a:cxn>
                </a:cxnLst>
                <a:rect l="0" t="0" r="r" b="b"/>
                <a:pathLst>
                  <a:path w="435" h="230">
                    <a:moveTo>
                      <a:pt x="0" y="230"/>
                    </a:moveTo>
                    <a:lnTo>
                      <a:pt x="1" y="223"/>
                    </a:lnTo>
                    <a:lnTo>
                      <a:pt x="6" y="221"/>
                    </a:lnTo>
                    <a:lnTo>
                      <a:pt x="11" y="223"/>
                    </a:lnTo>
                    <a:lnTo>
                      <a:pt x="13" y="216"/>
                    </a:lnTo>
                    <a:lnTo>
                      <a:pt x="11" y="211"/>
                    </a:lnTo>
                    <a:lnTo>
                      <a:pt x="16" y="207"/>
                    </a:lnTo>
                    <a:lnTo>
                      <a:pt x="15" y="201"/>
                    </a:lnTo>
                    <a:lnTo>
                      <a:pt x="15" y="196"/>
                    </a:lnTo>
                    <a:lnTo>
                      <a:pt x="15" y="191"/>
                    </a:lnTo>
                    <a:lnTo>
                      <a:pt x="11" y="188"/>
                    </a:lnTo>
                    <a:lnTo>
                      <a:pt x="11" y="183"/>
                    </a:lnTo>
                    <a:lnTo>
                      <a:pt x="18" y="174"/>
                    </a:lnTo>
                    <a:lnTo>
                      <a:pt x="23" y="172"/>
                    </a:lnTo>
                    <a:lnTo>
                      <a:pt x="28" y="173"/>
                    </a:lnTo>
                    <a:lnTo>
                      <a:pt x="32" y="176"/>
                    </a:lnTo>
                    <a:lnTo>
                      <a:pt x="42" y="178"/>
                    </a:lnTo>
                    <a:lnTo>
                      <a:pt x="46" y="181"/>
                    </a:lnTo>
                    <a:lnTo>
                      <a:pt x="51" y="182"/>
                    </a:lnTo>
                    <a:lnTo>
                      <a:pt x="55" y="176"/>
                    </a:lnTo>
                    <a:lnTo>
                      <a:pt x="54" y="171"/>
                    </a:lnTo>
                    <a:lnTo>
                      <a:pt x="50" y="167"/>
                    </a:lnTo>
                    <a:lnTo>
                      <a:pt x="49" y="162"/>
                    </a:lnTo>
                    <a:lnTo>
                      <a:pt x="50" y="157"/>
                    </a:lnTo>
                    <a:lnTo>
                      <a:pt x="55" y="154"/>
                    </a:lnTo>
                    <a:lnTo>
                      <a:pt x="60" y="152"/>
                    </a:lnTo>
                    <a:lnTo>
                      <a:pt x="69" y="149"/>
                    </a:lnTo>
                    <a:lnTo>
                      <a:pt x="72" y="144"/>
                    </a:lnTo>
                    <a:lnTo>
                      <a:pt x="69" y="139"/>
                    </a:lnTo>
                    <a:lnTo>
                      <a:pt x="67" y="134"/>
                    </a:lnTo>
                    <a:lnTo>
                      <a:pt x="71" y="129"/>
                    </a:lnTo>
                    <a:lnTo>
                      <a:pt x="72" y="124"/>
                    </a:lnTo>
                    <a:lnTo>
                      <a:pt x="72" y="123"/>
                    </a:lnTo>
                    <a:lnTo>
                      <a:pt x="79" y="124"/>
                    </a:lnTo>
                    <a:lnTo>
                      <a:pt x="81" y="119"/>
                    </a:lnTo>
                    <a:lnTo>
                      <a:pt x="79" y="114"/>
                    </a:lnTo>
                    <a:lnTo>
                      <a:pt x="89" y="115"/>
                    </a:lnTo>
                    <a:lnTo>
                      <a:pt x="94" y="113"/>
                    </a:lnTo>
                    <a:lnTo>
                      <a:pt x="95" y="118"/>
                    </a:lnTo>
                    <a:lnTo>
                      <a:pt x="99" y="117"/>
                    </a:lnTo>
                    <a:lnTo>
                      <a:pt x="98" y="112"/>
                    </a:lnTo>
                    <a:lnTo>
                      <a:pt x="104" y="112"/>
                    </a:lnTo>
                    <a:lnTo>
                      <a:pt x="109" y="109"/>
                    </a:lnTo>
                    <a:lnTo>
                      <a:pt x="124" y="114"/>
                    </a:lnTo>
                    <a:lnTo>
                      <a:pt x="129" y="118"/>
                    </a:lnTo>
                    <a:lnTo>
                      <a:pt x="132" y="114"/>
                    </a:lnTo>
                    <a:lnTo>
                      <a:pt x="132" y="112"/>
                    </a:lnTo>
                    <a:lnTo>
                      <a:pt x="135" y="107"/>
                    </a:lnTo>
                    <a:lnTo>
                      <a:pt x="139" y="105"/>
                    </a:lnTo>
                    <a:lnTo>
                      <a:pt x="144" y="101"/>
                    </a:lnTo>
                    <a:lnTo>
                      <a:pt x="148" y="107"/>
                    </a:lnTo>
                    <a:lnTo>
                      <a:pt x="152" y="108"/>
                    </a:lnTo>
                    <a:lnTo>
                      <a:pt x="158" y="110"/>
                    </a:lnTo>
                    <a:lnTo>
                      <a:pt x="158" y="105"/>
                    </a:lnTo>
                    <a:lnTo>
                      <a:pt x="162" y="100"/>
                    </a:lnTo>
                    <a:lnTo>
                      <a:pt x="162" y="95"/>
                    </a:lnTo>
                    <a:lnTo>
                      <a:pt x="166" y="91"/>
                    </a:lnTo>
                    <a:lnTo>
                      <a:pt x="171" y="88"/>
                    </a:lnTo>
                    <a:lnTo>
                      <a:pt x="168" y="83"/>
                    </a:lnTo>
                    <a:lnTo>
                      <a:pt x="173" y="85"/>
                    </a:lnTo>
                    <a:lnTo>
                      <a:pt x="177" y="93"/>
                    </a:lnTo>
                    <a:lnTo>
                      <a:pt x="182" y="95"/>
                    </a:lnTo>
                    <a:lnTo>
                      <a:pt x="192" y="95"/>
                    </a:lnTo>
                    <a:lnTo>
                      <a:pt x="196" y="93"/>
                    </a:lnTo>
                    <a:lnTo>
                      <a:pt x="197" y="88"/>
                    </a:lnTo>
                    <a:lnTo>
                      <a:pt x="197" y="83"/>
                    </a:lnTo>
                    <a:lnTo>
                      <a:pt x="200" y="73"/>
                    </a:lnTo>
                    <a:lnTo>
                      <a:pt x="205" y="74"/>
                    </a:lnTo>
                    <a:lnTo>
                      <a:pt x="210" y="69"/>
                    </a:lnTo>
                    <a:lnTo>
                      <a:pt x="211" y="59"/>
                    </a:lnTo>
                    <a:lnTo>
                      <a:pt x="216" y="56"/>
                    </a:lnTo>
                    <a:lnTo>
                      <a:pt x="220" y="51"/>
                    </a:lnTo>
                    <a:lnTo>
                      <a:pt x="222" y="46"/>
                    </a:lnTo>
                    <a:lnTo>
                      <a:pt x="220" y="41"/>
                    </a:lnTo>
                    <a:lnTo>
                      <a:pt x="220" y="36"/>
                    </a:lnTo>
                    <a:lnTo>
                      <a:pt x="223" y="35"/>
                    </a:lnTo>
                    <a:lnTo>
                      <a:pt x="228" y="34"/>
                    </a:lnTo>
                    <a:lnTo>
                      <a:pt x="235" y="37"/>
                    </a:lnTo>
                    <a:lnTo>
                      <a:pt x="244" y="30"/>
                    </a:lnTo>
                    <a:lnTo>
                      <a:pt x="254" y="27"/>
                    </a:lnTo>
                    <a:lnTo>
                      <a:pt x="255" y="22"/>
                    </a:lnTo>
                    <a:lnTo>
                      <a:pt x="250" y="17"/>
                    </a:lnTo>
                    <a:lnTo>
                      <a:pt x="252" y="12"/>
                    </a:lnTo>
                    <a:lnTo>
                      <a:pt x="249" y="6"/>
                    </a:lnTo>
                    <a:lnTo>
                      <a:pt x="251" y="3"/>
                    </a:lnTo>
                    <a:lnTo>
                      <a:pt x="257" y="0"/>
                    </a:lnTo>
                    <a:lnTo>
                      <a:pt x="262" y="3"/>
                    </a:lnTo>
                    <a:lnTo>
                      <a:pt x="270" y="1"/>
                    </a:lnTo>
                    <a:lnTo>
                      <a:pt x="283" y="6"/>
                    </a:lnTo>
                    <a:lnTo>
                      <a:pt x="285" y="11"/>
                    </a:lnTo>
                    <a:lnTo>
                      <a:pt x="293" y="21"/>
                    </a:lnTo>
                    <a:lnTo>
                      <a:pt x="298" y="22"/>
                    </a:lnTo>
                    <a:lnTo>
                      <a:pt x="308" y="21"/>
                    </a:lnTo>
                    <a:lnTo>
                      <a:pt x="310" y="22"/>
                    </a:lnTo>
                    <a:lnTo>
                      <a:pt x="320" y="30"/>
                    </a:lnTo>
                    <a:lnTo>
                      <a:pt x="325" y="30"/>
                    </a:lnTo>
                    <a:lnTo>
                      <a:pt x="328" y="25"/>
                    </a:lnTo>
                    <a:lnTo>
                      <a:pt x="333" y="23"/>
                    </a:lnTo>
                    <a:lnTo>
                      <a:pt x="339" y="25"/>
                    </a:lnTo>
                    <a:lnTo>
                      <a:pt x="344" y="30"/>
                    </a:lnTo>
                    <a:lnTo>
                      <a:pt x="348" y="27"/>
                    </a:lnTo>
                    <a:lnTo>
                      <a:pt x="353" y="27"/>
                    </a:lnTo>
                    <a:lnTo>
                      <a:pt x="356" y="22"/>
                    </a:lnTo>
                    <a:lnTo>
                      <a:pt x="362" y="17"/>
                    </a:lnTo>
                    <a:lnTo>
                      <a:pt x="367" y="15"/>
                    </a:lnTo>
                    <a:lnTo>
                      <a:pt x="371" y="23"/>
                    </a:lnTo>
                    <a:lnTo>
                      <a:pt x="376" y="27"/>
                    </a:lnTo>
                    <a:lnTo>
                      <a:pt x="379" y="29"/>
                    </a:lnTo>
                    <a:lnTo>
                      <a:pt x="384" y="32"/>
                    </a:lnTo>
                    <a:lnTo>
                      <a:pt x="388" y="37"/>
                    </a:lnTo>
                    <a:lnTo>
                      <a:pt x="388" y="40"/>
                    </a:lnTo>
                    <a:lnTo>
                      <a:pt x="391" y="42"/>
                    </a:lnTo>
                    <a:lnTo>
                      <a:pt x="391" y="47"/>
                    </a:lnTo>
                    <a:lnTo>
                      <a:pt x="388" y="57"/>
                    </a:lnTo>
                    <a:lnTo>
                      <a:pt x="400" y="68"/>
                    </a:lnTo>
                    <a:lnTo>
                      <a:pt x="401" y="73"/>
                    </a:lnTo>
                    <a:lnTo>
                      <a:pt x="406" y="78"/>
                    </a:lnTo>
                    <a:lnTo>
                      <a:pt x="416" y="90"/>
                    </a:lnTo>
                    <a:lnTo>
                      <a:pt x="426" y="98"/>
                    </a:lnTo>
                    <a:lnTo>
                      <a:pt x="435" y="98"/>
                    </a:lnTo>
                    <a:lnTo>
                      <a:pt x="416" y="120"/>
                    </a:lnTo>
                    <a:lnTo>
                      <a:pt x="400" y="133"/>
                    </a:lnTo>
                    <a:lnTo>
                      <a:pt x="396" y="138"/>
                    </a:lnTo>
                    <a:lnTo>
                      <a:pt x="396" y="143"/>
                    </a:lnTo>
                    <a:lnTo>
                      <a:pt x="391" y="147"/>
                    </a:lnTo>
                    <a:lnTo>
                      <a:pt x="389" y="152"/>
                    </a:lnTo>
                    <a:lnTo>
                      <a:pt x="386" y="157"/>
                    </a:lnTo>
                    <a:lnTo>
                      <a:pt x="382" y="159"/>
                    </a:lnTo>
                    <a:lnTo>
                      <a:pt x="377" y="163"/>
                    </a:lnTo>
                    <a:lnTo>
                      <a:pt x="376" y="168"/>
                    </a:lnTo>
                    <a:lnTo>
                      <a:pt x="364" y="172"/>
                    </a:lnTo>
                    <a:lnTo>
                      <a:pt x="359" y="176"/>
                    </a:lnTo>
                    <a:lnTo>
                      <a:pt x="354" y="177"/>
                    </a:lnTo>
                    <a:lnTo>
                      <a:pt x="344" y="183"/>
                    </a:lnTo>
                    <a:lnTo>
                      <a:pt x="338" y="186"/>
                    </a:lnTo>
                    <a:lnTo>
                      <a:pt x="317" y="187"/>
                    </a:lnTo>
                    <a:lnTo>
                      <a:pt x="298" y="191"/>
                    </a:lnTo>
                    <a:lnTo>
                      <a:pt x="278" y="192"/>
                    </a:lnTo>
                    <a:lnTo>
                      <a:pt x="251" y="193"/>
                    </a:lnTo>
                    <a:lnTo>
                      <a:pt x="235" y="196"/>
                    </a:lnTo>
                    <a:lnTo>
                      <a:pt x="205" y="200"/>
                    </a:lnTo>
                    <a:lnTo>
                      <a:pt x="176" y="201"/>
                    </a:lnTo>
                    <a:lnTo>
                      <a:pt x="144" y="205"/>
                    </a:lnTo>
                    <a:lnTo>
                      <a:pt x="120" y="207"/>
                    </a:lnTo>
                    <a:lnTo>
                      <a:pt x="95" y="210"/>
                    </a:lnTo>
                    <a:lnTo>
                      <a:pt x="89" y="208"/>
                    </a:lnTo>
                    <a:lnTo>
                      <a:pt x="79" y="208"/>
                    </a:lnTo>
                    <a:lnTo>
                      <a:pt x="83" y="217"/>
                    </a:lnTo>
                    <a:lnTo>
                      <a:pt x="83" y="222"/>
                    </a:lnTo>
                    <a:lnTo>
                      <a:pt x="0" y="230"/>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32" name="Freeform 44">
                <a:extLst>
                  <a:ext uri="{FF2B5EF4-FFF2-40B4-BE49-F238E27FC236}">
                    <a16:creationId xmlns:a16="http://schemas.microsoft.com/office/drawing/2014/main" id="{98CA253C-207E-470D-8174-CF2B0C8A7775}"/>
                  </a:ext>
                </a:extLst>
              </p:cNvPr>
              <p:cNvSpPr>
                <a:spLocks/>
              </p:cNvSpPr>
              <p:nvPr/>
            </p:nvSpPr>
            <p:spPr bwMode="auto">
              <a:xfrm>
                <a:off x="3483" y="1768"/>
                <a:ext cx="256" cy="448"/>
              </a:xfrm>
              <a:custGeom>
                <a:avLst/>
                <a:gdLst/>
                <a:ahLst/>
                <a:cxnLst>
                  <a:cxn ang="0">
                    <a:pos x="0" y="317"/>
                  </a:cxn>
                  <a:cxn ang="0">
                    <a:pos x="2" y="303"/>
                  </a:cxn>
                  <a:cxn ang="0">
                    <a:pos x="5" y="293"/>
                  </a:cxn>
                  <a:cxn ang="0">
                    <a:pos x="5" y="287"/>
                  </a:cxn>
                  <a:cxn ang="0">
                    <a:pos x="14" y="278"/>
                  </a:cxn>
                  <a:cxn ang="0">
                    <a:pos x="20" y="261"/>
                  </a:cxn>
                  <a:cxn ang="0">
                    <a:pos x="26" y="251"/>
                  </a:cxn>
                  <a:cxn ang="0">
                    <a:pos x="24" y="236"/>
                  </a:cxn>
                  <a:cxn ang="0">
                    <a:pos x="21" y="226"/>
                  </a:cxn>
                  <a:cxn ang="0">
                    <a:pos x="16" y="215"/>
                  </a:cxn>
                  <a:cxn ang="0">
                    <a:pos x="18" y="206"/>
                  </a:cxn>
                  <a:cxn ang="0">
                    <a:pos x="5" y="22"/>
                  </a:cxn>
                  <a:cxn ang="0">
                    <a:pos x="11" y="25"/>
                  </a:cxn>
                  <a:cxn ang="0">
                    <a:pos x="23" y="25"/>
                  </a:cxn>
                  <a:cxn ang="0">
                    <a:pos x="43" y="14"/>
                  </a:cxn>
                  <a:cxn ang="0">
                    <a:pos x="73" y="10"/>
                  </a:cxn>
                  <a:cxn ang="0">
                    <a:pos x="157" y="5"/>
                  </a:cxn>
                  <a:cxn ang="0">
                    <a:pos x="181" y="202"/>
                  </a:cxn>
                  <a:cxn ang="0">
                    <a:pos x="182" y="211"/>
                  </a:cxn>
                  <a:cxn ang="0">
                    <a:pos x="185" y="221"/>
                  </a:cxn>
                  <a:cxn ang="0">
                    <a:pos x="174" y="229"/>
                  </a:cxn>
                  <a:cxn ang="0">
                    <a:pos x="158" y="233"/>
                  </a:cxn>
                  <a:cxn ang="0">
                    <a:pos x="150" y="235"/>
                  </a:cxn>
                  <a:cxn ang="0">
                    <a:pos x="152" y="245"/>
                  </a:cxn>
                  <a:cxn ang="0">
                    <a:pos x="146" y="255"/>
                  </a:cxn>
                  <a:cxn ang="0">
                    <a:pos x="140" y="268"/>
                  </a:cxn>
                  <a:cxn ang="0">
                    <a:pos x="130" y="272"/>
                  </a:cxn>
                  <a:cxn ang="0">
                    <a:pos x="127" y="287"/>
                  </a:cxn>
                  <a:cxn ang="0">
                    <a:pos x="122" y="294"/>
                  </a:cxn>
                  <a:cxn ang="0">
                    <a:pos x="107" y="292"/>
                  </a:cxn>
                  <a:cxn ang="0">
                    <a:pos x="98" y="282"/>
                  </a:cxn>
                  <a:cxn ang="0">
                    <a:pos x="96" y="290"/>
                  </a:cxn>
                  <a:cxn ang="0">
                    <a:pos x="92" y="299"/>
                  </a:cxn>
                  <a:cxn ang="0">
                    <a:pos x="88" y="309"/>
                  </a:cxn>
                  <a:cxn ang="0">
                    <a:pos x="78" y="306"/>
                  </a:cxn>
                  <a:cxn ang="0">
                    <a:pos x="69" y="304"/>
                  </a:cxn>
                  <a:cxn ang="0">
                    <a:pos x="62" y="311"/>
                  </a:cxn>
                  <a:cxn ang="0">
                    <a:pos x="59" y="317"/>
                  </a:cxn>
                  <a:cxn ang="0">
                    <a:pos x="39" y="308"/>
                  </a:cxn>
                  <a:cxn ang="0">
                    <a:pos x="28" y="311"/>
                  </a:cxn>
                  <a:cxn ang="0">
                    <a:pos x="25" y="317"/>
                  </a:cxn>
                  <a:cxn ang="0">
                    <a:pos x="19" y="314"/>
                  </a:cxn>
                  <a:cxn ang="0">
                    <a:pos x="11" y="318"/>
                  </a:cxn>
                  <a:cxn ang="0">
                    <a:pos x="2" y="322"/>
                  </a:cxn>
                </a:cxnLst>
                <a:rect l="0" t="0" r="r" b="b"/>
                <a:pathLst>
                  <a:path w="185" h="323">
                    <a:moveTo>
                      <a:pt x="2" y="322"/>
                    </a:moveTo>
                    <a:lnTo>
                      <a:pt x="0" y="317"/>
                    </a:lnTo>
                    <a:lnTo>
                      <a:pt x="2" y="312"/>
                    </a:lnTo>
                    <a:lnTo>
                      <a:pt x="2" y="303"/>
                    </a:lnTo>
                    <a:lnTo>
                      <a:pt x="4" y="302"/>
                    </a:lnTo>
                    <a:lnTo>
                      <a:pt x="5" y="293"/>
                    </a:lnTo>
                    <a:lnTo>
                      <a:pt x="4" y="292"/>
                    </a:lnTo>
                    <a:lnTo>
                      <a:pt x="5" y="287"/>
                    </a:lnTo>
                    <a:lnTo>
                      <a:pt x="10" y="282"/>
                    </a:lnTo>
                    <a:lnTo>
                      <a:pt x="14" y="278"/>
                    </a:lnTo>
                    <a:lnTo>
                      <a:pt x="19" y="267"/>
                    </a:lnTo>
                    <a:lnTo>
                      <a:pt x="20" y="261"/>
                    </a:lnTo>
                    <a:lnTo>
                      <a:pt x="25" y="253"/>
                    </a:lnTo>
                    <a:lnTo>
                      <a:pt x="26" y="251"/>
                    </a:lnTo>
                    <a:lnTo>
                      <a:pt x="28" y="246"/>
                    </a:lnTo>
                    <a:lnTo>
                      <a:pt x="24" y="236"/>
                    </a:lnTo>
                    <a:lnTo>
                      <a:pt x="25" y="231"/>
                    </a:lnTo>
                    <a:lnTo>
                      <a:pt x="21" y="226"/>
                    </a:lnTo>
                    <a:lnTo>
                      <a:pt x="18" y="221"/>
                    </a:lnTo>
                    <a:lnTo>
                      <a:pt x="16" y="215"/>
                    </a:lnTo>
                    <a:lnTo>
                      <a:pt x="19" y="210"/>
                    </a:lnTo>
                    <a:lnTo>
                      <a:pt x="18" y="206"/>
                    </a:lnTo>
                    <a:lnTo>
                      <a:pt x="21" y="201"/>
                    </a:lnTo>
                    <a:lnTo>
                      <a:pt x="5" y="22"/>
                    </a:lnTo>
                    <a:lnTo>
                      <a:pt x="5" y="21"/>
                    </a:lnTo>
                    <a:lnTo>
                      <a:pt x="11" y="25"/>
                    </a:lnTo>
                    <a:lnTo>
                      <a:pt x="18" y="26"/>
                    </a:lnTo>
                    <a:lnTo>
                      <a:pt x="23" y="25"/>
                    </a:lnTo>
                    <a:lnTo>
                      <a:pt x="33" y="20"/>
                    </a:lnTo>
                    <a:lnTo>
                      <a:pt x="43" y="14"/>
                    </a:lnTo>
                    <a:lnTo>
                      <a:pt x="45" y="14"/>
                    </a:lnTo>
                    <a:lnTo>
                      <a:pt x="73" y="10"/>
                    </a:lnTo>
                    <a:lnTo>
                      <a:pt x="152" y="0"/>
                    </a:lnTo>
                    <a:lnTo>
                      <a:pt x="157" y="5"/>
                    </a:lnTo>
                    <a:lnTo>
                      <a:pt x="166" y="75"/>
                    </a:lnTo>
                    <a:lnTo>
                      <a:pt x="181" y="202"/>
                    </a:lnTo>
                    <a:lnTo>
                      <a:pt x="179" y="205"/>
                    </a:lnTo>
                    <a:lnTo>
                      <a:pt x="182" y="211"/>
                    </a:lnTo>
                    <a:lnTo>
                      <a:pt x="180" y="216"/>
                    </a:lnTo>
                    <a:lnTo>
                      <a:pt x="185" y="221"/>
                    </a:lnTo>
                    <a:lnTo>
                      <a:pt x="184" y="226"/>
                    </a:lnTo>
                    <a:lnTo>
                      <a:pt x="174" y="229"/>
                    </a:lnTo>
                    <a:lnTo>
                      <a:pt x="165" y="236"/>
                    </a:lnTo>
                    <a:lnTo>
                      <a:pt x="158" y="233"/>
                    </a:lnTo>
                    <a:lnTo>
                      <a:pt x="153" y="234"/>
                    </a:lnTo>
                    <a:lnTo>
                      <a:pt x="150" y="235"/>
                    </a:lnTo>
                    <a:lnTo>
                      <a:pt x="150" y="240"/>
                    </a:lnTo>
                    <a:lnTo>
                      <a:pt x="152" y="245"/>
                    </a:lnTo>
                    <a:lnTo>
                      <a:pt x="150" y="250"/>
                    </a:lnTo>
                    <a:lnTo>
                      <a:pt x="146" y="255"/>
                    </a:lnTo>
                    <a:lnTo>
                      <a:pt x="141" y="258"/>
                    </a:lnTo>
                    <a:lnTo>
                      <a:pt x="140" y="268"/>
                    </a:lnTo>
                    <a:lnTo>
                      <a:pt x="135" y="273"/>
                    </a:lnTo>
                    <a:lnTo>
                      <a:pt x="130" y="272"/>
                    </a:lnTo>
                    <a:lnTo>
                      <a:pt x="127" y="282"/>
                    </a:lnTo>
                    <a:lnTo>
                      <a:pt x="127" y="287"/>
                    </a:lnTo>
                    <a:lnTo>
                      <a:pt x="126" y="292"/>
                    </a:lnTo>
                    <a:lnTo>
                      <a:pt x="122" y="294"/>
                    </a:lnTo>
                    <a:lnTo>
                      <a:pt x="112" y="294"/>
                    </a:lnTo>
                    <a:lnTo>
                      <a:pt x="107" y="292"/>
                    </a:lnTo>
                    <a:lnTo>
                      <a:pt x="103" y="284"/>
                    </a:lnTo>
                    <a:lnTo>
                      <a:pt x="98" y="282"/>
                    </a:lnTo>
                    <a:lnTo>
                      <a:pt x="101" y="287"/>
                    </a:lnTo>
                    <a:lnTo>
                      <a:pt x="96" y="290"/>
                    </a:lnTo>
                    <a:lnTo>
                      <a:pt x="92" y="294"/>
                    </a:lnTo>
                    <a:lnTo>
                      <a:pt x="92" y="299"/>
                    </a:lnTo>
                    <a:lnTo>
                      <a:pt x="88" y="304"/>
                    </a:lnTo>
                    <a:lnTo>
                      <a:pt x="88" y="309"/>
                    </a:lnTo>
                    <a:lnTo>
                      <a:pt x="82" y="307"/>
                    </a:lnTo>
                    <a:lnTo>
                      <a:pt x="78" y="306"/>
                    </a:lnTo>
                    <a:lnTo>
                      <a:pt x="74" y="300"/>
                    </a:lnTo>
                    <a:lnTo>
                      <a:pt x="69" y="304"/>
                    </a:lnTo>
                    <a:lnTo>
                      <a:pt x="65" y="306"/>
                    </a:lnTo>
                    <a:lnTo>
                      <a:pt x="62" y="311"/>
                    </a:lnTo>
                    <a:lnTo>
                      <a:pt x="62" y="313"/>
                    </a:lnTo>
                    <a:lnTo>
                      <a:pt x="59" y="317"/>
                    </a:lnTo>
                    <a:lnTo>
                      <a:pt x="54" y="313"/>
                    </a:lnTo>
                    <a:lnTo>
                      <a:pt x="39" y="308"/>
                    </a:lnTo>
                    <a:lnTo>
                      <a:pt x="34" y="311"/>
                    </a:lnTo>
                    <a:lnTo>
                      <a:pt x="28" y="311"/>
                    </a:lnTo>
                    <a:lnTo>
                      <a:pt x="29" y="316"/>
                    </a:lnTo>
                    <a:lnTo>
                      <a:pt x="25" y="317"/>
                    </a:lnTo>
                    <a:lnTo>
                      <a:pt x="24" y="312"/>
                    </a:lnTo>
                    <a:lnTo>
                      <a:pt x="19" y="314"/>
                    </a:lnTo>
                    <a:lnTo>
                      <a:pt x="9" y="313"/>
                    </a:lnTo>
                    <a:lnTo>
                      <a:pt x="11" y="318"/>
                    </a:lnTo>
                    <a:lnTo>
                      <a:pt x="9" y="323"/>
                    </a:lnTo>
                    <a:lnTo>
                      <a:pt x="2" y="322"/>
                    </a:lnTo>
                    <a:close/>
                  </a:path>
                </a:pathLst>
              </a:custGeom>
              <a:solidFill>
                <a:schemeClr val="bg1">
                  <a:lumMod val="85000"/>
                </a:schemeClr>
              </a:solidFill>
              <a:ln w="9525">
                <a:noFill/>
                <a:round/>
                <a:headEnd/>
                <a:tailEnd/>
              </a:ln>
            </p:spPr>
            <p:txBody>
              <a:bodyPr/>
              <a:lstStyle/>
              <a:p>
                <a:pPr defTabSz="257175">
                  <a:defRPr/>
                </a:pPr>
                <a:endParaRPr lang="en-US" sz="1013" kern="0" dirty="0">
                  <a:solidFill>
                    <a:prstClr val="black"/>
                  </a:solidFill>
                  <a:latin typeface="Calibri"/>
                </a:endParaRPr>
              </a:p>
            </p:txBody>
          </p:sp>
          <p:sp>
            <p:nvSpPr>
              <p:cNvPr id="133" name="Freeform 45">
                <a:extLst>
                  <a:ext uri="{FF2B5EF4-FFF2-40B4-BE49-F238E27FC236}">
                    <a16:creationId xmlns:a16="http://schemas.microsoft.com/office/drawing/2014/main" id="{4DDC1313-6028-4F4E-84A6-F37725CC524B}"/>
                  </a:ext>
                </a:extLst>
              </p:cNvPr>
              <p:cNvSpPr>
                <a:spLocks/>
              </p:cNvSpPr>
              <p:nvPr/>
            </p:nvSpPr>
            <p:spPr bwMode="auto">
              <a:xfrm>
                <a:off x="3483" y="1768"/>
                <a:ext cx="256" cy="448"/>
              </a:xfrm>
              <a:custGeom>
                <a:avLst/>
                <a:gdLst/>
                <a:ahLst/>
                <a:cxnLst>
                  <a:cxn ang="0">
                    <a:pos x="0" y="317"/>
                  </a:cxn>
                  <a:cxn ang="0">
                    <a:pos x="2" y="303"/>
                  </a:cxn>
                  <a:cxn ang="0">
                    <a:pos x="5" y="293"/>
                  </a:cxn>
                  <a:cxn ang="0">
                    <a:pos x="5" y="287"/>
                  </a:cxn>
                  <a:cxn ang="0">
                    <a:pos x="14" y="278"/>
                  </a:cxn>
                  <a:cxn ang="0">
                    <a:pos x="20" y="261"/>
                  </a:cxn>
                  <a:cxn ang="0">
                    <a:pos x="26" y="251"/>
                  </a:cxn>
                  <a:cxn ang="0">
                    <a:pos x="24" y="236"/>
                  </a:cxn>
                  <a:cxn ang="0">
                    <a:pos x="21" y="226"/>
                  </a:cxn>
                  <a:cxn ang="0">
                    <a:pos x="16" y="215"/>
                  </a:cxn>
                  <a:cxn ang="0">
                    <a:pos x="18" y="206"/>
                  </a:cxn>
                  <a:cxn ang="0">
                    <a:pos x="5" y="22"/>
                  </a:cxn>
                  <a:cxn ang="0">
                    <a:pos x="11" y="25"/>
                  </a:cxn>
                  <a:cxn ang="0">
                    <a:pos x="23" y="25"/>
                  </a:cxn>
                  <a:cxn ang="0">
                    <a:pos x="43" y="14"/>
                  </a:cxn>
                  <a:cxn ang="0">
                    <a:pos x="73" y="10"/>
                  </a:cxn>
                  <a:cxn ang="0">
                    <a:pos x="157" y="5"/>
                  </a:cxn>
                  <a:cxn ang="0">
                    <a:pos x="181" y="202"/>
                  </a:cxn>
                  <a:cxn ang="0">
                    <a:pos x="182" y="211"/>
                  </a:cxn>
                  <a:cxn ang="0">
                    <a:pos x="185" y="221"/>
                  </a:cxn>
                  <a:cxn ang="0">
                    <a:pos x="174" y="229"/>
                  </a:cxn>
                  <a:cxn ang="0">
                    <a:pos x="158" y="233"/>
                  </a:cxn>
                  <a:cxn ang="0">
                    <a:pos x="150" y="235"/>
                  </a:cxn>
                  <a:cxn ang="0">
                    <a:pos x="152" y="245"/>
                  </a:cxn>
                  <a:cxn ang="0">
                    <a:pos x="146" y="255"/>
                  </a:cxn>
                  <a:cxn ang="0">
                    <a:pos x="140" y="268"/>
                  </a:cxn>
                  <a:cxn ang="0">
                    <a:pos x="130" y="272"/>
                  </a:cxn>
                  <a:cxn ang="0">
                    <a:pos x="127" y="287"/>
                  </a:cxn>
                  <a:cxn ang="0">
                    <a:pos x="122" y="294"/>
                  </a:cxn>
                  <a:cxn ang="0">
                    <a:pos x="107" y="292"/>
                  </a:cxn>
                  <a:cxn ang="0">
                    <a:pos x="98" y="282"/>
                  </a:cxn>
                  <a:cxn ang="0">
                    <a:pos x="96" y="290"/>
                  </a:cxn>
                  <a:cxn ang="0">
                    <a:pos x="92" y="299"/>
                  </a:cxn>
                  <a:cxn ang="0">
                    <a:pos x="88" y="309"/>
                  </a:cxn>
                  <a:cxn ang="0">
                    <a:pos x="78" y="306"/>
                  </a:cxn>
                  <a:cxn ang="0">
                    <a:pos x="69" y="304"/>
                  </a:cxn>
                  <a:cxn ang="0">
                    <a:pos x="62" y="311"/>
                  </a:cxn>
                  <a:cxn ang="0">
                    <a:pos x="59" y="317"/>
                  </a:cxn>
                  <a:cxn ang="0">
                    <a:pos x="39" y="308"/>
                  </a:cxn>
                  <a:cxn ang="0">
                    <a:pos x="28" y="311"/>
                  </a:cxn>
                  <a:cxn ang="0">
                    <a:pos x="25" y="317"/>
                  </a:cxn>
                  <a:cxn ang="0">
                    <a:pos x="19" y="314"/>
                  </a:cxn>
                  <a:cxn ang="0">
                    <a:pos x="11" y="318"/>
                  </a:cxn>
                  <a:cxn ang="0">
                    <a:pos x="2" y="322"/>
                  </a:cxn>
                </a:cxnLst>
                <a:rect l="0" t="0" r="r" b="b"/>
                <a:pathLst>
                  <a:path w="185" h="323">
                    <a:moveTo>
                      <a:pt x="2" y="322"/>
                    </a:moveTo>
                    <a:lnTo>
                      <a:pt x="0" y="317"/>
                    </a:lnTo>
                    <a:lnTo>
                      <a:pt x="2" y="312"/>
                    </a:lnTo>
                    <a:lnTo>
                      <a:pt x="2" y="303"/>
                    </a:lnTo>
                    <a:lnTo>
                      <a:pt x="4" y="302"/>
                    </a:lnTo>
                    <a:lnTo>
                      <a:pt x="5" y="293"/>
                    </a:lnTo>
                    <a:lnTo>
                      <a:pt x="4" y="292"/>
                    </a:lnTo>
                    <a:lnTo>
                      <a:pt x="5" y="287"/>
                    </a:lnTo>
                    <a:lnTo>
                      <a:pt x="10" y="282"/>
                    </a:lnTo>
                    <a:lnTo>
                      <a:pt x="14" y="278"/>
                    </a:lnTo>
                    <a:lnTo>
                      <a:pt x="19" y="267"/>
                    </a:lnTo>
                    <a:lnTo>
                      <a:pt x="20" y="261"/>
                    </a:lnTo>
                    <a:lnTo>
                      <a:pt x="25" y="253"/>
                    </a:lnTo>
                    <a:lnTo>
                      <a:pt x="26" y="251"/>
                    </a:lnTo>
                    <a:lnTo>
                      <a:pt x="28" y="246"/>
                    </a:lnTo>
                    <a:lnTo>
                      <a:pt x="24" y="236"/>
                    </a:lnTo>
                    <a:lnTo>
                      <a:pt x="25" y="231"/>
                    </a:lnTo>
                    <a:lnTo>
                      <a:pt x="21" y="226"/>
                    </a:lnTo>
                    <a:lnTo>
                      <a:pt x="18" y="221"/>
                    </a:lnTo>
                    <a:lnTo>
                      <a:pt x="16" y="215"/>
                    </a:lnTo>
                    <a:lnTo>
                      <a:pt x="19" y="210"/>
                    </a:lnTo>
                    <a:lnTo>
                      <a:pt x="18" y="206"/>
                    </a:lnTo>
                    <a:lnTo>
                      <a:pt x="21" y="201"/>
                    </a:lnTo>
                    <a:lnTo>
                      <a:pt x="5" y="22"/>
                    </a:lnTo>
                    <a:lnTo>
                      <a:pt x="5" y="21"/>
                    </a:lnTo>
                    <a:lnTo>
                      <a:pt x="11" y="25"/>
                    </a:lnTo>
                    <a:lnTo>
                      <a:pt x="18" y="26"/>
                    </a:lnTo>
                    <a:lnTo>
                      <a:pt x="23" y="25"/>
                    </a:lnTo>
                    <a:lnTo>
                      <a:pt x="33" y="20"/>
                    </a:lnTo>
                    <a:lnTo>
                      <a:pt x="43" y="14"/>
                    </a:lnTo>
                    <a:lnTo>
                      <a:pt x="45" y="14"/>
                    </a:lnTo>
                    <a:lnTo>
                      <a:pt x="73" y="10"/>
                    </a:lnTo>
                    <a:lnTo>
                      <a:pt x="152" y="0"/>
                    </a:lnTo>
                    <a:lnTo>
                      <a:pt x="157" y="5"/>
                    </a:lnTo>
                    <a:lnTo>
                      <a:pt x="166" y="75"/>
                    </a:lnTo>
                    <a:lnTo>
                      <a:pt x="181" y="202"/>
                    </a:lnTo>
                    <a:lnTo>
                      <a:pt x="179" y="205"/>
                    </a:lnTo>
                    <a:lnTo>
                      <a:pt x="182" y="211"/>
                    </a:lnTo>
                    <a:lnTo>
                      <a:pt x="180" y="216"/>
                    </a:lnTo>
                    <a:lnTo>
                      <a:pt x="185" y="221"/>
                    </a:lnTo>
                    <a:lnTo>
                      <a:pt x="184" y="226"/>
                    </a:lnTo>
                    <a:lnTo>
                      <a:pt x="174" y="229"/>
                    </a:lnTo>
                    <a:lnTo>
                      <a:pt x="165" y="236"/>
                    </a:lnTo>
                    <a:lnTo>
                      <a:pt x="158" y="233"/>
                    </a:lnTo>
                    <a:lnTo>
                      <a:pt x="153" y="234"/>
                    </a:lnTo>
                    <a:lnTo>
                      <a:pt x="150" y="235"/>
                    </a:lnTo>
                    <a:lnTo>
                      <a:pt x="150" y="240"/>
                    </a:lnTo>
                    <a:lnTo>
                      <a:pt x="152" y="245"/>
                    </a:lnTo>
                    <a:lnTo>
                      <a:pt x="150" y="250"/>
                    </a:lnTo>
                    <a:lnTo>
                      <a:pt x="146" y="255"/>
                    </a:lnTo>
                    <a:lnTo>
                      <a:pt x="141" y="258"/>
                    </a:lnTo>
                    <a:lnTo>
                      <a:pt x="140" y="268"/>
                    </a:lnTo>
                    <a:lnTo>
                      <a:pt x="135" y="273"/>
                    </a:lnTo>
                    <a:lnTo>
                      <a:pt x="130" y="272"/>
                    </a:lnTo>
                    <a:lnTo>
                      <a:pt x="127" y="282"/>
                    </a:lnTo>
                    <a:lnTo>
                      <a:pt x="127" y="287"/>
                    </a:lnTo>
                    <a:lnTo>
                      <a:pt x="126" y="292"/>
                    </a:lnTo>
                    <a:lnTo>
                      <a:pt x="122" y="294"/>
                    </a:lnTo>
                    <a:lnTo>
                      <a:pt x="112" y="294"/>
                    </a:lnTo>
                    <a:lnTo>
                      <a:pt x="107" y="292"/>
                    </a:lnTo>
                    <a:lnTo>
                      <a:pt x="103" y="284"/>
                    </a:lnTo>
                    <a:lnTo>
                      <a:pt x="98" y="282"/>
                    </a:lnTo>
                    <a:lnTo>
                      <a:pt x="101" y="287"/>
                    </a:lnTo>
                    <a:lnTo>
                      <a:pt x="96" y="290"/>
                    </a:lnTo>
                    <a:lnTo>
                      <a:pt x="92" y="294"/>
                    </a:lnTo>
                    <a:lnTo>
                      <a:pt x="92" y="299"/>
                    </a:lnTo>
                    <a:lnTo>
                      <a:pt x="88" y="304"/>
                    </a:lnTo>
                    <a:lnTo>
                      <a:pt x="88" y="309"/>
                    </a:lnTo>
                    <a:lnTo>
                      <a:pt x="82" y="307"/>
                    </a:lnTo>
                    <a:lnTo>
                      <a:pt x="78" y="306"/>
                    </a:lnTo>
                    <a:lnTo>
                      <a:pt x="74" y="300"/>
                    </a:lnTo>
                    <a:lnTo>
                      <a:pt x="69" y="304"/>
                    </a:lnTo>
                    <a:lnTo>
                      <a:pt x="65" y="306"/>
                    </a:lnTo>
                    <a:lnTo>
                      <a:pt x="62" y="311"/>
                    </a:lnTo>
                    <a:lnTo>
                      <a:pt x="62" y="313"/>
                    </a:lnTo>
                    <a:lnTo>
                      <a:pt x="59" y="317"/>
                    </a:lnTo>
                    <a:lnTo>
                      <a:pt x="54" y="313"/>
                    </a:lnTo>
                    <a:lnTo>
                      <a:pt x="39" y="308"/>
                    </a:lnTo>
                    <a:lnTo>
                      <a:pt x="34" y="311"/>
                    </a:lnTo>
                    <a:lnTo>
                      <a:pt x="28" y="311"/>
                    </a:lnTo>
                    <a:lnTo>
                      <a:pt x="29" y="316"/>
                    </a:lnTo>
                    <a:lnTo>
                      <a:pt x="25" y="317"/>
                    </a:lnTo>
                    <a:lnTo>
                      <a:pt x="24" y="312"/>
                    </a:lnTo>
                    <a:lnTo>
                      <a:pt x="19" y="314"/>
                    </a:lnTo>
                    <a:lnTo>
                      <a:pt x="9" y="313"/>
                    </a:lnTo>
                    <a:lnTo>
                      <a:pt x="11" y="318"/>
                    </a:lnTo>
                    <a:lnTo>
                      <a:pt x="9" y="323"/>
                    </a:lnTo>
                    <a:lnTo>
                      <a:pt x="2" y="322"/>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34" name="Freeform 46">
                <a:extLst>
                  <a:ext uri="{FF2B5EF4-FFF2-40B4-BE49-F238E27FC236}">
                    <a16:creationId xmlns:a16="http://schemas.microsoft.com/office/drawing/2014/main" id="{80A1D9D4-7815-4FA7-A34F-558FA801E9C0}"/>
                  </a:ext>
                </a:extLst>
              </p:cNvPr>
              <p:cNvSpPr>
                <a:spLocks noEditPoints="1"/>
              </p:cNvSpPr>
              <p:nvPr/>
            </p:nvSpPr>
            <p:spPr bwMode="auto">
              <a:xfrm>
                <a:off x="3502" y="2489"/>
                <a:ext cx="324" cy="524"/>
              </a:xfrm>
              <a:custGeom>
                <a:avLst/>
                <a:gdLst/>
                <a:ahLst/>
                <a:cxnLst>
                  <a:cxn ang="0">
                    <a:pos x="226" y="283"/>
                  </a:cxn>
                  <a:cxn ang="0">
                    <a:pos x="226" y="268"/>
                  </a:cxn>
                  <a:cxn ang="0">
                    <a:pos x="226" y="258"/>
                  </a:cxn>
                  <a:cxn ang="0">
                    <a:pos x="220" y="245"/>
                  </a:cxn>
                  <a:cxn ang="0">
                    <a:pos x="219" y="227"/>
                  </a:cxn>
                  <a:cxn ang="0">
                    <a:pos x="220" y="212"/>
                  </a:cxn>
                  <a:cxn ang="0">
                    <a:pos x="227" y="203"/>
                  </a:cxn>
                  <a:cxn ang="0">
                    <a:pos x="222" y="197"/>
                  </a:cxn>
                  <a:cxn ang="0">
                    <a:pos x="220" y="183"/>
                  </a:cxn>
                  <a:cxn ang="0">
                    <a:pos x="214" y="176"/>
                  </a:cxn>
                  <a:cxn ang="0">
                    <a:pos x="206" y="162"/>
                  </a:cxn>
                  <a:cxn ang="0">
                    <a:pos x="204" y="154"/>
                  </a:cxn>
                  <a:cxn ang="0">
                    <a:pos x="158" y="0"/>
                  </a:cxn>
                  <a:cxn ang="0">
                    <a:pos x="0" y="13"/>
                  </a:cxn>
                  <a:cxn ang="0">
                    <a:pos x="2" y="20"/>
                  </a:cxn>
                  <a:cxn ang="0">
                    <a:pos x="4" y="252"/>
                  </a:cxn>
                  <a:cxn ang="0">
                    <a:pos x="19" y="367"/>
                  </a:cxn>
                  <a:cxn ang="0">
                    <a:pos x="32" y="368"/>
                  </a:cxn>
                  <a:cxn ang="0">
                    <a:pos x="39" y="351"/>
                  </a:cxn>
                  <a:cxn ang="0">
                    <a:pos x="41" y="342"/>
                  </a:cxn>
                  <a:cxn ang="0">
                    <a:pos x="44" y="343"/>
                  </a:cxn>
                  <a:cxn ang="0">
                    <a:pos x="49" y="348"/>
                  </a:cxn>
                  <a:cxn ang="0">
                    <a:pos x="48" y="357"/>
                  </a:cxn>
                  <a:cxn ang="0">
                    <a:pos x="55" y="364"/>
                  </a:cxn>
                  <a:cxn ang="0">
                    <a:pos x="60" y="369"/>
                  </a:cxn>
                  <a:cxn ang="0">
                    <a:pos x="54" y="376"/>
                  </a:cxn>
                  <a:cxn ang="0">
                    <a:pos x="46" y="377"/>
                  </a:cxn>
                  <a:cxn ang="0">
                    <a:pos x="70" y="372"/>
                  </a:cxn>
                  <a:cxn ang="0">
                    <a:pos x="70" y="367"/>
                  </a:cxn>
                  <a:cxn ang="0">
                    <a:pos x="80" y="363"/>
                  </a:cxn>
                  <a:cxn ang="0">
                    <a:pos x="80" y="352"/>
                  </a:cxn>
                  <a:cxn ang="0">
                    <a:pos x="83" y="343"/>
                  </a:cxn>
                  <a:cxn ang="0">
                    <a:pos x="73" y="336"/>
                  </a:cxn>
                  <a:cxn ang="0">
                    <a:pos x="66" y="319"/>
                  </a:cxn>
                  <a:cxn ang="0">
                    <a:pos x="132" y="309"/>
                  </a:cxn>
                  <a:cxn ang="0">
                    <a:pos x="234" y="295"/>
                  </a:cxn>
                  <a:cxn ang="0">
                    <a:pos x="39" y="376"/>
                  </a:cxn>
                  <a:cxn ang="0">
                    <a:pos x="36" y="376"/>
                  </a:cxn>
                  <a:cxn ang="0">
                    <a:pos x="34" y="377"/>
                  </a:cxn>
                  <a:cxn ang="0">
                    <a:pos x="29" y="378"/>
                  </a:cxn>
                </a:cxnLst>
                <a:rect l="0" t="0" r="r" b="b"/>
                <a:pathLst>
                  <a:path w="234" h="378">
                    <a:moveTo>
                      <a:pt x="230" y="288"/>
                    </a:moveTo>
                    <a:lnTo>
                      <a:pt x="226" y="283"/>
                    </a:lnTo>
                    <a:lnTo>
                      <a:pt x="224" y="278"/>
                    </a:lnTo>
                    <a:lnTo>
                      <a:pt x="226" y="268"/>
                    </a:lnTo>
                    <a:lnTo>
                      <a:pt x="225" y="263"/>
                    </a:lnTo>
                    <a:lnTo>
                      <a:pt x="226" y="258"/>
                    </a:lnTo>
                    <a:lnTo>
                      <a:pt x="224" y="251"/>
                    </a:lnTo>
                    <a:lnTo>
                      <a:pt x="220" y="245"/>
                    </a:lnTo>
                    <a:lnTo>
                      <a:pt x="217" y="236"/>
                    </a:lnTo>
                    <a:lnTo>
                      <a:pt x="219" y="227"/>
                    </a:lnTo>
                    <a:lnTo>
                      <a:pt x="220" y="221"/>
                    </a:lnTo>
                    <a:lnTo>
                      <a:pt x="220" y="212"/>
                    </a:lnTo>
                    <a:lnTo>
                      <a:pt x="222" y="207"/>
                    </a:lnTo>
                    <a:lnTo>
                      <a:pt x="227" y="203"/>
                    </a:lnTo>
                    <a:lnTo>
                      <a:pt x="226" y="200"/>
                    </a:lnTo>
                    <a:lnTo>
                      <a:pt x="222" y="197"/>
                    </a:lnTo>
                    <a:lnTo>
                      <a:pt x="222" y="190"/>
                    </a:lnTo>
                    <a:lnTo>
                      <a:pt x="220" y="183"/>
                    </a:lnTo>
                    <a:lnTo>
                      <a:pt x="220" y="182"/>
                    </a:lnTo>
                    <a:lnTo>
                      <a:pt x="214" y="176"/>
                    </a:lnTo>
                    <a:lnTo>
                      <a:pt x="210" y="167"/>
                    </a:lnTo>
                    <a:lnTo>
                      <a:pt x="206" y="162"/>
                    </a:lnTo>
                    <a:lnTo>
                      <a:pt x="205" y="157"/>
                    </a:lnTo>
                    <a:lnTo>
                      <a:pt x="204" y="154"/>
                    </a:lnTo>
                    <a:lnTo>
                      <a:pt x="181" y="71"/>
                    </a:lnTo>
                    <a:lnTo>
                      <a:pt x="158" y="0"/>
                    </a:lnTo>
                    <a:lnTo>
                      <a:pt x="89" y="7"/>
                    </a:lnTo>
                    <a:lnTo>
                      <a:pt x="0" y="13"/>
                    </a:lnTo>
                    <a:lnTo>
                      <a:pt x="0" y="16"/>
                    </a:lnTo>
                    <a:lnTo>
                      <a:pt x="2" y="20"/>
                    </a:lnTo>
                    <a:lnTo>
                      <a:pt x="7" y="22"/>
                    </a:lnTo>
                    <a:lnTo>
                      <a:pt x="4" y="252"/>
                    </a:lnTo>
                    <a:lnTo>
                      <a:pt x="19" y="364"/>
                    </a:lnTo>
                    <a:lnTo>
                      <a:pt x="19" y="367"/>
                    </a:lnTo>
                    <a:lnTo>
                      <a:pt x="24" y="367"/>
                    </a:lnTo>
                    <a:lnTo>
                      <a:pt x="32" y="368"/>
                    </a:lnTo>
                    <a:lnTo>
                      <a:pt x="38" y="368"/>
                    </a:lnTo>
                    <a:lnTo>
                      <a:pt x="39" y="351"/>
                    </a:lnTo>
                    <a:lnTo>
                      <a:pt x="39" y="346"/>
                    </a:lnTo>
                    <a:lnTo>
                      <a:pt x="41" y="342"/>
                    </a:lnTo>
                    <a:lnTo>
                      <a:pt x="40" y="339"/>
                    </a:lnTo>
                    <a:lnTo>
                      <a:pt x="44" y="343"/>
                    </a:lnTo>
                    <a:lnTo>
                      <a:pt x="46" y="343"/>
                    </a:lnTo>
                    <a:lnTo>
                      <a:pt x="49" y="348"/>
                    </a:lnTo>
                    <a:lnTo>
                      <a:pt x="50" y="353"/>
                    </a:lnTo>
                    <a:lnTo>
                      <a:pt x="48" y="357"/>
                    </a:lnTo>
                    <a:lnTo>
                      <a:pt x="50" y="362"/>
                    </a:lnTo>
                    <a:lnTo>
                      <a:pt x="55" y="364"/>
                    </a:lnTo>
                    <a:lnTo>
                      <a:pt x="56" y="364"/>
                    </a:lnTo>
                    <a:lnTo>
                      <a:pt x="60" y="369"/>
                    </a:lnTo>
                    <a:lnTo>
                      <a:pt x="59" y="375"/>
                    </a:lnTo>
                    <a:lnTo>
                      <a:pt x="54" y="376"/>
                    </a:lnTo>
                    <a:lnTo>
                      <a:pt x="49" y="376"/>
                    </a:lnTo>
                    <a:lnTo>
                      <a:pt x="46" y="377"/>
                    </a:lnTo>
                    <a:lnTo>
                      <a:pt x="65" y="375"/>
                    </a:lnTo>
                    <a:lnTo>
                      <a:pt x="70" y="372"/>
                    </a:lnTo>
                    <a:lnTo>
                      <a:pt x="71" y="368"/>
                    </a:lnTo>
                    <a:lnTo>
                      <a:pt x="70" y="367"/>
                    </a:lnTo>
                    <a:lnTo>
                      <a:pt x="75" y="367"/>
                    </a:lnTo>
                    <a:lnTo>
                      <a:pt x="80" y="363"/>
                    </a:lnTo>
                    <a:lnTo>
                      <a:pt x="82" y="354"/>
                    </a:lnTo>
                    <a:lnTo>
                      <a:pt x="80" y="352"/>
                    </a:lnTo>
                    <a:lnTo>
                      <a:pt x="80" y="349"/>
                    </a:lnTo>
                    <a:lnTo>
                      <a:pt x="83" y="343"/>
                    </a:lnTo>
                    <a:lnTo>
                      <a:pt x="78" y="338"/>
                    </a:lnTo>
                    <a:lnTo>
                      <a:pt x="73" y="336"/>
                    </a:lnTo>
                    <a:lnTo>
                      <a:pt x="65" y="325"/>
                    </a:lnTo>
                    <a:lnTo>
                      <a:pt x="66" y="319"/>
                    </a:lnTo>
                    <a:lnTo>
                      <a:pt x="71" y="315"/>
                    </a:lnTo>
                    <a:lnTo>
                      <a:pt x="132" y="309"/>
                    </a:lnTo>
                    <a:lnTo>
                      <a:pt x="234" y="298"/>
                    </a:lnTo>
                    <a:lnTo>
                      <a:pt x="234" y="295"/>
                    </a:lnTo>
                    <a:lnTo>
                      <a:pt x="230" y="288"/>
                    </a:lnTo>
                    <a:close/>
                    <a:moveTo>
                      <a:pt x="39" y="376"/>
                    </a:moveTo>
                    <a:lnTo>
                      <a:pt x="39" y="375"/>
                    </a:lnTo>
                    <a:lnTo>
                      <a:pt x="36" y="376"/>
                    </a:lnTo>
                    <a:lnTo>
                      <a:pt x="39" y="376"/>
                    </a:lnTo>
                    <a:close/>
                    <a:moveTo>
                      <a:pt x="34" y="377"/>
                    </a:moveTo>
                    <a:lnTo>
                      <a:pt x="36" y="376"/>
                    </a:lnTo>
                    <a:lnTo>
                      <a:pt x="29" y="378"/>
                    </a:lnTo>
                    <a:lnTo>
                      <a:pt x="34" y="377"/>
                    </a:lnTo>
                    <a:close/>
                  </a:path>
                </a:pathLst>
              </a:custGeom>
              <a:solidFill>
                <a:schemeClr val="bg1">
                  <a:lumMod val="85000"/>
                </a:schemeClr>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35" name="Freeform 47">
                <a:extLst>
                  <a:ext uri="{FF2B5EF4-FFF2-40B4-BE49-F238E27FC236}">
                    <a16:creationId xmlns:a16="http://schemas.microsoft.com/office/drawing/2014/main" id="{DAFE715C-C9CB-4C89-B3AC-3D9CB0DF4768}"/>
                  </a:ext>
                </a:extLst>
              </p:cNvPr>
              <p:cNvSpPr>
                <a:spLocks/>
              </p:cNvSpPr>
              <p:nvPr/>
            </p:nvSpPr>
            <p:spPr bwMode="auto">
              <a:xfrm>
                <a:off x="3700" y="1695"/>
                <a:ext cx="351" cy="401"/>
              </a:xfrm>
              <a:custGeom>
                <a:avLst/>
                <a:gdLst/>
                <a:ahLst/>
                <a:cxnLst>
                  <a:cxn ang="0">
                    <a:pos x="52" y="49"/>
                  </a:cxn>
                  <a:cxn ang="0">
                    <a:pos x="76" y="47"/>
                  </a:cxn>
                  <a:cxn ang="0">
                    <a:pos x="91" y="50"/>
                  </a:cxn>
                  <a:cxn ang="0">
                    <a:pos x="103" y="55"/>
                  </a:cxn>
                  <a:cxn ang="0">
                    <a:pos x="112" y="52"/>
                  </a:cxn>
                  <a:cxn ang="0">
                    <a:pos x="110" y="58"/>
                  </a:cxn>
                  <a:cxn ang="0">
                    <a:pos x="110" y="63"/>
                  </a:cxn>
                  <a:cxn ang="0">
                    <a:pos x="123" y="59"/>
                  </a:cxn>
                  <a:cxn ang="0">
                    <a:pos x="135" y="63"/>
                  </a:cxn>
                  <a:cxn ang="0">
                    <a:pos x="144" y="57"/>
                  </a:cxn>
                  <a:cxn ang="0">
                    <a:pos x="159" y="49"/>
                  </a:cxn>
                  <a:cxn ang="0">
                    <a:pos x="174" y="49"/>
                  </a:cxn>
                  <a:cxn ang="0">
                    <a:pos x="188" y="33"/>
                  </a:cxn>
                  <a:cxn ang="0">
                    <a:pos x="196" y="24"/>
                  </a:cxn>
                  <a:cxn ang="0">
                    <a:pos x="235" y="0"/>
                  </a:cxn>
                  <a:cxn ang="0">
                    <a:pos x="253" y="102"/>
                  </a:cxn>
                  <a:cxn ang="0">
                    <a:pos x="247" y="104"/>
                  </a:cxn>
                  <a:cxn ang="0">
                    <a:pos x="249" y="113"/>
                  </a:cxn>
                  <a:cxn ang="0">
                    <a:pos x="251" y="132"/>
                  </a:cxn>
                  <a:cxn ang="0">
                    <a:pos x="249" y="152"/>
                  </a:cxn>
                  <a:cxn ang="0">
                    <a:pos x="247" y="158"/>
                  </a:cxn>
                  <a:cxn ang="0">
                    <a:pos x="247" y="169"/>
                  </a:cxn>
                  <a:cxn ang="0">
                    <a:pos x="244" y="182"/>
                  </a:cxn>
                  <a:cxn ang="0">
                    <a:pos x="233" y="199"/>
                  </a:cxn>
                  <a:cxn ang="0">
                    <a:pos x="215" y="204"/>
                  </a:cxn>
                  <a:cxn ang="0">
                    <a:pos x="210" y="214"/>
                  </a:cxn>
                  <a:cxn ang="0">
                    <a:pos x="201" y="223"/>
                  </a:cxn>
                  <a:cxn ang="0">
                    <a:pos x="199" y="233"/>
                  </a:cxn>
                  <a:cxn ang="0">
                    <a:pos x="199" y="243"/>
                  </a:cxn>
                  <a:cxn ang="0">
                    <a:pos x="193" y="240"/>
                  </a:cxn>
                  <a:cxn ang="0">
                    <a:pos x="184" y="243"/>
                  </a:cxn>
                  <a:cxn ang="0">
                    <a:pos x="183" y="253"/>
                  </a:cxn>
                  <a:cxn ang="0">
                    <a:pos x="180" y="260"/>
                  </a:cxn>
                  <a:cxn ang="0">
                    <a:pos x="183" y="272"/>
                  </a:cxn>
                  <a:cxn ang="0">
                    <a:pos x="178" y="281"/>
                  </a:cxn>
                  <a:cxn ang="0">
                    <a:pos x="166" y="288"/>
                  </a:cxn>
                  <a:cxn ang="0">
                    <a:pos x="161" y="289"/>
                  </a:cxn>
                  <a:cxn ang="0">
                    <a:pos x="152" y="281"/>
                  </a:cxn>
                  <a:cxn ang="0">
                    <a:pos x="144" y="275"/>
                  </a:cxn>
                  <a:cxn ang="0">
                    <a:pos x="135" y="269"/>
                  </a:cxn>
                  <a:cxn ang="0">
                    <a:pos x="126" y="279"/>
                  </a:cxn>
                  <a:cxn ang="0">
                    <a:pos x="117" y="282"/>
                  </a:cxn>
                  <a:cxn ang="0">
                    <a:pos x="106" y="275"/>
                  </a:cxn>
                  <a:cxn ang="0">
                    <a:pos x="98" y="282"/>
                  </a:cxn>
                  <a:cxn ang="0">
                    <a:pos x="83" y="274"/>
                  </a:cxn>
                  <a:cxn ang="0">
                    <a:pos x="71" y="274"/>
                  </a:cxn>
                  <a:cxn ang="0">
                    <a:pos x="58" y="263"/>
                  </a:cxn>
                  <a:cxn ang="0">
                    <a:pos x="43" y="253"/>
                  </a:cxn>
                  <a:cxn ang="0">
                    <a:pos x="30" y="252"/>
                  </a:cxn>
                  <a:cxn ang="0">
                    <a:pos x="9" y="128"/>
                  </a:cxn>
                </a:cxnLst>
                <a:rect l="0" t="0" r="r" b="b"/>
                <a:pathLst>
                  <a:path w="253" h="289">
                    <a:moveTo>
                      <a:pt x="0" y="58"/>
                    </a:moveTo>
                    <a:lnTo>
                      <a:pt x="52" y="49"/>
                    </a:lnTo>
                    <a:lnTo>
                      <a:pt x="74" y="44"/>
                    </a:lnTo>
                    <a:lnTo>
                      <a:pt x="76" y="47"/>
                    </a:lnTo>
                    <a:lnTo>
                      <a:pt x="87" y="48"/>
                    </a:lnTo>
                    <a:lnTo>
                      <a:pt x="91" y="50"/>
                    </a:lnTo>
                    <a:lnTo>
                      <a:pt x="98" y="52"/>
                    </a:lnTo>
                    <a:lnTo>
                      <a:pt x="103" y="55"/>
                    </a:lnTo>
                    <a:lnTo>
                      <a:pt x="108" y="57"/>
                    </a:lnTo>
                    <a:lnTo>
                      <a:pt x="112" y="52"/>
                    </a:lnTo>
                    <a:lnTo>
                      <a:pt x="117" y="57"/>
                    </a:lnTo>
                    <a:lnTo>
                      <a:pt x="110" y="58"/>
                    </a:lnTo>
                    <a:lnTo>
                      <a:pt x="105" y="63"/>
                    </a:lnTo>
                    <a:lnTo>
                      <a:pt x="110" y="63"/>
                    </a:lnTo>
                    <a:lnTo>
                      <a:pt x="115" y="59"/>
                    </a:lnTo>
                    <a:lnTo>
                      <a:pt x="123" y="59"/>
                    </a:lnTo>
                    <a:lnTo>
                      <a:pt x="130" y="62"/>
                    </a:lnTo>
                    <a:lnTo>
                      <a:pt x="135" y="63"/>
                    </a:lnTo>
                    <a:lnTo>
                      <a:pt x="139" y="59"/>
                    </a:lnTo>
                    <a:lnTo>
                      <a:pt x="144" y="57"/>
                    </a:lnTo>
                    <a:lnTo>
                      <a:pt x="149" y="54"/>
                    </a:lnTo>
                    <a:lnTo>
                      <a:pt x="159" y="49"/>
                    </a:lnTo>
                    <a:lnTo>
                      <a:pt x="164" y="50"/>
                    </a:lnTo>
                    <a:lnTo>
                      <a:pt x="174" y="49"/>
                    </a:lnTo>
                    <a:lnTo>
                      <a:pt x="183" y="40"/>
                    </a:lnTo>
                    <a:lnTo>
                      <a:pt x="188" y="33"/>
                    </a:lnTo>
                    <a:lnTo>
                      <a:pt x="193" y="28"/>
                    </a:lnTo>
                    <a:lnTo>
                      <a:pt x="196" y="24"/>
                    </a:lnTo>
                    <a:lnTo>
                      <a:pt x="207" y="18"/>
                    </a:lnTo>
                    <a:lnTo>
                      <a:pt x="235" y="0"/>
                    </a:lnTo>
                    <a:lnTo>
                      <a:pt x="235" y="4"/>
                    </a:lnTo>
                    <a:lnTo>
                      <a:pt x="253" y="102"/>
                    </a:lnTo>
                    <a:lnTo>
                      <a:pt x="249" y="104"/>
                    </a:lnTo>
                    <a:lnTo>
                      <a:pt x="247" y="104"/>
                    </a:lnTo>
                    <a:lnTo>
                      <a:pt x="246" y="108"/>
                    </a:lnTo>
                    <a:lnTo>
                      <a:pt x="249" y="113"/>
                    </a:lnTo>
                    <a:lnTo>
                      <a:pt x="252" y="127"/>
                    </a:lnTo>
                    <a:lnTo>
                      <a:pt x="251" y="132"/>
                    </a:lnTo>
                    <a:lnTo>
                      <a:pt x="248" y="147"/>
                    </a:lnTo>
                    <a:lnTo>
                      <a:pt x="249" y="152"/>
                    </a:lnTo>
                    <a:lnTo>
                      <a:pt x="248" y="158"/>
                    </a:lnTo>
                    <a:lnTo>
                      <a:pt x="247" y="158"/>
                    </a:lnTo>
                    <a:lnTo>
                      <a:pt x="247" y="164"/>
                    </a:lnTo>
                    <a:lnTo>
                      <a:pt x="247" y="169"/>
                    </a:lnTo>
                    <a:lnTo>
                      <a:pt x="247" y="174"/>
                    </a:lnTo>
                    <a:lnTo>
                      <a:pt x="244" y="182"/>
                    </a:lnTo>
                    <a:lnTo>
                      <a:pt x="239" y="189"/>
                    </a:lnTo>
                    <a:lnTo>
                      <a:pt x="233" y="199"/>
                    </a:lnTo>
                    <a:lnTo>
                      <a:pt x="223" y="206"/>
                    </a:lnTo>
                    <a:lnTo>
                      <a:pt x="215" y="204"/>
                    </a:lnTo>
                    <a:lnTo>
                      <a:pt x="210" y="210"/>
                    </a:lnTo>
                    <a:lnTo>
                      <a:pt x="210" y="214"/>
                    </a:lnTo>
                    <a:lnTo>
                      <a:pt x="204" y="218"/>
                    </a:lnTo>
                    <a:lnTo>
                      <a:pt x="201" y="223"/>
                    </a:lnTo>
                    <a:lnTo>
                      <a:pt x="201" y="228"/>
                    </a:lnTo>
                    <a:lnTo>
                      <a:pt x="199" y="233"/>
                    </a:lnTo>
                    <a:lnTo>
                      <a:pt x="203" y="238"/>
                    </a:lnTo>
                    <a:lnTo>
                      <a:pt x="199" y="243"/>
                    </a:lnTo>
                    <a:lnTo>
                      <a:pt x="198" y="248"/>
                    </a:lnTo>
                    <a:lnTo>
                      <a:pt x="193" y="240"/>
                    </a:lnTo>
                    <a:lnTo>
                      <a:pt x="188" y="238"/>
                    </a:lnTo>
                    <a:lnTo>
                      <a:pt x="184" y="243"/>
                    </a:lnTo>
                    <a:lnTo>
                      <a:pt x="183" y="248"/>
                    </a:lnTo>
                    <a:lnTo>
                      <a:pt x="183" y="253"/>
                    </a:lnTo>
                    <a:lnTo>
                      <a:pt x="181" y="255"/>
                    </a:lnTo>
                    <a:lnTo>
                      <a:pt x="180" y="260"/>
                    </a:lnTo>
                    <a:lnTo>
                      <a:pt x="181" y="263"/>
                    </a:lnTo>
                    <a:lnTo>
                      <a:pt x="183" y="272"/>
                    </a:lnTo>
                    <a:lnTo>
                      <a:pt x="178" y="275"/>
                    </a:lnTo>
                    <a:lnTo>
                      <a:pt x="178" y="281"/>
                    </a:lnTo>
                    <a:lnTo>
                      <a:pt x="174" y="286"/>
                    </a:lnTo>
                    <a:lnTo>
                      <a:pt x="166" y="288"/>
                    </a:lnTo>
                    <a:lnTo>
                      <a:pt x="161" y="289"/>
                    </a:lnTo>
                    <a:lnTo>
                      <a:pt x="161" y="289"/>
                    </a:lnTo>
                    <a:lnTo>
                      <a:pt x="157" y="284"/>
                    </a:lnTo>
                    <a:lnTo>
                      <a:pt x="152" y="281"/>
                    </a:lnTo>
                    <a:lnTo>
                      <a:pt x="149" y="279"/>
                    </a:lnTo>
                    <a:lnTo>
                      <a:pt x="144" y="275"/>
                    </a:lnTo>
                    <a:lnTo>
                      <a:pt x="140" y="267"/>
                    </a:lnTo>
                    <a:lnTo>
                      <a:pt x="135" y="269"/>
                    </a:lnTo>
                    <a:lnTo>
                      <a:pt x="129" y="274"/>
                    </a:lnTo>
                    <a:lnTo>
                      <a:pt x="126" y="279"/>
                    </a:lnTo>
                    <a:lnTo>
                      <a:pt x="121" y="279"/>
                    </a:lnTo>
                    <a:lnTo>
                      <a:pt x="117" y="282"/>
                    </a:lnTo>
                    <a:lnTo>
                      <a:pt x="112" y="277"/>
                    </a:lnTo>
                    <a:lnTo>
                      <a:pt x="106" y="275"/>
                    </a:lnTo>
                    <a:lnTo>
                      <a:pt x="101" y="277"/>
                    </a:lnTo>
                    <a:lnTo>
                      <a:pt x="98" y="282"/>
                    </a:lnTo>
                    <a:lnTo>
                      <a:pt x="93" y="282"/>
                    </a:lnTo>
                    <a:lnTo>
                      <a:pt x="83" y="274"/>
                    </a:lnTo>
                    <a:lnTo>
                      <a:pt x="81" y="273"/>
                    </a:lnTo>
                    <a:lnTo>
                      <a:pt x="71" y="274"/>
                    </a:lnTo>
                    <a:lnTo>
                      <a:pt x="66" y="273"/>
                    </a:lnTo>
                    <a:lnTo>
                      <a:pt x="58" y="263"/>
                    </a:lnTo>
                    <a:lnTo>
                      <a:pt x="56" y="258"/>
                    </a:lnTo>
                    <a:lnTo>
                      <a:pt x="43" y="253"/>
                    </a:lnTo>
                    <a:lnTo>
                      <a:pt x="35" y="255"/>
                    </a:lnTo>
                    <a:lnTo>
                      <a:pt x="30" y="252"/>
                    </a:lnTo>
                    <a:lnTo>
                      <a:pt x="24" y="255"/>
                    </a:lnTo>
                    <a:lnTo>
                      <a:pt x="9" y="128"/>
                    </a:lnTo>
                    <a:lnTo>
                      <a:pt x="0" y="58"/>
                    </a:lnTo>
                    <a:close/>
                  </a:path>
                </a:pathLst>
              </a:custGeom>
              <a:solidFill>
                <a:srgbClr val="336699"/>
              </a:solidFill>
              <a:ln w="9525">
                <a:noFill/>
                <a:round/>
                <a:headEnd/>
                <a:tailEnd/>
              </a:ln>
            </p:spPr>
            <p:txBody>
              <a:bodyPr/>
              <a:lstStyle/>
              <a:p>
                <a:pPr defTabSz="257175">
                  <a:defRPr/>
                </a:pPr>
                <a:endParaRPr lang="en-US" sz="1013" kern="0">
                  <a:solidFill>
                    <a:prstClr val="black"/>
                  </a:solidFill>
                  <a:latin typeface="Calibri"/>
                </a:endParaRPr>
              </a:p>
            </p:txBody>
          </p:sp>
          <p:sp>
            <p:nvSpPr>
              <p:cNvPr id="136" name="Freeform 48">
                <a:extLst>
                  <a:ext uri="{FF2B5EF4-FFF2-40B4-BE49-F238E27FC236}">
                    <a16:creationId xmlns:a16="http://schemas.microsoft.com/office/drawing/2014/main" id="{9D35E9F2-0ADF-4922-8355-0397FE82CAEA}"/>
                  </a:ext>
                </a:extLst>
              </p:cNvPr>
              <p:cNvSpPr>
                <a:spLocks/>
              </p:cNvSpPr>
              <p:nvPr/>
            </p:nvSpPr>
            <p:spPr bwMode="auto">
              <a:xfrm>
                <a:off x="3700" y="1695"/>
                <a:ext cx="351" cy="401"/>
              </a:xfrm>
              <a:custGeom>
                <a:avLst/>
                <a:gdLst/>
                <a:ahLst/>
                <a:cxnLst>
                  <a:cxn ang="0">
                    <a:pos x="52" y="49"/>
                  </a:cxn>
                  <a:cxn ang="0">
                    <a:pos x="76" y="47"/>
                  </a:cxn>
                  <a:cxn ang="0">
                    <a:pos x="91" y="50"/>
                  </a:cxn>
                  <a:cxn ang="0">
                    <a:pos x="103" y="55"/>
                  </a:cxn>
                  <a:cxn ang="0">
                    <a:pos x="112" y="52"/>
                  </a:cxn>
                  <a:cxn ang="0">
                    <a:pos x="110" y="58"/>
                  </a:cxn>
                  <a:cxn ang="0">
                    <a:pos x="110" y="63"/>
                  </a:cxn>
                  <a:cxn ang="0">
                    <a:pos x="123" y="59"/>
                  </a:cxn>
                  <a:cxn ang="0">
                    <a:pos x="135" y="63"/>
                  </a:cxn>
                  <a:cxn ang="0">
                    <a:pos x="144" y="57"/>
                  </a:cxn>
                  <a:cxn ang="0">
                    <a:pos x="159" y="49"/>
                  </a:cxn>
                  <a:cxn ang="0">
                    <a:pos x="174" y="49"/>
                  </a:cxn>
                  <a:cxn ang="0">
                    <a:pos x="188" y="33"/>
                  </a:cxn>
                  <a:cxn ang="0">
                    <a:pos x="196" y="24"/>
                  </a:cxn>
                  <a:cxn ang="0">
                    <a:pos x="235" y="0"/>
                  </a:cxn>
                  <a:cxn ang="0">
                    <a:pos x="253" y="102"/>
                  </a:cxn>
                  <a:cxn ang="0">
                    <a:pos x="247" y="104"/>
                  </a:cxn>
                  <a:cxn ang="0">
                    <a:pos x="249" y="113"/>
                  </a:cxn>
                  <a:cxn ang="0">
                    <a:pos x="251" y="132"/>
                  </a:cxn>
                  <a:cxn ang="0">
                    <a:pos x="249" y="152"/>
                  </a:cxn>
                  <a:cxn ang="0">
                    <a:pos x="247" y="158"/>
                  </a:cxn>
                  <a:cxn ang="0">
                    <a:pos x="247" y="169"/>
                  </a:cxn>
                  <a:cxn ang="0">
                    <a:pos x="244" y="182"/>
                  </a:cxn>
                  <a:cxn ang="0">
                    <a:pos x="233" y="199"/>
                  </a:cxn>
                  <a:cxn ang="0">
                    <a:pos x="215" y="204"/>
                  </a:cxn>
                  <a:cxn ang="0">
                    <a:pos x="210" y="214"/>
                  </a:cxn>
                  <a:cxn ang="0">
                    <a:pos x="201" y="223"/>
                  </a:cxn>
                  <a:cxn ang="0">
                    <a:pos x="199" y="233"/>
                  </a:cxn>
                  <a:cxn ang="0">
                    <a:pos x="199" y="243"/>
                  </a:cxn>
                  <a:cxn ang="0">
                    <a:pos x="193" y="240"/>
                  </a:cxn>
                  <a:cxn ang="0">
                    <a:pos x="184" y="243"/>
                  </a:cxn>
                  <a:cxn ang="0">
                    <a:pos x="183" y="253"/>
                  </a:cxn>
                  <a:cxn ang="0">
                    <a:pos x="180" y="260"/>
                  </a:cxn>
                  <a:cxn ang="0">
                    <a:pos x="183" y="272"/>
                  </a:cxn>
                  <a:cxn ang="0">
                    <a:pos x="178" y="281"/>
                  </a:cxn>
                  <a:cxn ang="0">
                    <a:pos x="166" y="288"/>
                  </a:cxn>
                  <a:cxn ang="0">
                    <a:pos x="161" y="289"/>
                  </a:cxn>
                  <a:cxn ang="0">
                    <a:pos x="152" y="281"/>
                  </a:cxn>
                  <a:cxn ang="0">
                    <a:pos x="144" y="275"/>
                  </a:cxn>
                  <a:cxn ang="0">
                    <a:pos x="135" y="269"/>
                  </a:cxn>
                  <a:cxn ang="0">
                    <a:pos x="126" y="279"/>
                  </a:cxn>
                  <a:cxn ang="0">
                    <a:pos x="117" y="282"/>
                  </a:cxn>
                  <a:cxn ang="0">
                    <a:pos x="106" y="275"/>
                  </a:cxn>
                  <a:cxn ang="0">
                    <a:pos x="98" y="282"/>
                  </a:cxn>
                  <a:cxn ang="0">
                    <a:pos x="83" y="274"/>
                  </a:cxn>
                  <a:cxn ang="0">
                    <a:pos x="71" y="274"/>
                  </a:cxn>
                  <a:cxn ang="0">
                    <a:pos x="58" y="263"/>
                  </a:cxn>
                  <a:cxn ang="0">
                    <a:pos x="43" y="253"/>
                  </a:cxn>
                  <a:cxn ang="0">
                    <a:pos x="30" y="252"/>
                  </a:cxn>
                  <a:cxn ang="0">
                    <a:pos x="9" y="128"/>
                  </a:cxn>
                </a:cxnLst>
                <a:rect l="0" t="0" r="r" b="b"/>
                <a:pathLst>
                  <a:path w="253" h="289">
                    <a:moveTo>
                      <a:pt x="0" y="58"/>
                    </a:moveTo>
                    <a:lnTo>
                      <a:pt x="52" y="49"/>
                    </a:lnTo>
                    <a:lnTo>
                      <a:pt x="74" y="44"/>
                    </a:lnTo>
                    <a:lnTo>
                      <a:pt x="76" y="47"/>
                    </a:lnTo>
                    <a:lnTo>
                      <a:pt x="87" y="48"/>
                    </a:lnTo>
                    <a:lnTo>
                      <a:pt x="91" y="50"/>
                    </a:lnTo>
                    <a:lnTo>
                      <a:pt x="98" y="52"/>
                    </a:lnTo>
                    <a:lnTo>
                      <a:pt x="103" y="55"/>
                    </a:lnTo>
                    <a:lnTo>
                      <a:pt x="108" y="57"/>
                    </a:lnTo>
                    <a:lnTo>
                      <a:pt x="112" y="52"/>
                    </a:lnTo>
                    <a:lnTo>
                      <a:pt x="117" y="57"/>
                    </a:lnTo>
                    <a:lnTo>
                      <a:pt x="110" y="58"/>
                    </a:lnTo>
                    <a:lnTo>
                      <a:pt x="105" y="63"/>
                    </a:lnTo>
                    <a:lnTo>
                      <a:pt x="110" y="63"/>
                    </a:lnTo>
                    <a:lnTo>
                      <a:pt x="115" y="59"/>
                    </a:lnTo>
                    <a:lnTo>
                      <a:pt x="123" y="59"/>
                    </a:lnTo>
                    <a:lnTo>
                      <a:pt x="130" y="62"/>
                    </a:lnTo>
                    <a:lnTo>
                      <a:pt x="135" y="63"/>
                    </a:lnTo>
                    <a:lnTo>
                      <a:pt x="139" y="59"/>
                    </a:lnTo>
                    <a:lnTo>
                      <a:pt x="144" y="57"/>
                    </a:lnTo>
                    <a:lnTo>
                      <a:pt x="149" y="54"/>
                    </a:lnTo>
                    <a:lnTo>
                      <a:pt x="159" y="49"/>
                    </a:lnTo>
                    <a:lnTo>
                      <a:pt x="164" y="50"/>
                    </a:lnTo>
                    <a:lnTo>
                      <a:pt x="174" y="49"/>
                    </a:lnTo>
                    <a:lnTo>
                      <a:pt x="183" y="40"/>
                    </a:lnTo>
                    <a:lnTo>
                      <a:pt x="188" y="33"/>
                    </a:lnTo>
                    <a:lnTo>
                      <a:pt x="193" y="28"/>
                    </a:lnTo>
                    <a:lnTo>
                      <a:pt x="196" y="24"/>
                    </a:lnTo>
                    <a:lnTo>
                      <a:pt x="207" y="18"/>
                    </a:lnTo>
                    <a:lnTo>
                      <a:pt x="235" y="0"/>
                    </a:lnTo>
                    <a:lnTo>
                      <a:pt x="235" y="4"/>
                    </a:lnTo>
                    <a:lnTo>
                      <a:pt x="253" y="102"/>
                    </a:lnTo>
                    <a:lnTo>
                      <a:pt x="249" y="104"/>
                    </a:lnTo>
                    <a:lnTo>
                      <a:pt x="247" y="104"/>
                    </a:lnTo>
                    <a:lnTo>
                      <a:pt x="246" y="108"/>
                    </a:lnTo>
                    <a:lnTo>
                      <a:pt x="249" y="113"/>
                    </a:lnTo>
                    <a:lnTo>
                      <a:pt x="252" y="127"/>
                    </a:lnTo>
                    <a:lnTo>
                      <a:pt x="251" y="132"/>
                    </a:lnTo>
                    <a:lnTo>
                      <a:pt x="248" y="147"/>
                    </a:lnTo>
                    <a:lnTo>
                      <a:pt x="249" y="152"/>
                    </a:lnTo>
                    <a:lnTo>
                      <a:pt x="248" y="158"/>
                    </a:lnTo>
                    <a:lnTo>
                      <a:pt x="247" y="158"/>
                    </a:lnTo>
                    <a:lnTo>
                      <a:pt x="247" y="164"/>
                    </a:lnTo>
                    <a:lnTo>
                      <a:pt x="247" y="169"/>
                    </a:lnTo>
                    <a:lnTo>
                      <a:pt x="247" y="174"/>
                    </a:lnTo>
                    <a:lnTo>
                      <a:pt x="244" y="182"/>
                    </a:lnTo>
                    <a:lnTo>
                      <a:pt x="239" y="189"/>
                    </a:lnTo>
                    <a:lnTo>
                      <a:pt x="233" y="199"/>
                    </a:lnTo>
                    <a:lnTo>
                      <a:pt x="223" y="206"/>
                    </a:lnTo>
                    <a:lnTo>
                      <a:pt x="215" y="204"/>
                    </a:lnTo>
                    <a:lnTo>
                      <a:pt x="210" y="210"/>
                    </a:lnTo>
                    <a:lnTo>
                      <a:pt x="210" y="214"/>
                    </a:lnTo>
                    <a:lnTo>
                      <a:pt x="204" y="218"/>
                    </a:lnTo>
                    <a:lnTo>
                      <a:pt x="201" y="223"/>
                    </a:lnTo>
                    <a:lnTo>
                      <a:pt x="201" y="228"/>
                    </a:lnTo>
                    <a:lnTo>
                      <a:pt x="199" y="233"/>
                    </a:lnTo>
                    <a:lnTo>
                      <a:pt x="203" y="238"/>
                    </a:lnTo>
                    <a:lnTo>
                      <a:pt x="199" y="243"/>
                    </a:lnTo>
                    <a:lnTo>
                      <a:pt x="198" y="248"/>
                    </a:lnTo>
                    <a:lnTo>
                      <a:pt x="193" y="240"/>
                    </a:lnTo>
                    <a:lnTo>
                      <a:pt x="188" y="238"/>
                    </a:lnTo>
                    <a:lnTo>
                      <a:pt x="184" y="243"/>
                    </a:lnTo>
                    <a:lnTo>
                      <a:pt x="183" y="248"/>
                    </a:lnTo>
                    <a:lnTo>
                      <a:pt x="183" y="253"/>
                    </a:lnTo>
                    <a:lnTo>
                      <a:pt x="181" y="255"/>
                    </a:lnTo>
                    <a:lnTo>
                      <a:pt x="180" y="260"/>
                    </a:lnTo>
                    <a:lnTo>
                      <a:pt x="181" y="263"/>
                    </a:lnTo>
                    <a:lnTo>
                      <a:pt x="183" y="272"/>
                    </a:lnTo>
                    <a:lnTo>
                      <a:pt x="178" y="275"/>
                    </a:lnTo>
                    <a:lnTo>
                      <a:pt x="178" y="281"/>
                    </a:lnTo>
                    <a:lnTo>
                      <a:pt x="174" y="286"/>
                    </a:lnTo>
                    <a:lnTo>
                      <a:pt x="166" y="288"/>
                    </a:lnTo>
                    <a:lnTo>
                      <a:pt x="161" y="289"/>
                    </a:lnTo>
                    <a:lnTo>
                      <a:pt x="161" y="289"/>
                    </a:lnTo>
                    <a:lnTo>
                      <a:pt x="157" y="284"/>
                    </a:lnTo>
                    <a:lnTo>
                      <a:pt x="152" y="281"/>
                    </a:lnTo>
                    <a:lnTo>
                      <a:pt x="149" y="279"/>
                    </a:lnTo>
                    <a:lnTo>
                      <a:pt x="144" y="275"/>
                    </a:lnTo>
                    <a:lnTo>
                      <a:pt x="140" y="267"/>
                    </a:lnTo>
                    <a:lnTo>
                      <a:pt x="135" y="269"/>
                    </a:lnTo>
                    <a:lnTo>
                      <a:pt x="129" y="274"/>
                    </a:lnTo>
                    <a:lnTo>
                      <a:pt x="126" y="279"/>
                    </a:lnTo>
                    <a:lnTo>
                      <a:pt x="121" y="279"/>
                    </a:lnTo>
                    <a:lnTo>
                      <a:pt x="117" y="282"/>
                    </a:lnTo>
                    <a:lnTo>
                      <a:pt x="112" y="277"/>
                    </a:lnTo>
                    <a:lnTo>
                      <a:pt x="106" y="275"/>
                    </a:lnTo>
                    <a:lnTo>
                      <a:pt x="101" y="277"/>
                    </a:lnTo>
                    <a:lnTo>
                      <a:pt x="98" y="282"/>
                    </a:lnTo>
                    <a:lnTo>
                      <a:pt x="93" y="282"/>
                    </a:lnTo>
                    <a:lnTo>
                      <a:pt x="83" y="274"/>
                    </a:lnTo>
                    <a:lnTo>
                      <a:pt x="81" y="273"/>
                    </a:lnTo>
                    <a:lnTo>
                      <a:pt x="71" y="274"/>
                    </a:lnTo>
                    <a:lnTo>
                      <a:pt x="66" y="273"/>
                    </a:lnTo>
                    <a:lnTo>
                      <a:pt x="58" y="263"/>
                    </a:lnTo>
                    <a:lnTo>
                      <a:pt x="56" y="258"/>
                    </a:lnTo>
                    <a:lnTo>
                      <a:pt x="43" y="253"/>
                    </a:lnTo>
                    <a:lnTo>
                      <a:pt x="35" y="255"/>
                    </a:lnTo>
                    <a:lnTo>
                      <a:pt x="30" y="252"/>
                    </a:lnTo>
                    <a:lnTo>
                      <a:pt x="24" y="255"/>
                    </a:lnTo>
                    <a:lnTo>
                      <a:pt x="9" y="128"/>
                    </a:lnTo>
                    <a:lnTo>
                      <a:pt x="0" y="58"/>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37" name="Freeform 49">
                <a:extLst>
                  <a:ext uri="{FF2B5EF4-FFF2-40B4-BE49-F238E27FC236}">
                    <a16:creationId xmlns:a16="http://schemas.microsoft.com/office/drawing/2014/main" id="{1D22E039-C010-4109-BAE9-BF4E36B6C663}"/>
                  </a:ext>
                </a:extLst>
              </p:cNvPr>
              <p:cNvSpPr>
                <a:spLocks/>
              </p:cNvSpPr>
              <p:nvPr/>
            </p:nvSpPr>
            <p:spPr bwMode="auto">
              <a:xfrm>
                <a:off x="3721" y="2459"/>
                <a:ext cx="457" cy="472"/>
              </a:xfrm>
              <a:custGeom>
                <a:avLst/>
                <a:gdLst/>
                <a:ahLst/>
                <a:cxnLst>
                  <a:cxn ang="0">
                    <a:pos x="80" y="12"/>
                  </a:cxn>
                  <a:cxn ang="0">
                    <a:pos x="144" y="18"/>
                  </a:cxn>
                  <a:cxn ang="0">
                    <a:pos x="150" y="30"/>
                  </a:cxn>
                  <a:cxn ang="0">
                    <a:pos x="171" y="38"/>
                  </a:cxn>
                  <a:cxn ang="0">
                    <a:pos x="184" y="52"/>
                  </a:cxn>
                  <a:cxn ang="0">
                    <a:pos x="208" y="79"/>
                  </a:cxn>
                  <a:cxn ang="0">
                    <a:pos x="225" y="95"/>
                  </a:cxn>
                  <a:cxn ang="0">
                    <a:pos x="241" y="103"/>
                  </a:cxn>
                  <a:cxn ang="0">
                    <a:pos x="246" y="115"/>
                  </a:cxn>
                  <a:cxn ang="0">
                    <a:pos x="257" y="124"/>
                  </a:cxn>
                  <a:cxn ang="0">
                    <a:pos x="267" y="131"/>
                  </a:cxn>
                  <a:cxn ang="0">
                    <a:pos x="283" y="149"/>
                  </a:cxn>
                  <a:cxn ang="0">
                    <a:pos x="287" y="164"/>
                  </a:cxn>
                  <a:cxn ang="0">
                    <a:pos x="302" y="175"/>
                  </a:cxn>
                  <a:cxn ang="0">
                    <a:pos x="308" y="190"/>
                  </a:cxn>
                  <a:cxn ang="0">
                    <a:pos x="322" y="202"/>
                  </a:cxn>
                  <a:cxn ang="0">
                    <a:pos x="330" y="204"/>
                  </a:cxn>
                  <a:cxn ang="0">
                    <a:pos x="324" y="217"/>
                  </a:cxn>
                  <a:cxn ang="0">
                    <a:pos x="315" y="219"/>
                  </a:cxn>
                  <a:cxn ang="0">
                    <a:pos x="310" y="229"/>
                  </a:cxn>
                  <a:cxn ang="0">
                    <a:pos x="316" y="234"/>
                  </a:cxn>
                  <a:cxn ang="0">
                    <a:pos x="312" y="242"/>
                  </a:cxn>
                  <a:cxn ang="0">
                    <a:pos x="314" y="247"/>
                  </a:cxn>
                  <a:cxn ang="0">
                    <a:pos x="308" y="261"/>
                  </a:cxn>
                  <a:cxn ang="0">
                    <a:pos x="297" y="259"/>
                  </a:cxn>
                  <a:cxn ang="0">
                    <a:pos x="312" y="263"/>
                  </a:cxn>
                  <a:cxn ang="0">
                    <a:pos x="301" y="273"/>
                  </a:cxn>
                  <a:cxn ang="0">
                    <a:pos x="303" y="283"/>
                  </a:cxn>
                  <a:cxn ang="0">
                    <a:pos x="301" y="290"/>
                  </a:cxn>
                  <a:cxn ang="0">
                    <a:pos x="301" y="298"/>
                  </a:cxn>
                  <a:cxn ang="0">
                    <a:pos x="301" y="310"/>
                  </a:cxn>
                  <a:cxn ang="0">
                    <a:pos x="282" y="306"/>
                  </a:cxn>
                  <a:cxn ang="0">
                    <a:pos x="271" y="308"/>
                  </a:cxn>
                  <a:cxn ang="0">
                    <a:pos x="272" y="322"/>
                  </a:cxn>
                  <a:cxn ang="0">
                    <a:pos x="268" y="341"/>
                  </a:cxn>
                  <a:cxn ang="0">
                    <a:pos x="254" y="327"/>
                  </a:cxn>
                  <a:cxn ang="0">
                    <a:pos x="82" y="330"/>
                  </a:cxn>
                  <a:cxn ang="0">
                    <a:pos x="72" y="310"/>
                  </a:cxn>
                  <a:cxn ang="0">
                    <a:pos x="68" y="290"/>
                  </a:cxn>
                  <a:cxn ang="0">
                    <a:pos x="66" y="273"/>
                  </a:cxn>
                  <a:cxn ang="0">
                    <a:pos x="61" y="249"/>
                  </a:cxn>
                  <a:cxn ang="0">
                    <a:pos x="64" y="229"/>
                  </a:cxn>
                  <a:cxn ang="0">
                    <a:pos x="64" y="219"/>
                  </a:cxn>
                  <a:cxn ang="0">
                    <a:pos x="62" y="204"/>
                  </a:cxn>
                  <a:cxn ang="0">
                    <a:pos x="48" y="184"/>
                  </a:cxn>
                  <a:cxn ang="0">
                    <a:pos x="23" y="93"/>
                  </a:cxn>
                </a:cxnLst>
                <a:rect l="0" t="0" r="r" b="b"/>
                <a:pathLst>
                  <a:path w="330" h="341">
                    <a:moveTo>
                      <a:pt x="0" y="22"/>
                    </a:moveTo>
                    <a:lnTo>
                      <a:pt x="54" y="14"/>
                    </a:lnTo>
                    <a:lnTo>
                      <a:pt x="80" y="12"/>
                    </a:lnTo>
                    <a:lnTo>
                      <a:pt x="154" y="0"/>
                    </a:lnTo>
                    <a:lnTo>
                      <a:pt x="154" y="4"/>
                    </a:lnTo>
                    <a:lnTo>
                      <a:pt x="144" y="18"/>
                    </a:lnTo>
                    <a:lnTo>
                      <a:pt x="142" y="23"/>
                    </a:lnTo>
                    <a:lnTo>
                      <a:pt x="145" y="28"/>
                    </a:lnTo>
                    <a:lnTo>
                      <a:pt x="150" y="30"/>
                    </a:lnTo>
                    <a:lnTo>
                      <a:pt x="155" y="32"/>
                    </a:lnTo>
                    <a:lnTo>
                      <a:pt x="164" y="39"/>
                    </a:lnTo>
                    <a:lnTo>
                      <a:pt x="171" y="38"/>
                    </a:lnTo>
                    <a:lnTo>
                      <a:pt x="176" y="42"/>
                    </a:lnTo>
                    <a:lnTo>
                      <a:pt x="179" y="47"/>
                    </a:lnTo>
                    <a:lnTo>
                      <a:pt x="184" y="52"/>
                    </a:lnTo>
                    <a:lnTo>
                      <a:pt x="185" y="57"/>
                    </a:lnTo>
                    <a:lnTo>
                      <a:pt x="198" y="73"/>
                    </a:lnTo>
                    <a:lnTo>
                      <a:pt x="208" y="79"/>
                    </a:lnTo>
                    <a:lnTo>
                      <a:pt x="217" y="83"/>
                    </a:lnTo>
                    <a:lnTo>
                      <a:pt x="222" y="90"/>
                    </a:lnTo>
                    <a:lnTo>
                      <a:pt x="225" y="95"/>
                    </a:lnTo>
                    <a:lnTo>
                      <a:pt x="228" y="97"/>
                    </a:lnTo>
                    <a:lnTo>
                      <a:pt x="233" y="98"/>
                    </a:lnTo>
                    <a:lnTo>
                      <a:pt x="241" y="103"/>
                    </a:lnTo>
                    <a:lnTo>
                      <a:pt x="244" y="106"/>
                    </a:lnTo>
                    <a:lnTo>
                      <a:pt x="244" y="110"/>
                    </a:lnTo>
                    <a:lnTo>
                      <a:pt x="246" y="115"/>
                    </a:lnTo>
                    <a:lnTo>
                      <a:pt x="252" y="117"/>
                    </a:lnTo>
                    <a:lnTo>
                      <a:pt x="252" y="122"/>
                    </a:lnTo>
                    <a:lnTo>
                      <a:pt x="257" y="124"/>
                    </a:lnTo>
                    <a:lnTo>
                      <a:pt x="257" y="125"/>
                    </a:lnTo>
                    <a:lnTo>
                      <a:pt x="262" y="130"/>
                    </a:lnTo>
                    <a:lnTo>
                      <a:pt x="267" y="131"/>
                    </a:lnTo>
                    <a:lnTo>
                      <a:pt x="277" y="137"/>
                    </a:lnTo>
                    <a:lnTo>
                      <a:pt x="277" y="141"/>
                    </a:lnTo>
                    <a:lnTo>
                      <a:pt x="283" y="149"/>
                    </a:lnTo>
                    <a:lnTo>
                      <a:pt x="286" y="154"/>
                    </a:lnTo>
                    <a:lnTo>
                      <a:pt x="286" y="159"/>
                    </a:lnTo>
                    <a:lnTo>
                      <a:pt x="287" y="164"/>
                    </a:lnTo>
                    <a:lnTo>
                      <a:pt x="292" y="168"/>
                    </a:lnTo>
                    <a:lnTo>
                      <a:pt x="298" y="170"/>
                    </a:lnTo>
                    <a:lnTo>
                      <a:pt x="302" y="175"/>
                    </a:lnTo>
                    <a:lnTo>
                      <a:pt x="305" y="180"/>
                    </a:lnTo>
                    <a:lnTo>
                      <a:pt x="308" y="185"/>
                    </a:lnTo>
                    <a:lnTo>
                      <a:pt x="308" y="190"/>
                    </a:lnTo>
                    <a:lnTo>
                      <a:pt x="308" y="195"/>
                    </a:lnTo>
                    <a:lnTo>
                      <a:pt x="312" y="199"/>
                    </a:lnTo>
                    <a:lnTo>
                      <a:pt x="322" y="202"/>
                    </a:lnTo>
                    <a:lnTo>
                      <a:pt x="325" y="203"/>
                    </a:lnTo>
                    <a:lnTo>
                      <a:pt x="327" y="203"/>
                    </a:lnTo>
                    <a:lnTo>
                      <a:pt x="330" y="204"/>
                    </a:lnTo>
                    <a:lnTo>
                      <a:pt x="329" y="209"/>
                    </a:lnTo>
                    <a:lnTo>
                      <a:pt x="324" y="212"/>
                    </a:lnTo>
                    <a:lnTo>
                      <a:pt x="324" y="217"/>
                    </a:lnTo>
                    <a:lnTo>
                      <a:pt x="320" y="217"/>
                    </a:lnTo>
                    <a:lnTo>
                      <a:pt x="315" y="214"/>
                    </a:lnTo>
                    <a:lnTo>
                      <a:pt x="315" y="219"/>
                    </a:lnTo>
                    <a:lnTo>
                      <a:pt x="320" y="223"/>
                    </a:lnTo>
                    <a:lnTo>
                      <a:pt x="316" y="229"/>
                    </a:lnTo>
                    <a:lnTo>
                      <a:pt x="310" y="229"/>
                    </a:lnTo>
                    <a:lnTo>
                      <a:pt x="311" y="234"/>
                    </a:lnTo>
                    <a:lnTo>
                      <a:pt x="316" y="233"/>
                    </a:lnTo>
                    <a:lnTo>
                      <a:pt x="316" y="234"/>
                    </a:lnTo>
                    <a:lnTo>
                      <a:pt x="315" y="239"/>
                    </a:lnTo>
                    <a:lnTo>
                      <a:pt x="310" y="237"/>
                    </a:lnTo>
                    <a:lnTo>
                      <a:pt x="312" y="242"/>
                    </a:lnTo>
                    <a:lnTo>
                      <a:pt x="307" y="246"/>
                    </a:lnTo>
                    <a:lnTo>
                      <a:pt x="310" y="248"/>
                    </a:lnTo>
                    <a:lnTo>
                      <a:pt x="314" y="247"/>
                    </a:lnTo>
                    <a:lnTo>
                      <a:pt x="311" y="256"/>
                    </a:lnTo>
                    <a:lnTo>
                      <a:pt x="308" y="256"/>
                    </a:lnTo>
                    <a:lnTo>
                      <a:pt x="308" y="261"/>
                    </a:lnTo>
                    <a:lnTo>
                      <a:pt x="303" y="261"/>
                    </a:lnTo>
                    <a:lnTo>
                      <a:pt x="298" y="259"/>
                    </a:lnTo>
                    <a:lnTo>
                      <a:pt x="297" y="259"/>
                    </a:lnTo>
                    <a:lnTo>
                      <a:pt x="302" y="262"/>
                    </a:lnTo>
                    <a:lnTo>
                      <a:pt x="306" y="262"/>
                    </a:lnTo>
                    <a:lnTo>
                      <a:pt x="312" y="263"/>
                    </a:lnTo>
                    <a:lnTo>
                      <a:pt x="310" y="268"/>
                    </a:lnTo>
                    <a:lnTo>
                      <a:pt x="306" y="276"/>
                    </a:lnTo>
                    <a:lnTo>
                      <a:pt x="301" y="273"/>
                    </a:lnTo>
                    <a:lnTo>
                      <a:pt x="300" y="278"/>
                    </a:lnTo>
                    <a:lnTo>
                      <a:pt x="306" y="278"/>
                    </a:lnTo>
                    <a:lnTo>
                      <a:pt x="303" y="283"/>
                    </a:lnTo>
                    <a:lnTo>
                      <a:pt x="300" y="281"/>
                    </a:lnTo>
                    <a:lnTo>
                      <a:pt x="303" y="285"/>
                    </a:lnTo>
                    <a:lnTo>
                      <a:pt x="301" y="290"/>
                    </a:lnTo>
                    <a:lnTo>
                      <a:pt x="305" y="290"/>
                    </a:lnTo>
                    <a:lnTo>
                      <a:pt x="302" y="295"/>
                    </a:lnTo>
                    <a:lnTo>
                      <a:pt x="301" y="298"/>
                    </a:lnTo>
                    <a:lnTo>
                      <a:pt x="305" y="303"/>
                    </a:lnTo>
                    <a:lnTo>
                      <a:pt x="303" y="308"/>
                    </a:lnTo>
                    <a:lnTo>
                      <a:pt x="301" y="310"/>
                    </a:lnTo>
                    <a:lnTo>
                      <a:pt x="300" y="310"/>
                    </a:lnTo>
                    <a:lnTo>
                      <a:pt x="295" y="310"/>
                    </a:lnTo>
                    <a:lnTo>
                      <a:pt x="282" y="306"/>
                    </a:lnTo>
                    <a:lnTo>
                      <a:pt x="277" y="305"/>
                    </a:lnTo>
                    <a:lnTo>
                      <a:pt x="273" y="308"/>
                    </a:lnTo>
                    <a:lnTo>
                      <a:pt x="271" y="308"/>
                    </a:lnTo>
                    <a:lnTo>
                      <a:pt x="269" y="313"/>
                    </a:lnTo>
                    <a:lnTo>
                      <a:pt x="269" y="319"/>
                    </a:lnTo>
                    <a:lnTo>
                      <a:pt x="272" y="322"/>
                    </a:lnTo>
                    <a:lnTo>
                      <a:pt x="273" y="327"/>
                    </a:lnTo>
                    <a:lnTo>
                      <a:pt x="273" y="337"/>
                    </a:lnTo>
                    <a:lnTo>
                      <a:pt x="268" y="341"/>
                    </a:lnTo>
                    <a:lnTo>
                      <a:pt x="263" y="341"/>
                    </a:lnTo>
                    <a:lnTo>
                      <a:pt x="259" y="331"/>
                    </a:lnTo>
                    <a:lnTo>
                      <a:pt x="254" y="327"/>
                    </a:lnTo>
                    <a:lnTo>
                      <a:pt x="87" y="340"/>
                    </a:lnTo>
                    <a:lnTo>
                      <a:pt x="83" y="335"/>
                    </a:lnTo>
                    <a:lnTo>
                      <a:pt x="82" y="330"/>
                    </a:lnTo>
                    <a:lnTo>
                      <a:pt x="76" y="320"/>
                    </a:lnTo>
                    <a:lnTo>
                      <a:pt x="76" y="317"/>
                    </a:lnTo>
                    <a:lnTo>
                      <a:pt x="72" y="310"/>
                    </a:lnTo>
                    <a:lnTo>
                      <a:pt x="68" y="305"/>
                    </a:lnTo>
                    <a:lnTo>
                      <a:pt x="66" y="300"/>
                    </a:lnTo>
                    <a:lnTo>
                      <a:pt x="68" y="290"/>
                    </a:lnTo>
                    <a:lnTo>
                      <a:pt x="67" y="285"/>
                    </a:lnTo>
                    <a:lnTo>
                      <a:pt x="68" y="280"/>
                    </a:lnTo>
                    <a:lnTo>
                      <a:pt x="66" y="273"/>
                    </a:lnTo>
                    <a:lnTo>
                      <a:pt x="62" y="267"/>
                    </a:lnTo>
                    <a:lnTo>
                      <a:pt x="59" y="258"/>
                    </a:lnTo>
                    <a:lnTo>
                      <a:pt x="61" y="249"/>
                    </a:lnTo>
                    <a:lnTo>
                      <a:pt x="62" y="243"/>
                    </a:lnTo>
                    <a:lnTo>
                      <a:pt x="62" y="234"/>
                    </a:lnTo>
                    <a:lnTo>
                      <a:pt x="64" y="229"/>
                    </a:lnTo>
                    <a:lnTo>
                      <a:pt x="69" y="225"/>
                    </a:lnTo>
                    <a:lnTo>
                      <a:pt x="68" y="222"/>
                    </a:lnTo>
                    <a:lnTo>
                      <a:pt x="64" y="219"/>
                    </a:lnTo>
                    <a:lnTo>
                      <a:pt x="64" y="212"/>
                    </a:lnTo>
                    <a:lnTo>
                      <a:pt x="62" y="205"/>
                    </a:lnTo>
                    <a:lnTo>
                      <a:pt x="62" y="204"/>
                    </a:lnTo>
                    <a:lnTo>
                      <a:pt x="56" y="198"/>
                    </a:lnTo>
                    <a:lnTo>
                      <a:pt x="52" y="189"/>
                    </a:lnTo>
                    <a:lnTo>
                      <a:pt x="48" y="184"/>
                    </a:lnTo>
                    <a:lnTo>
                      <a:pt x="47" y="179"/>
                    </a:lnTo>
                    <a:lnTo>
                      <a:pt x="46" y="176"/>
                    </a:lnTo>
                    <a:lnTo>
                      <a:pt x="23" y="93"/>
                    </a:lnTo>
                    <a:lnTo>
                      <a:pt x="0" y="22"/>
                    </a:lnTo>
                    <a:close/>
                  </a:path>
                </a:pathLst>
              </a:custGeom>
              <a:solidFill>
                <a:srgbClr val="336699"/>
              </a:solidFill>
              <a:ln w="9525">
                <a:noFill/>
                <a:round/>
                <a:headEnd/>
                <a:tailEnd/>
              </a:ln>
            </p:spPr>
            <p:txBody>
              <a:bodyPr/>
              <a:lstStyle/>
              <a:p>
                <a:pPr defTabSz="257175">
                  <a:defRPr/>
                </a:pPr>
                <a:endParaRPr lang="en-US" sz="1013" kern="0">
                  <a:solidFill>
                    <a:prstClr val="black"/>
                  </a:solidFill>
                  <a:latin typeface="Calibri"/>
                </a:endParaRPr>
              </a:p>
            </p:txBody>
          </p:sp>
          <p:sp>
            <p:nvSpPr>
              <p:cNvPr id="138" name="Freeform 50">
                <a:extLst>
                  <a:ext uri="{FF2B5EF4-FFF2-40B4-BE49-F238E27FC236}">
                    <a16:creationId xmlns:a16="http://schemas.microsoft.com/office/drawing/2014/main" id="{D1A457C2-2DE7-4377-B70A-55FD2B4BCA01}"/>
                  </a:ext>
                </a:extLst>
              </p:cNvPr>
              <p:cNvSpPr>
                <a:spLocks/>
              </p:cNvSpPr>
              <p:nvPr/>
            </p:nvSpPr>
            <p:spPr bwMode="auto">
              <a:xfrm>
                <a:off x="3721" y="2459"/>
                <a:ext cx="457" cy="472"/>
              </a:xfrm>
              <a:custGeom>
                <a:avLst/>
                <a:gdLst/>
                <a:ahLst/>
                <a:cxnLst>
                  <a:cxn ang="0">
                    <a:pos x="80" y="12"/>
                  </a:cxn>
                  <a:cxn ang="0">
                    <a:pos x="144" y="18"/>
                  </a:cxn>
                  <a:cxn ang="0">
                    <a:pos x="150" y="30"/>
                  </a:cxn>
                  <a:cxn ang="0">
                    <a:pos x="171" y="38"/>
                  </a:cxn>
                  <a:cxn ang="0">
                    <a:pos x="184" y="52"/>
                  </a:cxn>
                  <a:cxn ang="0">
                    <a:pos x="208" y="79"/>
                  </a:cxn>
                  <a:cxn ang="0">
                    <a:pos x="225" y="95"/>
                  </a:cxn>
                  <a:cxn ang="0">
                    <a:pos x="241" y="103"/>
                  </a:cxn>
                  <a:cxn ang="0">
                    <a:pos x="246" y="115"/>
                  </a:cxn>
                  <a:cxn ang="0">
                    <a:pos x="257" y="124"/>
                  </a:cxn>
                  <a:cxn ang="0">
                    <a:pos x="267" y="131"/>
                  </a:cxn>
                  <a:cxn ang="0">
                    <a:pos x="283" y="149"/>
                  </a:cxn>
                  <a:cxn ang="0">
                    <a:pos x="287" y="164"/>
                  </a:cxn>
                  <a:cxn ang="0">
                    <a:pos x="302" y="175"/>
                  </a:cxn>
                  <a:cxn ang="0">
                    <a:pos x="308" y="190"/>
                  </a:cxn>
                  <a:cxn ang="0">
                    <a:pos x="322" y="202"/>
                  </a:cxn>
                  <a:cxn ang="0">
                    <a:pos x="330" y="204"/>
                  </a:cxn>
                  <a:cxn ang="0">
                    <a:pos x="324" y="217"/>
                  </a:cxn>
                  <a:cxn ang="0">
                    <a:pos x="315" y="219"/>
                  </a:cxn>
                  <a:cxn ang="0">
                    <a:pos x="310" y="229"/>
                  </a:cxn>
                  <a:cxn ang="0">
                    <a:pos x="316" y="234"/>
                  </a:cxn>
                  <a:cxn ang="0">
                    <a:pos x="312" y="242"/>
                  </a:cxn>
                  <a:cxn ang="0">
                    <a:pos x="314" y="247"/>
                  </a:cxn>
                  <a:cxn ang="0">
                    <a:pos x="308" y="261"/>
                  </a:cxn>
                  <a:cxn ang="0">
                    <a:pos x="297" y="259"/>
                  </a:cxn>
                  <a:cxn ang="0">
                    <a:pos x="312" y="263"/>
                  </a:cxn>
                  <a:cxn ang="0">
                    <a:pos x="301" y="273"/>
                  </a:cxn>
                  <a:cxn ang="0">
                    <a:pos x="303" y="283"/>
                  </a:cxn>
                  <a:cxn ang="0">
                    <a:pos x="301" y="290"/>
                  </a:cxn>
                  <a:cxn ang="0">
                    <a:pos x="301" y="298"/>
                  </a:cxn>
                  <a:cxn ang="0">
                    <a:pos x="301" y="310"/>
                  </a:cxn>
                  <a:cxn ang="0">
                    <a:pos x="282" y="306"/>
                  </a:cxn>
                  <a:cxn ang="0">
                    <a:pos x="271" y="308"/>
                  </a:cxn>
                  <a:cxn ang="0">
                    <a:pos x="272" y="322"/>
                  </a:cxn>
                  <a:cxn ang="0">
                    <a:pos x="268" y="341"/>
                  </a:cxn>
                  <a:cxn ang="0">
                    <a:pos x="254" y="327"/>
                  </a:cxn>
                  <a:cxn ang="0">
                    <a:pos x="82" y="330"/>
                  </a:cxn>
                  <a:cxn ang="0">
                    <a:pos x="72" y="310"/>
                  </a:cxn>
                  <a:cxn ang="0">
                    <a:pos x="68" y="290"/>
                  </a:cxn>
                  <a:cxn ang="0">
                    <a:pos x="66" y="273"/>
                  </a:cxn>
                  <a:cxn ang="0">
                    <a:pos x="61" y="249"/>
                  </a:cxn>
                  <a:cxn ang="0">
                    <a:pos x="64" y="229"/>
                  </a:cxn>
                  <a:cxn ang="0">
                    <a:pos x="64" y="219"/>
                  </a:cxn>
                  <a:cxn ang="0">
                    <a:pos x="62" y="204"/>
                  </a:cxn>
                  <a:cxn ang="0">
                    <a:pos x="48" y="184"/>
                  </a:cxn>
                  <a:cxn ang="0">
                    <a:pos x="23" y="93"/>
                  </a:cxn>
                </a:cxnLst>
                <a:rect l="0" t="0" r="r" b="b"/>
                <a:pathLst>
                  <a:path w="330" h="341">
                    <a:moveTo>
                      <a:pt x="0" y="22"/>
                    </a:moveTo>
                    <a:lnTo>
                      <a:pt x="54" y="14"/>
                    </a:lnTo>
                    <a:lnTo>
                      <a:pt x="80" y="12"/>
                    </a:lnTo>
                    <a:lnTo>
                      <a:pt x="154" y="0"/>
                    </a:lnTo>
                    <a:lnTo>
                      <a:pt x="154" y="4"/>
                    </a:lnTo>
                    <a:lnTo>
                      <a:pt x="144" y="18"/>
                    </a:lnTo>
                    <a:lnTo>
                      <a:pt x="142" y="23"/>
                    </a:lnTo>
                    <a:lnTo>
                      <a:pt x="145" y="28"/>
                    </a:lnTo>
                    <a:lnTo>
                      <a:pt x="150" y="30"/>
                    </a:lnTo>
                    <a:lnTo>
                      <a:pt x="155" y="32"/>
                    </a:lnTo>
                    <a:lnTo>
                      <a:pt x="164" y="39"/>
                    </a:lnTo>
                    <a:lnTo>
                      <a:pt x="171" y="38"/>
                    </a:lnTo>
                    <a:lnTo>
                      <a:pt x="176" y="42"/>
                    </a:lnTo>
                    <a:lnTo>
                      <a:pt x="179" y="47"/>
                    </a:lnTo>
                    <a:lnTo>
                      <a:pt x="184" y="52"/>
                    </a:lnTo>
                    <a:lnTo>
                      <a:pt x="185" y="57"/>
                    </a:lnTo>
                    <a:lnTo>
                      <a:pt x="198" y="73"/>
                    </a:lnTo>
                    <a:lnTo>
                      <a:pt x="208" y="79"/>
                    </a:lnTo>
                    <a:lnTo>
                      <a:pt x="217" y="83"/>
                    </a:lnTo>
                    <a:lnTo>
                      <a:pt x="222" y="90"/>
                    </a:lnTo>
                    <a:lnTo>
                      <a:pt x="225" y="95"/>
                    </a:lnTo>
                    <a:lnTo>
                      <a:pt x="228" y="97"/>
                    </a:lnTo>
                    <a:lnTo>
                      <a:pt x="233" y="98"/>
                    </a:lnTo>
                    <a:lnTo>
                      <a:pt x="241" y="103"/>
                    </a:lnTo>
                    <a:lnTo>
                      <a:pt x="244" y="106"/>
                    </a:lnTo>
                    <a:lnTo>
                      <a:pt x="244" y="110"/>
                    </a:lnTo>
                    <a:lnTo>
                      <a:pt x="246" y="115"/>
                    </a:lnTo>
                    <a:lnTo>
                      <a:pt x="252" y="117"/>
                    </a:lnTo>
                    <a:lnTo>
                      <a:pt x="252" y="122"/>
                    </a:lnTo>
                    <a:lnTo>
                      <a:pt x="257" y="124"/>
                    </a:lnTo>
                    <a:lnTo>
                      <a:pt x="257" y="125"/>
                    </a:lnTo>
                    <a:lnTo>
                      <a:pt x="262" y="130"/>
                    </a:lnTo>
                    <a:lnTo>
                      <a:pt x="267" y="131"/>
                    </a:lnTo>
                    <a:lnTo>
                      <a:pt x="277" y="137"/>
                    </a:lnTo>
                    <a:lnTo>
                      <a:pt x="277" y="141"/>
                    </a:lnTo>
                    <a:lnTo>
                      <a:pt x="283" y="149"/>
                    </a:lnTo>
                    <a:lnTo>
                      <a:pt x="286" y="154"/>
                    </a:lnTo>
                    <a:lnTo>
                      <a:pt x="286" y="159"/>
                    </a:lnTo>
                    <a:lnTo>
                      <a:pt x="287" y="164"/>
                    </a:lnTo>
                    <a:lnTo>
                      <a:pt x="292" y="168"/>
                    </a:lnTo>
                    <a:lnTo>
                      <a:pt x="298" y="170"/>
                    </a:lnTo>
                    <a:lnTo>
                      <a:pt x="302" y="175"/>
                    </a:lnTo>
                    <a:lnTo>
                      <a:pt x="305" y="180"/>
                    </a:lnTo>
                    <a:lnTo>
                      <a:pt x="308" y="185"/>
                    </a:lnTo>
                    <a:lnTo>
                      <a:pt x="308" y="190"/>
                    </a:lnTo>
                    <a:lnTo>
                      <a:pt x="308" y="195"/>
                    </a:lnTo>
                    <a:lnTo>
                      <a:pt x="312" y="199"/>
                    </a:lnTo>
                    <a:lnTo>
                      <a:pt x="322" y="202"/>
                    </a:lnTo>
                    <a:lnTo>
                      <a:pt x="325" y="203"/>
                    </a:lnTo>
                    <a:lnTo>
                      <a:pt x="327" y="203"/>
                    </a:lnTo>
                    <a:lnTo>
                      <a:pt x="330" y="204"/>
                    </a:lnTo>
                    <a:lnTo>
                      <a:pt x="329" y="209"/>
                    </a:lnTo>
                    <a:lnTo>
                      <a:pt x="324" y="212"/>
                    </a:lnTo>
                    <a:lnTo>
                      <a:pt x="324" y="217"/>
                    </a:lnTo>
                    <a:lnTo>
                      <a:pt x="320" y="217"/>
                    </a:lnTo>
                    <a:lnTo>
                      <a:pt x="315" y="214"/>
                    </a:lnTo>
                    <a:lnTo>
                      <a:pt x="315" y="219"/>
                    </a:lnTo>
                    <a:lnTo>
                      <a:pt x="320" y="223"/>
                    </a:lnTo>
                    <a:lnTo>
                      <a:pt x="316" y="229"/>
                    </a:lnTo>
                    <a:lnTo>
                      <a:pt x="310" y="229"/>
                    </a:lnTo>
                    <a:lnTo>
                      <a:pt x="311" y="234"/>
                    </a:lnTo>
                    <a:lnTo>
                      <a:pt x="316" y="233"/>
                    </a:lnTo>
                    <a:lnTo>
                      <a:pt x="316" y="234"/>
                    </a:lnTo>
                    <a:lnTo>
                      <a:pt x="315" y="239"/>
                    </a:lnTo>
                    <a:lnTo>
                      <a:pt x="310" y="237"/>
                    </a:lnTo>
                    <a:lnTo>
                      <a:pt x="312" y="242"/>
                    </a:lnTo>
                    <a:lnTo>
                      <a:pt x="307" y="246"/>
                    </a:lnTo>
                    <a:lnTo>
                      <a:pt x="310" y="248"/>
                    </a:lnTo>
                    <a:lnTo>
                      <a:pt x="314" y="247"/>
                    </a:lnTo>
                    <a:lnTo>
                      <a:pt x="311" y="256"/>
                    </a:lnTo>
                    <a:lnTo>
                      <a:pt x="308" y="256"/>
                    </a:lnTo>
                    <a:lnTo>
                      <a:pt x="308" y="261"/>
                    </a:lnTo>
                    <a:lnTo>
                      <a:pt x="303" y="261"/>
                    </a:lnTo>
                    <a:lnTo>
                      <a:pt x="298" y="259"/>
                    </a:lnTo>
                    <a:lnTo>
                      <a:pt x="297" y="259"/>
                    </a:lnTo>
                    <a:lnTo>
                      <a:pt x="302" y="262"/>
                    </a:lnTo>
                    <a:lnTo>
                      <a:pt x="306" y="262"/>
                    </a:lnTo>
                    <a:lnTo>
                      <a:pt x="312" y="263"/>
                    </a:lnTo>
                    <a:lnTo>
                      <a:pt x="310" y="268"/>
                    </a:lnTo>
                    <a:lnTo>
                      <a:pt x="306" y="276"/>
                    </a:lnTo>
                    <a:lnTo>
                      <a:pt x="301" y="273"/>
                    </a:lnTo>
                    <a:lnTo>
                      <a:pt x="300" y="278"/>
                    </a:lnTo>
                    <a:lnTo>
                      <a:pt x="306" y="278"/>
                    </a:lnTo>
                    <a:lnTo>
                      <a:pt x="303" y="283"/>
                    </a:lnTo>
                    <a:lnTo>
                      <a:pt x="300" y="281"/>
                    </a:lnTo>
                    <a:lnTo>
                      <a:pt x="303" y="285"/>
                    </a:lnTo>
                    <a:lnTo>
                      <a:pt x="301" y="290"/>
                    </a:lnTo>
                    <a:lnTo>
                      <a:pt x="305" y="290"/>
                    </a:lnTo>
                    <a:lnTo>
                      <a:pt x="302" y="295"/>
                    </a:lnTo>
                    <a:lnTo>
                      <a:pt x="301" y="298"/>
                    </a:lnTo>
                    <a:lnTo>
                      <a:pt x="305" y="303"/>
                    </a:lnTo>
                    <a:lnTo>
                      <a:pt x="303" y="308"/>
                    </a:lnTo>
                    <a:lnTo>
                      <a:pt x="301" y="310"/>
                    </a:lnTo>
                    <a:lnTo>
                      <a:pt x="300" y="310"/>
                    </a:lnTo>
                    <a:lnTo>
                      <a:pt x="295" y="310"/>
                    </a:lnTo>
                    <a:lnTo>
                      <a:pt x="282" y="306"/>
                    </a:lnTo>
                    <a:lnTo>
                      <a:pt x="277" y="305"/>
                    </a:lnTo>
                    <a:lnTo>
                      <a:pt x="273" y="308"/>
                    </a:lnTo>
                    <a:lnTo>
                      <a:pt x="271" y="308"/>
                    </a:lnTo>
                    <a:lnTo>
                      <a:pt x="269" y="313"/>
                    </a:lnTo>
                    <a:lnTo>
                      <a:pt x="269" y="319"/>
                    </a:lnTo>
                    <a:lnTo>
                      <a:pt x="272" y="322"/>
                    </a:lnTo>
                    <a:lnTo>
                      <a:pt x="273" y="327"/>
                    </a:lnTo>
                    <a:lnTo>
                      <a:pt x="273" y="337"/>
                    </a:lnTo>
                    <a:lnTo>
                      <a:pt x="268" y="341"/>
                    </a:lnTo>
                    <a:lnTo>
                      <a:pt x="263" y="341"/>
                    </a:lnTo>
                    <a:lnTo>
                      <a:pt x="259" y="331"/>
                    </a:lnTo>
                    <a:lnTo>
                      <a:pt x="254" y="327"/>
                    </a:lnTo>
                    <a:lnTo>
                      <a:pt x="87" y="340"/>
                    </a:lnTo>
                    <a:lnTo>
                      <a:pt x="83" y="335"/>
                    </a:lnTo>
                    <a:lnTo>
                      <a:pt x="82" y="330"/>
                    </a:lnTo>
                    <a:lnTo>
                      <a:pt x="76" y="320"/>
                    </a:lnTo>
                    <a:lnTo>
                      <a:pt x="76" y="317"/>
                    </a:lnTo>
                    <a:lnTo>
                      <a:pt x="72" y="310"/>
                    </a:lnTo>
                    <a:lnTo>
                      <a:pt x="68" y="305"/>
                    </a:lnTo>
                    <a:lnTo>
                      <a:pt x="66" y="300"/>
                    </a:lnTo>
                    <a:lnTo>
                      <a:pt x="68" y="290"/>
                    </a:lnTo>
                    <a:lnTo>
                      <a:pt x="67" y="285"/>
                    </a:lnTo>
                    <a:lnTo>
                      <a:pt x="68" y="280"/>
                    </a:lnTo>
                    <a:lnTo>
                      <a:pt x="66" y="273"/>
                    </a:lnTo>
                    <a:lnTo>
                      <a:pt x="62" y="267"/>
                    </a:lnTo>
                    <a:lnTo>
                      <a:pt x="59" y="258"/>
                    </a:lnTo>
                    <a:lnTo>
                      <a:pt x="61" y="249"/>
                    </a:lnTo>
                    <a:lnTo>
                      <a:pt x="62" y="243"/>
                    </a:lnTo>
                    <a:lnTo>
                      <a:pt x="62" y="234"/>
                    </a:lnTo>
                    <a:lnTo>
                      <a:pt x="64" y="229"/>
                    </a:lnTo>
                    <a:lnTo>
                      <a:pt x="69" y="225"/>
                    </a:lnTo>
                    <a:lnTo>
                      <a:pt x="68" y="222"/>
                    </a:lnTo>
                    <a:lnTo>
                      <a:pt x="64" y="219"/>
                    </a:lnTo>
                    <a:lnTo>
                      <a:pt x="64" y="212"/>
                    </a:lnTo>
                    <a:lnTo>
                      <a:pt x="62" y="205"/>
                    </a:lnTo>
                    <a:lnTo>
                      <a:pt x="62" y="204"/>
                    </a:lnTo>
                    <a:lnTo>
                      <a:pt x="56" y="198"/>
                    </a:lnTo>
                    <a:lnTo>
                      <a:pt x="52" y="189"/>
                    </a:lnTo>
                    <a:lnTo>
                      <a:pt x="48" y="184"/>
                    </a:lnTo>
                    <a:lnTo>
                      <a:pt x="47" y="179"/>
                    </a:lnTo>
                    <a:lnTo>
                      <a:pt x="46" y="176"/>
                    </a:lnTo>
                    <a:lnTo>
                      <a:pt x="23" y="93"/>
                    </a:lnTo>
                    <a:lnTo>
                      <a:pt x="0" y="22"/>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39" name="Freeform 51">
                <a:extLst>
                  <a:ext uri="{FF2B5EF4-FFF2-40B4-BE49-F238E27FC236}">
                    <a16:creationId xmlns:a16="http://schemas.microsoft.com/office/drawing/2014/main" id="{A6B43F4B-71FD-4945-93FE-C997C0C7A269}"/>
                  </a:ext>
                </a:extLst>
              </p:cNvPr>
              <p:cNvSpPr>
                <a:spLocks/>
              </p:cNvSpPr>
              <p:nvPr/>
            </p:nvSpPr>
            <p:spPr bwMode="auto">
              <a:xfrm>
                <a:off x="3923" y="1836"/>
                <a:ext cx="376" cy="372"/>
              </a:xfrm>
              <a:custGeom>
                <a:avLst/>
                <a:gdLst/>
                <a:ahLst/>
                <a:cxnLst>
                  <a:cxn ang="0">
                    <a:pos x="5" y="186"/>
                  </a:cxn>
                  <a:cxn ang="0">
                    <a:pos x="17" y="173"/>
                  </a:cxn>
                  <a:cxn ang="0">
                    <a:pos x="19" y="158"/>
                  </a:cxn>
                  <a:cxn ang="0">
                    <a:pos x="22" y="146"/>
                  </a:cxn>
                  <a:cxn ang="0">
                    <a:pos x="32" y="138"/>
                  </a:cxn>
                  <a:cxn ang="0">
                    <a:pos x="42" y="136"/>
                  </a:cxn>
                  <a:cxn ang="0">
                    <a:pos x="40" y="121"/>
                  </a:cxn>
                  <a:cxn ang="0">
                    <a:pos x="49" y="108"/>
                  </a:cxn>
                  <a:cxn ang="0">
                    <a:pos x="72" y="97"/>
                  </a:cxn>
                  <a:cxn ang="0">
                    <a:pos x="86" y="72"/>
                  </a:cxn>
                  <a:cxn ang="0">
                    <a:pos x="86" y="56"/>
                  </a:cxn>
                  <a:cxn ang="0">
                    <a:pos x="87" y="45"/>
                  </a:cxn>
                  <a:cxn ang="0">
                    <a:pos x="88" y="11"/>
                  </a:cxn>
                  <a:cxn ang="0">
                    <a:pos x="88" y="2"/>
                  </a:cxn>
                  <a:cxn ang="0">
                    <a:pos x="164" y="58"/>
                  </a:cxn>
                  <a:cxn ang="0">
                    <a:pos x="179" y="88"/>
                  </a:cxn>
                  <a:cxn ang="0">
                    <a:pos x="188" y="74"/>
                  </a:cxn>
                  <a:cxn ang="0">
                    <a:pos x="204" y="63"/>
                  </a:cxn>
                  <a:cxn ang="0">
                    <a:pos x="210" y="63"/>
                  </a:cxn>
                  <a:cxn ang="0">
                    <a:pos x="224" y="58"/>
                  </a:cxn>
                  <a:cxn ang="0">
                    <a:pos x="235" y="48"/>
                  </a:cxn>
                  <a:cxn ang="0">
                    <a:pos x="249" y="50"/>
                  </a:cxn>
                  <a:cxn ang="0">
                    <a:pos x="258" y="55"/>
                  </a:cxn>
                  <a:cxn ang="0">
                    <a:pos x="267" y="65"/>
                  </a:cxn>
                  <a:cxn ang="0">
                    <a:pos x="263" y="83"/>
                  </a:cxn>
                  <a:cxn ang="0">
                    <a:pos x="233" y="75"/>
                  </a:cxn>
                  <a:cxn ang="0">
                    <a:pos x="228" y="95"/>
                  </a:cxn>
                  <a:cxn ang="0">
                    <a:pos x="217" y="109"/>
                  </a:cxn>
                  <a:cxn ang="0">
                    <a:pos x="203" y="121"/>
                  </a:cxn>
                  <a:cxn ang="0">
                    <a:pos x="198" y="137"/>
                  </a:cxn>
                  <a:cxn ang="0">
                    <a:pos x="189" y="153"/>
                  </a:cxn>
                  <a:cxn ang="0">
                    <a:pos x="174" y="146"/>
                  </a:cxn>
                  <a:cxn ang="0">
                    <a:pos x="168" y="162"/>
                  </a:cxn>
                  <a:cxn ang="0">
                    <a:pos x="160" y="179"/>
                  </a:cxn>
                  <a:cxn ang="0">
                    <a:pos x="152" y="200"/>
                  </a:cxn>
                  <a:cxn ang="0">
                    <a:pos x="149" y="224"/>
                  </a:cxn>
                  <a:cxn ang="0">
                    <a:pos x="146" y="234"/>
                  </a:cxn>
                  <a:cxn ang="0">
                    <a:pos x="122" y="248"/>
                  </a:cxn>
                  <a:cxn ang="0">
                    <a:pos x="113" y="254"/>
                  </a:cxn>
                  <a:cxn ang="0">
                    <a:pos x="92" y="262"/>
                  </a:cxn>
                  <a:cxn ang="0">
                    <a:pos x="73" y="269"/>
                  </a:cxn>
                  <a:cxn ang="0">
                    <a:pos x="51" y="258"/>
                  </a:cxn>
                  <a:cxn ang="0">
                    <a:pos x="38" y="248"/>
                  </a:cxn>
                  <a:cxn ang="0">
                    <a:pos x="13" y="223"/>
                  </a:cxn>
                  <a:cxn ang="0">
                    <a:pos x="3" y="197"/>
                  </a:cxn>
                  <a:cxn ang="0">
                    <a:pos x="0" y="187"/>
                  </a:cxn>
                </a:cxnLst>
                <a:rect l="0" t="0" r="r" b="b"/>
                <a:pathLst>
                  <a:path w="268" h="269">
                    <a:moveTo>
                      <a:pt x="0" y="187"/>
                    </a:moveTo>
                    <a:lnTo>
                      <a:pt x="0" y="187"/>
                    </a:lnTo>
                    <a:lnTo>
                      <a:pt x="5" y="186"/>
                    </a:lnTo>
                    <a:lnTo>
                      <a:pt x="13" y="184"/>
                    </a:lnTo>
                    <a:lnTo>
                      <a:pt x="17" y="179"/>
                    </a:lnTo>
                    <a:lnTo>
                      <a:pt x="17" y="173"/>
                    </a:lnTo>
                    <a:lnTo>
                      <a:pt x="22" y="170"/>
                    </a:lnTo>
                    <a:lnTo>
                      <a:pt x="20" y="161"/>
                    </a:lnTo>
                    <a:lnTo>
                      <a:pt x="19" y="158"/>
                    </a:lnTo>
                    <a:lnTo>
                      <a:pt x="20" y="153"/>
                    </a:lnTo>
                    <a:lnTo>
                      <a:pt x="22" y="151"/>
                    </a:lnTo>
                    <a:lnTo>
                      <a:pt x="22" y="146"/>
                    </a:lnTo>
                    <a:lnTo>
                      <a:pt x="23" y="141"/>
                    </a:lnTo>
                    <a:lnTo>
                      <a:pt x="27" y="136"/>
                    </a:lnTo>
                    <a:lnTo>
                      <a:pt x="32" y="138"/>
                    </a:lnTo>
                    <a:lnTo>
                      <a:pt x="37" y="146"/>
                    </a:lnTo>
                    <a:lnTo>
                      <a:pt x="38" y="141"/>
                    </a:lnTo>
                    <a:lnTo>
                      <a:pt x="42" y="136"/>
                    </a:lnTo>
                    <a:lnTo>
                      <a:pt x="38" y="131"/>
                    </a:lnTo>
                    <a:lnTo>
                      <a:pt x="40" y="126"/>
                    </a:lnTo>
                    <a:lnTo>
                      <a:pt x="40" y="121"/>
                    </a:lnTo>
                    <a:lnTo>
                      <a:pt x="43" y="116"/>
                    </a:lnTo>
                    <a:lnTo>
                      <a:pt x="49" y="112"/>
                    </a:lnTo>
                    <a:lnTo>
                      <a:pt x="49" y="108"/>
                    </a:lnTo>
                    <a:lnTo>
                      <a:pt x="54" y="102"/>
                    </a:lnTo>
                    <a:lnTo>
                      <a:pt x="62" y="104"/>
                    </a:lnTo>
                    <a:lnTo>
                      <a:pt x="72" y="97"/>
                    </a:lnTo>
                    <a:lnTo>
                      <a:pt x="78" y="87"/>
                    </a:lnTo>
                    <a:lnTo>
                      <a:pt x="83" y="80"/>
                    </a:lnTo>
                    <a:lnTo>
                      <a:pt x="86" y="72"/>
                    </a:lnTo>
                    <a:lnTo>
                      <a:pt x="86" y="67"/>
                    </a:lnTo>
                    <a:lnTo>
                      <a:pt x="86" y="62"/>
                    </a:lnTo>
                    <a:lnTo>
                      <a:pt x="86" y="56"/>
                    </a:lnTo>
                    <a:lnTo>
                      <a:pt x="87" y="56"/>
                    </a:lnTo>
                    <a:lnTo>
                      <a:pt x="88" y="50"/>
                    </a:lnTo>
                    <a:lnTo>
                      <a:pt x="87" y="45"/>
                    </a:lnTo>
                    <a:lnTo>
                      <a:pt x="90" y="30"/>
                    </a:lnTo>
                    <a:lnTo>
                      <a:pt x="91" y="25"/>
                    </a:lnTo>
                    <a:lnTo>
                      <a:pt x="88" y="11"/>
                    </a:lnTo>
                    <a:lnTo>
                      <a:pt x="85" y="6"/>
                    </a:lnTo>
                    <a:lnTo>
                      <a:pt x="86" y="2"/>
                    </a:lnTo>
                    <a:lnTo>
                      <a:pt x="88" y="2"/>
                    </a:lnTo>
                    <a:lnTo>
                      <a:pt x="92" y="0"/>
                    </a:lnTo>
                    <a:lnTo>
                      <a:pt x="103" y="69"/>
                    </a:lnTo>
                    <a:lnTo>
                      <a:pt x="164" y="58"/>
                    </a:lnTo>
                    <a:lnTo>
                      <a:pt x="170" y="98"/>
                    </a:lnTo>
                    <a:lnTo>
                      <a:pt x="174" y="93"/>
                    </a:lnTo>
                    <a:lnTo>
                      <a:pt x="179" y="88"/>
                    </a:lnTo>
                    <a:lnTo>
                      <a:pt x="181" y="84"/>
                    </a:lnTo>
                    <a:lnTo>
                      <a:pt x="186" y="78"/>
                    </a:lnTo>
                    <a:lnTo>
                      <a:pt x="188" y="74"/>
                    </a:lnTo>
                    <a:lnTo>
                      <a:pt x="193" y="72"/>
                    </a:lnTo>
                    <a:lnTo>
                      <a:pt x="198" y="73"/>
                    </a:lnTo>
                    <a:lnTo>
                      <a:pt x="204" y="63"/>
                    </a:lnTo>
                    <a:lnTo>
                      <a:pt x="204" y="58"/>
                    </a:lnTo>
                    <a:lnTo>
                      <a:pt x="205" y="58"/>
                    </a:lnTo>
                    <a:lnTo>
                      <a:pt x="210" y="63"/>
                    </a:lnTo>
                    <a:lnTo>
                      <a:pt x="215" y="64"/>
                    </a:lnTo>
                    <a:lnTo>
                      <a:pt x="223" y="63"/>
                    </a:lnTo>
                    <a:lnTo>
                      <a:pt x="224" y="58"/>
                    </a:lnTo>
                    <a:lnTo>
                      <a:pt x="228" y="53"/>
                    </a:lnTo>
                    <a:lnTo>
                      <a:pt x="233" y="53"/>
                    </a:lnTo>
                    <a:lnTo>
                      <a:pt x="235" y="48"/>
                    </a:lnTo>
                    <a:lnTo>
                      <a:pt x="239" y="45"/>
                    </a:lnTo>
                    <a:lnTo>
                      <a:pt x="244" y="48"/>
                    </a:lnTo>
                    <a:lnTo>
                      <a:pt x="249" y="50"/>
                    </a:lnTo>
                    <a:lnTo>
                      <a:pt x="259" y="50"/>
                    </a:lnTo>
                    <a:lnTo>
                      <a:pt x="259" y="50"/>
                    </a:lnTo>
                    <a:lnTo>
                      <a:pt x="258" y="55"/>
                    </a:lnTo>
                    <a:lnTo>
                      <a:pt x="263" y="56"/>
                    </a:lnTo>
                    <a:lnTo>
                      <a:pt x="263" y="62"/>
                    </a:lnTo>
                    <a:lnTo>
                      <a:pt x="267" y="65"/>
                    </a:lnTo>
                    <a:lnTo>
                      <a:pt x="268" y="69"/>
                    </a:lnTo>
                    <a:lnTo>
                      <a:pt x="267" y="78"/>
                    </a:lnTo>
                    <a:lnTo>
                      <a:pt x="263" y="83"/>
                    </a:lnTo>
                    <a:lnTo>
                      <a:pt x="237" y="68"/>
                    </a:lnTo>
                    <a:lnTo>
                      <a:pt x="232" y="70"/>
                    </a:lnTo>
                    <a:lnTo>
                      <a:pt x="233" y="75"/>
                    </a:lnTo>
                    <a:lnTo>
                      <a:pt x="230" y="80"/>
                    </a:lnTo>
                    <a:lnTo>
                      <a:pt x="232" y="90"/>
                    </a:lnTo>
                    <a:lnTo>
                      <a:pt x="228" y="95"/>
                    </a:lnTo>
                    <a:lnTo>
                      <a:pt x="225" y="104"/>
                    </a:lnTo>
                    <a:lnTo>
                      <a:pt x="222" y="109"/>
                    </a:lnTo>
                    <a:lnTo>
                      <a:pt x="217" y="109"/>
                    </a:lnTo>
                    <a:lnTo>
                      <a:pt x="213" y="119"/>
                    </a:lnTo>
                    <a:lnTo>
                      <a:pt x="208" y="121"/>
                    </a:lnTo>
                    <a:lnTo>
                      <a:pt x="203" y="121"/>
                    </a:lnTo>
                    <a:lnTo>
                      <a:pt x="201" y="126"/>
                    </a:lnTo>
                    <a:lnTo>
                      <a:pt x="200" y="132"/>
                    </a:lnTo>
                    <a:lnTo>
                      <a:pt x="198" y="137"/>
                    </a:lnTo>
                    <a:lnTo>
                      <a:pt x="195" y="147"/>
                    </a:lnTo>
                    <a:lnTo>
                      <a:pt x="194" y="152"/>
                    </a:lnTo>
                    <a:lnTo>
                      <a:pt x="189" y="153"/>
                    </a:lnTo>
                    <a:lnTo>
                      <a:pt x="179" y="152"/>
                    </a:lnTo>
                    <a:lnTo>
                      <a:pt x="179" y="150"/>
                    </a:lnTo>
                    <a:lnTo>
                      <a:pt x="174" y="146"/>
                    </a:lnTo>
                    <a:lnTo>
                      <a:pt x="169" y="147"/>
                    </a:lnTo>
                    <a:lnTo>
                      <a:pt x="169" y="157"/>
                    </a:lnTo>
                    <a:lnTo>
                      <a:pt x="168" y="162"/>
                    </a:lnTo>
                    <a:lnTo>
                      <a:pt x="166" y="165"/>
                    </a:lnTo>
                    <a:lnTo>
                      <a:pt x="162" y="173"/>
                    </a:lnTo>
                    <a:lnTo>
                      <a:pt x="160" y="179"/>
                    </a:lnTo>
                    <a:lnTo>
                      <a:pt x="159" y="184"/>
                    </a:lnTo>
                    <a:lnTo>
                      <a:pt x="157" y="194"/>
                    </a:lnTo>
                    <a:lnTo>
                      <a:pt x="152" y="200"/>
                    </a:lnTo>
                    <a:lnTo>
                      <a:pt x="147" y="210"/>
                    </a:lnTo>
                    <a:lnTo>
                      <a:pt x="145" y="219"/>
                    </a:lnTo>
                    <a:lnTo>
                      <a:pt x="149" y="224"/>
                    </a:lnTo>
                    <a:lnTo>
                      <a:pt x="145" y="229"/>
                    </a:lnTo>
                    <a:lnTo>
                      <a:pt x="146" y="234"/>
                    </a:lnTo>
                    <a:lnTo>
                      <a:pt x="146" y="234"/>
                    </a:lnTo>
                    <a:lnTo>
                      <a:pt x="136" y="241"/>
                    </a:lnTo>
                    <a:lnTo>
                      <a:pt x="131" y="240"/>
                    </a:lnTo>
                    <a:lnTo>
                      <a:pt x="122" y="248"/>
                    </a:lnTo>
                    <a:lnTo>
                      <a:pt x="115" y="245"/>
                    </a:lnTo>
                    <a:lnTo>
                      <a:pt x="115" y="250"/>
                    </a:lnTo>
                    <a:lnTo>
                      <a:pt x="113" y="254"/>
                    </a:lnTo>
                    <a:lnTo>
                      <a:pt x="108" y="257"/>
                    </a:lnTo>
                    <a:lnTo>
                      <a:pt x="97" y="262"/>
                    </a:lnTo>
                    <a:lnTo>
                      <a:pt x="92" y="262"/>
                    </a:lnTo>
                    <a:lnTo>
                      <a:pt x="85" y="258"/>
                    </a:lnTo>
                    <a:lnTo>
                      <a:pt x="82" y="263"/>
                    </a:lnTo>
                    <a:lnTo>
                      <a:pt x="73" y="269"/>
                    </a:lnTo>
                    <a:lnTo>
                      <a:pt x="66" y="268"/>
                    </a:lnTo>
                    <a:lnTo>
                      <a:pt x="56" y="263"/>
                    </a:lnTo>
                    <a:lnTo>
                      <a:pt x="51" y="258"/>
                    </a:lnTo>
                    <a:lnTo>
                      <a:pt x="47" y="253"/>
                    </a:lnTo>
                    <a:lnTo>
                      <a:pt x="47" y="248"/>
                    </a:lnTo>
                    <a:lnTo>
                      <a:pt x="38" y="248"/>
                    </a:lnTo>
                    <a:lnTo>
                      <a:pt x="28" y="240"/>
                    </a:lnTo>
                    <a:lnTo>
                      <a:pt x="18" y="228"/>
                    </a:lnTo>
                    <a:lnTo>
                      <a:pt x="13" y="223"/>
                    </a:lnTo>
                    <a:lnTo>
                      <a:pt x="12" y="218"/>
                    </a:lnTo>
                    <a:lnTo>
                      <a:pt x="0" y="207"/>
                    </a:lnTo>
                    <a:lnTo>
                      <a:pt x="3" y="197"/>
                    </a:lnTo>
                    <a:lnTo>
                      <a:pt x="3" y="192"/>
                    </a:lnTo>
                    <a:lnTo>
                      <a:pt x="0" y="190"/>
                    </a:lnTo>
                    <a:lnTo>
                      <a:pt x="0" y="187"/>
                    </a:lnTo>
                    <a:close/>
                  </a:path>
                </a:pathLst>
              </a:custGeom>
              <a:solidFill>
                <a:schemeClr val="bg1">
                  <a:lumMod val="85000"/>
                </a:schemeClr>
              </a:solidFill>
              <a:ln w="9525">
                <a:noFill/>
                <a:round/>
                <a:headEnd/>
                <a:tailEnd/>
              </a:ln>
            </p:spPr>
            <p:txBody>
              <a:bodyPr/>
              <a:lstStyle/>
              <a:p>
                <a:pPr defTabSz="257175">
                  <a:defRPr/>
                </a:pPr>
                <a:endParaRPr lang="en-US" sz="1013" kern="0" baseline="-25000">
                  <a:solidFill>
                    <a:prstClr val="black"/>
                  </a:solidFill>
                  <a:latin typeface="Calibri"/>
                </a:endParaRPr>
              </a:p>
            </p:txBody>
          </p:sp>
          <p:sp>
            <p:nvSpPr>
              <p:cNvPr id="140" name="Freeform 52">
                <a:extLst>
                  <a:ext uri="{FF2B5EF4-FFF2-40B4-BE49-F238E27FC236}">
                    <a16:creationId xmlns:a16="http://schemas.microsoft.com/office/drawing/2014/main" id="{26AB88F4-34EC-44F9-9A08-E870C1A60130}"/>
                  </a:ext>
                </a:extLst>
              </p:cNvPr>
              <p:cNvSpPr>
                <a:spLocks/>
              </p:cNvSpPr>
              <p:nvPr/>
            </p:nvSpPr>
            <p:spPr bwMode="auto">
              <a:xfrm>
                <a:off x="3923" y="1836"/>
                <a:ext cx="376" cy="372"/>
              </a:xfrm>
              <a:custGeom>
                <a:avLst/>
                <a:gdLst/>
                <a:ahLst/>
                <a:cxnLst>
                  <a:cxn ang="0">
                    <a:pos x="5" y="186"/>
                  </a:cxn>
                  <a:cxn ang="0">
                    <a:pos x="17" y="173"/>
                  </a:cxn>
                  <a:cxn ang="0">
                    <a:pos x="19" y="158"/>
                  </a:cxn>
                  <a:cxn ang="0">
                    <a:pos x="22" y="146"/>
                  </a:cxn>
                  <a:cxn ang="0">
                    <a:pos x="32" y="138"/>
                  </a:cxn>
                  <a:cxn ang="0">
                    <a:pos x="42" y="136"/>
                  </a:cxn>
                  <a:cxn ang="0">
                    <a:pos x="40" y="121"/>
                  </a:cxn>
                  <a:cxn ang="0">
                    <a:pos x="49" y="108"/>
                  </a:cxn>
                  <a:cxn ang="0">
                    <a:pos x="72" y="97"/>
                  </a:cxn>
                  <a:cxn ang="0">
                    <a:pos x="86" y="72"/>
                  </a:cxn>
                  <a:cxn ang="0">
                    <a:pos x="86" y="56"/>
                  </a:cxn>
                  <a:cxn ang="0">
                    <a:pos x="87" y="45"/>
                  </a:cxn>
                  <a:cxn ang="0">
                    <a:pos x="88" y="11"/>
                  </a:cxn>
                  <a:cxn ang="0">
                    <a:pos x="88" y="2"/>
                  </a:cxn>
                  <a:cxn ang="0">
                    <a:pos x="164" y="58"/>
                  </a:cxn>
                  <a:cxn ang="0">
                    <a:pos x="179" y="88"/>
                  </a:cxn>
                  <a:cxn ang="0">
                    <a:pos x="188" y="74"/>
                  </a:cxn>
                  <a:cxn ang="0">
                    <a:pos x="204" y="63"/>
                  </a:cxn>
                  <a:cxn ang="0">
                    <a:pos x="210" y="63"/>
                  </a:cxn>
                  <a:cxn ang="0">
                    <a:pos x="224" y="58"/>
                  </a:cxn>
                  <a:cxn ang="0">
                    <a:pos x="235" y="48"/>
                  </a:cxn>
                  <a:cxn ang="0">
                    <a:pos x="249" y="50"/>
                  </a:cxn>
                  <a:cxn ang="0">
                    <a:pos x="258" y="55"/>
                  </a:cxn>
                  <a:cxn ang="0">
                    <a:pos x="267" y="65"/>
                  </a:cxn>
                  <a:cxn ang="0">
                    <a:pos x="263" y="83"/>
                  </a:cxn>
                  <a:cxn ang="0">
                    <a:pos x="233" y="75"/>
                  </a:cxn>
                  <a:cxn ang="0">
                    <a:pos x="228" y="95"/>
                  </a:cxn>
                  <a:cxn ang="0">
                    <a:pos x="217" y="109"/>
                  </a:cxn>
                  <a:cxn ang="0">
                    <a:pos x="203" y="121"/>
                  </a:cxn>
                  <a:cxn ang="0">
                    <a:pos x="198" y="137"/>
                  </a:cxn>
                  <a:cxn ang="0">
                    <a:pos x="189" y="153"/>
                  </a:cxn>
                  <a:cxn ang="0">
                    <a:pos x="174" y="146"/>
                  </a:cxn>
                  <a:cxn ang="0">
                    <a:pos x="168" y="162"/>
                  </a:cxn>
                  <a:cxn ang="0">
                    <a:pos x="160" y="179"/>
                  </a:cxn>
                  <a:cxn ang="0">
                    <a:pos x="152" y="200"/>
                  </a:cxn>
                  <a:cxn ang="0">
                    <a:pos x="149" y="224"/>
                  </a:cxn>
                  <a:cxn ang="0">
                    <a:pos x="146" y="234"/>
                  </a:cxn>
                  <a:cxn ang="0">
                    <a:pos x="122" y="248"/>
                  </a:cxn>
                  <a:cxn ang="0">
                    <a:pos x="113" y="254"/>
                  </a:cxn>
                  <a:cxn ang="0">
                    <a:pos x="92" y="262"/>
                  </a:cxn>
                  <a:cxn ang="0">
                    <a:pos x="73" y="269"/>
                  </a:cxn>
                  <a:cxn ang="0">
                    <a:pos x="51" y="258"/>
                  </a:cxn>
                  <a:cxn ang="0">
                    <a:pos x="38" y="248"/>
                  </a:cxn>
                  <a:cxn ang="0">
                    <a:pos x="13" y="223"/>
                  </a:cxn>
                  <a:cxn ang="0">
                    <a:pos x="3" y="197"/>
                  </a:cxn>
                  <a:cxn ang="0">
                    <a:pos x="0" y="187"/>
                  </a:cxn>
                </a:cxnLst>
                <a:rect l="0" t="0" r="r" b="b"/>
                <a:pathLst>
                  <a:path w="268" h="269">
                    <a:moveTo>
                      <a:pt x="0" y="187"/>
                    </a:moveTo>
                    <a:lnTo>
                      <a:pt x="0" y="187"/>
                    </a:lnTo>
                    <a:lnTo>
                      <a:pt x="5" y="186"/>
                    </a:lnTo>
                    <a:lnTo>
                      <a:pt x="13" y="184"/>
                    </a:lnTo>
                    <a:lnTo>
                      <a:pt x="17" y="179"/>
                    </a:lnTo>
                    <a:lnTo>
                      <a:pt x="17" y="173"/>
                    </a:lnTo>
                    <a:lnTo>
                      <a:pt x="22" y="170"/>
                    </a:lnTo>
                    <a:lnTo>
                      <a:pt x="20" y="161"/>
                    </a:lnTo>
                    <a:lnTo>
                      <a:pt x="19" y="158"/>
                    </a:lnTo>
                    <a:lnTo>
                      <a:pt x="20" y="153"/>
                    </a:lnTo>
                    <a:lnTo>
                      <a:pt x="22" y="151"/>
                    </a:lnTo>
                    <a:lnTo>
                      <a:pt x="22" y="146"/>
                    </a:lnTo>
                    <a:lnTo>
                      <a:pt x="23" y="141"/>
                    </a:lnTo>
                    <a:lnTo>
                      <a:pt x="27" y="136"/>
                    </a:lnTo>
                    <a:lnTo>
                      <a:pt x="32" y="138"/>
                    </a:lnTo>
                    <a:lnTo>
                      <a:pt x="37" y="146"/>
                    </a:lnTo>
                    <a:lnTo>
                      <a:pt x="38" y="141"/>
                    </a:lnTo>
                    <a:lnTo>
                      <a:pt x="42" y="136"/>
                    </a:lnTo>
                    <a:lnTo>
                      <a:pt x="38" y="131"/>
                    </a:lnTo>
                    <a:lnTo>
                      <a:pt x="40" y="126"/>
                    </a:lnTo>
                    <a:lnTo>
                      <a:pt x="40" y="121"/>
                    </a:lnTo>
                    <a:lnTo>
                      <a:pt x="43" y="116"/>
                    </a:lnTo>
                    <a:lnTo>
                      <a:pt x="49" y="112"/>
                    </a:lnTo>
                    <a:lnTo>
                      <a:pt x="49" y="108"/>
                    </a:lnTo>
                    <a:lnTo>
                      <a:pt x="54" y="102"/>
                    </a:lnTo>
                    <a:lnTo>
                      <a:pt x="62" y="104"/>
                    </a:lnTo>
                    <a:lnTo>
                      <a:pt x="72" y="97"/>
                    </a:lnTo>
                    <a:lnTo>
                      <a:pt x="78" y="87"/>
                    </a:lnTo>
                    <a:lnTo>
                      <a:pt x="83" y="80"/>
                    </a:lnTo>
                    <a:lnTo>
                      <a:pt x="86" y="72"/>
                    </a:lnTo>
                    <a:lnTo>
                      <a:pt x="86" y="67"/>
                    </a:lnTo>
                    <a:lnTo>
                      <a:pt x="86" y="62"/>
                    </a:lnTo>
                    <a:lnTo>
                      <a:pt x="86" y="56"/>
                    </a:lnTo>
                    <a:lnTo>
                      <a:pt x="87" y="56"/>
                    </a:lnTo>
                    <a:lnTo>
                      <a:pt x="88" y="50"/>
                    </a:lnTo>
                    <a:lnTo>
                      <a:pt x="87" y="45"/>
                    </a:lnTo>
                    <a:lnTo>
                      <a:pt x="90" y="30"/>
                    </a:lnTo>
                    <a:lnTo>
                      <a:pt x="91" y="25"/>
                    </a:lnTo>
                    <a:lnTo>
                      <a:pt x="88" y="11"/>
                    </a:lnTo>
                    <a:lnTo>
                      <a:pt x="85" y="6"/>
                    </a:lnTo>
                    <a:lnTo>
                      <a:pt x="86" y="2"/>
                    </a:lnTo>
                    <a:lnTo>
                      <a:pt x="88" y="2"/>
                    </a:lnTo>
                    <a:lnTo>
                      <a:pt x="92" y="0"/>
                    </a:lnTo>
                    <a:lnTo>
                      <a:pt x="103" y="69"/>
                    </a:lnTo>
                    <a:lnTo>
                      <a:pt x="164" y="58"/>
                    </a:lnTo>
                    <a:lnTo>
                      <a:pt x="170" y="98"/>
                    </a:lnTo>
                    <a:lnTo>
                      <a:pt x="174" y="93"/>
                    </a:lnTo>
                    <a:lnTo>
                      <a:pt x="179" y="88"/>
                    </a:lnTo>
                    <a:lnTo>
                      <a:pt x="181" y="84"/>
                    </a:lnTo>
                    <a:lnTo>
                      <a:pt x="186" y="78"/>
                    </a:lnTo>
                    <a:lnTo>
                      <a:pt x="188" y="74"/>
                    </a:lnTo>
                    <a:lnTo>
                      <a:pt x="193" y="72"/>
                    </a:lnTo>
                    <a:lnTo>
                      <a:pt x="198" y="73"/>
                    </a:lnTo>
                    <a:lnTo>
                      <a:pt x="204" y="63"/>
                    </a:lnTo>
                    <a:lnTo>
                      <a:pt x="204" y="58"/>
                    </a:lnTo>
                    <a:lnTo>
                      <a:pt x="205" y="58"/>
                    </a:lnTo>
                    <a:lnTo>
                      <a:pt x="210" y="63"/>
                    </a:lnTo>
                    <a:lnTo>
                      <a:pt x="215" y="64"/>
                    </a:lnTo>
                    <a:lnTo>
                      <a:pt x="223" y="63"/>
                    </a:lnTo>
                    <a:lnTo>
                      <a:pt x="224" y="58"/>
                    </a:lnTo>
                    <a:lnTo>
                      <a:pt x="228" y="53"/>
                    </a:lnTo>
                    <a:lnTo>
                      <a:pt x="233" y="53"/>
                    </a:lnTo>
                    <a:lnTo>
                      <a:pt x="235" y="48"/>
                    </a:lnTo>
                    <a:lnTo>
                      <a:pt x="239" y="45"/>
                    </a:lnTo>
                    <a:lnTo>
                      <a:pt x="244" y="48"/>
                    </a:lnTo>
                    <a:lnTo>
                      <a:pt x="249" y="50"/>
                    </a:lnTo>
                    <a:lnTo>
                      <a:pt x="259" y="50"/>
                    </a:lnTo>
                    <a:lnTo>
                      <a:pt x="259" y="50"/>
                    </a:lnTo>
                    <a:lnTo>
                      <a:pt x="258" y="55"/>
                    </a:lnTo>
                    <a:lnTo>
                      <a:pt x="263" y="56"/>
                    </a:lnTo>
                    <a:lnTo>
                      <a:pt x="263" y="62"/>
                    </a:lnTo>
                    <a:lnTo>
                      <a:pt x="267" y="65"/>
                    </a:lnTo>
                    <a:lnTo>
                      <a:pt x="268" y="69"/>
                    </a:lnTo>
                    <a:lnTo>
                      <a:pt x="267" y="78"/>
                    </a:lnTo>
                    <a:lnTo>
                      <a:pt x="263" y="83"/>
                    </a:lnTo>
                    <a:lnTo>
                      <a:pt x="237" y="68"/>
                    </a:lnTo>
                    <a:lnTo>
                      <a:pt x="232" y="70"/>
                    </a:lnTo>
                    <a:lnTo>
                      <a:pt x="233" y="75"/>
                    </a:lnTo>
                    <a:lnTo>
                      <a:pt x="230" y="80"/>
                    </a:lnTo>
                    <a:lnTo>
                      <a:pt x="232" y="90"/>
                    </a:lnTo>
                    <a:lnTo>
                      <a:pt x="228" y="95"/>
                    </a:lnTo>
                    <a:lnTo>
                      <a:pt x="225" y="104"/>
                    </a:lnTo>
                    <a:lnTo>
                      <a:pt x="222" y="109"/>
                    </a:lnTo>
                    <a:lnTo>
                      <a:pt x="217" y="109"/>
                    </a:lnTo>
                    <a:lnTo>
                      <a:pt x="213" y="119"/>
                    </a:lnTo>
                    <a:lnTo>
                      <a:pt x="208" y="121"/>
                    </a:lnTo>
                    <a:lnTo>
                      <a:pt x="203" y="121"/>
                    </a:lnTo>
                    <a:lnTo>
                      <a:pt x="201" y="126"/>
                    </a:lnTo>
                    <a:lnTo>
                      <a:pt x="200" y="132"/>
                    </a:lnTo>
                    <a:lnTo>
                      <a:pt x="198" y="137"/>
                    </a:lnTo>
                    <a:lnTo>
                      <a:pt x="195" y="147"/>
                    </a:lnTo>
                    <a:lnTo>
                      <a:pt x="194" y="152"/>
                    </a:lnTo>
                    <a:lnTo>
                      <a:pt x="189" y="153"/>
                    </a:lnTo>
                    <a:lnTo>
                      <a:pt x="179" y="152"/>
                    </a:lnTo>
                    <a:lnTo>
                      <a:pt x="179" y="150"/>
                    </a:lnTo>
                    <a:lnTo>
                      <a:pt x="174" y="146"/>
                    </a:lnTo>
                    <a:lnTo>
                      <a:pt x="169" y="147"/>
                    </a:lnTo>
                    <a:lnTo>
                      <a:pt x="169" y="157"/>
                    </a:lnTo>
                    <a:lnTo>
                      <a:pt x="168" y="162"/>
                    </a:lnTo>
                    <a:lnTo>
                      <a:pt x="166" y="165"/>
                    </a:lnTo>
                    <a:lnTo>
                      <a:pt x="162" y="173"/>
                    </a:lnTo>
                    <a:lnTo>
                      <a:pt x="160" y="179"/>
                    </a:lnTo>
                    <a:lnTo>
                      <a:pt x="159" y="184"/>
                    </a:lnTo>
                    <a:lnTo>
                      <a:pt x="157" y="194"/>
                    </a:lnTo>
                    <a:lnTo>
                      <a:pt x="152" y="200"/>
                    </a:lnTo>
                    <a:lnTo>
                      <a:pt x="147" y="210"/>
                    </a:lnTo>
                    <a:lnTo>
                      <a:pt x="145" y="219"/>
                    </a:lnTo>
                    <a:lnTo>
                      <a:pt x="149" y="224"/>
                    </a:lnTo>
                    <a:lnTo>
                      <a:pt x="145" y="229"/>
                    </a:lnTo>
                    <a:lnTo>
                      <a:pt x="146" y="234"/>
                    </a:lnTo>
                    <a:lnTo>
                      <a:pt x="146" y="234"/>
                    </a:lnTo>
                    <a:lnTo>
                      <a:pt x="136" y="241"/>
                    </a:lnTo>
                    <a:lnTo>
                      <a:pt x="131" y="240"/>
                    </a:lnTo>
                    <a:lnTo>
                      <a:pt x="122" y="248"/>
                    </a:lnTo>
                    <a:lnTo>
                      <a:pt x="115" y="245"/>
                    </a:lnTo>
                    <a:lnTo>
                      <a:pt x="115" y="250"/>
                    </a:lnTo>
                    <a:lnTo>
                      <a:pt x="113" y="254"/>
                    </a:lnTo>
                    <a:lnTo>
                      <a:pt x="108" y="257"/>
                    </a:lnTo>
                    <a:lnTo>
                      <a:pt x="97" y="262"/>
                    </a:lnTo>
                    <a:lnTo>
                      <a:pt x="92" y="262"/>
                    </a:lnTo>
                    <a:lnTo>
                      <a:pt x="85" y="258"/>
                    </a:lnTo>
                    <a:lnTo>
                      <a:pt x="82" y="263"/>
                    </a:lnTo>
                    <a:lnTo>
                      <a:pt x="73" y="269"/>
                    </a:lnTo>
                    <a:lnTo>
                      <a:pt x="66" y="268"/>
                    </a:lnTo>
                    <a:lnTo>
                      <a:pt x="56" y="263"/>
                    </a:lnTo>
                    <a:lnTo>
                      <a:pt x="51" y="258"/>
                    </a:lnTo>
                    <a:lnTo>
                      <a:pt x="47" y="253"/>
                    </a:lnTo>
                    <a:lnTo>
                      <a:pt x="47" y="248"/>
                    </a:lnTo>
                    <a:lnTo>
                      <a:pt x="38" y="248"/>
                    </a:lnTo>
                    <a:lnTo>
                      <a:pt x="28" y="240"/>
                    </a:lnTo>
                    <a:lnTo>
                      <a:pt x="18" y="228"/>
                    </a:lnTo>
                    <a:lnTo>
                      <a:pt x="13" y="223"/>
                    </a:lnTo>
                    <a:lnTo>
                      <a:pt x="12" y="218"/>
                    </a:lnTo>
                    <a:lnTo>
                      <a:pt x="0" y="207"/>
                    </a:lnTo>
                    <a:lnTo>
                      <a:pt x="3" y="197"/>
                    </a:lnTo>
                    <a:lnTo>
                      <a:pt x="3" y="192"/>
                    </a:lnTo>
                    <a:lnTo>
                      <a:pt x="0" y="190"/>
                    </a:lnTo>
                    <a:lnTo>
                      <a:pt x="0" y="187"/>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41" name="Freeform 53">
                <a:extLst>
                  <a:ext uri="{FF2B5EF4-FFF2-40B4-BE49-F238E27FC236}">
                    <a16:creationId xmlns:a16="http://schemas.microsoft.com/office/drawing/2014/main" id="{55F29181-A401-4741-AA26-580F1238BE21}"/>
                  </a:ext>
                </a:extLst>
              </p:cNvPr>
              <p:cNvSpPr>
                <a:spLocks/>
              </p:cNvSpPr>
              <p:nvPr/>
            </p:nvSpPr>
            <p:spPr bwMode="auto">
              <a:xfrm>
                <a:off x="3918" y="2417"/>
                <a:ext cx="420" cy="323"/>
              </a:xfrm>
              <a:custGeom>
                <a:avLst/>
                <a:gdLst/>
                <a:ahLst/>
                <a:cxnLst>
                  <a:cxn ang="0">
                    <a:pos x="33" y="21"/>
                  </a:cxn>
                  <a:cxn ang="0">
                    <a:pos x="55" y="9"/>
                  </a:cxn>
                  <a:cxn ang="0">
                    <a:pos x="135" y="0"/>
                  </a:cxn>
                  <a:cxn ang="0">
                    <a:pos x="153" y="10"/>
                  </a:cxn>
                  <a:cxn ang="0">
                    <a:pos x="156" y="21"/>
                  </a:cxn>
                  <a:cxn ang="0">
                    <a:pos x="304" y="68"/>
                  </a:cxn>
                  <a:cxn ang="0">
                    <a:pos x="289" y="84"/>
                  </a:cxn>
                  <a:cxn ang="0">
                    <a:pos x="276" y="125"/>
                  </a:cxn>
                  <a:cxn ang="0">
                    <a:pos x="272" y="108"/>
                  </a:cxn>
                  <a:cxn ang="0">
                    <a:pos x="267" y="121"/>
                  </a:cxn>
                  <a:cxn ang="0">
                    <a:pos x="272" y="133"/>
                  </a:cxn>
                  <a:cxn ang="0">
                    <a:pos x="267" y="138"/>
                  </a:cxn>
                  <a:cxn ang="0">
                    <a:pos x="256" y="143"/>
                  </a:cxn>
                  <a:cxn ang="0">
                    <a:pos x="251" y="156"/>
                  </a:cxn>
                  <a:cxn ang="0">
                    <a:pos x="239" y="166"/>
                  </a:cxn>
                  <a:cxn ang="0">
                    <a:pos x="236" y="169"/>
                  </a:cxn>
                  <a:cxn ang="0">
                    <a:pos x="233" y="177"/>
                  </a:cxn>
                  <a:cxn ang="0">
                    <a:pos x="223" y="185"/>
                  </a:cxn>
                  <a:cxn ang="0">
                    <a:pos x="217" y="190"/>
                  </a:cxn>
                  <a:cxn ang="0">
                    <a:pos x="202" y="191"/>
                  </a:cxn>
                  <a:cxn ang="0">
                    <a:pos x="200" y="198"/>
                  </a:cxn>
                  <a:cxn ang="0">
                    <a:pos x="204" y="205"/>
                  </a:cxn>
                  <a:cxn ang="0">
                    <a:pos x="202" y="211"/>
                  </a:cxn>
                  <a:cxn ang="0">
                    <a:pos x="193" y="210"/>
                  </a:cxn>
                  <a:cxn ang="0">
                    <a:pos x="183" y="198"/>
                  </a:cxn>
                  <a:cxn ang="0">
                    <a:pos x="190" y="215"/>
                  </a:cxn>
                  <a:cxn ang="0">
                    <a:pos x="189" y="224"/>
                  </a:cxn>
                  <a:cxn ang="0">
                    <a:pos x="185" y="233"/>
                  </a:cxn>
                  <a:cxn ang="0">
                    <a:pos x="170" y="229"/>
                  </a:cxn>
                  <a:cxn ang="0">
                    <a:pos x="166" y="215"/>
                  </a:cxn>
                  <a:cxn ang="0">
                    <a:pos x="156" y="200"/>
                  </a:cxn>
                  <a:cxn ang="0">
                    <a:pos x="144" y="189"/>
                  </a:cxn>
                  <a:cxn ang="0">
                    <a:pos x="135" y="171"/>
                  </a:cxn>
                  <a:cxn ang="0">
                    <a:pos x="120" y="160"/>
                  </a:cxn>
                  <a:cxn ang="0">
                    <a:pos x="110" y="152"/>
                  </a:cxn>
                  <a:cxn ang="0">
                    <a:pos x="102" y="140"/>
                  </a:cxn>
                  <a:cxn ang="0">
                    <a:pos x="91" y="128"/>
                  </a:cxn>
                  <a:cxn ang="0">
                    <a:pos x="80" y="120"/>
                  </a:cxn>
                  <a:cxn ang="0">
                    <a:pos x="56" y="103"/>
                  </a:cxn>
                  <a:cxn ang="0">
                    <a:pos x="37" y="77"/>
                  </a:cxn>
                  <a:cxn ang="0">
                    <a:pos x="22" y="69"/>
                  </a:cxn>
                  <a:cxn ang="0">
                    <a:pos x="3" y="58"/>
                  </a:cxn>
                  <a:cxn ang="0">
                    <a:pos x="12" y="34"/>
                  </a:cxn>
                </a:cxnLst>
                <a:rect l="0" t="0" r="r" b="b"/>
                <a:pathLst>
                  <a:path w="304" h="233">
                    <a:moveTo>
                      <a:pt x="12" y="30"/>
                    </a:moveTo>
                    <a:lnTo>
                      <a:pt x="28" y="23"/>
                    </a:lnTo>
                    <a:lnTo>
                      <a:pt x="33" y="21"/>
                    </a:lnTo>
                    <a:lnTo>
                      <a:pt x="41" y="15"/>
                    </a:lnTo>
                    <a:lnTo>
                      <a:pt x="51" y="11"/>
                    </a:lnTo>
                    <a:lnTo>
                      <a:pt x="55" y="9"/>
                    </a:lnTo>
                    <a:lnTo>
                      <a:pt x="60" y="8"/>
                    </a:lnTo>
                    <a:lnTo>
                      <a:pt x="115" y="1"/>
                    </a:lnTo>
                    <a:lnTo>
                      <a:pt x="135" y="0"/>
                    </a:lnTo>
                    <a:lnTo>
                      <a:pt x="140" y="5"/>
                    </a:lnTo>
                    <a:lnTo>
                      <a:pt x="144" y="3"/>
                    </a:lnTo>
                    <a:lnTo>
                      <a:pt x="153" y="10"/>
                    </a:lnTo>
                    <a:lnTo>
                      <a:pt x="154" y="15"/>
                    </a:lnTo>
                    <a:lnTo>
                      <a:pt x="155" y="20"/>
                    </a:lnTo>
                    <a:lnTo>
                      <a:pt x="156" y="21"/>
                    </a:lnTo>
                    <a:lnTo>
                      <a:pt x="224" y="11"/>
                    </a:lnTo>
                    <a:lnTo>
                      <a:pt x="302" y="65"/>
                    </a:lnTo>
                    <a:lnTo>
                      <a:pt x="304" y="68"/>
                    </a:lnTo>
                    <a:lnTo>
                      <a:pt x="304" y="70"/>
                    </a:lnTo>
                    <a:lnTo>
                      <a:pt x="300" y="73"/>
                    </a:lnTo>
                    <a:lnTo>
                      <a:pt x="289" y="84"/>
                    </a:lnTo>
                    <a:lnTo>
                      <a:pt x="278" y="104"/>
                    </a:lnTo>
                    <a:lnTo>
                      <a:pt x="276" y="109"/>
                    </a:lnTo>
                    <a:lnTo>
                      <a:pt x="276" y="125"/>
                    </a:lnTo>
                    <a:lnTo>
                      <a:pt x="273" y="121"/>
                    </a:lnTo>
                    <a:lnTo>
                      <a:pt x="270" y="118"/>
                    </a:lnTo>
                    <a:lnTo>
                      <a:pt x="272" y="108"/>
                    </a:lnTo>
                    <a:lnTo>
                      <a:pt x="271" y="109"/>
                    </a:lnTo>
                    <a:lnTo>
                      <a:pt x="268" y="115"/>
                    </a:lnTo>
                    <a:lnTo>
                      <a:pt x="267" y="121"/>
                    </a:lnTo>
                    <a:lnTo>
                      <a:pt x="272" y="123"/>
                    </a:lnTo>
                    <a:lnTo>
                      <a:pt x="276" y="128"/>
                    </a:lnTo>
                    <a:lnTo>
                      <a:pt x="272" y="133"/>
                    </a:lnTo>
                    <a:lnTo>
                      <a:pt x="267" y="132"/>
                    </a:lnTo>
                    <a:lnTo>
                      <a:pt x="271" y="133"/>
                    </a:lnTo>
                    <a:lnTo>
                      <a:pt x="267" y="138"/>
                    </a:lnTo>
                    <a:lnTo>
                      <a:pt x="266" y="143"/>
                    </a:lnTo>
                    <a:lnTo>
                      <a:pt x="261" y="145"/>
                    </a:lnTo>
                    <a:lnTo>
                      <a:pt x="256" y="143"/>
                    </a:lnTo>
                    <a:lnTo>
                      <a:pt x="253" y="148"/>
                    </a:lnTo>
                    <a:lnTo>
                      <a:pt x="255" y="154"/>
                    </a:lnTo>
                    <a:lnTo>
                      <a:pt x="251" y="156"/>
                    </a:lnTo>
                    <a:lnTo>
                      <a:pt x="248" y="160"/>
                    </a:lnTo>
                    <a:lnTo>
                      <a:pt x="244" y="165"/>
                    </a:lnTo>
                    <a:lnTo>
                      <a:pt x="239" y="166"/>
                    </a:lnTo>
                    <a:lnTo>
                      <a:pt x="238" y="161"/>
                    </a:lnTo>
                    <a:lnTo>
                      <a:pt x="233" y="161"/>
                    </a:lnTo>
                    <a:lnTo>
                      <a:pt x="236" y="169"/>
                    </a:lnTo>
                    <a:lnTo>
                      <a:pt x="239" y="170"/>
                    </a:lnTo>
                    <a:lnTo>
                      <a:pt x="238" y="175"/>
                    </a:lnTo>
                    <a:lnTo>
                      <a:pt x="233" y="177"/>
                    </a:lnTo>
                    <a:lnTo>
                      <a:pt x="233" y="180"/>
                    </a:lnTo>
                    <a:lnTo>
                      <a:pt x="228" y="181"/>
                    </a:lnTo>
                    <a:lnTo>
                      <a:pt x="223" y="185"/>
                    </a:lnTo>
                    <a:lnTo>
                      <a:pt x="218" y="184"/>
                    </a:lnTo>
                    <a:lnTo>
                      <a:pt x="222" y="185"/>
                    </a:lnTo>
                    <a:lnTo>
                      <a:pt x="217" y="190"/>
                    </a:lnTo>
                    <a:lnTo>
                      <a:pt x="212" y="191"/>
                    </a:lnTo>
                    <a:lnTo>
                      <a:pt x="208" y="193"/>
                    </a:lnTo>
                    <a:lnTo>
                      <a:pt x="202" y="191"/>
                    </a:lnTo>
                    <a:lnTo>
                      <a:pt x="192" y="196"/>
                    </a:lnTo>
                    <a:lnTo>
                      <a:pt x="195" y="195"/>
                    </a:lnTo>
                    <a:lnTo>
                      <a:pt x="200" y="198"/>
                    </a:lnTo>
                    <a:lnTo>
                      <a:pt x="205" y="198"/>
                    </a:lnTo>
                    <a:lnTo>
                      <a:pt x="208" y="200"/>
                    </a:lnTo>
                    <a:lnTo>
                      <a:pt x="204" y="205"/>
                    </a:lnTo>
                    <a:lnTo>
                      <a:pt x="209" y="200"/>
                    </a:lnTo>
                    <a:lnTo>
                      <a:pt x="207" y="208"/>
                    </a:lnTo>
                    <a:lnTo>
                      <a:pt x="202" y="211"/>
                    </a:lnTo>
                    <a:lnTo>
                      <a:pt x="197" y="209"/>
                    </a:lnTo>
                    <a:lnTo>
                      <a:pt x="194" y="200"/>
                    </a:lnTo>
                    <a:lnTo>
                      <a:pt x="193" y="210"/>
                    </a:lnTo>
                    <a:lnTo>
                      <a:pt x="188" y="205"/>
                    </a:lnTo>
                    <a:lnTo>
                      <a:pt x="187" y="201"/>
                    </a:lnTo>
                    <a:lnTo>
                      <a:pt x="183" y="198"/>
                    </a:lnTo>
                    <a:lnTo>
                      <a:pt x="187" y="206"/>
                    </a:lnTo>
                    <a:lnTo>
                      <a:pt x="188" y="211"/>
                    </a:lnTo>
                    <a:lnTo>
                      <a:pt x="190" y="215"/>
                    </a:lnTo>
                    <a:lnTo>
                      <a:pt x="195" y="219"/>
                    </a:lnTo>
                    <a:lnTo>
                      <a:pt x="192" y="223"/>
                    </a:lnTo>
                    <a:lnTo>
                      <a:pt x="189" y="224"/>
                    </a:lnTo>
                    <a:lnTo>
                      <a:pt x="189" y="219"/>
                    </a:lnTo>
                    <a:lnTo>
                      <a:pt x="187" y="224"/>
                    </a:lnTo>
                    <a:lnTo>
                      <a:pt x="185" y="233"/>
                    </a:lnTo>
                    <a:lnTo>
                      <a:pt x="183" y="233"/>
                    </a:lnTo>
                    <a:lnTo>
                      <a:pt x="180" y="232"/>
                    </a:lnTo>
                    <a:lnTo>
                      <a:pt x="170" y="229"/>
                    </a:lnTo>
                    <a:lnTo>
                      <a:pt x="166" y="225"/>
                    </a:lnTo>
                    <a:lnTo>
                      <a:pt x="166" y="220"/>
                    </a:lnTo>
                    <a:lnTo>
                      <a:pt x="166" y="215"/>
                    </a:lnTo>
                    <a:lnTo>
                      <a:pt x="163" y="210"/>
                    </a:lnTo>
                    <a:lnTo>
                      <a:pt x="160" y="205"/>
                    </a:lnTo>
                    <a:lnTo>
                      <a:pt x="156" y="200"/>
                    </a:lnTo>
                    <a:lnTo>
                      <a:pt x="150" y="198"/>
                    </a:lnTo>
                    <a:lnTo>
                      <a:pt x="145" y="194"/>
                    </a:lnTo>
                    <a:lnTo>
                      <a:pt x="144" y="189"/>
                    </a:lnTo>
                    <a:lnTo>
                      <a:pt x="144" y="184"/>
                    </a:lnTo>
                    <a:lnTo>
                      <a:pt x="141" y="179"/>
                    </a:lnTo>
                    <a:lnTo>
                      <a:pt x="135" y="171"/>
                    </a:lnTo>
                    <a:lnTo>
                      <a:pt x="135" y="167"/>
                    </a:lnTo>
                    <a:lnTo>
                      <a:pt x="125" y="161"/>
                    </a:lnTo>
                    <a:lnTo>
                      <a:pt x="120" y="160"/>
                    </a:lnTo>
                    <a:lnTo>
                      <a:pt x="115" y="155"/>
                    </a:lnTo>
                    <a:lnTo>
                      <a:pt x="115" y="154"/>
                    </a:lnTo>
                    <a:lnTo>
                      <a:pt x="110" y="152"/>
                    </a:lnTo>
                    <a:lnTo>
                      <a:pt x="110" y="147"/>
                    </a:lnTo>
                    <a:lnTo>
                      <a:pt x="104" y="145"/>
                    </a:lnTo>
                    <a:lnTo>
                      <a:pt x="102" y="140"/>
                    </a:lnTo>
                    <a:lnTo>
                      <a:pt x="102" y="136"/>
                    </a:lnTo>
                    <a:lnTo>
                      <a:pt x="99" y="133"/>
                    </a:lnTo>
                    <a:lnTo>
                      <a:pt x="91" y="128"/>
                    </a:lnTo>
                    <a:lnTo>
                      <a:pt x="86" y="127"/>
                    </a:lnTo>
                    <a:lnTo>
                      <a:pt x="83" y="125"/>
                    </a:lnTo>
                    <a:lnTo>
                      <a:pt x="80" y="120"/>
                    </a:lnTo>
                    <a:lnTo>
                      <a:pt x="75" y="113"/>
                    </a:lnTo>
                    <a:lnTo>
                      <a:pt x="66" y="109"/>
                    </a:lnTo>
                    <a:lnTo>
                      <a:pt x="56" y="103"/>
                    </a:lnTo>
                    <a:lnTo>
                      <a:pt x="43" y="87"/>
                    </a:lnTo>
                    <a:lnTo>
                      <a:pt x="42" y="82"/>
                    </a:lnTo>
                    <a:lnTo>
                      <a:pt x="37" y="77"/>
                    </a:lnTo>
                    <a:lnTo>
                      <a:pt x="34" y="72"/>
                    </a:lnTo>
                    <a:lnTo>
                      <a:pt x="29" y="68"/>
                    </a:lnTo>
                    <a:lnTo>
                      <a:pt x="22" y="69"/>
                    </a:lnTo>
                    <a:lnTo>
                      <a:pt x="13" y="62"/>
                    </a:lnTo>
                    <a:lnTo>
                      <a:pt x="8" y="60"/>
                    </a:lnTo>
                    <a:lnTo>
                      <a:pt x="3" y="58"/>
                    </a:lnTo>
                    <a:lnTo>
                      <a:pt x="0" y="53"/>
                    </a:lnTo>
                    <a:lnTo>
                      <a:pt x="2" y="48"/>
                    </a:lnTo>
                    <a:lnTo>
                      <a:pt x="12" y="34"/>
                    </a:lnTo>
                    <a:lnTo>
                      <a:pt x="12" y="30"/>
                    </a:lnTo>
                    <a:close/>
                  </a:path>
                </a:pathLst>
              </a:custGeom>
              <a:solidFill>
                <a:srgbClr val="8CC642"/>
              </a:solidFill>
              <a:ln w="9525">
                <a:noFill/>
                <a:round/>
                <a:headEnd/>
                <a:tailEnd/>
              </a:ln>
            </p:spPr>
            <p:txBody>
              <a:bodyPr/>
              <a:lstStyle/>
              <a:p>
                <a:pPr defTabSz="257175">
                  <a:defRPr/>
                </a:pPr>
                <a:endParaRPr lang="en-US" sz="1013" kern="0">
                  <a:solidFill>
                    <a:prstClr val="black"/>
                  </a:solidFill>
                  <a:latin typeface="Calibri"/>
                </a:endParaRPr>
              </a:p>
            </p:txBody>
          </p:sp>
          <p:sp>
            <p:nvSpPr>
              <p:cNvPr id="142" name="Freeform 54">
                <a:extLst>
                  <a:ext uri="{FF2B5EF4-FFF2-40B4-BE49-F238E27FC236}">
                    <a16:creationId xmlns:a16="http://schemas.microsoft.com/office/drawing/2014/main" id="{9C761987-4CAB-41AC-8199-AC2F9E11382F}"/>
                  </a:ext>
                </a:extLst>
              </p:cNvPr>
              <p:cNvSpPr>
                <a:spLocks/>
              </p:cNvSpPr>
              <p:nvPr/>
            </p:nvSpPr>
            <p:spPr bwMode="auto">
              <a:xfrm>
                <a:off x="3918" y="2417"/>
                <a:ext cx="420" cy="323"/>
              </a:xfrm>
              <a:custGeom>
                <a:avLst/>
                <a:gdLst/>
                <a:ahLst/>
                <a:cxnLst>
                  <a:cxn ang="0">
                    <a:pos x="33" y="21"/>
                  </a:cxn>
                  <a:cxn ang="0">
                    <a:pos x="55" y="9"/>
                  </a:cxn>
                  <a:cxn ang="0">
                    <a:pos x="135" y="0"/>
                  </a:cxn>
                  <a:cxn ang="0">
                    <a:pos x="153" y="10"/>
                  </a:cxn>
                  <a:cxn ang="0">
                    <a:pos x="156" y="21"/>
                  </a:cxn>
                  <a:cxn ang="0">
                    <a:pos x="304" y="68"/>
                  </a:cxn>
                  <a:cxn ang="0">
                    <a:pos x="289" y="84"/>
                  </a:cxn>
                  <a:cxn ang="0">
                    <a:pos x="276" y="125"/>
                  </a:cxn>
                  <a:cxn ang="0">
                    <a:pos x="272" y="108"/>
                  </a:cxn>
                  <a:cxn ang="0">
                    <a:pos x="267" y="121"/>
                  </a:cxn>
                  <a:cxn ang="0">
                    <a:pos x="272" y="133"/>
                  </a:cxn>
                  <a:cxn ang="0">
                    <a:pos x="267" y="138"/>
                  </a:cxn>
                  <a:cxn ang="0">
                    <a:pos x="256" y="143"/>
                  </a:cxn>
                  <a:cxn ang="0">
                    <a:pos x="251" y="156"/>
                  </a:cxn>
                  <a:cxn ang="0">
                    <a:pos x="239" y="166"/>
                  </a:cxn>
                  <a:cxn ang="0">
                    <a:pos x="236" y="169"/>
                  </a:cxn>
                  <a:cxn ang="0">
                    <a:pos x="233" y="177"/>
                  </a:cxn>
                  <a:cxn ang="0">
                    <a:pos x="223" y="185"/>
                  </a:cxn>
                  <a:cxn ang="0">
                    <a:pos x="217" y="190"/>
                  </a:cxn>
                  <a:cxn ang="0">
                    <a:pos x="202" y="191"/>
                  </a:cxn>
                  <a:cxn ang="0">
                    <a:pos x="200" y="198"/>
                  </a:cxn>
                  <a:cxn ang="0">
                    <a:pos x="204" y="205"/>
                  </a:cxn>
                  <a:cxn ang="0">
                    <a:pos x="202" y="211"/>
                  </a:cxn>
                  <a:cxn ang="0">
                    <a:pos x="193" y="210"/>
                  </a:cxn>
                  <a:cxn ang="0">
                    <a:pos x="183" y="198"/>
                  </a:cxn>
                  <a:cxn ang="0">
                    <a:pos x="190" y="215"/>
                  </a:cxn>
                  <a:cxn ang="0">
                    <a:pos x="189" y="224"/>
                  </a:cxn>
                  <a:cxn ang="0">
                    <a:pos x="185" y="233"/>
                  </a:cxn>
                  <a:cxn ang="0">
                    <a:pos x="170" y="229"/>
                  </a:cxn>
                  <a:cxn ang="0">
                    <a:pos x="166" y="215"/>
                  </a:cxn>
                  <a:cxn ang="0">
                    <a:pos x="156" y="200"/>
                  </a:cxn>
                  <a:cxn ang="0">
                    <a:pos x="144" y="189"/>
                  </a:cxn>
                  <a:cxn ang="0">
                    <a:pos x="135" y="171"/>
                  </a:cxn>
                  <a:cxn ang="0">
                    <a:pos x="120" y="160"/>
                  </a:cxn>
                  <a:cxn ang="0">
                    <a:pos x="110" y="152"/>
                  </a:cxn>
                  <a:cxn ang="0">
                    <a:pos x="102" y="140"/>
                  </a:cxn>
                  <a:cxn ang="0">
                    <a:pos x="91" y="128"/>
                  </a:cxn>
                  <a:cxn ang="0">
                    <a:pos x="80" y="120"/>
                  </a:cxn>
                  <a:cxn ang="0">
                    <a:pos x="56" y="103"/>
                  </a:cxn>
                  <a:cxn ang="0">
                    <a:pos x="37" y="77"/>
                  </a:cxn>
                  <a:cxn ang="0">
                    <a:pos x="22" y="69"/>
                  </a:cxn>
                  <a:cxn ang="0">
                    <a:pos x="3" y="58"/>
                  </a:cxn>
                  <a:cxn ang="0">
                    <a:pos x="12" y="34"/>
                  </a:cxn>
                </a:cxnLst>
                <a:rect l="0" t="0" r="r" b="b"/>
                <a:pathLst>
                  <a:path w="304" h="233">
                    <a:moveTo>
                      <a:pt x="12" y="30"/>
                    </a:moveTo>
                    <a:lnTo>
                      <a:pt x="28" y="23"/>
                    </a:lnTo>
                    <a:lnTo>
                      <a:pt x="33" y="21"/>
                    </a:lnTo>
                    <a:lnTo>
                      <a:pt x="41" y="15"/>
                    </a:lnTo>
                    <a:lnTo>
                      <a:pt x="51" y="11"/>
                    </a:lnTo>
                    <a:lnTo>
                      <a:pt x="55" y="9"/>
                    </a:lnTo>
                    <a:lnTo>
                      <a:pt x="60" y="8"/>
                    </a:lnTo>
                    <a:lnTo>
                      <a:pt x="115" y="1"/>
                    </a:lnTo>
                    <a:lnTo>
                      <a:pt x="135" y="0"/>
                    </a:lnTo>
                    <a:lnTo>
                      <a:pt x="140" y="5"/>
                    </a:lnTo>
                    <a:lnTo>
                      <a:pt x="144" y="3"/>
                    </a:lnTo>
                    <a:lnTo>
                      <a:pt x="153" y="10"/>
                    </a:lnTo>
                    <a:lnTo>
                      <a:pt x="154" y="15"/>
                    </a:lnTo>
                    <a:lnTo>
                      <a:pt x="155" y="20"/>
                    </a:lnTo>
                    <a:lnTo>
                      <a:pt x="156" y="21"/>
                    </a:lnTo>
                    <a:lnTo>
                      <a:pt x="224" y="11"/>
                    </a:lnTo>
                    <a:lnTo>
                      <a:pt x="302" y="65"/>
                    </a:lnTo>
                    <a:lnTo>
                      <a:pt x="304" y="68"/>
                    </a:lnTo>
                    <a:lnTo>
                      <a:pt x="304" y="70"/>
                    </a:lnTo>
                    <a:lnTo>
                      <a:pt x="300" y="73"/>
                    </a:lnTo>
                    <a:lnTo>
                      <a:pt x="289" y="84"/>
                    </a:lnTo>
                    <a:lnTo>
                      <a:pt x="278" y="104"/>
                    </a:lnTo>
                    <a:lnTo>
                      <a:pt x="276" y="109"/>
                    </a:lnTo>
                    <a:lnTo>
                      <a:pt x="276" y="125"/>
                    </a:lnTo>
                    <a:lnTo>
                      <a:pt x="273" y="121"/>
                    </a:lnTo>
                    <a:lnTo>
                      <a:pt x="270" y="118"/>
                    </a:lnTo>
                    <a:lnTo>
                      <a:pt x="272" y="108"/>
                    </a:lnTo>
                    <a:lnTo>
                      <a:pt x="271" y="109"/>
                    </a:lnTo>
                    <a:lnTo>
                      <a:pt x="268" y="115"/>
                    </a:lnTo>
                    <a:lnTo>
                      <a:pt x="267" y="121"/>
                    </a:lnTo>
                    <a:lnTo>
                      <a:pt x="272" y="123"/>
                    </a:lnTo>
                    <a:lnTo>
                      <a:pt x="276" y="128"/>
                    </a:lnTo>
                    <a:lnTo>
                      <a:pt x="272" y="133"/>
                    </a:lnTo>
                    <a:lnTo>
                      <a:pt x="267" y="132"/>
                    </a:lnTo>
                    <a:lnTo>
                      <a:pt x="271" y="133"/>
                    </a:lnTo>
                    <a:lnTo>
                      <a:pt x="267" y="138"/>
                    </a:lnTo>
                    <a:lnTo>
                      <a:pt x="266" y="143"/>
                    </a:lnTo>
                    <a:lnTo>
                      <a:pt x="261" y="145"/>
                    </a:lnTo>
                    <a:lnTo>
                      <a:pt x="256" y="143"/>
                    </a:lnTo>
                    <a:lnTo>
                      <a:pt x="253" y="148"/>
                    </a:lnTo>
                    <a:lnTo>
                      <a:pt x="255" y="154"/>
                    </a:lnTo>
                    <a:lnTo>
                      <a:pt x="251" y="156"/>
                    </a:lnTo>
                    <a:lnTo>
                      <a:pt x="248" y="160"/>
                    </a:lnTo>
                    <a:lnTo>
                      <a:pt x="244" y="165"/>
                    </a:lnTo>
                    <a:lnTo>
                      <a:pt x="239" y="166"/>
                    </a:lnTo>
                    <a:lnTo>
                      <a:pt x="238" y="161"/>
                    </a:lnTo>
                    <a:lnTo>
                      <a:pt x="233" y="161"/>
                    </a:lnTo>
                    <a:lnTo>
                      <a:pt x="236" y="169"/>
                    </a:lnTo>
                    <a:lnTo>
                      <a:pt x="239" y="170"/>
                    </a:lnTo>
                    <a:lnTo>
                      <a:pt x="238" y="175"/>
                    </a:lnTo>
                    <a:lnTo>
                      <a:pt x="233" y="177"/>
                    </a:lnTo>
                    <a:lnTo>
                      <a:pt x="233" y="180"/>
                    </a:lnTo>
                    <a:lnTo>
                      <a:pt x="228" y="181"/>
                    </a:lnTo>
                    <a:lnTo>
                      <a:pt x="223" y="185"/>
                    </a:lnTo>
                    <a:lnTo>
                      <a:pt x="218" y="184"/>
                    </a:lnTo>
                    <a:lnTo>
                      <a:pt x="222" y="185"/>
                    </a:lnTo>
                    <a:lnTo>
                      <a:pt x="217" y="190"/>
                    </a:lnTo>
                    <a:lnTo>
                      <a:pt x="212" y="191"/>
                    </a:lnTo>
                    <a:lnTo>
                      <a:pt x="208" y="193"/>
                    </a:lnTo>
                    <a:lnTo>
                      <a:pt x="202" y="191"/>
                    </a:lnTo>
                    <a:lnTo>
                      <a:pt x="192" y="196"/>
                    </a:lnTo>
                    <a:lnTo>
                      <a:pt x="195" y="195"/>
                    </a:lnTo>
                    <a:lnTo>
                      <a:pt x="200" y="198"/>
                    </a:lnTo>
                    <a:lnTo>
                      <a:pt x="205" y="198"/>
                    </a:lnTo>
                    <a:lnTo>
                      <a:pt x="208" y="200"/>
                    </a:lnTo>
                    <a:lnTo>
                      <a:pt x="204" y="205"/>
                    </a:lnTo>
                    <a:lnTo>
                      <a:pt x="209" y="200"/>
                    </a:lnTo>
                    <a:lnTo>
                      <a:pt x="207" y="208"/>
                    </a:lnTo>
                    <a:lnTo>
                      <a:pt x="202" y="211"/>
                    </a:lnTo>
                    <a:lnTo>
                      <a:pt x="197" y="209"/>
                    </a:lnTo>
                    <a:lnTo>
                      <a:pt x="194" y="200"/>
                    </a:lnTo>
                    <a:lnTo>
                      <a:pt x="193" y="210"/>
                    </a:lnTo>
                    <a:lnTo>
                      <a:pt x="188" y="205"/>
                    </a:lnTo>
                    <a:lnTo>
                      <a:pt x="187" y="201"/>
                    </a:lnTo>
                    <a:lnTo>
                      <a:pt x="183" y="198"/>
                    </a:lnTo>
                    <a:lnTo>
                      <a:pt x="187" y="206"/>
                    </a:lnTo>
                    <a:lnTo>
                      <a:pt x="188" y="211"/>
                    </a:lnTo>
                    <a:lnTo>
                      <a:pt x="190" y="215"/>
                    </a:lnTo>
                    <a:lnTo>
                      <a:pt x="195" y="219"/>
                    </a:lnTo>
                    <a:lnTo>
                      <a:pt x="192" y="223"/>
                    </a:lnTo>
                    <a:lnTo>
                      <a:pt x="189" y="224"/>
                    </a:lnTo>
                    <a:lnTo>
                      <a:pt x="189" y="219"/>
                    </a:lnTo>
                    <a:lnTo>
                      <a:pt x="187" y="224"/>
                    </a:lnTo>
                    <a:lnTo>
                      <a:pt x="185" y="233"/>
                    </a:lnTo>
                    <a:lnTo>
                      <a:pt x="183" y="233"/>
                    </a:lnTo>
                    <a:lnTo>
                      <a:pt x="180" y="232"/>
                    </a:lnTo>
                    <a:lnTo>
                      <a:pt x="170" y="229"/>
                    </a:lnTo>
                    <a:lnTo>
                      <a:pt x="166" y="225"/>
                    </a:lnTo>
                    <a:lnTo>
                      <a:pt x="166" y="220"/>
                    </a:lnTo>
                    <a:lnTo>
                      <a:pt x="166" y="215"/>
                    </a:lnTo>
                    <a:lnTo>
                      <a:pt x="163" y="210"/>
                    </a:lnTo>
                    <a:lnTo>
                      <a:pt x="160" y="205"/>
                    </a:lnTo>
                    <a:lnTo>
                      <a:pt x="156" y="200"/>
                    </a:lnTo>
                    <a:lnTo>
                      <a:pt x="150" y="198"/>
                    </a:lnTo>
                    <a:lnTo>
                      <a:pt x="145" y="194"/>
                    </a:lnTo>
                    <a:lnTo>
                      <a:pt x="144" y="189"/>
                    </a:lnTo>
                    <a:lnTo>
                      <a:pt x="144" y="184"/>
                    </a:lnTo>
                    <a:lnTo>
                      <a:pt x="141" y="179"/>
                    </a:lnTo>
                    <a:lnTo>
                      <a:pt x="135" y="171"/>
                    </a:lnTo>
                    <a:lnTo>
                      <a:pt x="135" y="167"/>
                    </a:lnTo>
                    <a:lnTo>
                      <a:pt x="125" y="161"/>
                    </a:lnTo>
                    <a:lnTo>
                      <a:pt x="120" y="160"/>
                    </a:lnTo>
                    <a:lnTo>
                      <a:pt x="115" y="155"/>
                    </a:lnTo>
                    <a:lnTo>
                      <a:pt x="115" y="154"/>
                    </a:lnTo>
                    <a:lnTo>
                      <a:pt x="110" y="152"/>
                    </a:lnTo>
                    <a:lnTo>
                      <a:pt x="110" y="147"/>
                    </a:lnTo>
                    <a:lnTo>
                      <a:pt x="104" y="145"/>
                    </a:lnTo>
                    <a:lnTo>
                      <a:pt x="102" y="140"/>
                    </a:lnTo>
                    <a:lnTo>
                      <a:pt x="102" y="136"/>
                    </a:lnTo>
                    <a:lnTo>
                      <a:pt x="99" y="133"/>
                    </a:lnTo>
                    <a:lnTo>
                      <a:pt x="91" y="128"/>
                    </a:lnTo>
                    <a:lnTo>
                      <a:pt x="86" y="127"/>
                    </a:lnTo>
                    <a:lnTo>
                      <a:pt x="83" y="125"/>
                    </a:lnTo>
                    <a:lnTo>
                      <a:pt x="80" y="120"/>
                    </a:lnTo>
                    <a:lnTo>
                      <a:pt x="75" y="113"/>
                    </a:lnTo>
                    <a:lnTo>
                      <a:pt x="66" y="109"/>
                    </a:lnTo>
                    <a:lnTo>
                      <a:pt x="56" y="103"/>
                    </a:lnTo>
                    <a:lnTo>
                      <a:pt x="43" y="87"/>
                    </a:lnTo>
                    <a:lnTo>
                      <a:pt x="42" y="82"/>
                    </a:lnTo>
                    <a:lnTo>
                      <a:pt x="37" y="77"/>
                    </a:lnTo>
                    <a:lnTo>
                      <a:pt x="34" y="72"/>
                    </a:lnTo>
                    <a:lnTo>
                      <a:pt x="29" y="68"/>
                    </a:lnTo>
                    <a:lnTo>
                      <a:pt x="22" y="69"/>
                    </a:lnTo>
                    <a:lnTo>
                      <a:pt x="13" y="62"/>
                    </a:lnTo>
                    <a:lnTo>
                      <a:pt x="8" y="60"/>
                    </a:lnTo>
                    <a:lnTo>
                      <a:pt x="3" y="58"/>
                    </a:lnTo>
                    <a:lnTo>
                      <a:pt x="0" y="53"/>
                    </a:lnTo>
                    <a:lnTo>
                      <a:pt x="2" y="48"/>
                    </a:lnTo>
                    <a:lnTo>
                      <a:pt x="12" y="34"/>
                    </a:lnTo>
                    <a:lnTo>
                      <a:pt x="12" y="30"/>
                    </a:lnTo>
                  </a:path>
                </a:pathLst>
              </a:custGeom>
              <a:solidFill>
                <a:schemeClr val="bg1">
                  <a:lumMod val="85000"/>
                </a:schemeClr>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43" name="Freeform 55">
                <a:extLst>
                  <a:ext uri="{FF2B5EF4-FFF2-40B4-BE49-F238E27FC236}">
                    <a16:creationId xmlns:a16="http://schemas.microsoft.com/office/drawing/2014/main" id="{4ECA70D9-B8CE-4079-8125-5F21C6196369}"/>
                  </a:ext>
                </a:extLst>
              </p:cNvPr>
              <p:cNvSpPr>
                <a:spLocks/>
              </p:cNvSpPr>
              <p:nvPr/>
            </p:nvSpPr>
            <p:spPr bwMode="auto">
              <a:xfrm>
                <a:off x="4026" y="1613"/>
                <a:ext cx="484" cy="318"/>
              </a:xfrm>
              <a:custGeom>
                <a:avLst/>
                <a:gdLst/>
                <a:ahLst/>
                <a:cxnLst>
                  <a:cxn ang="0">
                    <a:pos x="7" y="54"/>
                  </a:cxn>
                  <a:cxn ang="0">
                    <a:pos x="22" y="42"/>
                  </a:cxn>
                  <a:cxn ang="0">
                    <a:pos x="38" y="30"/>
                  </a:cxn>
                  <a:cxn ang="0">
                    <a:pos x="42" y="49"/>
                  </a:cxn>
                  <a:cxn ang="0">
                    <a:pos x="156" y="28"/>
                  </a:cxn>
                  <a:cxn ang="0">
                    <a:pos x="285" y="0"/>
                  </a:cxn>
                  <a:cxn ang="0">
                    <a:pos x="291" y="3"/>
                  </a:cxn>
                  <a:cxn ang="0">
                    <a:pos x="297" y="6"/>
                  </a:cxn>
                  <a:cxn ang="0">
                    <a:pos x="307" y="21"/>
                  </a:cxn>
                  <a:cxn ang="0">
                    <a:pos x="312" y="32"/>
                  </a:cxn>
                  <a:cxn ang="0">
                    <a:pos x="326" y="35"/>
                  </a:cxn>
                  <a:cxn ang="0">
                    <a:pos x="331" y="40"/>
                  </a:cxn>
                  <a:cxn ang="0">
                    <a:pos x="325" y="50"/>
                  </a:cxn>
                  <a:cxn ang="0">
                    <a:pos x="319" y="68"/>
                  </a:cxn>
                  <a:cxn ang="0">
                    <a:pos x="316" y="77"/>
                  </a:cxn>
                  <a:cxn ang="0">
                    <a:pos x="320" y="82"/>
                  </a:cxn>
                  <a:cxn ang="0">
                    <a:pos x="315" y="91"/>
                  </a:cxn>
                  <a:cxn ang="0">
                    <a:pos x="321" y="105"/>
                  </a:cxn>
                  <a:cxn ang="0">
                    <a:pos x="328" y="111"/>
                  </a:cxn>
                  <a:cxn ang="0">
                    <a:pos x="335" y="115"/>
                  </a:cxn>
                  <a:cxn ang="0">
                    <a:pos x="350" y="128"/>
                  </a:cxn>
                  <a:cxn ang="0">
                    <a:pos x="341" y="138"/>
                  </a:cxn>
                  <a:cxn ang="0">
                    <a:pos x="336" y="144"/>
                  </a:cxn>
                  <a:cxn ang="0">
                    <a:pos x="336" y="145"/>
                  </a:cxn>
                  <a:cxn ang="0">
                    <a:pos x="333" y="154"/>
                  </a:cxn>
                  <a:cxn ang="0">
                    <a:pos x="324" y="159"/>
                  </a:cxn>
                  <a:cxn ang="0">
                    <a:pos x="316" y="162"/>
                  </a:cxn>
                  <a:cxn ang="0">
                    <a:pos x="309" y="164"/>
                  </a:cxn>
                  <a:cxn ang="0">
                    <a:pos x="301" y="171"/>
                  </a:cxn>
                  <a:cxn ang="0">
                    <a:pos x="188" y="200"/>
                  </a:cxn>
                  <a:cxn ang="0">
                    <a:pos x="29" y="229"/>
                  </a:cxn>
                  <a:cxn ang="0">
                    <a:pos x="0" y="62"/>
                  </a:cxn>
                </a:cxnLst>
                <a:rect l="0" t="0" r="r" b="b"/>
                <a:pathLst>
                  <a:path w="350" h="229">
                    <a:moveTo>
                      <a:pt x="0" y="58"/>
                    </a:moveTo>
                    <a:lnTo>
                      <a:pt x="7" y="54"/>
                    </a:lnTo>
                    <a:lnTo>
                      <a:pt x="17" y="47"/>
                    </a:lnTo>
                    <a:lnTo>
                      <a:pt x="22" y="42"/>
                    </a:lnTo>
                    <a:lnTo>
                      <a:pt x="22" y="43"/>
                    </a:lnTo>
                    <a:lnTo>
                      <a:pt x="38" y="30"/>
                    </a:lnTo>
                    <a:lnTo>
                      <a:pt x="39" y="32"/>
                    </a:lnTo>
                    <a:lnTo>
                      <a:pt x="42" y="49"/>
                    </a:lnTo>
                    <a:lnTo>
                      <a:pt x="87" y="42"/>
                    </a:lnTo>
                    <a:lnTo>
                      <a:pt x="156" y="28"/>
                    </a:lnTo>
                    <a:lnTo>
                      <a:pt x="233" y="11"/>
                    </a:lnTo>
                    <a:lnTo>
                      <a:pt x="285" y="0"/>
                    </a:lnTo>
                    <a:lnTo>
                      <a:pt x="286" y="1"/>
                    </a:lnTo>
                    <a:lnTo>
                      <a:pt x="291" y="3"/>
                    </a:lnTo>
                    <a:lnTo>
                      <a:pt x="292" y="8"/>
                    </a:lnTo>
                    <a:lnTo>
                      <a:pt x="297" y="6"/>
                    </a:lnTo>
                    <a:lnTo>
                      <a:pt x="302" y="11"/>
                    </a:lnTo>
                    <a:lnTo>
                      <a:pt x="307" y="21"/>
                    </a:lnTo>
                    <a:lnTo>
                      <a:pt x="309" y="27"/>
                    </a:lnTo>
                    <a:lnTo>
                      <a:pt x="312" y="32"/>
                    </a:lnTo>
                    <a:lnTo>
                      <a:pt x="321" y="35"/>
                    </a:lnTo>
                    <a:lnTo>
                      <a:pt x="326" y="35"/>
                    </a:lnTo>
                    <a:lnTo>
                      <a:pt x="331" y="38"/>
                    </a:lnTo>
                    <a:lnTo>
                      <a:pt x="331" y="40"/>
                    </a:lnTo>
                    <a:lnTo>
                      <a:pt x="326" y="45"/>
                    </a:lnTo>
                    <a:lnTo>
                      <a:pt x="325" y="50"/>
                    </a:lnTo>
                    <a:lnTo>
                      <a:pt x="325" y="55"/>
                    </a:lnTo>
                    <a:lnTo>
                      <a:pt x="319" y="68"/>
                    </a:lnTo>
                    <a:lnTo>
                      <a:pt x="315" y="73"/>
                    </a:lnTo>
                    <a:lnTo>
                      <a:pt x="316" y="77"/>
                    </a:lnTo>
                    <a:lnTo>
                      <a:pt x="317" y="77"/>
                    </a:lnTo>
                    <a:lnTo>
                      <a:pt x="320" y="82"/>
                    </a:lnTo>
                    <a:lnTo>
                      <a:pt x="319" y="87"/>
                    </a:lnTo>
                    <a:lnTo>
                      <a:pt x="315" y="91"/>
                    </a:lnTo>
                    <a:lnTo>
                      <a:pt x="316" y="99"/>
                    </a:lnTo>
                    <a:lnTo>
                      <a:pt x="321" y="105"/>
                    </a:lnTo>
                    <a:lnTo>
                      <a:pt x="326" y="106"/>
                    </a:lnTo>
                    <a:lnTo>
                      <a:pt x="328" y="111"/>
                    </a:lnTo>
                    <a:lnTo>
                      <a:pt x="331" y="115"/>
                    </a:lnTo>
                    <a:lnTo>
                      <a:pt x="335" y="115"/>
                    </a:lnTo>
                    <a:lnTo>
                      <a:pt x="339" y="120"/>
                    </a:lnTo>
                    <a:lnTo>
                      <a:pt x="350" y="128"/>
                    </a:lnTo>
                    <a:lnTo>
                      <a:pt x="348" y="133"/>
                    </a:lnTo>
                    <a:lnTo>
                      <a:pt x="341" y="138"/>
                    </a:lnTo>
                    <a:lnTo>
                      <a:pt x="339" y="144"/>
                    </a:lnTo>
                    <a:lnTo>
                      <a:pt x="336" y="144"/>
                    </a:lnTo>
                    <a:lnTo>
                      <a:pt x="336" y="145"/>
                    </a:lnTo>
                    <a:lnTo>
                      <a:pt x="336" y="145"/>
                    </a:lnTo>
                    <a:lnTo>
                      <a:pt x="333" y="149"/>
                    </a:lnTo>
                    <a:lnTo>
                      <a:pt x="333" y="154"/>
                    </a:lnTo>
                    <a:lnTo>
                      <a:pt x="328" y="157"/>
                    </a:lnTo>
                    <a:lnTo>
                      <a:pt x="324" y="159"/>
                    </a:lnTo>
                    <a:lnTo>
                      <a:pt x="319" y="165"/>
                    </a:lnTo>
                    <a:lnTo>
                      <a:pt x="316" y="162"/>
                    </a:lnTo>
                    <a:lnTo>
                      <a:pt x="312" y="162"/>
                    </a:lnTo>
                    <a:lnTo>
                      <a:pt x="309" y="164"/>
                    </a:lnTo>
                    <a:lnTo>
                      <a:pt x="304" y="166"/>
                    </a:lnTo>
                    <a:lnTo>
                      <a:pt x="301" y="171"/>
                    </a:lnTo>
                    <a:lnTo>
                      <a:pt x="300" y="176"/>
                    </a:lnTo>
                    <a:lnTo>
                      <a:pt x="188" y="200"/>
                    </a:lnTo>
                    <a:lnTo>
                      <a:pt x="90" y="218"/>
                    </a:lnTo>
                    <a:lnTo>
                      <a:pt x="29" y="229"/>
                    </a:lnTo>
                    <a:lnTo>
                      <a:pt x="18" y="160"/>
                    </a:lnTo>
                    <a:lnTo>
                      <a:pt x="0" y="62"/>
                    </a:lnTo>
                    <a:lnTo>
                      <a:pt x="0" y="58"/>
                    </a:lnTo>
                    <a:close/>
                  </a:path>
                </a:pathLst>
              </a:custGeom>
              <a:solidFill>
                <a:srgbClr val="336699"/>
              </a:solidFill>
              <a:ln w="9525">
                <a:noFill/>
                <a:round/>
                <a:headEnd/>
                <a:tailEnd/>
              </a:ln>
            </p:spPr>
            <p:txBody>
              <a:bodyPr/>
              <a:lstStyle/>
              <a:p>
                <a:pPr defTabSz="257175">
                  <a:defRPr/>
                </a:pPr>
                <a:endParaRPr lang="en-US" sz="1013" kern="0">
                  <a:solidFill>
                    <a:prstClr val="black"/>
                  </a:solidFill>
                  <a:latin typeface="Calibri"/>
                </a:endParaRPr>
              </a:p>
            </p:txBody>
          </p:sp>
          <p:sp>
            <p:nvSpPr>
              <p:cNvPr id="144" name="Freeform 56">
                <a:extLst>
                  <a:ext uri="{FF2B5EF4-FFF2-40B4-BE49-F238E27FC236}">
                    <a16:creationId xmlns:a16="http://schemas.microsoft.com/office/drawing/2014/main" id="{2DA2EDEB-5D50-4988-8E00-D0D906B08FA0}"/>
                  </a:ext>
                </a:extLst>
              </p:cNvPr>
              <p:cNvSpPr>
                <a:spLocks/>
              </p:cNvSpPr>
              <p:nvPr/>
            </p:nvSpPr>
            <p:spPr bwMode="auto">
              <a:xfrm>
                <a:off x="4026" y="1613"/>
                <a:ext cx="484" cy="318"/>
              </a:xfrm>
              <a:custGeom>
                <a:avLst/>
                <a:gdLst/>
                <a:ahLst/>
                <a:cxnLst>
                  <a:cxn ang="0">
                    <a:pos x="7" y="54"/>
                  </a:cxn>
                  <a:cxn ang="0">
                    <a:pos x="22" y="42"/>
                  </a:cxn>
                  <a:cxn ang="0">
                    <a:pos x="38" y="30"/>
                  </a:cxn>
                  <a:cxn ang="0">
                    <a:pos x="42" y="49"/>
                  </a:cxn>
                  <a:cxn ang="0">
                    <a:pos x="156" y="28"/>
                  </a:cxn>
                  <a:cxn ang="0">
                    <a:pos x="285" y="0"/>
                  </a:cxn>
                  <a:cxn ang="0">
                    <a:pos x="291" y="3"/>
                  </a:cxn>
                  <a:cxn ang="0">
                    <a:pos x="297" y="6"/>
                  </a:cxn>
                  <a:cxn ang="0">
                    <a:pos x="307" y="21"/>
                  </a:cxn>
                  <a:cxn ang="0">
                    <a:pos x="312" y="32"/>
                  </a:cxn>
                  <a:cxn ang="0">
                    <a:pos x="326" y="35"/>
                  </a:cxn>
                  <a:cxn ang="0">
                    <a:pos x="331" y="40"/>
                  </a:cxn>
                  <a:cxn ang="0">
                    <a:pos x="325" y="50"/>
                  </a:cxn>
                  <a:cxn ang="0">
                    <a:pos x="319" y="68"/>
                  </a:cxn>
                  <a:cxn ang="0">
                    <a:pos x="316" y="77"/>
                  </a:cxn>
                  <a:cxn ang="0">
                    <a:pos x="320" y="82"/>
                  </a:cxn>
                  <a:cxn ang="0">
                    <a:pos x="315" y="91"/>
                  </a:cxn>
                  <a:cxn ang="0">
                    <a:pos x="321" y="105"/>
                  </a:cxn>
                  <a:cxn ang="0">
                    <a:pos x="328" y="111"/>
                  </a:cxn>
                  <a:cxn ang="0">
                    <a:pos x="335" y="115"/>
                  </a:cxn>
                  <a:cxn ang="0">
                    <a:pos x="350" y="128"/>
                  </a:cxn>
                  <a:cxn ang="0">
                    <a:pos x="341" y="138"/>
                  </a:cxn>
                  <a:cxn ang="0">
                    <a:pos x="336" y="144"/>
                  </a:cxn>
                  <a:cxn ang="0">
                    <a:pos x="336" y="145"/>
                  </a:cxn>
                  <a:cxn ang="0">
                    <a:pos x="333" y="154"/>
                  </a:cxn>
                  <a:cxn ang="0">
                    <a:pos x="324" y="159"/>
                  </a:cxn>
                  <a:cxn ang="0">
                    <a:pos x="316" y="162"/>
                  </a:cxn>
                  <a:cxn ang="0">
                    <a:pos x="309" y="164"/>
                  </a:cxn>
                  <a:cxn ang="0">
                    <a:pos x="301" y="171"/>
                  </a:cxn>
                  <a:cxn ang="0">
                    <a:pos x="188" y="200"/>
                  </a:cxn>
                  <a:cxn ang="0">
                    <a:pos x="29" y="229"/>
                  </a:cxn>
                  <a:cxn ang="0">
                    <a:pos x="0" y="62"/>
                  </a:cxn>
                </a:cxnLst>
                <a:rect l="0" t="0" r="r" b="b"/>
                <a:pathLst>
                  <a:path w="350" h="229">
                    <a:moveTo>
                      <a:pt x="0" y="58"/>
                    </a:moveTo>
                    <a:lnTo>
                      <a:pt x="7" y="54"/>
                    </a:lnTo>
                    <a:lnTo>
                      <a:pt x="17" y="47"/>
                    </a:lnTo>
                    <a:lnTo>
                      <a:pt x="22" y="42"/>
                    </a:lnTo>
                    <a:lnTo>
                      <a:pt x="22" y="43"/>
                    </a:lnTo>
                    <a:lnTo>
                      <a:pt x="38" y="30"/>
                    </a:lnTo>
                    <a:lnTo>
                      <a:pt x="39" y="32"/>
                    </a:lnTo>
                    <a:lnTo>
                      <a:pt x="42" y="49"/>
                    </a:lnTo>
                    <a:lnTo>
                      <a:pt x="87" y="42"/>
                    </a:lnTo>
                    <a:lnTo>
                      <a:pt x="156" y="28"/>
                    </a:lnTo>
                    <a:lnTo>
                      <a:pt x="233" y="11"/>
                    </a:lnTo>
                    <a:lnTo>
                      <a:pt x="285" y="0"/>
                    </a:lnTo>
                    <a:lnTo>
                      <a:pt x="286" y="1"/>
                    </a:lnTo>
                    <a:lnTo>
                      <a:pt x="291" y="3"/>
                    </a:lnTo>
                    <a:lnTo>
                      <a:pt x="292" y="8"/>
                    </a:lnTo>
                    <a:lnTo>
                      <a:pt x="297" y="6"/>
                    </a:lnTo>
                    <a:lnTo>
                      <a:pt x="302" y="11"/>
                    </a:lnTo>
                    <a:lnTo>
                      <a:pt x="307" y="21"/>
                    </a:lnTo>
                    <a:lnTo>
                      <a:pt x="309" y="27"/>
                    </a:lnTo>
                    <a:lnTo>
                      <a:pt x="312" y="32"/>
                    </a:lnTo>
                    <a:lnTo>
                      <a:pt x="321" y="35"/>
                    </a:lnTo>
                    <a:lnTo>
                      <a:pt x="326" y="35"/>
                    </a:lnTo>
                    <a:lnTo>
                      <a:pt x="331" y="38"/>
                    </a:lnTo>
                    <a:lnTo>
                      <a:pt x="331" y="40"/>
                    </a:lnTo>
                    <a:lnTo>
                      <a:pt x="326" y="45"/>
                    </a:lnTo>
                    <a:lnTo>
                      <a:pt x="325" y="50"/>
                    </a:lnTo>
                    <a:lnTo>
                      <a:pt x="325" y="55"/>
                    </a:lnTo>
                    <a:lnTo>
                      <a:pt x="319" y="68"/>
                    </a:lnTo>
                    <a:lnTo>
                      <a:pt x="315" y="73"/>
                    </a:lnTo>
                    <a:lnTo>
                      <a:pt x="316" y="77"/>
                    </a:lnTo>
                    <a:lnTo>
                      <a:pt x="317" y="77"/>
                    </a:lnTo>
                    <a:lnTo>
                      <a:pt x="320" y="82"/>
                    </a:lnTo>
                    <a:lnTo>
                      <a:pt x="319" y="87"/>
                    </a:lnTo>
                    <a:lnTo>
                      <a:pt x="315" y="91"/>
                    </a:lnTo>
                    <a:lnTo>
                      <a:pt x="316" y="99"/>
                    </a:lnTo>
                    <a:lnTo>
                      <a:pt x="321" y="105"/>
                    </a:lnTo>
                    <a:lnTo>
                      <a:pt x="326" y="106"/>
                    </a:lnTo>
                    <a:lnTo>
                      <a:pt x="328" y="111"/>
                    </a:lnTo>
                    <a:lnTo>
                      <a:pt x="331" y="115"/>
                    </a:lnTo>
                    <a:lnTo>
                      <a:pt x="335" y="115"/>
                    </a:lnTo>
                    <a:lnTo>
                      <a:pt x="339" y="120"/>
                    </a:lnTo>
                    <a:lnTo>
                      <a:pt x="350" y="128"/>
                    </a:lnTo>
                    <a:lnTo>
                      <a:pt x="348" y="133"/>
                    </a:lnTo>
                    <a:lnTo>
                      <a:pt x="341" y="138"/>
                    </a:lnTo>
                    <a:lnTo>
                      <a:pt x="339" y="144"/>
                    </a:lnTo>
                    <a:lnTo>
                      <a:pt x="336" y="144"/>
                    </a:lnTo>
                    <a:lnTo>
                      <a:pt x="336" y="145"/>
                    </a:lnTo>
                    <a:lnTo>
                      <a:pt x="336" y="145"/>
                    </a:lnTo>
                    <a:lnTo>
                      <a:pt x="333" y="149"/>
                    </a:lnTo>
                    <a:lnTo>
                      <a:pt x="333" y="154"/>
                    </a:lnTo>
                    <a:lnTo>
                      <a:pt x="328" y="157"/>
                    </a:lnTo>
                    <a:lnTo>
                      <a:pt x="324" y="159"/>
                    </a:lnTo>
                    <a:lnTo>
                      <a:pt x="319" y="165"/>
                    </a:lnTo>
                    <a:lnTo>
                      <a:pt x="316" y="162"/>
                    </a:lnTo>
                    <a:lnTo>
                      <a:pt x="312" y="162"/>
                    </a:lnTo>
                    <a:lnTo>
                      <a:pt x="309" y="164"/>
                    </a:lnTo>
                    <a:lnTo>
                      <a:pt x="304" y="166"/>
                    </a:lnTo>
                    <a:lnTo>
                      <a:pt x="301" y="171"/>
                    </a:lnTo>
                    <a:lnTo>
                      <a:pt x="300" y="176"/>
                    </a:lnTo>
                    <a:lnTo>
                      <a:pt x="188" y="200"/>
                    </a:lnTo>
                    <a:lnTo>
                      <a:pt x="90" y="218"/>
                    </a:lnTo>
                    <a:lnTo>
                      <a:pt x="29" y="229"/>
                    </a:lnTo>
                    <a:lnTo>
                      <a:pt x="18" y="160"/>
                    </a:lnTo>
                    <a:lnTo>
                      <a:pt x="0" y="62"/>
                    </a:lnTo>
                    <a:lnTo>
                      <a:pt x="0" y="58"/>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45" name="Freeform 57">
                <a:extLst>
                  <a:ext uri="{FF2B5EF4-FFF2-40B4-BE49-F238E27FC236}">
                    <a16:creationId xmlns:a16="http://schemas.microsoft.com/office/drawing/2014/main" id="{3C7AF2AD-1C72-448E-B6F0-BA8386327058}"/>
                  </a:ext>
                </a:extLst>
              </p:cNvPr>
              <p:cNvSpPr>
                <a:spLocks/>
              </p:cNvSpPr>
              <p:nvPr/>
            </p:nvSpPr>
            <p:spPr bwMode="auto">
              <a:xfrm>
                <a:off x="4441" y="1839"/>
                <a:ext cx="88" cy="148"/>
              </a:xfrm>
              <a:custGeom>
                <a:avLst/>
                <a:gdLst/>
                <a:ahLst/>
                <a:cxnLst>
                  <a:cxn ang="0">
                    <a:pos x="0" y="14"/>
                  </a:cxn>
                  <a:cxn ang="0">
                    <a:pos x="1" y="9"/>
                  </a:cxn>
                  <a:cxn ang="0">
                    <a:pos x="4" y="4"/>
                  </a:cxn>
                  <a:cxn ang="0">
                    <a:pos x="9" y="2"/>
                  </a:cxn>
                  <a:cxn ang="0">
                    <a:pos x="12" y="0"/>
                  </a:cxn>
                  <a:cxn ang="0">
                    <a:pos x="16" y="0"/>
                  </a:cxn>
                  <a:cxn ang="0">
                    <a:pos x="19" y="3"/>
                  </a:cxn>
                  <a:cxn ang="0">
                    <a:pos x="16" y="4"/>
                  </a:cxn>
                  <a:cxn ang="0">
                    <a:pos x="16" y="9"/>
                  </a:cxn>
                  <a:cxn ang="0">
                    <a:pos x="14" y="14"/>
                  </a:cxn>
                  <a:cxn ang="0">
                    <a:pos x="11" y="18"/>
                  </a:cxn>
                  <a:cxn ang="0">
                    <a:pos x="15" y="23"/>
                  </a:cxn>
                  <a:cxn ang="0">
                    <a:pos x="15" y="27"/>
                  </a:cxn>
                  <a:cxn ang="0">
                    <a:pos x="17" y="32"/>
                  </a:cxn>
                  <a:cxn ang="0">
                    <a:pos x="21" y="37"/>
                  </a:cxn>
                  <a:cxn ang="0">
                    <a:pos x="26" y="41"/>
                  </a:cxn>
                  <a:cxn ang="0">
                    <a:pos x="30" y="44"/>
                  </a:cxn>
                  <a:cxn ang="0">
                    <a:pos x="30" y="51"/>
                  </a:cxn>
                  <a:cxn ang="0">
                    <a:pos x="33" y="58"/>
                  </a:cxn>
                  <a:cxn ang="0">
                    <a:pos x="39" y="62"/>
                  </a:cxn>
                  <a:cxn ang="0">
                    <a:pos x="40" y="67"/>
                  </a:cxn>
                  <a:cxn ang="0">
                    <a:pos x="49" y="75"/>
                  </a:cxn>
                  <a:cxn ang="0">
                    <a:pos x="55" y="73"/>
                  </a:cxn>
                  <a:cxn ang="0">
                    <a:pos x="56" y="76"/>
                  </a:cxn>
                  <a:cxn ang="0">
                    <a:pos x="55" y="81"/>
                  </a:cxn>
                  <a:cxn ang="0">
                    <a:pos x="55" y="86"/>
                  </a:cxn>
                  <a:cxn ang="0">
                    <a:pos x="56" y="86"/>
                  </a:cxn>
                  <a:cxn ang="0">
                    <a:pos x="53" y="91"/>
                  </a:cxn>
                  <a:cxn ang="0">
                    <a:pos x="55" y="90"/>
                  </a:cxn>
                  <a:cxn ang="0">
                    <a:pos x="60" y="88"/>
                  </a:cxn>
                  <a:cxn ang="0">
                    <a:pos x="64" y="99"/>
                  </a:cxn>
                  <a:cxn ang="0">
                    <a:pos x="63" y="99"/>
                  </a:cxn>
                  <a:cxn ang="0">
                    <a:pos x="60" y="100"/>
                  </a:cxn>
                  <a:cxn ang="0">
                    <a:pos x="26" y="107"/>
                  </a:cxn>
                  <a:cxn ang="0">
                    <a:pos x="24" y="102"/>
                  </a:cxn>
                  <a:cxn ang="0">
                    <a:pos x="15" y="68"/>
                  </a:cxn>
                  <a:cxn ang="0">
                    <a:pos x="0" y="14"/>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close/>
                  </a:path>
                </a:pathLst>
              </a:custGeom>
              <a:solidFill>
                <a:srgbClr val="8CC642"/>
              </a:solidFill>
              <a:ln w="9525">
                <a:noFill/>
                <a:round/>
                <a:headEnd/>
                <a:tailEnd/>
              </a:ln>
            </p:spPr>
            <p:txBody>
              <a:bodyPr/>
              <a:lstStyle/>
              <a:p>
                <a:pPr defTabSz="257175">
                  <a:defRPr/>
                </a:pPr>
                <a:endParaRPr lang="en-US" sz="1013" kern="0">
                  <a:solidFill>
                    <a:prstClr val="black"/>
                  </a:solidFill>
                  <a:latin typeface="Calibri"/>
                </a:endParaRPr>
              </a:p>
            </p:txBody>
          </p:sp>
          <p:sp>
            <p:nvSpPr>
              <p:cNvPr id="146" name="Freeform 58">
                <a:extLst>
                  <a:ext uri="{FF2B5EF4-FFF2-40B4-BE49-F238E27FC236}">
                    <a16:creationId xmlns:a16="http://schemas.microsoft.com/office/drawing/2014/main" id="{6D025281-6F0C-4B60-8750-92328962B367}"/>
                  </a:ext>
                </a:extLst>
              </p:cNvPr>
              <p:cNvSpPr>
                <a:spLocks/>
              </p:cNvSpPr>
              <p:nvPr/>
            </p:nvSpPr>
            <p:spPr bwMode="auto">
              <a:xfrm>
                <a:off x="4441" y="1839"/>
                <a:ext cx="88" cy="148"/>
              </a:xfrm>
              <a:custGeom>
                <a:avLst/>
                <a:gdLst/>
                <a:ahLst/>
                <a:cxnLst>
                  <a:cxn ang="0">
                    <a:pos x="0" y="14"/>
                  </a:cxn>
                  <a:cxn ang="0">
                    <a:pos x="1" y="9"/>
                  </a:cxn>
                  <a:cxn ang="0">
                    <a:pos x="4" y="4"/>
                  </a:cxn>
                  <a:cxn ang="0">
                    <a:pos x="9" y="2"/>
                  </a:cxn>
                  <a:cxn ang="0">
                    <a:pos x="12" y="0"/>
                  </a:cxn>
                  <a:cxn ang="0">
                    <a:pos x="16" y="0"/>
                  </a:cxn>
                  <a:cxn ang="0">
                    <a:pos x="19" y="3"/>
                  </a:cxn>
                  <a:cxn ang="0">
                    <a:pos x="16" y="4"/>
                  </a:cxn>
                  <a:cxn ang="0">
                    <a:pos x="16" y="9"/>
                  </a:cxn>
                  <a:cxn ang="0">
                    <a:pos x="14" y="14"/>
                  </a:cxn>
                  <a:cxn ang="0">
                    <a:pos x="11" y="18"/>
                  </a:cxn>
                  <a:cxn ang="0">
                    <a:pos x="15" y="23"/>
                  </a:cxn>
                  <a:cxn ang="0">
                    <a:pos x="15" y="27"/>
                  </a:cxn>
                  <a:cxn ang="0">
                    <a:pos x="17" y="32"/>
                  </a:cxn>
                  <a:cxn ang="0">
                    <a:pos x="21" y="37"/>
                  </a:cxn>
                  <a:cxn ang="0">
                    <a:pos x="26" y="41"/>
                  </a:cxn>
                  <a:cxn ang="0">
                    <a:pos x="30" y="44"/>
                  </a:cxn>
                  <a:cxn ang="0">
                    <a:pos x="30" y="51"/>
                  </a:cxn>
                  <a:cxn ang="0">
                    <a:pos x="33" y="58"/>
                  </a:cxn>
                  <a:cxn ang="0">
                    <a:pos x="39" y="62"/>
                  </a:cxn>
                  <a:cxn ang="0">
                    <a:pos x="40" y="67"/>
                  </a:cxn>
                  <a:cxn ang="0">
                    <a:pos x="49" y="75"/>
                  </a:cxn>
                  <a:cxn ang="0">
                    <a:pos x="55" y="73"/>
                  </a:cxn>
                  <a:cxn ang="0">
                    <a:pos x="56" y="76"/>
                  </a:cxn>
                  <a:cxn ang="0">
                    <a:pos x="55" y="81"/>
                  </a:cxn>
                  <a:cxn ang="0">
                    <a:pos x="55" y="86"/>
                  </a:cxn>
                  <a:cxn ang="0">
                    <a:pos x="56" y="86"/>
                  </a:cxn>
                  <a:cxn ang="0">
                    <a:pos x="53" y="91"/>
                  </a:cxn>
                  <a:cxn ang="0">
                    <a:pos x="55" y="90"/>
                  </a:cxn>
                  <a:cxn ang="0">
                    <a:pos x="60" y="88"/>
                  </a:cxn>
                  <a:cxn ang="0">
                    <a:pos x="64" y="99"/>
                  </a:cxn>
                  <a:cxn ang="0">
                    <a:pos x="63" y="99"/>
                  </a:cxn>
                  <a:cxn ang="0">
                    <a:pos x="60" y="100"/>
                  </a:cxn>
                  <a:cxn ang="0">
                    <a:pos x="26" y="107"/>
                  </a:cxn>
                  <a:cxn ang="0">
                    <a:pos x="24" y="102"/>
                  </a:cxn>
                  <a:cxn ang="0">
                    <a:pos x="15" y="68"/>
                  </a:cxn>
                  <a:cxn ang="0">
                    <a:pos x="0" y="14"/>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path>
                </a:pathLst>
              </a:custGeom>
              <a:solidFill>
                <a:srgbClr val="DDD9C3"/>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47" name="Freeform 59">
                <a:extLst>
                  <a:ext uri="{FF2B5EF4-FFF2-40B4-BE49-F238E27FC236}">
                    <a16:creationId xmlns:a16="http://schemas.microsoft.com/office/drawing/2014/main" id="{650A9592-7EEB-4988-8ACA-A99F77D9ED76}"/>
                  </a:ext>
                </a:extLst>
              </p:cNvPr>
              <p:cNvSpPr>
                <a:spLocks/>
              </p:cNvSpPr>
              <p:nvPr/>
            </p:nvSpPr>
            <p:spPr bwMode="auto">
              <a:xfrm>
                <a:off x="4495" y="1235"/>
                <a:ext cx="138" cy="264"/>
              </a:xfrm>
              <a:custGeom>
                <a:avLst/>
                <a:gdLst/>
                <a:ahLst/>
                <a:cxnLst>
                  <a:cxn ang="0">
                    <a:pos x="0" y="25"/>
                  </a:cxn>
                  <a:cxn ang="0">
                    <a:pos x="17" y="20"/>
                  </a:cxn>
                  <a:cxn ang="0">
                    <a:pos x="95" y="0"/>
                  </a:cxn>
                  <a:cxn ang="0">
                    <a:pos x="94" y="1"/>
                  </a:cxn>
                  <a:cxn ang="0">
                    <a:pos x="97" y="9"/>
                  </a:cxn>
                  <a:cxn ang="0">
                    <a:pos x="94" y="19"/>
                  </a:cxn>
                  <a:cxn ang="0">
                    <a:pos x="95" y="24"/>
                  </a:cxn>
                  <a:cxn ang="0">
                    <a:pos x="99" y="29"/>
                  </a:cxn>
                  <a:cxn ang="0">
                    <a:pos x="100" y="33"/>
                  </a:cxn>
                  <a:cxn ang="0">
                    <a:pos x="100" y="38"/>
                  </a:cxn>
                  <a:cxn ang="0">
                    <a:pos x="97" y="45"/>
                  </a:cxn>
                  <a:cxn ang="0">
                    <a:pos x="88" y="54"/>
                  </a:cxn>
                  <a:cxn ang="0">
                    <a:pos x="87" y="55"/>
                  </a:cxn>
                  <a:cxn ang="0">
                    <a:pos x="82" y="59"/>
                  </a:cxn>
                  <a:cxn ang="0">
                    <a:pos x="82" y="64"/>
                  </a:cxn>
                  <a:cxn ang="0">
                    <a:pos x="85" y="74"/>
                  </a:cxn>
                  <a:cxn ang="0">
                    <a:pos x="83" y="83"/>
                  </a:cxn>
                  <a:cxn ang="0">
                    <a:pos x="84" y="88"/>
                  </a:cxn>
                  <a:cxn ang="0">
                    <a:pos x="82" y="93"/>
                  </a:cxn>
                  <a:cxn ang="0">
                    <a:pos x="83" y="98"/>
                  </a:cxn>
                  <a:cxn ang="0">
                    <a:pos x="82" y="103"/>
                  </a:cxn>
                  <a:cxn ang="0">
                    <a:pos x="78" y="108"/>
                  </a:cxn>
                  <a:cxn ang="0">
                    <a:pos x="79" y="116"/>
                  </a:cxn>
                  <a:cxn ang="0">
                    <a:pos x="77" y="119"/>
                  </a:cxn>
                  <a:cxn ang="0">
                    <a:pos x="82" y="137"/>
                  </a:cxn>
                  <a:cxn ang="0">
                    <a:pos x="82" y="147"/>
                  </a:cxn>
                  <a:cxn ang="0">
                    <a:pos x="84" y="161"/>
                  </a:cxn>
                  <a:cxn ang="0">
                    <a:pos x="82" y="166"/>
                  </a:cxn>
                  <a:cxn ang="0">
                    <a:pos x="82" y="171"/>
                  </a:cxn>
                  <a:cxn ang="0">
                    <a:pos x="84" y="177"/>
                  </a:cxn>
                  <a:cxn ang="0">
                    <a:pos x="89" y="181"/>
                  </a:cxn>
                  <a:cxn ang="0">
                    <a:pos x="46" y="191"/>
                  </a:cxn>
                  <a:cxn ang="0">
                    <a:pos x="44" y="186"/>
                  </a:cxn>
                  <a:cxn ang="0">
                    <a:pos x="44" y="182"/>
                  </a:cxn>
                  <a:cxn ang="0">
                    <a:pos x="33" y="133"/>
                  </a:cxn>
                  <a:cxn ang="0">
                    <a:pos x="25" y="127"/>
                  </a:cxn>
                  <a:cxn ang="0">
                    <a:pos x="24" y="132"/>
                  </a:cxn>
                  <a:cxn ang="0">
                    <a:pos x="21" y="127"/>
                  </a:cxn>
                  <a:cxn ang="0">
                    <a:pos x="21" y="119"/>
                  </a:cxn>
                  <a:cxn ang="0">
                    <a:pos x="19" y="109"/>
                  </a:cxn>
                  <a:cxn ang="0">
                    <a:pos x="16" y="104"/>
                  </a:cxn>
                  <a:cxn ang="0">
                    <a:pos x="12" y="94"/>
                  </a:cxn>
                  <a:cxn ang="0">
                    <a:pos x="12" y="84"/>
                  </a:cxn>
                  <a:cxn ang="0">
                    <a:pos x="15" y="83"/>
                  </a:cxn>
                  <a:cxn ang="0">
                    <a:pos x="14" y="78"/>
                  </a:cxn>
                  <a:cxn ang="0">
                    <a:pos x="12" y="73"/>
                  </a:cxn>
                  <a:cxn ang="0">
                    <a:pos x="12" y="68"/>
                  </a:cxn>
                  <a:cxn ang="0">
                    <a:pos x="11" y="63"/>
                  </a:cxn>
                  <a:cxn ang="0">
                    <a:pos x="6" y="58"/>
                  </a:cxn>
                  <a:cxn ang="0">
                    <a:pos x="5" y="53"/>
                  </a:cxn>
                  <a:cxn ang="0">
                    <a:pos x="5" y="41"/>
                  </a:cxn>
                  <a:cxn ang="0">
                    <a:pos x="1" y="36"/>
                  </a:cxn>
                  <a:cxn ang="0">
                    <a:pos x="1" y="31"/>
                  </a:cxn>
                  <a:cxn ang="0">
                    <a:pos x="0" y="28"/>
                  </a:cxn>
                  <a:cxn ang="0">
                    <a:pos x="0" y="25"/>
                  </a:cxn>
                </a:cxnLst>
                <a:rect l="0" t="0" r="r" b="b"/>
                <a:pathLst>
                  <a:path w="100" h="191">
                    <a:moveTo>
                      <a:pt x="0" y="25"/>
                    </a:moveTo>
                    <a:lnTo>
                      <a:pt x="17" y="20"/>
                    </a:lnTo>
                    <a:lnTo>
                      <a:pt x="95" y="0"/>
                    </a:lnTo>
                    <a:lnTo>
                      <a:pt x="94" y="1"/>
                    </a:lnTo>
                    <a:lnTo>
                      <a:pt x="97" y="9"/>
                    </a:lnTo>
                    <a:lnTo>
                      <a:pt x="94" y="19"/>
                    </a:lnTo>
                    <a:lnTo>
                      <a:pt x="95" y="24"/>
                    </a:lnTo>
                    <a:lnTo>
                      <a:pt x="99" y="29"/>
                    </a:lnTo>
                    <a:lnTo>
                      <a:pt x="100" y="33"/>
                    </a:lnTo>
                    <a:lnTo>
                      <a:pt x="100" y="38"/>
                    </a:lnTo>
                    <a:lnTo>
                      <a:pt x="97" y="45"/>
                    </a:lnTo>
                    <a:lnTo>
                      <a:pt x="88" y="54"/>
                    </a:lnTo>
                    <a:lnTo>
                      <a:pt x="87" y="55"/>
                    </a:lnTo>
                    <a:lnTo>
                      <a:pt x="82" y="59"/>
                    </a:lnTo>
                    <a:lnTo>
                      <a:pt x="82" y="64"/>
                    </a:lnTo>
                    <a:lnTo>
                      <a:pt x="85" y="74"/>
                    </a:lnTo>
                    <a:lnTo>
                      <a:pt x="83" y="83"/>
                    </a:lnTo>
                    <a:lnTo>
                      <a:pt x="84" y="88"/>
                    </a:lnTo>
                    <a:lnTo>
                      <a:pt x="82" y="93"/>
                    </a:lnTo>
                    <a:lnTo>
                      <a:pt x="83" y="98"/>
                    </a:lnTo>
                    <a:lnTo>
                      <a:pt x="82" y="103"/>
                    </a:lnTo>
                    <a:lnTo>
                      <a:pt x="78" y="108"/>
                    </a:lnTo>
                    <a:lnTo>
                      <a:pt x="79" y="116"/>
                    </a:lnTo>
                    <a:lnTo>
                      <a:pt x="77" y="119"/>
                    </a:lnTo>
                    <a:lnTo>
                      <a:pt x="82" y="137"/>
                    </a:lnTo>
                    <a:lnTo>
                      <a:pt x="82" y="147"/>
                    </a:lnTo>
                    <a:lnTo>
                      <a:pt x="84" y="161"/>
                    </a:lnTo>
                    <a:lnTo>
                      <a:pt x="82" y="166"/>
                    </a:lnTo>
                    <a:lnTo>
                      <a:pt x="82" y="171"/>
                    </a:lnTo>
                    <a:lnTo>
                      <a:pt x="84" y="177"/>
                    </a:lnTo>
                    <a:lnTo>
                      <a:pt x="89" y="181"/>
                    </a:lnTo>
                    <a:lnTo>
                      <a:pt x="46" y="191"/>
                    </a:lnTo>
                    <a:lnTo>
                      <a:pt x="44" y="186"/>
                    </a:lnTo>
                    <a:lnTo>
                      <a:pt x="44" y="182"/>
                    </a:lnTo>
                    <a:lnTo>
                      <a:pt x="33" y="133"/>
                    </a:lnTo>
                    <a:lnTo>
                      <a:pt x="25" y="127"/>
                    </a:lnTo>
                    <a:lnTo>
                      <a:pt x="24" y="132"/>
                    </a:lnTo>
                    <a:lnTo>
                      <a:pt x="21" y="127"/>
                    </a:lnTo>
                    <a:lnTo>
                      <a:pt x="21" y="119"/>
                    </a:lnTo>
                    <a:lnTo>
                      <a:pt x="19" y="109"/>
                    </a:lnTo>
                    <a:lnTo>
                      <a:pt x="16" y="104"/>
                    </a:lnTo>
                    <a:lnTo>
                      <a:pt x="12" y="94"/>
                    </a:lnTo>
                    <a:lnTo>
                      <a:pt x="12" y="84"/>
                    </a:lnTo>
                    <a:lnTo>
                      <a:pt x="15" y="83"/>
                    </a:lnTo>
                    <a:lnTo>
                      <a:pt x="14" y="78"/>
                    </a:lnTo>
                    <a:lnTo>
                      <a:pt x="12" y="73"/>
                    </a:lnTo>
                    <a:lnTo>
                      <a:pt x="12" y="68"/>
                    </a:lnTo>
                    <a:lnTo>
                      <a:pt x="11" y="63"/>
                    </a:lnTo>
                    <a:lnTo>
                      <a:pt x="6" y="58"/>
                    </a:lnTo>
                    <a:lnTo>
                      <a:pt x="5" y="53"/>
                    </a:lnTo>
                    <a:lnTo>
                      <a:pt x="5" y="41"/>
                    </a:lnTo>
                    <a:lnTo>
                      <a:pt x="1" y="36"/>
                    </a:lnTo>
                    <a:lnTo>
                      <a:pt x="1" y="31"/>
                    </a:lnTo>
                    <a:lnTo>
                      <a:pt x="0" y="28"/>
                    </a:lnTo>
                    <a:lnTo>
                      <a:pt x="0" y="25"/>
                    </a:lnTo>
                    <a:close/>
                  </a:path>
                </a:pathLst>
              </a:custGeom>
              <a:solidFill>
                <a:schemeClr val="bg1">
                  <a:lumMod val="85000"/>
                </a:schemeClr>
              </a:solidFill>
              <a:ln w="9525">
                <a:noFill/>
                <a:round/>
                <a:headEnd/>
                <a:tailEnd/>
              </a:ln>
            </p:spPr>
            <p:txBody>
              <a:bodyPr/>
              <a:lstStyle/>
              <a:p>
                <a:pPr defTabSz="257175">
                  <a:defRPr/>
                </a:pPr>
                <a:endParaRPr lang="en-US" sz="1013" kern="0">
                  <a:solidFill>
                    <a:prstClr val="black"/>
                  </a:solidFill>
                  <a:latin typeface="Calibri"/>
                </a:endParaRPr>
              </a:p>
            </p:txBody>
          </p:sp>
          <p:sp>
            <p:nvSpPr>
              <p:cNvPr id="148" name="Freeform 60">
                <a:extLst>
                  <a:ext uri="{FF2B5EF4-FFF2-40B4-BE49-F238E27FC236}">
                    <a16:creationId xmlns:a16="http://schemas.microsoft.com/office/drawing/2014/main" id="{F82063A7-93DD-4041-B3BB-006FFFEB7B2D}"/>
                  </a:ext>
                </a:extLst>
              </p:cNvPr>
              <p:cNvSpPr>
                <a:spLocks/>
              </p:cNvSpPr>
              <p:nvPr/>
            </p:nvSpPr>
            <p:spPr bwMode="auto">
              <a:xfrm>
                <a:off x="4495" y="1235"/>
                <a:ext cx="138" cy="264"/>
              </a:xfrm>
              <a:custGeom>
                <a:avLst/>
                <a:gdLst/>
                <a:ahLst/>
                <a:cxnLst>
                  <a:cxn ang="0">
                    <a:pos x="0" y="25"/>
                  </a:cxn>
                  <a:cxn ang="0">
                    <a:pos x="17" y="20"/>
                  </a:cxn>
                  <a:cxn ang="0">
                    <a:pos x="95" y="0"/>
                  </a:cxn>
                  <a:cxn ang="0">
                    <a:pos x="94" y="1"/>
                  </a:cxn>
                  <a:cxn ang="0">
                    <a:pos x="97" y="9"/>
                  </a:cxn>
                  <a:cxn ang="0">
                    <a:pos x="94" y="19"/>
                  </a:cxn>
                  <a:cxn ang="0">
                    <a:pos x="95" y="24"/>
                  </a:cxn>
                  <a:cxn ang="0">
                    <a:pos x="99" y="29"/>
                  </a:cxn>
                  <a:cxn ang="0">
                    <a:pos x="100" y="33"/>
                  </a:cxn>
                  <a:cxn ang="0">
                    <a:pos x="100" y="38"/>
                  </a:cxn>
                  <a:cxn ang="0">
                    <a:pos x="97" y="45"/>
                  </a:cxn>
                  <a:cxn ang="0">
                    <a:pos x="88" y="54"/>
                  </a:cxn>
                  <a:cxn ang="0">
                    <a:pos x="87" y="55"/>
                  </a:cxn>
                  <a:cxn ang="0">
                    <a:pos x="82" y="59"/>
                  </a:cxn>
                  <a:cxn ang="0">
                    <a:pos x="82" y="64"/>
                  </a:cxn>
                  <a:cxn ang="0">
                    <a:pos x="85" y="74"/>
                  </a:cxn>
                  <a:cxn ang="0">
                    <a:pos x="83" y="83"/>
                  </a:cxn>
                  <a:cxn ang="0">
                    <a:pos x="84" y="88"/>
                  </a:cxn>
                  <a:cxn ang="0">
                    <a:pos x="82" y="93"/>
                  </a:cxn>
                  <a:cxn ang="0">
                    <a:pos x="83" y="98"/>
                  </a:cxn>
                  <a:cxn ang="0">
                    <a:pos x="82" y="103"/>
                  </a:cxn>
                  <a:cxn ang="0">
                    <a:pos x="78" y="108"/>
                  </a:cxn>
                  <a:cxn ang="0">
                    <a:pos x="79" y="116"/>
                  </a:cxn>
                  <a:cxn ang="0">
                    <a:pos x="77" y="119"/>
                  </a:cxn>
                  <a:cxn ang="0">
                    <a:pos x="82" y="137"/>
                  </a:cxn>
                  <a:cxn ang="0">
                    <a:pos x="82" y="147"/>
                  </a:cxn>
                  <a:cxn ang="0">
                    <a:pos x="84" y="161"/>
                  </a:cxn>
                  <a:cxn ang="0">
                    <a:pos x="82" y="166"/>
                  </a:cxn>
                  <a:cxn ang="0">
                    <a:pos x="82" y="171"/>
                  </a:cxn>
                  <a:cxn ang="0">
                    <a:pos x="84" y="177"/>
                  </a:cxn>
                  <a:cxn ang="0">
                    <a:pos x="89" y="181"/>
                  </a:cxn>
                  <a:cxn ang="0">
                    <a:pos x="46" y="191"/>
                  </a:cxn>
                  <a:cxn ang="0">
                    <a:pos x="44" y="186"/>
                  </a:cxn>
                  <a:cxn ang="0">
                    <a:pos x="44" y="182"/>
                  </a:cxn>
                  <a:cxn ang="0">
                    <a:pos x="33" y="133"/>
                  </a:cxn>
                  <a:cxn ang="0">
                    <a:pos x="25" y="127"/>
                  </a:cxn>
                  <a:cxn ang="0">
                    <a:pos x="24" y="132"/>
                  </a:cxn>
                  <a:cxn ang="0">
                    <a:pos x="21" y="127"/>
                  </a:cxn>
                  <a:cxn ang="0">
                    <a:pos x="21" y="119"/>
                  </a:cxn>
                  <a:cxn ang="0">
                    <a:pos x="19" y="109"/>
                  </a:cxn>
                  <a:cxn ang="0">
                    <a:pos x="16" y="104"/>
                  </a:cxn>
                  <a:cxn ang="0">
                    <a:pos x="12" y="94"/>
                  </a:cxn>
                  <a:cxn ang="0">
                    <a:pos x="12" y="84"/>
                  </a:cxn>
                  <a:cxn ang="0">
                    <a:pos x="15" y="83"/>
                  </a:cxn>
                  <a:cxn ang="0">
                    <a:pos x="14" y="78"/>
                  </a:cxn>
                  <a:cxn ang="0">
                    <a:pos x="12" y="73"/>
                  </a:cxn>
                  <a:cxn ang="0">
                    <a:pos x="12" y="68"/>
                  </a:cxn>
                  <a:cxn ang="0">
                    <a:pos x="11" y="63"/>
                  </a:cxn>
                  <a:cxn ang="0">
                    <a:pos x="6" y="58"/>
                  </a:cxn>
                  <a:cxn ang="0">
                    <a:pos x="5" y="53"/>
                  </a:cxn>
                  <a:cxn ang="0">
                    <a:pos x="5" y="41"/>
                  </a:cxn>
                  <a:cxn ang="0">
                    <a:pos x="1" y="36"/>
                  </a:cxn>
                  <a:cxn ang="0">
                    <a:pos x="1" y="31"/>
                  </a:cxn>
                  <a:cxn ang="0">
                    <a:pos x="0" y="28"/>
                  </a:cxn>
                  <a:cxn ang="0">
                    <a:pos x="0" y="25"/>
                  </a:cxn>
                </a:cxnLst>
                <a:rect l="0" t="0" r="r" b="b"/>
                <a:pathLst>
                  <a:path w="100" h="191">
                    <a:moveTo>
                      <a:pt x="0" y="25"/>
                    </a:moveTo>
                    <a:lnTo>
                      <a:pt x="17" y="20"/>
                    </a:lnTo>
                    <a:lnTo>
                      <a:pt x="95" y="0"/>
                    </a:lnTo>
                    <a:lnTo>
                      <a:pt x="94" y="1"/>
                    </a:lnTo>
                    <a:lnTo>
                      <a:pt x="97" y="9"/>
                    </a:lnTo>
                    <a:lnTo>
                      <a:pt x="94" y="19"/>
                    </a:lnTo>
                    <a:lnTo>
                      <a:pt x="95" y="24"/>
                    </a:lnTo>
                    <a:lnTo>
                      <a:pt x="99" y="29"/>
                    </a:lnTo>
                    <a:lnTo>
                      <a:pt x="100" y="33"/>
                    </a:lnTo>
                    <a:lnTo>
                      <a:pt x="100" y="38"/>
                    </a:lnTo>
                    <a:lnTo>
                      <a:pt x="97" y="45"/>
                    </a:lnTo>
                    <a:lnTo>
                      <a:pt x="88" y="54"/>
                    </a:lnTo>
                    <a:lnTo>
                      <a:pt x="87" y="55"/>
                    </a:lnTo>
                    <a:lnTo>
                      <a:pt x="82" y="59"/>
                    </a:lnTo>
                    <a:lnTo>
                      <a:pt x="82" y="64"/>
                    </a:lnTo>
                    <a:lnTo>
                      <a:pt x="85" y="74"/>
                    </a:lnTo>
                    <a:lnTo>
                      <a:pt x="83" y="83"/>
                    </a:lnTo>
                    <a:lnTo>
                      <a:pt x="84" y="88"/>
                    </a:lnTo>
                    <a:lnTo>
                      <a:pt x="82" y="93"/>
                    </a:lnTo>
                    <a:lnTo>
                      <a:pt x="83" y="98"/>
                    </a:lnTo>
                    <a:lnTo>
                      <a:pt x="82" y="103"/>
                    </a:lnTo>
                    <a:lnTo>
                      <a:pt x="78" y="108"/>
                    </a:lnTo>
                    <a:lnTo>
                      <a:pt x="79" y="116"/>
                    </a:lnTo>
                    <a:lnTo>
                      <a:pt x="77" y="119"/>
                    </a:lnTo>
                    <a:lnTo>
                      <a:pt x="82" y="137"/>
                    </a:lnTo>
                    <a:lnTo>
                      <a:pt x="82" y="147"/>
                    </a:lnTo>
                    <a:lnTo>
                      <a:pt x="84" y="161"/>
                    </a:lnTo>
                    <a:lnTo>
                      <a:pt x="82" y="166"/>
                    </a:lnTo>
                    <a:lnTo>
                      <a:pt x="82" y="171"/>
                    </a:lnTo>
                    <a:lnTo>
                      <a:pt x="84" y="177"/>
                    </a:lnTo>
                    <a:lnTo>
                      <a:pt x="89" y="181"/>
                    </a:lnTo>
                    <a:lnTo>
                      <a:pt x="46" y="191"/>
                    </a:lnTo>
                    <a:lnTo>
                      <a:pt x="44" y="186"/>
                    </a:lnTo>
                    <a:lnTo>
                      <a:pt x="44" y="182"/>
                    </a:lnTo>
                    <a:lnTo>
                      <a:pt x="33" y="133"/>
                    </a:lnTo>
                    <a:lnTo>
                      <a:pt x="25" y="127"/>
                    </a:lnTo>
                    <a:lnTo>
                      <a:pt x="24" y="132"/>
                    </a:lnTo>
                    <a:lnTo>
                      <a:pt x="21" y="127"/>
                    </a:lnTo>
                    <a:lnTo>
                      <a:pt x="21" y="119"/>
                    </a:lnTo>
                    <a:lnTo>
                      <a:pt x="19" y="109"/>
                    </a:lnTo>
                    <a:lnTo>
                      <a:pt x="16" y="104"/>
                    </a:lnTo>
                    <a:lnTo>
                      <a:pt x="12" y="94"/>
                    </a:lnTo>
                    <a:lnTo>
                      <a:pt x="12" y="84"/>
                    </a:lnTo>
                    <a:lnTo>
                      <a:pt x="15" y="83"/>
                    </a:lnTo>
                    <a:lnTo>
                      <a:pt x="14" y="78"/>
                    </a:lnTo>
                    <a:lnTo>
                      <a:pt x="12" y="73"/>
                    </a:lnTo>
                    <a:lnTo>
                      <a:pt x="12" y="68"/>
                    </a:lnTo>
                    <a:lnTo>
                      <a:pt x="11" y="63"/>
                    </a:lnTo>
                    <a:lnTo>
                      <a:pt x="6" y="58"/>
                    </a:lnTo>
                    <a:lnTo>
                      <a:pt x="5" y="53"/>
                    </a:lnTo>
                    <a:lnTo>
                      <a:pt x="5" y="41"/>
                    </a:lnTo>
                    <a:lnTo>
                      <a:pt x="1" y="36"/>
                    </a:lnTo>
                    <a:lnTo>
                      <a:pt x="1" y="31"/>
                    </a:lnTo>
                    <a:lnTo>
                      <a:pt x="0" y="28"/>
                    </a:lnTo>
                    <a:lnTo>
                      <a:pt x="0" y="25"/>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49" name="Freeform 61">
                <a:extLst>
                  <a:ext uri="{FF2B5EF4-FFF2-40B4-BE49-F238E27FC236}">
                    <a16:creationId xmlns:a16="http://schemas.microsoft.com/office/drawing/2014/main" id="{0B97F4AC-C721-4BF6-B454-BB3BBA1A2397}"/>
                  </a:ext>
                </a:extLst>
              </p:cNvPr>
              <p:cNvSpPr>
                <a:spLocks noEditPoints="1"/>
              </p:cNvSpPr>
              <p:nvPr/>
            </p:nvSpPr>
            <p:spPr bwMode="auto">
              <a:xfrm>
                <a:off x="3861" y="1930"/>
                <a:ext cx="663" cy="367"/>
              </a:xfrm>
              <a:custGeom>
                <a:avLst/>
                <a:gdLst/>
                <a:ahLst/>
                <a:cxnLst>
                  <a:cxn ang="0">
                    <a:pos x="456" y="85"/>
                  </a:cxn>
                  <a:cxn ang="0">
                    <a:pos x="446" y="109"/>
                  </a:cxn>
                  <a:cxn ang="0">
                    <a:pos x="446" y="136"/>
                  </a:cxn>
                  <a:cxn ang="0">
                    <a:pos x="454" y="118"/>
                  </a:cxn>
                  <a:cxn ang="0">
                    <a:pos x="463" y="112"/>
                  </a:cxn>
                  <a:cxn ang="0">
                    <a:pos x="469" y="80"/>
                  </a:cxn>
                  <a:cxn ang="0">
                    <a:pos x="453" y="161"/>
                  </a:cxn>
                  <a:cxn ang="0">
                    <a:pos x="435" y="170"/>
                  </a:cxn>
                  <a:cxn ang="0">
                    <a:pos x="423" y="166"/>
                  </a:cxn>
                  <a:cxn ang="0">
                    <a:pos x="410" y="153"/>
                  </a:cxn>
                  <a:cxn ang="0">
                    <a:pos x="394" y="150"/>
                  </a:cxn>
                  <a:cxn ang="0">
                    <a:pos x="376" y="144"/>
                  </a:cxn>
                  <a:cxn ang="0">
                    <a:pos x="394" y="142"/>
                  </a:cxn>
                  <a:cxn ang="0">
                    <a:pos x="412" y="151"/>
                  </a:cxn>
                  <a:cxn ang="0">
                    <a:pos x="429" y="158"/>
                  </a:cxn>
                  <a:cxn ang="0">
                    <a:pos x="427" y="146"/>
                  </a:cxn>
                  <a:cxn ang="0">
                    <a:pos x="405" y="134"/>
                  </a:cxn>
                  <a:cxn ang="0">
                    <a:pos x="419" y="141"/>
                  </a:cxn>
                  <a:cxn ang="0">
                    <a:pos x="424" y="129"/>
                  </a:cxn>
                  <a:cxn ang="0">
                    <a:pos x="423" y="121"/>
                  </a:cxn>
                  <a:cxn ang="0">
                    <a:pos x="410" y="114"/>
                  </a:cxn>
                  <a:cxn ang="0">
                    <a:pos x="390" y="98"/>
                  </a:cxn>
                  <a:cxn ang="0">
                    <a:pos x="370" y="82"/>
                  </a:cxn>
                  <a:cxn ang="0">
                    <a:pos x="381" y="88"/>
                  </a:cxn>
                  <a:cxn ang="0">
                    <a:pos x="398" y="100"/>
                  </a:cxn>
                  <a:cxn ang="0">
                    <a:pos x="418" y="112"/>
                  </a:cxn>
                  <a:cxn ang="0">
                    <a:pos x="422" y="95"/>
                  </a:cxn>
                  <a:cxn ang="0">
                    <a:pos x="407" y="84"/>
                  </a:cxn>
                  <a:cxn ang="0">
                    <a:pos x="396" y="75"/>
                  </a:cxn>
                  <a:cxn ang="0">
                    <a:pos x="378" y="77"/>
                  </a:cxn>
                  <a:cxn ang="0">
                    <a:pos x="359" y="69"/>
                  </a:cxn>
                  <a:cxn ang="0">
                    <a:pos x="351" y="64"/>
                  </a:cxn>
                  <a:cxn ang="0">
                    <a:pos x="356" y="46"/>
                  </a:cxn>
                  <a:cxn ang="0">
                    <a:pos x="361" y="33"/>
                  </a:cxn>
                  <a:cxn ang="0">
                    <a:pos x="350" y="21"/>
                  </a:cxn>
                  <a:cxn ang="0">
                    <a:pos x="329" y="14"/>
                  </a:cxn>
                  <a:cxn ang="0">
                    <a:pos x="312" y="1"/>
                  </a:cxn>
                  <a:cxn ang="0">
                    <a:pos x="276" y="2"/>
                  </a:cxn>
                  <a:cxn ang="0">
                    <a:pos x="272" y="27"/>
                  </a:cxn>
                  <a:cxn ang="0">
                    <a:pos x="257" y="51"/>
                  </a:cxn>
                  <a:cxn ang="0">
                    <a:pos x="244" y="64"/>
                  </a:cxn>
                  <a:cxn ang="0">
                    <a:pos x="233" y="85"/>
                  </a:cxn>
                  <a:cxn ang="0">
                    <a:pos x="213" y="79"/>
                  </a:cxn>
                  <a:cxn ang="0">
                    <a:pos x="206" y="105"/>
                  </a:cxn>
                  <a:cxn ang="0">
                    <a:pos x="196" y="132"/>
                  </a:cxn>
                  <a:cxn ang="0">
                    <a:pos x="189" y="161"/>
                  </a:cxn>
                  <a:cxn ang="0">
                    <a:pos x="175" y="172"/>
                  </a:cxn>
                  <a:cxn ang="0">
                    <a:pos x="157" y="186"/>
                  </a:cxn>
                  <a:cxn ang="0">
                    <a:pos x="129" y="190"/>
                  </a:cxn>
                  <a:cxn ang="0">
                    <a:pos x="100" y="195"/>
                  </a:cxn>
                  <a:cxn ang="0">
                    <a:pos x="72" y="202"/>
                  </a:cxn>
                  <a:cxn ang="0">
                    <a:pos x="47" y="229"/>
                  </a:cxn>
                  <a:cxn ang="0">
                    <a:pos x="33" y="245"/>
                  </a:cxn>
                  <a:cxn ang="0">
                    <a:pos x="10" y="259"/>
                  </a:cxn>
                  <a:cxn ang="0">
                    <a:pos x="71" y="256"/>
                  </a:cxn>
                  <a:cxn ang="0">
                    <a:pos x="131" y="248"/>
                  </a:cxn>
                  <a:cxn ang="0">
                    <a:pos x="396" y="201"/>
                  </a:cxn>
                  <a:cxn ang="0">
                    <a:pos x="459" y="187"/>
                  </a:cxn>
                  <a:cxn ang="0">
                    <a:pos x="464" y="186"/>
                  </a:cxn>
                  <a:cxn ang="0">
                    <a:pos x="477" y="66"/>
                  </a:cxn>
                  <a:cxn ang="0">
                    <a:pos x="474" y="77"/>
                  </a:cxn>
                </a:cxnLst>
                <a:rect l="0" t="0" r="r" b="b"/>
                <a:pathLst>
                  <a:path w="478" h="265">
                    <a:moveTo>
                      <a:pt x="459" y="73"/>
                    </a:moveTo>
                    <a:lnTo>
                      <a:pt x="454" y="78"/>
                    </a:lnTo>
                    <a:lnTo>
                      <a:pt x="451" y="82"/>
                    </a:lnTo>
                    <a:lnTo>
                      <a:pt x="456" y="85"/>
                    </a:lnTo>
                    <a:lnTo>
                      <a:pt x="454" y="90"/>
                    </a:lnTo>
                    <a:lnTo>
                      <a:pt x="449" y="90"/>
                    </a:lnTo>
                    <a:lnTo>
                      <a:pt x="449" y="100"/>
                    </a:lnTo>
                    <a:lnTo>
                      <a:pt x="446" y="109"/>
                    </a:lnTo>
                    <a:lnTo>
                      <a:pt x="446" y="118"/>
                    </a:lnTo>
                    <a:lnTo>
                      <a:pt x="446" y="124"/>
                    </a:lnTo>
                    <a:lnTo>
                      <a:pt x="444" y="126"/>
                    </a:lnTo>
                    <a:lnTo>
                      <a:pt x="446" y="136"/>
                    </a:lnTo>
                    <a:lnTo>
                      <a:pt x="451" y="142"/>
                    </a:lnTo>
                    <a:lnTo>
                      <a:pt x="454" y="133"/>
                    </a:lnTo>
                    <a:lnTo>
                      <a:pt x="453" y="124"/>
                    </a:lnTo>
                    <a:lnTo>
                      <a:pt x="454" y="118"/>
                    </a:lnTo>
                    <a:lnTo>
                      <a:pt x="457" y="114"/>
                    </a:lnTo>
                    <a:lnTo>
                      <a:pt x="458" y="109"/>
                    </a:lnTo>
                    <a:lnTo>
                      <a:pt x="462" y="113"/>
                    </a:lnTo>
                    <a:lnTo>
                      <a:pt x="463" y="112"/>
                    </a:lnTo>
                    <a:lnTo>
                      <a:pt x="464" y="107"/>
                    </a:lnTo>
                    <a:lnTo>
                      <a:pt x="463" y="98"/>
                    </a:lnTo>
                    <a:lnTo>
                      <a:pt x="466" y="88"/>
                    </a:lnTo>
                    <a:lnTo>
                      <a:pt x="469" y="80"/>
                    </a:lnTo>
                    <a:lnTo>
                      <a:pt x="468" y="77"/>
                    </a:lnTo>
                    <a:lnTo>
                      <a:pt x="469" y="69"/>
                    </a:lnTo>
                    <a:lnTo>
                      <a:pt x="459" y="73"/>
                    </a:lnTo>
                    <a:close/>
                    <a:moveTo>
                      <a:pt x="453" y="161"/>
                    </a:moveTo>
                    <a:lnTo>
                      <a:pt x="439" y="162"/>
                    </a:lnTo>
                    <a:lnTo>
                      <a:pt x="435" y="161"/>
                    </a:lnTo>
                    <a:lnTo>
                      <a:pt x="434" y="166"/>
                    </a:lnTo>
                    <a:lnTo>
                      <a:pt x="435" y="170"/>
                    </a:lnTo>
                    <a:lnTo>
                      <a:pt x="430" y="167"/>
                    </a:lnTo>
                    <a:lnTo>
                      <a:pt x="427" y="166"/>
                    </a:lnTo>
                    <a:lnTo>
                      <a:pt x="422" y="171"/>
                    </a:lnTo>
                    <a:lnTo>
                      <a:pt x="423" y="166"/>
                    </a:lnTo>
                    <a:lnTo>
                      <a:pt x="419" y="162"/>
                    </a:lnTo>
                    <a:lnTo>
                      <a:pt x="414" y="158"/>
                    </a:lnTo>
                    <a:lnTo>
                      <a:pt x="414" y="158"/>
                    </a:lnTo>
                    <a:lnTo>
                      <a:pt x="410" y="153"/>
                    </a:lnTo>
                    <a:lnTo>
                      <a:pt x="409" y="150"/>
                    </a:lnTo>
                    <a:lnTo>
                      <a:pt x="403" y="151"/>
                    </a:lnTo>
                    <a:lnTo>
                      <a:pt x="399" y="150"/>
                    </a:lnTo>
                    <a:lnTo>
                      <a:pt x="394" y="150"/>
                    </a:lnTo>
                    <a:lnTo>
                      <a:pt x="385" y="146"/>
                    </a:lnTo>
                    <a:lnTo>
                      <a:pt x="370" y="146"/>
                    </a:lnTo>
                    <a:lnTo>
                      <a:pt x="371" y="144"/>
                    </a:lnTo>
                    <a:lnTo>
                      <a:pt x="376" y="144"/>
                    </a:lnTo>
                    <a:lnTo>
                      <a:pt x="386" y="143"/>
                    </a:lnTo>
                    <a:lnTo>
                      <a:pt x="391" y="147"/>
                    </a:lnTo>
                    <a:lnTo>
                      <a:pt x="394" y="147"/>
                    </a:lnTo>
                    <a:lnTo>
                      <a:pt x="394" y="142"/>
                    </a:lnTo>
                    <a:lnTo>
                      <a:pt x="399" y="146"/>
                    </a:lnTo>
                    <a:lnTo>
                      <a:pt x="403" y="150"/>
                    </a:lnTo>
                    <a:lnTo>
                      <a:pt x="408" y="146"/>
                    </a:lnTo>
                    <a:lnTo>
                      <a:pt x="412" y="151"/>
                    </a:lnTo>
                    <a:lnTo>
                      <a:pt x="417" y="155"/>
                    </a:lnTo>
                    <a:lnTo>
                      <a:pt x="422" y="157"/>
                    </a:lnTo>
                    <a:lnTo>
                      <a:pt x="427" y="162"/>
                    </a:lnTo>
                    <a:lnTo>
                      <a:pt x="429" y="158"/>
                    </a:lnTo>
                    <a:lnTo>
                      <a:pt x="432" y="158"/>
                    </a:lnTo>
                    <a:lnTo>
                      <a:pt x="433" y="153"/>
                    </a:lnTo>
                    <a:lnTo>
                      <a:pt x="432" y="148"/>
                    </a:lnTo>
                    <a:lnTo>
                      <a:pt x="427" y="146"/>
                    </a:lnTo>
                    <a:lnTo>
                      <a:pt x="425" y="142"/>
                    </a:lnTo>
                    <a:lnTo>
                      <a:pt x="419" y="143"/>
                    </a:lnTo>
                    <a:lnTo>
                      <a:pt x="410" y="139"/>
                    </a:lnTo>
                    <a:lnTo>
                      <a:pt x="405" y="134"/>
                    </a:lnTo>
                    <a:lnTo>
                      <a:pt x="395" y="127"/>
                    </a:lnTo>
                    <a:lnTo>
                      <a:pt x="400" y="128"/>
                    </a:lnTo>
                    <a:lnTo>
                      <a:pt x="410" y="136"/>
                    </a:lnTo>
                    <a:lnTo>
                      <a:pt x="419" y="141"/>
                    </a:lnTo>
                    <a:lnTo>
                      <a:pt x="422" y="136"/>
                    </a:lnTo>
                    <a:lnTo>
                      <a:pt x="418" y="131"/>
                    </a:lnTo>
                    <a:lnTo>
                      <a:pt x="419" y="129"/>
                    </a:lnTo>
                    <a:lnTo>
                      <a:pt x="424" y="129"/>
                    </a:lnTo>
                    <a:lnTo>
                      <a:pt x="429" y="133"/>
                    </a:lnTo>
                    <a:lnTo>
                      <a:pt x="430" y="129"/>
                    </a:lnTo>
                    <a:lnTo>
                      <a:pt x="428" y="121"/>
                    </a:lnTo>
                    <a:lnTo>
                      <a:pt x="423" y="121"/>
                    </a:lnTo>
                    <a:lnTo>
                      <a:pt x="418" y="119"/>
                    </a:lnTo>
                    <a:lnTo>
                      <a:pt x="420" y="118"/>
                    </a:lnTo>
                    <a:lnTo>
                      <a:pt x="415" y="113"/>
                    </a:lnTo>
                    <a:lnTo>
                      <a:pt x="410" y="114"/>
                    </a:lnTo>
                    <a:lnTo>
                      <a:pt x="405" y="111"/>
                    </a:lnTo>
                    <a:lnTo>
                      <a:pt x="404" y="108"/>
                    </a:lnTo>
                    <a:lnTo>
                      <a:pt x="394" y="103"/>
                    </a:lnTo>
                    <a:lnTo>
                      <a:pt x="390" y="98"/>
                    </a:lnTo>
                    <a:lnTo>
                      <a:pt x="385" y="95"/>
                    </a:lnTo>
                    <a:lnTo>
                      <a:pt x="383" y="93"/>
                    </a:lnTo>
                    <a:lnTo>
                      <a:pt x="380" y="88"/>
                    </a:lnTo>
                    <a:lnTo>
                      <a:pt x="370" y="82"/>
                    </a:lnTo>
                    <a:lnTo>
                      <a:pt x="366" y="82"/>
                    </a:lnTo>
                    <a:lnTo>
                      <a:pt x="370" y="80"/>
                    </a:lnTo>
                    <a:lnTo>
                      <a:pt x="376" y="83"/>
                    </a:lnTo>
                    <a:lnTo>
                      <a:pt x="381" y="88"/>
                    </a:lnTo>
                    <a:lnTo>
                      <a:pt x="385" y="93"/>
                    </a:lnTo>
                    <a:lnTo>
                      <a:pt x="390" y="94"/>
                    </a:lnTo>
                    <a:lnTo>
                      <a:pt x="394" y="99"/>
                    </a:lnTo>
                    <a:lnTo>
                      <a:pt x="398" y="100"/>
                    </a:lnTo>
                    <a:lnTo>
                      <a:pt x="408" y="108"/>
                    </a:lnTo>
                    <a:lnTo>
                      <a:pt x="412" y="108"/>
                    </a:lnTo>
                    <a:lnTo>
                      <a:pt x="413" y="109"/>
                    </a:lnTo>
                    <a:lnTo>
                      <a:pt x="418" y="112"/>
                    </a:lnTo>
                    <a:lnTo>
                      <a:pt x="420" y="104"/>
                    </a:lnTo>
                    <a:lnTo>
                      <a:pt x="420" y="99"/>
                    </a:lnTo>
                    <a:lnTo>
                      <a:pt x="418" y="94"/>
                    </a:lnTo>
                    <a:lnTo>
                      <a:pt x="422" y="95"/>
                    </a:lnTo>
                    <a:lnTo>
                      <a:pt x="422" y="90"/>
                    </a:lnTo>
                    <a:lnTo>
                      <a:pt x="412" y="87"/>
                    </a:lnTo>
                    <a:lnTo>
                      <a:pt x="407" y="85"/>
                    </a:lnTo>
                    <a:lnTo>
                      <a:pt x="407" y="84"/>
                    </a:lnTo>
                    <a:lnTo>
                      <a:pt x="403" y="84"/>
                    </a:lnTo>
                    <a:lnTo>
                      <a:pt x="403" y="82"/>
                    </a:lnTo>
                    <a:lnTo>
                      <a:pt x="398" y="78"/>
                    </a:lnTo>
                    <a:lnTo>
                      <a:pt x="396" y="75"/>
                    </a:lnTo>
                    <a:lnTo>
                      <a:pt x="388" y="78"/>
                    </a:lnTo>
                    <a:lnTo>
                      <a:pt x="386" y="77"/>
                    </a:lnTo>
                    <a:lnTo>
                      <a:pt x="381" y="77"/>
                    </a:lnTo>
                    <a:lnTo>
                      <a:pt x="378" y="77"/>
                    </a:lnTo>
                    <a:lnTo>
                      <a:pt x="370" y="69"/>
                    </a:lnTo>
                    <a:lnTo>
                      <a:pt x="370" y="64"/>
                    </a:lnTo>
                    <a:lnTo>
                      <a:pt x="365" y="64"/>
                    </a:lnTo>
                    <a:lnTo>
                      <a:pt x="359" y="69"/>
                    </a:lnTo>
                    <a:lnTo>
                      <a:pt x="356" y="70"/>
                    </a:lnTo>
                    <a:lnTo>
                      <a:pt x="351" y="69"/>
                    </a:lnTo>
                    <a:lnTo>
                      <a:pt x="350" y="65"/>
                    </a:lnTo>
                    <a:lnTo>
                      <a:pt x="351" y="64"/>
                    </a:lnTo>
                    <a:lnTo>
                      <a:pt x="350" y="60"/>
                    </a:lnTo>
                    <a:lnTo>
                      <a:pt x="352" y="45"/>
                    </a:lnTo>
                    <a:lnTo>
                      <a:pt x="355" y="46"/>
                    </a:lnTo>
                    <a:lnTo>
                      <a:pt x="356" y="46"/>
                    </a:lnTo>
                    <a:lnTo>
                      <a:pt x="357" y="45"/>
                    </a:lnTo>
                    <a:lnTo>
                      <a:pt x="357" y="43"/>
                    </a:lnTo>
                    <a:lnTo>
                      <a:pt x="362" y="38"/>
                    </a:lnTo>
                    <a:lnTo>
                      <a:pt x="361" y="33"/>
                    </a:lnTo>
                    <a:lnTo>
                      <a:pt x="360" y="30"/>
                    </a:lnTo>
                    <a:lnTo>
                      <a:pt x="357" y="25"/>
                    </a:lnTo>
                    <a:lnTo>
                      <a:pt x="354" y="22"/>
                    </a:lnTo>
                    <a:lnTo>
                      <a:pt x="350" y="21"/>
                    </a:lnTo>
                    <a:lnTo>
                      <a:pt x="346" y="19"/>
                    </a:lnTo>
                    <a:lnTo>
                      <a:pt x="341" y="16"/>
                    </a:lnTo>
                    <a:lnTo>
                      <a:pt x="334" y="16"/>
                    </a:lnTo>
                    <a:lnTo>
                      <a:pt x="329" y="14"/>
                    </a:lnTo>
                    <a:lnTo>
                      <a:pt x="330" y="9"/>
                    </a:lnTo>
                    <a:lnTo>
                      <a:pt x="327" y="4"/>
                    </a:lnTo>
                    <a:lnTo>
                      <a:pt x="322" y="1"/>
                    </a:lnTo>
                    <a:lnTo>
                      <a:pt x="312" y="1"/>
                    </a:lnTo>
                    <a:lnTo>
                      <a:pt x="311" y="10"/>
                    </a:lnTo>
                    <a:lnTo>
                      <a:pt x="307" y="15"/>
                    </a:lnTo>
                    <a:lnTo>
                      <a:pt x="281" y="0"/>
                    </a:lnTo>
                    <a:lnTo>
                      <a:pt x="276" y="2"/>
                    </a:lnTo>
                    <a:lnTo>
                      <a:pt x="277" y="7"/>
                    </a:lnTo>
                    <a:lnTo>
                      <a:pt x="274" y="12"/>
                    </a:lnTo>
                    <a:lnTo>
                      <a:pt x="276" y="22"/>
                    </a:lnTo>
                    <a:lnTo>
                      <a:pt x="272" y="27"/>
                    </a:lnTo>
                    <a:lnTo>
                      <a:pt x="269" y="36"/>
                    </a:lnTo>
                    <a:lnTo>
                      <a:pt x="266" y="41"/>
                    </a:lnTo>
                    <a:lnTo>
                      <a:pt x="261" y="41"/>
                    </a:lnTo>
                    <a:lnTo>
                      <a:pt x="257" y="51"/>
                    </a:lnTo>
                    <a:lnTo>
                      <a:pt x="252" y="53"/>
                    </a:lnTo>
                    <a:lnTo>
                      <a:pt x="247" y="53"/>
                    </a:lnTo>
                    <a:lnTo>
                      <a:pt x="245" y="58"/>
                    </a:lnTo>
                    <a:lnTo>
                      <a:pt x="244" y="64"/>
                    </a:lnTo>
                    <a:lnTo>
                      <a:pt x="242" y="69"/>
                    </a:lnTo>
                    <a:lnTo>
                      <a:pt x="239" y="79"/>
                    </a:lnTo>
                    <a:lnTo>
                      <a:pt x="238" y="84"/>
                    </a:lnTo>
                    <a:lnTo>
                      <a:pt x="233" y="85"/>
                    </a:lnTo>
                    <a:lnTo>
                      <a:pt x="223" y="84"/>
                    </a:lnTo>
                    <a:lnTo>
                      <a:pt x="223" y="82"/>
                    </a:lnTo>
                    <a:lnTo>
                      <a:pt x="218" y="78"/>
                    </a:lnTo>
                    <a:lnTo>
                      <a:pt x="213" y="79"/>
                    </a:lnTo>
                    <a:lnTo>
                      <a:pt x="213" y="89"/>
                    </a:lnTo>
                    <a:lnTo>
                      <a:pt x="212" y="94"/>
                    </a:lnTo>
                    <a:lnTo>
                      <a:pt x="210" y="97"/>
                    </a:lnTo>
                    <a:lnTo>
                      <a:pt x="206" y="105"/>
                    </a:lnTo>
                    <a:lnTo>
                      <a:pt x="204" y="111"/>
                    </a:lnTo>
                    <a:lnTo>
                      <a:pt x="203" y="116"/>
                    </a:lnTo>
                    <a:lnTo>
                      <a:pt x="201" y="126"/>
                    </a:lnTo>
                    <a:lnTo>
                      <a:pt x="196" y="132"/>
                    </a:lnTo>
                    <a:lnTo>
                      <a:pt x="191" y="142"/>
                    </a:lnTo>
                    <a:lnTo>
                      <a:pt x="189" y="151"/>
                    </a:lnTo>
                    <a:lnTo>
                      <a:pt x="193" y="156"/>
                    </a:lnTo>
                    <a:lnTo>
                      <a:pt x="189" y="161"/>
                    </a:lnTo>
                    <a:lnTo>
                      <a:pt x="190" y="166"/>
                    </a:lnTo>
                    <a:lnTo>
                      <a:pt x="190" y="166"/>
                    </a:lnTo>
                    <a:lnTo>
                      <a:pt x="180" y="173"/>
                    </a:lnTo>
                    <a:lnTo>
                      <a:pt x="175" y="172"/>
                    </a:lnTo>
                    <a:lnTo>
                      <a:pt x="166" y="180"/>
                    </a:lnTo>
                    <a:lnTo>
                      <a:pt x="159" y="177"/>
                    </a:lnTo>
                    <a:lnTo>
                      <a:pt x="159" y="182"/>
                    </a:lnTo>
                    <a:lnTo>
                      <a:pt x="157" y="186"/>
                    </a:lnTo>
                    <a:lnTo>
                      <a:pt x="152" y="189"/>
                    </a:lnTo>
                    <a:lnTo>
                      <a:pt x="141" y="194"/>
                    </a:lnTo>
                    <a:lnTo>
                      <a:pt x="136" y="194"/>
                    </a:lnTo>
                    <a:lnTo>
                      <a:pt x="129" y="190"/>
                    </a:lnTo>
                    <a:lnTo>
                      <a:pt x="126" y="195"/>
                    </a:lnTo>
                    <a:lnTo>
                      <a:pt x="117" y="201"/>
                    </a:lnTo>
                    <a:lnTo>
                      <a:pt x="110" y="200"/>
                    </a:lnTo>
                    <a:lnTo>
                      <a:pt x="100" y="195"/>
                    </a:lnTo>
                    <a:lnTo>
                      <a:pt x="95" y="190"/>
                    </a:lnTo>
                    <a:lnTo>
                      <a:pt x="91" y="185"/>
                    </a:lnTo>
                    <a:lnTo>
                      <a:pt x="91" y="180"/>
                    </a:lnTo>
                    <a:lnTo>
                      <a:pt x="72" y="202"/>
                    </a:lnTo>
                    <a:lnTo>
                      <a:pt x="56" y="215"/>
                    </a:lnTo>
                    <a:lnTo>
                      <a:pt x="52" y="220"/>
                    </a:lnTo>
                    <a:lnTo>
                      <a:pt x="52" y="225"/>
                    </a:lnTo>
                    <a:lnTo>
                      <a:pt x="47" y="229"/>
                    </a:lnTo>
                    <a:lnTo>
                      <a:pt x="45" y="234"/>
                    </a:lnTo>
                    <a:lnTo>
                      <a:pt x="42" y="239"/>
                    </a:lnTo>
                    <a:lnTo>
                      <a:pt x="38" y="241"/>
                    </a:lnTo>
                    <a:lnTo>
                      <a:pt x="33" y="245"/>
                    </a:lnTo>
                    <a:lnTo>
                      <a:pt x="32" y="250"/>
                    </a:lnTo>
                    <a:lnTo>
                      <a:pt x="20" y="254"/>
                    </a:lnTo>
                    <a:lnTo>
                      <a:pt x="15" y="258"/>
                    </a:lnTo>
                    <a:lnTo>
                      <a:pt x="10" y="259"/>
                    </a:lnTo>
                    <a:lnTo>
                      <a:pt x="0" y="265"/>
                    </a:lnTo>
                    <a:lnTo>
                      <a:pt x="19" y="263"/>
                    </a:lnTo>
                    <a:lnTo>
                      <a:pt x="29" y="263"/>
                    </a:lnTo>
                    <a:lnTo>
                      <a:pt x="71" y="256"/>
                    </a:lnTo>
                    <a:lnTo>
                      <a:pt x="95" y="253"/>
                    </a:lnTo>
                    <a:lnTo>
                      <a:pt x="113" y="248"/>
                    </a:lnTo>
                    <a:lnTo>
                      <a:pt x="121" y="248"/>
                    </a:lnTo>
                    <a:lnTo>
                      <a:pt x="131" y="248"/>
                    </a:lnTo>
                    <a:lnTo>
                      <a:pt x="150" y="246"/>
                    </a:lnTo>
                    <a:lnTo>
                      <a:pt x="198" y="239"/>
                    </a:lnTo>
                    <a:lnTo>
                      <a:pt x="330" y="215"/>
                    </a:lnTo>
                    <a:lnTo>
                      <a:pt x="396" y="201"/>
                    </a:lnTo>
                    <a:lnTo>
                      <a:pt x="456" y="189"/>
                    </a:lnTo>
                    <a:lnTo>
                      <a:pt x="454" y="186"/>
                    </a:lnTo>
                    <a:lnTo>
                      <a:pt x="457" y="189"/>
                    </a:lnTo>
                    <a:lnTo>
                      <a:pt x="459" y="187"/>
                    </a:lnTo>
                    <a:lnTo>
                      <a:pt x="458" y="182"/>
                    </a:lnTo>
                    <a:lnTo>
                      <a:pt x="458" y="177"/>
                    </a:lnTo>
                    <a:lnTo>
                      <a:pt x="462" y="181"/>
                    </a:lnTo>
                    <a:lnTo>
                      <a:pt x="464" y="186"/>
                    </a:lnTo>
                    <a:lnTo>
                      <a:pt x="467" y="186"/>
                    </a:lnTo>
                    <a:lnTo>
                      <a:pt x="458" y="171"/>
                    </a:lnTo>
                    <a:lnTo>
                      <a:pt x="453" y="161"/>
                    </a:lnTo>
                    <a:close/>
                    <a:moveTo>
                      <a:pt x="477" y="66"/>
                    </a:moveTo>
                    <a:lnTo>
                      <a:pt x="474" y="72"/>
                    </a:lnTo>
                    <a:lnTo>
                      <a:pt x="474" y="77"/>
                    </a:lnTo>
                    <a:lnTo>
                      <a:pt x="472" y="80"/>
                    </a:lnTo>
                    <a:lnTo>
                      <a:pt x="474" y="77"/>
                    </a:lnTo>
                    <a:lnTo>
                      <a:pt x="478" y="66"/>
                    </a:lnTo>
                    <a:lnTo>
                      <a:pt x="477" y="66"/>
                    </a:lnTo>
                    <a:close/>
                  </a:path>
                </a:pathLst>
              </a:custGeom>
              <a:solidFill>
                <a:schemeClr val="bg1">
                  <a:lumMod val="85000"/>
                </a:schemeClr>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50" name="Freeform 62">
                <a:extLst>
                  <a:ext uri="{FF2B5EF4-FFF2-40B4-BE49-F238E27FC236}">
                    <a16:creationId xmlns:a16="http://schemas.microsoft.com/office/drawing/2014/main" id="{4ECD5F92-E8AA-4400-A0D1-CAF738E43489}"/>
                  </a:ext>
                </a:extLst>
              </p:cNvPr>
              <p:cNvSpPr>
                <a:spLocks noEditPoints="1"/>
              </p:cNvSpPr>
              <p:nvPr/>
            </p:nvSpPr>
            <p:spPr bwMode="auto">
              <a:xfrm>
                <a:off x="4150" y="1858"/>
                <a:ext cx="378" cy="183"/>
              </a:xfrm>
              <a:custGeom>
                <a:avLst/>
                <a:gdLst/>
                <a:ahLst/>
                <a:cxnLst>
                  <a:cxn ang="0">
                    <a:pos x="270" y="86"/>
                  </a:cxn>
                  <a:cxn ang="0">
                    <a:pos x="210" y="0"/>
                  </a:cxn>
                  <a:cxn ang="0">
                    <a:pos x="10" y="77"/>
                  </a:cxn>
                  <a:cxn ang="0">
                    <a:pos x="24" y="58"/>
                  </a:cxn>
                  <a:cxn ang="0">
                    <a:pos x="40" y="42"/>
                  </a:cxn>
                  <a:cxn ang="0">
                    <a:pos x="59" y="47"/>
                  </a:cxn>
                  <a:cxn ang="0">
                    <a:pos x="71" y="32"/>
                  </a:cxn>
                  <a:cxn ang="0">
                    <a:pos x="95" y="34"/>
                  </a:cxn>
                  <a:cxn ang="0">
                    <a:pos x="99" y="46"/>
                  </a:cxn>
                  <a:cxn ang="0">
                    <a:pos x="119" y="56"/>
                  </a:cxn>
                  <a:cxn ang="0">
                    <a:pos x="133" y="68"/>
                  </a:cxn>
                  <a:cxn ang="0">
                    <a:pos x="152" y="71"/>
                  </a:cxn>
                  <a:cxn ang="0">
                    <a:pos x="154" y="90"/>
                  </a:cxn>
                  <a:cxn ang="0">
                    <a:pos x="147" y="105"/>
                  </a:cxn>
                  <a:cxn ang="0">
                    <a:pos x="154" y="113"/>
                  </a:cxn>
                  <a:cxn ang="0">
                    <a:pos x="166" y="118"/>
                  </a:cxn>
                  <a:cxn ang="0">
                    <a:pos x="173" y="118"/>
                  </a:cxn>
                  <a:cxn ang="0">
                    <a:pos x="192" y="126"/>
                  </a:cxn>
                  <a:cxn ang="0">
                    <a:pos x="205" y="126"/>
                  </a:cxn>
                  <a:cxn ang="0">
                    <a:pos x="182" y="106"/>
                  </a:cxn>
                  <a:cxn ang="0">
                    <a:pos x="177" y="93"/>
                  </a:cxn>
                  <a:cxn ang="0">
                    <a:pos x="195" y="112"/>
                  </a:cxn>
                  <a:cxn ang="0">
                    <a:pos x="182" y="82"/>
                  </a:cxn>
                  <a:cxn ang="0">
                    <a:pos x="178" y="61"/>
                  </a:cxn>
                  <a:cxn ang="0">
                    <a:pos x="182" y="58"/>
                  </a:cxn>
                  <a:cxn ang="0">
                    <a:pos x="177" y="46"/>
                  </a:cxn>
                  <a:cxn ang="0">
                    <a:pos x="182" y="35"/>
                  </a:cxn>
                  <a:cxn ang="0">
                    <a:pos x="187" y="28"/>
                  </a:cxn>
                  <a:cxn ang="0">
                    <a:pos x="199" y="24"/>
                  </a:cxn>
                  <a:cxn ang="0">
                    <a:pos x="202" y="13"/>
                  </a:cxn>
                  <a:cxn ang="0">
                    <a:pos x="201" y="25"/>
                  </a:cxn>
                  <a:cxn ang="0">
                    <a:pos x="195" y="34"/>
                  </a:cxn>
                  <a:cxn ang="0">
                    <a:pos x="199" y="49"/>
                  </a:cxn>
                  <a:cxn ang="0">
                    <a:pos x="191" y="62"/>
                  </a:cxn>
                  <a:cxn ang="0">
                    <a:pos x="197" y="62"/>
                  </a:cxn>
                  <a:cxn ang="0">
                    <a:pos x="204" y="76"/>
                  </a:cxn>
                  <a:cxn ang="0">
                    <a:pos x="196" y="85"/>
                  </a:cxn>
                  <a:cxn ang="0">
                    <a:pos x="206" y="85"/>
                  </a:cxn>
                  <a:cxn ang="0">
                    <a:pos x="202" y="88"/>
                  </a:cxn>
                  <a:cxn ang="0">
                    <a:pos x="204" y="105"/>
                  </a:cxn>
                  <a:cxn ang="0">
                    <a:pos x="216" y="111"/>
                  </a:cxn>
                  <a:cxn ang="0">
                    <a:pos x="221" y="108"/>
                  </a:cxn>
                  <a:cxn ang="0">
                    <a:pos x="230" y="111"/>
                  </a:cxn>
                  <a:cxn ang="0">
                    <a:pos x="234" y="121"/>
                  </a:cxn>
                  <a:cxn ang="0">
                    <a:pos x="234" y="132"/>
                  </a:cxn>
                  <a:cxn ang="0">
                    <a:pos x="261" y="121"/>
                  </a:cxn>
                  <a:cxn ang="0">
                    <a:pos x="270" y="103"/>
                  </a:cxn>
                  <a:cxn ang="0">
                    <a:pos x="270" y="118"/>
                  </a:cxn>
                </a:cxnLst>
                <a:rect l="0" t="0" r="r" b="b"/>
                <a:pathLst>
                  <a:path w="273" h="132">
                    <a:moveTo>
                      <a:pt x="273" y="93"/>
                    </a:moveTo>
                    <a:lnTo>
                      <a:pt x="268" y="90"/>
                    </a:lnTo>
                    <a:lnTo>
                      <a:pt x="270" y="87"/>
                    </a:lnTo>
                    <a:lnTo>
                      <a:pt x="270" y="86"/>
                    </a:lnTo>
                    <a:lnTo>
                      <a:pt x="236" y="93"/>
                    </a:lnTo>
                    <a:lnTo>
                      <a:pt x="234" y="88"/>
                    </a:lnTo>
                    <a:lnTo>
                      <a:pt x="225" y="54"/>
                    </a:lnTo>
                    <a:lnTo>
                      <a:pt x="210" y="0"/>
                    </a:lnTo>
                    <a:lnTo>
                      <a:pt x="98" y="24"/>
                    </a:lnTo>
                    <a:lnTo>
                      <a:pt x="0" y="42"/>
                    </a:lnTo>
                    <a:lnTo>
                      <a:pt x="6" y="82"/>
                    </a:lnTo>
                    <a:lnTo>
                      <a:pt x="10" y="77"/>
                    </a:lnTo>
                    <a:lnTo>
                      <a:pt x="15" y="72"/>
                    </a:lnTo>
                    <a:lnTo>
                      <a:pt x="17" y="68"/>
                    </a:lnTo>
                    <a:lnTo>
                      <a:pt x="22" y="62"/>
                    </a:lnTo>
                    <a:lnTo>
                      <a:pt x="24" y="58"/>
                    </a:lnTo>
                    <a:lnTo>
                      <a:pt x="29" y="56"/>
                    </a:lnTo>
                    <a:lnTo>
                      <a:pt x="34" y="57"/>
                    </a:lnTo>
                    <a:lnTo>
                      <a:pt x="40" y="47"/>
                    </a:lnTo>
                    <a:lnTo>
                      <a:pt x="40" y="42"/>
                    </a:lnTo>
                    <a:lnTo>
                      <a:pt x="41" y="42"/>
                    </a:lnTo>
                    <a:lnTo>
                      <a:pt x="46" y="47"/>
                    </a:lnTo>
                    <a:lnTo>
                      <a:pt x="51" y="48"/>
                    </a:lnTo>
                    <a:lnTo>
                      <a:pt x="59" y="47"/>
                    </a:lnTo>
                    <a:lnTo>
                      <a:pt x="60" y="42"/>
                    </a:lnTo>
                    <a:lnTo>
                      <a:pt x="64" y="37"/>
                    </a:lnTo>
                    <a:lnTo>
                      <a:pt x="69" y="37"/>
                    </a:lnTo>
                    <a:lnTo>
                      <a:pt x="71" y="32"/>
                    </a:lnTo>
                    <a:lnTo>
                      <a:pt x="75" y="29"/>
                    </a:lnTo>
                    <a:lnTo>
                      <a:pt x="80" y="32"/>
                    </a:lnTo>
                    <a:lnTo>
                      <a:pt x="85" y="34"/>
                    </a:lnTo>
                    <a:lnTo>
                      <a:pt x="95" y="34"/>
                    </a:lnTo>
                    <a:lnTo>
                      <a:pt x="95" y="34"/>
                    </a:lnTo>
                    <a:lnTo>
                      <a:pt x="94" y="39"/>
                    </a:lnTo>
                    <a:lnTo>
                      <a:pt x="99" y="40"/>
                    </a:lnTo>
                    <a:lnTo>
                      <a:pt x="99" y="46"/>
                    </a:lnTo>
                    <a:lnTo>
                      <a:pt x="103" y="49"/>
                    </a:lnTo>
                    <a:lnTo>
                      <a:pt x="104" y="53"/>
                    </a:lnTo>
                    <a:lnTo>
                      <a:pt x="114" y="53"/>
                    </a:lnTo>
                    <a:lnTo>
                      <a:pt x="119" y="56"/>
                    </a:lnTo>
                    <a:lnTo>
                      <a:pt x="122" y="61"/>
                    </a:lnTo>
                    <a:lnTo>
                      <a:pt x="121" y="66"/>
                    </a:lnTo>
                    <a:lnTo>
                      <a:pt x="126" y="68"/>
                    </a:lnTo>
                    <a:lnTo>
                      <a:pt x="133" y="68"/>
                    </a:lnTo>
                    <a:lnTo>
                      <a:pt x="138" y="71"/>
                    </a:lnTo>
                    <a:lnTo>
                      <a:pt x="142" y="73"/>
                    </a:lnTo>
                    <a:lnTo>
                      <a:pt x="146" y="74"/>
                    </a:lnTo>
                    <a:lnTo>
                      <a:pt x="152" y="71"/>
                    </a:lnTo>
                    <a:lnTo>
                      <a:pt x="157" y="74"/>
                    </a:lnTo>
                    <a:lnTo>
                      <a:pt x="157" y="78"/>
                    </a:lnTo>
                    <a:lnTo>
                      <a:pt x="154" y="83"/>
                    </a:lnTo>
                    <a:lnTo>
                      <a:pt x="154" y="90"/>
                    </a:lnTo>
                    <a:lnTo>
                      <a:pt x="151" y="93"/>
                    </a:lnTo>
                    <a:lnTo>
                      <a:pt x="151" y="98"/>
                    </a:lnTo>
                    <a:lnTo>
                      <a:pt x="148" y="103"/>
                    </a:lnTo>
                    <a:lnTo>
                      <a:pt x="147" y="105"/>
                    </a:lnTo>
                    <a:lnTo>
                      <a:pt x="146" y="108"/>
                    </a:lnTo>
                    <a:lnTo>
                      <a:pt x="146" y="113"/>
                    </a:lnTo>
                    <a:lnTo>
                      <a:pt x="151" y="118"/>
                    </a:lnTo>
                    <a:lnTo>
                      <a:pt x="154" y="113"/>
                    </a:lnTo>
                    <a:lnTo>
                      <a:pt x="154" y="110"/>
                    </a:lnTo>
                    <a:lnTo>
                      <a:pt x="160" y="108"/>
                    </a:lnTo>
                    <a:lnTo>
                      <a:pt x="162" y="113"/>
                    </a:lnTo>
                    <a:lnTo>
                      <a:pt x="166" y="118"/>
                    </a:lnTo>
                    <a:lnTo>
                      <a:pt x="171" y="121"/>
                    </a:lnTo>
                    <a:lnTo>
                      <a:pt x="171" y="117"/>
                    </a:lnTo>
                    <a:lnTo>
                      <a:pt x="172" y="113"/>
                    </a:lnTo>
                    <a:lnTo>
                      <a:pt x="173" y="118"/>
                    </a:lnTo>
                    <a:lnTo>
                      <a:pt x="178" y="124"/>
                    </a:lnTo>
                    <a:lnTo>
                      <a:pt x="183" y="121"/>
                    </a:lnTo>
                    <a:lnTo>
                      <a:pt x="188" y="122"/>
                    </a:lnTo>
                    <a:lnTo>
                      <a:pt x="192" y="126"/>
                    </a:lnTo>
                    <a:lnTo>
                      <a:pt x="193" y="126"/>
                    </a:lnTo>
                    <a:lnTo>
                      <a:pt x="199" y="126"/>
                    </a:lnTo>
                    <a:lnTo>
                      <a:pt x="204" y="130"/>
                    </a:lnTo>
                    <a:lnTo>
                      <a:pt x="205" y="126"/>
                    </a:lnTo>
                    <a:lnTo>
                      <a:pt x="199" y="116"/>
                    </a:lnTo>
                    <a:lnTo>
                      <a:pt x="195" y="115"/>
                    </a:lnTo>
                    <a:lnTo>
                      <a:pt x="190" y="110"/>
                    </a:lnTo>
                    <a:lnTo>
                      <a:pt x="182" y="106"/>
                    </a:lnTo>
                    <a:lnTo>
                      <a:pt x="178" y="102"/>
                    </a:lnTo>
                    <a:lnTo>
                      <a:pt x="176" y="92"/>
                    </a:lnTo>
                    <a:lnTo>
                      <a:pt x="176" y="90"/>
                    </a:lnTo>
                    <a:lnTo>
                      <a:pt x="177" y="93"/>
                    </a:lnTo>
                    <a:lnTo>
                      <a:pt x="182" y="103"/>
                    </a:lnTo>
                    <a:lnTo>
                      <a:pt x="187" y="107"/>
                    </a:lnTo>
                    <a:lnTo>
                      <a:pt x="192" y="108"/>
                    </a:lnTo>
                    <a:lnTo>
                      <a:pt x="195" y="112"/>
                    </a:lnTo>
                    <a:lnTo>
                      <a:pt x="197" y="107"/>
                    </a:lnTo>
                    <a:lnTo>
                      <a:pt x="187" y="97"/>
                    </a:lnTo>
                    <a:lnTo>
                      <a:pt x="185" y="87"/>
                    </a:lnTo>
                    <a:lnTo>
                      <a:pt x="182" y="82"/>
                    </a:lnTo>
                    <a:lnTo>
                      <a:pt x="183" y="77"/>
                    </a:lnTo>
                    <a:lnTo>
                      <a:pt x="182" y="73"/>
                    </a:lnTo>
                    <a:lnTo>
                      <a:pt x="182" y="64"/>
                    </a:lnTo>
                    <a:lnTo>
                      <a:pt x="178" y="61"/>
                    </a:lnTo>
                    <a:lnTo>
                      <a:pt x="180" y="61"/>
                    </a:lnTo>
                    <a:lnTo>
                      <a:pt x="185" y="61"/>
                    </a:lnTo>
                    <a:lnTo>
                      <a:pt x="186" y="61"/>
                    </a:lnTo>
                    <a:lnTo>
                      <a:pt x="182" y="58"/>
                    </a:lnTo>
                    <a:lnTo>
                      <a:pt x="182" y="53"/>
                    </a:lnTo>
                    <a:lnTo>
                      <a:pt x="171" y="46"/>
                    </a:lnTo>
                    <a:lnTo>
                      <a:pt x="176" y="44"/>
                    </a:lnTo>
                    <a:lnTo>
                      <a:pt x="177" y="46"/>
                    </a:lnTo>
                    <a:lnTo>
                      <a:pt x="182" y="46"/>
                    </a:lnTo>
                    <a:lnTo>
                      <a:pt x="177" y="40"/>
                    </a:lnTo>
                    <a:lnTo>
                      <a:pt x="182" y="42"/>
                    </a:lnTo>
                    <a:lnTo>
                      <a:pt x="182" y="35"/>
                    </a:lnTo>
                    <a:lnTo>
                      <a:pt x="182" y="33"/>
                    </a:lnTo>
                    <a:lnTo>
                      <a:pt x="183" y="30"/>
                    </a:lnTo>
                    <a:lnTo>
                      <a:pt x="187" y="35"/>
                    </a:lnTo>
                    <a:lnTo>
                      <a:pt x="187" y="28"/>
                    </a:lnTo>
                    <a:lnTo>
                      <a:pt x="190" y="25"/>
                    </a:lnTo>
                    <a:lnTo>
                      <a:pt x="190" y="29"/>
                    </a:lnTo>
                    <a:lnTo>
                      <a:pt x="195" y="28"/>
                    </a:lnTo>
                    <a:lnTo>
                      <a:pt x="199" y="24"/>
                    </a:lnTo>
                    <a:lnTo>
                      <a:pt x="195" y="18"/>
                    </a:lnTo>
                    <a:lnTo>
                      <a:pt x="195" y="15"/>
                    </a:lnTo>
                    <a:lnTo>
                      <a:pt x="200" y="14"/>
                    </a:lnTo>
                    <a:lnTo>
                      <a:pt x="202" y="13"/>
                    </a:lnTo>
                    <a:lnTo>
                      <a:pt x="202" y="18"/>
                    </a:lnTo>
                    <a:lnTo>
                      <a:pt x="206" y="14"/>
                    </a:lnTo>
                    <a:lnTo>
                      <a:pt x="207" y="17"/>
                    </a:lnTo>
                    <a:lnTo>
                      <a:pt x="201" y="25"/>
                    </a:lnTo>
                    <a:lnTo>
                      <a:pt x="207" y="27"/>
                    </a:lnTo>
                    <a:lnTo>
                      <a:pt x="204" y="29"/>
                    </a:lnTo>
                    <a:lnTo>
                      <a:pt x="199" y="29"/>
                    </a:lnTo>
                    <a:lnTo>
                      <a:pt x="195" y="34"/>
                    </a:lnTo>
                    <a:lnTo>
                      <a:pt x="192" y="49"/>
                    </a:lnTo>
                    <a:lnTo>
                      <a:pt x="195" y="54"/>
                    </a:lnTo>
                    <a:lnTo>
                      <a:pt x="197" y="49"/>
                    </a:lnTo>
                    <a:lnTo>
                      <a:pt x="199" y="49"/>
                    </a:lnTo>
                    <a:lnTo>
                      <a:pt x="199" y="54"/>
                    </a:lnTo>
                    <a:lnTo>
                      <a:pt x="200" y="57"/>
                    </a:lnTo>
                    <a:lnTo>
                      <a:pt x="195" y="61"/>
                    </a:lnTo>
                    <a:lnTo>
                      <a:pt x="191" y="62"/>
                    </a:lnTo>
                    <a:lnTo>
                      <a:pt x="191" y="72"/>
                    </a:lnTo>
                    <a:lnTo>
                      <a:pt x="191" y="67"/>
                    </a:lnTo>
                    <a:lnTo>
                      <a:pt x="196" y="64"/>
                    </a:lnTo>
                    <a:lnTo>
                      <a:pt x="197" y="62"/>
                    </a:lnTo>
                    <a:lnTo>
                      <a:pt x="201" y="67"/>
                    </a:lnTo>
                    <a:lnTo>
                      <a:pt x="205" y="67"/>
                    </a:lnTo>
                    <a:lnTo>
                      <a:pt x="202" y="72"/>
                    </a:lnTo>
                    <a:lnTo>
                      <a:pt x="204" y="76"/>
                    </a:lnTo>
                    <a:lnTo>
                      <a:pt x="200" y="72"/>
                    </a:lnTo>
                    <a:lnTo>
                      <a:pt x="195" y="74"/>
                    </a:lnTo>
                    <a:lnTo>
                      <a:pt x="193" y="79"/>
                    </a:lnTo>
                    <a:lnTo>
                      <a:pt x="196" y="85"/>
                    </a:lnTo>
                    <a:lnTo>
                      <a:pt x="197" y="78"/>
                    </a:lnTo>
                    <a:lnTo>
                      <a:pt x="202" y="78"/>
                    </a:lnTo>
                    <a:lnTo>
                      <a:pt x="205" y="79"/>
                    </a:lnTo>
                    <a:lnTo>
                      <a:pt x="206" y="85"/>
                    </a:lnTo>
                    <a:lnTo>
                      <a:pt x="212" y="86"/>
                    </a:lnTo>
                    <a:lnTo>
                      <a:pt x="217" y="85"/>
                    </a:lnTo>
                    <a:lnTo>
                      <a:pt x="214" y="88"/>
                    </a:lnTo>
                    <a:lnTo>
                      <a:pt x="202" y="88"/>
                    </a:lnTo>
                    <a:lnTo>
                      <a:pt x="201" y="93"/>
                    </a:lnTo>
                    <a:lnTo>
                      <a:pt x="206" y="90"/>
                    </a:lnTo>
                    <a:lnTo>
                      <a:pt x="204" y="100"/>
                    </a:lnTo>
                    <a:lnTo>
                      <a:pt x="204" y="105"/>
                    </a:lnTo>
                    <a:lnTo>
                      <a:pt x="207" y="110"/>
                    </a:lnTo>
                    <a:lnTo>
                      <a:pt x="206" y="105"/>
                    </a:lnTo>
                    <a:lnTo>
                      <a:pt x="211" y="107"/>
                    </a:lnTo>
                    <a:lnTo>
                      <a:pt x="216" y="111"/>
                    </a:lnTo>
                    <a:lnTo>
                      <a:pt x="220" y="113"/>
                    </a:lnTo>
                    <a:lnTo>
                      <a:pt x="219" y="108"/>
                    </a:lnTo>
                    <a:lnTo>
                      <a:pt x="221" y="103"/>
                    </a:lnTo>
                    <a:lnTo>
                      <a:pt x="221" y="108"/>
                    </a:lnTo>
                    <a:lnTo>
                      <a:pt x="222" y="110"/>
                    </a:lnTo>
                    <a:lnTo>
                      <a:pt x="227" y="101"/>
                    </a:lnTo>
                    <a:lnTo>
                      <a:pt x="227" y="110"/>
                    </a:lnTo>
                    <a:lnTo>
                      <a:pt x="230" y="111"/>
                    </a:lnTo>
                    <a:lnTo>
                      <a:pt x="226" y="116"/>
                    </a:lnTo>
                    <a:lnTo>
                      <a:pt x="227" y="121"/>
                    </a:lnTo>
                    <a:lnTo>
                      <a:pt x="231" y="118"/>
                    </a:lnTo>
                    <a:lnTo>
                      <a:pt x="234" y="121"/>
                    </a:lnTo>
                    <a:lnTo>
                      <a:pt x="239" y="120"/>
                    </a:lnTo>
                    <a:lnTo>
                      <a:pt x="236" y="125"/>
                    </a:lnTo>
                    <a:lnTo>
                      <a:pt x="234" y="130"/>
                    </a:lnTo>
                    <a:lnTo>
                      <a:pt x="234" y="132"/>
                    </a:lnTo>
                    <a:lnTo>
                      <a:pt x="243" y="130"/>
                    </a:lnTo>
                    <a:lnTo>
                      <a:pt x="246" y="130"/>
                    </a:lnTo>
                    <a:lnTo>
                      <a:pt x="251" y="125"/>
                    </a:lnTo>
                    <a:lnTo>
                      <a:pt x="261" y="121"/>
                    </a:lnTo>
                    <a:lnTo>
                      <a:pt x="261" y="116"/>
                    </a:lnTo>
                    <a:lnTo>
                      <a:pt x="265" y="112"/>
                    </a:lnTo>
                    <a:lnTo>
                      <a:pt x="268" y="102"/>
                    </a:lnTo>
                    <a:lnTo>
                      <a:pt x="270" y="103"/>
                    </a:lnTo>
                    <a:lnTo>
                      <a:pt x="273" y="93"/>
                    </a:lnTo>
                    <a:close/>
                    <a:moveTo>
                      <a:pt x="271" y="103"/>
                    </a:moveTo>
                    <a:lnTo>
                      <a:pt x="269" y="118"/>
                    </a:lnTo>
                    <a:lnTo>
                      <a:pt x="270" y="118"/>
                    </a:lnTo>
                    <a:lnTo>
                      <a:pt x="271" y="113"/>
                    </a:lnTo>
                    <a:lnTo>
                      <a:pt x="273" y="98"/>
                    </a:lnTo>
                    <a:lnTo>
                      <a:pt x="271" y="103"/>
                    </a:lnTo>
                    <a:close/>
                  </a:path>
                </a:pathLst>
              </a:custGeom>
              <a:solidFill>
                <a:schemeClr val="bg1">
                  <a:lumMod val="85000"/>
                </a:schemeClr>
              </a:solidFill>
              <a:ln w="4763">
                <a:solidFill>
                  <a:srgbClr val="FFFFFF"/>
                </a:solidFill>
                <a:prstDash val="solid"/>
                <a:round/>
                <a:headEnd/>
                <a:tailEnd/>
              </a:ln>
            </p:spPr>
            <p:txBody>
              <a:bodyPr/>
              <a:lstStyle/>
              <a:p>
                <a:pPr defTabSz="257175">
                  <a:defRPr/>
                </a:pPr>
                <a:endParaRPr lang="en-US" sz="1013" kern="0" baseline="-25000">
                  <a:solidFill>
                    <a:prstClr val="black"/>
                  </a:solidFill>
                  <a:latin typeface="Calibri"/>
                </a:endParaRPr>
              </a:p>
            </p:txBody>
          </p:sp>
          <p:sp>
            <p:nvSpPr>
              <p:cNvPr id="151" name="Freeform 63">
                <a:extLst>
                  <a:ext uri="{FF2B5EF4-FFF2-40B4-BE49-F238E27FC236}">
                    <a16:creationId xmlns:a16="http://schemas.microsoft.com/office/drawing/2014/main" id="{ED1CC687-A7DA-464C-B719-D4256D7DC937}"/>
                  </a:ext>
                </a:extLst>
              </p:cNvPr>
              <p:cNvSpPr>
                <a:spLocks/>
              </p:cNvSpPr>
              <p:nvPr/>
            </p:nvSpPr>
            <p:spPr bwMode="auto">
              <a:xfrm>
                <a:off x="4561" y="1547"/>
                <a:ext cx="143" cy="139"/>
              </a:xfrm>
              <a:custGeom>
                <a:avLst/>
                <a:gdLst/>
                <a:ahLst/>
                <a:cxnLst>
                  <a:cxn ang="0">
                    <a:pos x="0" y="20"/>
                  </a:cxn>
                  <a:cxn ang="0">
                    <a:pos x="31" y="14"/>
                  </a:cxn>
                  <a:cxn ang="0">
                    <a:pos x="36" y="14"/>
                  </a:cxn>
                  <a:cxn ang="0">
                    <a:pos x="45" y="10"/>
                  </a:cxn>
                  <a:cxn ang="0">
                    <a:pos x="49" y="10"/>
                  </a:cxn>
                  <a:cxn ang="0">
                    <a:pos x="54" y="8"/>
                  </a:cxn>
                  <a:cxn ang="0">
                    <a:pos x="81" y="1"/>
                  </a:cxn>
                  <a:cxn ang="0">
                    <a:pos x="88" y="0"/>
                  </a:cxn>
                  <a:cxn ang="0">
                    <a:pos x="91" y="0"/>
                  </a:cxn>
                  <a:cxn ang="0">
                    <a:pos x="102" y="39"/>
                  </a:cxn>
                  <a:cxn ang="0">
                    <a:pos x="103" y="44"/>
                  </a:cxn>
                  <a:cxn ang="0">
                    <a:pos x="102" y="48"/>
                  </a:cxn>
                  <a:cxn ang="0">
                    <a:pos x="102" y="49"/>
                  </a:cxn>
                  <a:cxn ang="0">
                    <a:pos x="103" y="52"/>
                  </a:cxn>
                  <a:cxn ang="0">
                    <a:pos x="100" y="50"/>
                  </a:cxn>
                  <a:cxn ang="0">
                    <a:pos x="90" y="54"/>
                  </a:cxn>
                  <a:cxn ang="0">
                    <a:pos x="80" y="60"/>
                  </a:cxn>
                  <a:cxn ang="0">
                    <a:pos x="75" y="59"/>
                  </a:cxn>
                  <a:cxn ang="0">
                    <a:pos x="75" y="58"/>
                  </a:cxn>
                  <a:cxn ang="0">
                    <a:pos x="73" y="57"/>
                  </a:cxn>
                  <a:cxn ang="0">
                    <a:pos x="74" y="60"/>
                  </a:cxn>
                  <a:cxn ang="0">
                    <a:pos x="74" y="63"/>
                  </a:cxn>
                  <a:cxn ang="0">
                    <a:pos x="60" y="67"/>
                  </a:cxn>
                  <a:cxn ang="0">
                    <a:pos x="58" y="69"/>
                  </a:cxn>
                  <a:cxn ang="0">
                    <a:pos x="52" y="69"/>
                  </a:cxn>
                  <a:cxn ang="0">
                    <a:pos x="47" y="72"/>
                  </a:cxn>
                  <a:cxn ang="0">
                    <a:pos x="42" y="73"/>
                  </a:cxn>
                  <a:cxn ang="0">
                    <a:pos x="35" y="83"/>
                  </a:cxn>
                  <a:cxn ang="0">
                    <a:pos x="32" y="81"/>
                  </a:cxn>
                  <a:cxn ang="0">
                    <a:pos x="29" y="86"/>
                  </a:cxn>
                  <a:cxn ang="0">
                    <a:pos x="24" y="89"/>
                  </a:cxn>
                  <a:cxn ang="0">
                    <a:pos x="13" y="98"/>
                  </a:cxn>
                  <a:cxn ang="0">
                    <a:pos x="10" y="101"/>
                  </a:cxn>
                  <a:cxn ang="0">
                    <a:pos x="5" y="96"/>
                  </a:cxn>
                  <a:cxn ang="0">
                    <a:pos x="5" y="93"/>
                  </a:cxn>
                  <a:cxn ang="0">
                    <a:pos x="12" y="86"/>
                  </a:cxn>
                  <a:cxn ang="0">
                    <a:pos x="12" y="81"/>
                  </a:cxn>
                  <a:cxn ang="0">
                    <a:pos x="8" y="76"/>
                  </a:cxn>
                  <a:cxn ang="0">
                    <a:pos x="0" y="20"/>
                  </a:cxn>
                </a:cxnLst>
                <a:rect l="0" t="0" r="r" b="b"/>
                <a:pathLst>
                  <a:path w="103" h="101">
                    <a:moveTo>
                      <a:pt x="0" y="20"/>
                    </a:moveTo>
                    <a:lnTo>
                      <a:pt x="31" y="14"/>
                    </a:lnTo>
                    <a:lnTo>
                      <a:pt x="36" y="14"/>
                    </a:lnTo>
                    <a:lnTo>
                      <a:pt x="45" y="10"/>
                    </a:lnTo>
                    <a:lnTo>
                      <a:pt x="49" y="10"/>
                    </a:lnTo>
                    <a:lnTo>
                      <a:pt x="54" y="8"/>
                    </a:lnTo>
                    <a:lnTo>
                      <a:pt x="81" y="1"/>
                    </a:lnTo>
                    <a:lnTo>
                      <a:pt x="88" y="0"/>
                    </a:lnTo>
                    <a:lnTo>
                      <a:pt x="91" y="0"/>
                    </a:lnTo>
                    <a:lnTo>
                      <a:pt x="102" y="39"/>
                    </a:lnTo>
                    <a:lnTo>
                      <a:pt x="103" y="44"/>
                    </a:lnTo>
                    <a:lnTo>
                      <a:pt x="102" y="48"/>
                    </a:lnTo>
                    <a:lnTo>
                      <a:pt x="102" y="49"/>
                    </a:lnTo>
                    <a:lnTo>
                      <a:pt x="103" y="52"/>
                    </a:lnTo>
                    <a:lnTo>
                      <a:pt x="100" y="50"/>
                    </a:lnTo>
                    <a:lnTo>
                      <a:pt x="90" y="54"/>
                    </a:lnTo>
                    <a:lnTo>
                      <a:pt x="80" y="60"/>
                    </a:lnTo>
                    <a:lnTo>
                      <a:pt x="75" y="59"/>
                    </a:lnTo>
                    <a:lnTo>
                      <a:pt x="75" y="58"/>
                    </a:lnTo>
                    <a:lnTo>
                      <a:pt x="73" y="57"/>
                    </a:lnTo>
                    <a:lnTo>
                      <a:pt x="74" y="60"/>
                    </a:lnTo>
                    <a:lnTo>
                      <a:pt x="74" y="63"/>
                    </a:lnTo>
                    <a:lnTo>
                      <a:pt x="60" y="67"/>
                    </a:lnTo>
                    <a:lnTo>
                      <a:pt x="58" y="69"/>
                    </a:lnTo>
                    <a:lnTo>
                      <a:pt x="52" y="69"/>
                    </a:lnTo>
                    <a:lnTo>
                      <a:pt x="47" y="72"/>
                    </a:lnTo>
                    <a:lnTo>
                      <a:pt x="42" y="73"/>
                    </a:lnTo>
                    <a:lnTo>
                      <a:pt x="35" y="83"/>
                    </a:lnTo>
                    <a:lnTo>
                      <a:pt x="32" y="81"/>
                    </a:lnTo>
                    <a:lnTo>
                      <a:pt x="29" y="86"/>
                    </a:lnTo>
                    <a:lnTo>
                      <a:pt x="24" y="89"/>
                    </a:lnTo>
                    <a:lnTo>
                      <a:pt x="13" y="98"/>
                    </a:lnTo>
                    <a:lnTo>
                      <a:pt x="10" y="101"/>
                    </a:lnTo>
                    <a:lnTo>
                      <a:pt x="5" y="96"/>
                    </a:lnTo>
                    <a:lnTo>
                      <a:pt x="5" y="93"/>
                    </a:lnTo>
                    <a:lnTo>
                      <a:pt x="12" y="86"/>
                    </a:lnTo>
                    <a:lnTo>
                      <a:pt x="12" y="81"/>
                    </a:lnTo>
                    <a:lnTo>
                      <a:pt x="8" y="76"/>
                    </a:lnTo>
                    <a:lnTo>
                      <a:pt x="0" y="20"/>
                    </a:lnTo>
                    <a:close/>
                  </a:path>
                </a:pathLst>
              </a:custGeom>
              <a:solidFill>
                <a:schemeClr val="bg1">
                  <a:lumMod val="85000"/>
                </a:schemeClr>
              </a:solidFill>
              <a:ln w="9525">
                <a:noFill/>
                <a:round/>
                <a:headEnd/>
                <a:tailEnd/>
              </a:ln>
            </p:spPr>
            <p:txBody>
              <a:bodyPr/>
              <a:lstStyle/>
              <a:p>
                <a:pPr defTabSz="257175">
                  <a:defRPr/>
                </a:pPr>
                <a:endParaRPr lang="en-US" sz="1013" kern="0">
                  <a:solidFill>
                    <a:prstClr val="black"/>
                  </a:solidFill>
                  <a:latin typeface="Calibri"/>
                </a:endParaRPr>
              </a:p>
            </p:txBody>
          </p:sp>
          <p:sp>
            <p:nvSpPr>
              <p:cNvPr id="152" name="Freeform 64">
                <a:extLst>
                  <a:ext uri="{FF2B5EF4-FFF2-40B4-BE49-F238E27FC236}">
                    <a16:creationId xmlns:a16="http://schemas.microsoft.com/office/drawing/2014/main" id="{A6EF82F6-F040-4925-A161-2AE8BFDC112A}"/>
                  </a:ext>
                </a:extLst>
              </p:cNvPr>
              <p:cNvSpPr>
                <a:spLocks/>
              </p:cNvSpPr>
              <p:nvPr/>
            </p:nvSpPr>
            <p:spPr bwMode="auto">
              <a:xfrm>
                <a:off x="4561" y="1547"/>
                <a:ext cx="143" cy="139"/>
              </a:xfrm>
              <a:custGeom>
                <a:avLst/>
                <a:gdLst/>
                <a:ahLst/>
                <a:cxnLst>
                  <a:cxn ang="0">
                    <a:pos x="0" y="20"/>
                  </a:cxn>
                  <a:cxn ang="0">
                    <a:pos x="31" y="14"/>
                  </a:cxn>
                  <a:cxn ang="0">
                    <a:pos x="36" y="14"/>
                  </a:cxn>
                  <a:cxn ang="0">
                    <a:pos x="45" y="10"/>
                  </a:cxn>
                  <a:cxn ang="0">
                    <a:pos x="49" y="10"/>
                  </a:cxn>
                  <a:cxn ang="0">
                    <a:pos x="54" y="8"/>
                  </a:cxn>
                  <a:cxn ang="0">
                    <a:pos x="81" y="1"/>
                  </a:cxn>
                  <a:cxn ang="0">
                    <a:pos x="88" y="0"/>
                  </a:cxn>
                  <a:cxn ang="0">
                    <a:pos x="91" y="0"/>
                  </a:cxn>
                  <a:cxn ang="0">
                    <a:pos x="102" y="39"/>
                  </a:cxn>
                  <a:cxn ang="0">
                    <a:pos x="103" y="44"/>
                  </a:cxn>
                  <a:cxn ang="0">
                    <a:pos x="102" y="48"/>
                  </a:cxn>
                  <a:cxn ang="0">
                    <a:pos x="102" y="49"/>
                  </a:cxn>
                  <a:cxn ang="0">
                    <a:pos x="103" y="52"/>
                  </a:cxn>
                  <a:cxn ang="0">
                    <a:pos x="100" y="50"/>
                  </a:cxn>
                  <a:cxn ang="0">
                    <a:pos x="90" y="54"/>
                  </a:cxn>
                  <a:cxn ang="0">
                    <a:pos x="80" y="60"/>
                  </a:cxn>
                  <a:cxn ang="0">
                    <a:pos x="75" y="59"/>
                  </a:cxn>
                  <a:cxn ang="0">
                    <a:pos x="75" y="58"/>
                  </a:cxn>
                  <a:cxn ang="0">
                    <a:pos x="73" y="57"/>
                  </a:cxn>
                  <a:cxn ang="0">
                    <a:pos x="74" y="60"/>
                  </a:cxn>
                  <a:cxn ang="0">
                    <a:pos x="74" y="63"/>
                  </a:cxn>
                  <a:cxn ang="0">
                    <a:pos x="60" y="67"/>
                  </a:cxn>
                  <a:cxn ang="0">
                    <a:pos x="58" y="69"/>
                  </a:cxn>
                  <a:cxn ang="0">
                    <a:pos x="52" y="69"/>
                  </a:cxn>
                  <a:cxn ang="0">
                    <a:pos x="47" y="72"/>
                  </a:cxn>
                  <a:cxn ang="0">
                    <a:pos x="42" y="73"/>
                  </a:cxn>
                  <a:cxn ang="0">
                    <a:pos x="35" y="83"/>
                  </a:cxn>
                  <a:cxn ang="0">
                    <a:pos x="32" y="81"/>
                  </a:cxn>
                  <a:cxn ang="0">
                    <a:pos x="29" y="86"/>
                  </a:cxn>
                  <a:cxn ang="0">
                    <a:pos x="24" y="89"/>
                  </a:cxn>
                  <a:cxn ang="0">
                    <a:pos x="13" y="98"/>
                  </a:cxn>
                  <a:cxn ang="0">
                    <a:pos x="10" y="101"/>
                  </a:cxn>
                  <a:cxn ang="0">
                    <a:pos x="5" y="96"/>
                  </a:cxn>
                  <a:cxn ang="0">
                    <a:pos x="5" y="93"/>
                  </a:cxn>
                  <a:cxn ang="0">
                    <a:pos x="12" y="86"/>
                  </a:cxn>
                  <a:cxn ang="0">
                    <a:pos x="12" y="81"/>
                  </a:cxn>
                  <a:cxn ang="0">
                    <a:pos x="8" y="76"/>
                  </a:cxn>
                  <a:cxn ang="0">
                    <a:pos x="0" y="20"/>
                  </a:cxn>
                </a:cxnLst>
                <a:rect l="0" t="0" r="r" b="b"/>
                <a:pathLst>
                  <a:path w="103" h="101">
                    <a:moveTo>
                      <a:pt x="0" y="20"/>
                    </a:moveTo>
                    <a:lnTo>
                      <a:pt x="31" y="14"/>
                    </a:lnTo>
                    <a:lnTo>
                      <a:pt x="36" y="14"/>
                    </a:lnTo>
                    <a:lnTo>
                      <a:pt x="45" y="10"/>
                    </a:lnTo>
                    <a:lnTo>
                      <a:pt x="49" y="10"/>
                    </a:lnTo>
                    <a:lnTo>
                      <a:pt x="54" y="8"/>
                    </a:lnTo>
                    <a:lnTo>
                      <a:pt x="81" y="1"/>
                    </a:lnTo>
                    <a:lnTo>
                      <a:pt x="88" y="0"/>
                    </a:lnTo>
                    <a:lnTo>
                      <a:pt x="91" y="0"/>
                    </a:lnTo>
                    <a:lnTo>
                      <a:pt x="102" y="39"/>
                    </a:lnTo>
                    <a:lnTo>
                      <a:pt x="103" y="44"/>
                    </a:lnTo>
                    <a:lnTo>
                      <a:pt x="102" y="48"/>
                    </a:lnTo>
                    <a:lnTo>
                      <a:pt x="102" y="49"/>
                    </a:lnTo>
                    <a:lnTo>
                      <a:pt x="103" y="52"/>
                    </a:lnTo>
                    <a:lnTo>
                      <a:pt x="100" y="50"/>
                    </a:lnTo>
                    <a:lnTo>
                      <a:pt x="90" y="54"/>
                    </a:lnTo>
                    <a:lnTo>
                      <a:pt x="80" y="60"/>
                    </a:lnTo>
                    <a:lnTo>
                      <a:pt x="75" y="59"/>
                    </a:lnTo>
                    <a:lnTo>
                      <a:pt x="75" y="58"/>
                    </a:lnTo>
                    <a:lnTo>
                      <a:pt x="73" y="57"/>
                    </a:lnTo>
                    <a:lnTo>
                      <a:pt x="74" y="60"/>
                    </a:lnTo>
                    <a:lnTo>
                      <a:pt x="74" y="63"/>
                    </a:lnTo>
                    <a:lnTo>
                      <a:pt x="60" y="67"/>
                    </a:lnTo>
                    <a:lnTo>
                      <a:pt x="58" y="69"/>
                    </a:lnTo>
                    <a:lnTo>
                      <a:pt x="52" y="69"/>
                    </a:lnTo>
                    <a:lnTo>
                      <a:pt x="47" y="72"/>
                    </a:lnTo>
                    <a:lnTo>
                      <a:pt x="42" y="73"/>
                    </a:lnTo>
                    <a:lnTo>
                      <a:pt x="35" y="83"/>
                    </a:lnTo>
                    <a:lnTo>
                      <a:pt x="32" y="81"/>
                    </a:lnTo>
                    <a:lnTo>
                      <a:pt x="29" y="86"/>
                    </a:lnTo>
                    <a:lnTo>
                      <a:pt x="24" y="89"/>
                    </a:lnTo>
                    <a:lnTo>
                      <a:pt x="13" y="98"/>
                    </a:lnTo>
                    <a:lnTo>
                      <a:pt x="10" y="101"/>
                    </a:lnTo>
                    <a:lnTo>
                      <a:pt x="5" y="96"/>
                    </a:lnTo>
                    <a:lnTo>
                      <a:pt x="5" y="93"/>
                    </a:lnTo>
                    <a:lnTo>
                      <a:pt x="12" y="86"/>
                    </a:lnTo>
                    <a:lnTo>
                      <a:pt x="12" y="81"/>
                    </a:lnTo>
                    <a:lnTo>
                      <a:pt x="8" y="76"/>
                    </a:lnTo>
                    <a:lnTo>
                      <a:pt x="0" y="20"/>
                    </a:lnTo>
                  </a:path>
                </a:pathLst>
              </a:custGeom>
              <a:solidFill>
                <a:schemeClr val="bg1">
                  <a:lumMod val="85000"/>
                </a:schemeClr>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53" name="Freeform 65">
                <a:extLst>
                  <a:ext uri="{FF2B5EF4-FFF2-40B4-BE49-F238E27FC236}">
                    <a16:creationId xmlns:a16="http://schemas.microsoft.com/office/drawing/2014/main" id="{C4CAE0B2-9FB1-428D-8A6E-664803F8B2A4}"/>
                  </a:ext>
                </a:extLst>
              </p:cNvPr>
              <p:cNvSpPr>
                <a:spLocks/>
              </p:cNvSpPr>
              <p:nvPr/>
            </p:nvSpPr>
            <p:spPr bwMode="auto">
              <a:xfrm>
                <a:off x="4603" y="1196"/>
                <a:ext cx="137" cy="290"/>
              </a:xfrm>
              <a:custGeom>
                <a:avLst/>
                <a:gdLst/>
                <a:ahLst/>
                <a:cxnLst>
                  <a:cxn ang="0">
                    <a:pos x="12" y="209"/>
                  </a:cxn>
                  <a:cxn ang="0">
                    <a:pos x="7" y="205"/>
                  </a:cxn>
                  <a:cxn ang="0">
                    <a:pos x="5" y="199"/>
                  </a:cxn>
                  <a:cxn ang="0">
                    <a:pos x="5" y="194"/>
                  </a:cxn>
                  <a:cxn ang="0">
                    <a:pos x="7" y="189"/>
                  </a:cxn>
                  <a:cxn ang="0">
                    <a:pos x="5" y="175"/>
                  </a:cxn>
                  <a:cxn ang="0">
                    <a:pos x="5" y="165"/>
                  </a:cxn>
                  <a:cxn ang="0">
                    <a:pos x="0" y="147"/>
                  </a:cxn>
                  <a:cxn ang="0">
                    <a:pos x="2" y="144"/>
                  </a:cxn>
                  <a:cxn ang="0">
                    <a:pos x="1" y="136"/>
                  </a:cxn>
                  <a:cxn ang="0">
                    <a:pos x="5" y="131"/>
                  </a:cxn>
                  <a:cxn ang="0">
                    <a:pos x="6" y="126"/>
                  </a:cxn>
                  <a:cxn ang="0">
                    <a:pos x="5" y="121"/>
                  </a:cxn>
                  <a:cxn ang="0">
                    <a:pos x="7" y="116"/>
                  </a:cxn>
                  <a:cxn ang="0">
                    <a:pos x="6" y="111"/>
                  </a:cxn>
                  <a:cxn ang="0">
                    <a:pos x="8" y="102"/>
                  </a:cxn>
                  <a:cxn ang="0">
                    <a:pos x="5" y="92"/>
                  </a:cxn>
                  <a:cxn ang="0">
                    <a:pos x="5" y="87"/>
                  </a:cxn>
                  <a:cxn ang="0">
                    <a:pos x="10" y="83"/>
                  </a:cxn>
                  <a:cxn ang="0">
                    <a:pos x="11" y="82"/>
                  </a:cxn>
                  <a:cxn ang="0">
                    <a:pos x="20" y="73"/>
                  </a:cxn>
                  <a:cxn ang="0">
                    <a:pos x="23" y="66"/>
                  </a:cxn>
                  <a:cxn ang="0">
                    <a:pos x="23" y="61"/>
                  </a:cxn>
                  <a:cxn ang="0">
                    <a:pos x="22" y="57"/>
                  </a:cxn>
                  <a:cxn ang="0">
                    <a:pos x="18" y="52"/>
                  </a:cxn>
                  <a:cxn ang="0">
                    <a:pos x="17" y="47"/>
                  </a:cxn>
                  <a:cxn ang="0">
                    <a:pos x="20" y="37"/>
                  </a:cxn>
                  <a:cxn ang="0">
                    <a:pos x="17" y="29"/>
                  </a:cxn>
                  <a:cxn ang="0">
                    <a:pos x="18" y="28"/>
                  </a:cxn>
                  <a:cxn ang="0">
                    <a:pos x="18" y="27"/>
                  </a:cxn>
                  <a:cxn ang="0">
                    <a:pos x="17" y="22"/>
                  </a:cxn>
                  <a:cxn ang="0">
                    <a:pos x="20" y="13"/>
                  </a:cxn>
                  <a:cxn ang="0">
                    <a:pos x="20" y="8"/>
                  </a:cxn>
                  <a:cxn ang="0">
                    <a:pos x="25" y="4"/>
                  </a:cxn>
                  <a:cxn ang="0">
                    <a:pos x="30" y="5"/>
                  </a:cxn>
                  <a:cxn ang="0">
                    <a:pos x="35" y="0"/>
                  </a:cxn>
                  <a:cxn ang="0">
                    <a:pos x="35" y="3"/>
                  </a:cxn>
                  <a:cxn ang="0">
                    <a:pos x="71" y="112"/>
                  </a:cxn>
                  <a:cxn ang="0">
                    <a:pos x="76" y="127"/>
                  </a:cxn>
                  <a:cxn ang="0">
                    <a:pos x="76" y="132"/>
                  </a:cxn>
                  <a:cxn ang="0">
                    <a:pos x="79" y="136"/>
                  </a:cxn>
                  <a:cxn ang="0">
                    <a:pos x="80" y="141"/>
                  </a:cxn>
                  <a:cxn ang="0">
                    <a:pos x="85" y="145"/>
                  </a:cxn>
                  <a:cxn ang="0">
                    <a:pos x="90" y="147"/>
                  </a:cxn>
                  <a:cxn ang="0">
                    <a:pos x="91" y="152"/>
                  </a:cxn>
                  <a:cxn ang="0">
                    <a:pos x="95" y="157"/>
                  </a:cxn>
                  <a:cxn ang="0">
                    <a:pos x="98" y="159"/>
                  </a:cxn>
                  <a:cxn ang="0">
                    <a:pos x="100" y="160"/>
                  </a:cxn>
                  <a:cxn ang="0">
                    <a:pos x="98" y="170"/>
                  </a:cxn>
                  <a:cxn ang="0">
                    <a:pos x="98" y="175"/>
                  </a:cxn>
                  <a:cxn ang="0">
                    <a:pos x="95" y="175"/>
                  </a:cxn>
                  <a:cxn ang="0">
                    <a:pos x="93" y="175"/>
                  </a:cxn>
                  <a:cxn ang="0">
                    <a:pos x="88" y="179"/>
                  </a:cxn>
                  <a:cxn ang="0">
                    <a:pos x="85" y="184"/>
                  </a:cxn>
                  <a:cxn ang="0">
                    <a:pos x="84" y="183"/>
                  </a:cxn>
                  <a:cxn ang="0">
                    <a:pos x="80" y="188"/>
                  </a:cxn>
                  <a:cxn ang="0">
                    <a:pos x="75" y="195"/>
                  </a:cxn>
                  <a:cxn ang="0">
                    <a:pos x="12" y="209"/>
                  </a:cxn>
                </a:cxnLst>
                <a:rect l="0" t="0" r="r" b="b"/>
                <a:pathLst>
                  <a:path w="100" h="209">
                    <a:moveTo>
                      <a:pt x="12" y="209"/>
                    </a:moveTo>
                    <a:lnTo>
                      <a:pt x="7" y="205"/>
                    </a:lnTo>
                    <a:lnTo>
                      <a:pt x="5" y="199"/>
                    </a:lnTo>
                    <a:lnTo>
                      <a:pt x="5" y="194"/>
                    </a:lnTo>
                    <a:lnTo>
                      <a:pt x="7" y="189"/>
                    </a:lnTo>
                    <a:lnTo>
                      <a:pt x="5" y="175"/>
                    </a:lnTo>
                    <a:lnTo>
                      <a:pt x="5" y="165"/>
                    </a:lnTo>
                    <a:lnTo>
                      <a:pt x="0" y="147"/>
                    </a:lnTo>
                    <a:lnTo>
                      <a:pt x="2" y="144"/>
                    </a:lnTo>
                    <a:lnTo>
                      <a:pt x="1" y="136"/>
                    </a:lnTo>
                    <a:lnTo>
                      <a:pt x="5" y="131"/>
                    </a:lnTo>
                    <a:lnTo>
                      <a:pt x="6" y="126"/>
                    </a:lnTo>
                    <a:lnTo>
                      <a:pt x="5" y="121"/>
                    </a:lnTo>
                    <a:lnTo>
                      <a:pt x="7" y="116"/>
                    </a:lnTo>
                    <a:lnTo>
                      <a:pt x="6" y="111"/>
                    </a:lnTo>
                    <a:lnTo>
                      <a:pt x="8" y="102"/>
                    </a:lnTo>
                    <a:lnTo>
                      <a:pt x="5" y="92"/>
                    </a:lnTo>
                    <a:lnTo>
                      <a:pt x="5" y="87"/>
                    </a:lnTo>
                    <a:lnTo>
                      <a:pt x="10" y="83"/>
                    </a:lnTo>
                    <a:lnTo>
                      <a:pt x="11" y="82"/>
                    </a:lnTo>
                    <a:lnTo>
                      <a:pt x="20" y="73"/>
                    </a:lnTo>
                    <a:lnTo>
                      <a:pt x="23" y="66"/>
                    </a:lnTo>
                    <a:lnTo>
                      <a:pt x="23" y="61"/>
                    </a:lnTo>
                    <a:lnTo>
                      <a:pt x="22" y="57"/>
                    </a:lnTo>
                    <a:lnTo>
                      <a:pt x="18" y="52"/>
                    </a:lnTo>
                    <a:lnTo>
                      <a:pt x="17" y="47"/>
                    </a:lnTo>
                    <a:lnTo>
                      <a:pt x="20" y="37"/>
                    </a:lnTo>
                    <a:lnTo>
                      <a:pt x="17" y="29"/>
                    </a:lnTo>
                    <a:lnTo>
                      <a:pt x="18" y="28"/>
                    </a:lnTo>
                    <a:lnTo>
                      <a:pt x="18" y="27"/>
                    </a:lnTo>
                    <a:lnTo>
                      <a:pt x="17" y="22"/>
                    </a:lnTo>
                    <a:lnTo>
                      <a:pt x="20" y="13"/>
                    </a:lnTo>
                    <a:lnTo>
                      <a:pt x="20" y="8"/>
                    </a:lnTo>
                    <a:lnTo>
                      <a:pt x="25" y="4"/>
                    </a:lnTo>
                    <a:lnTo>
                      <a:pt x="30" y="5"/>
                    </a:lnTo>
                    <a:lnTo>
                      <a:pt x="35" y="0"/>
                    </a:lnTo>
                    <a:lnTo>
                      <a:pt x="35" y="3"/>
                    </a:lnTo>
                    <a:lnTo>
                      <a:pt x="71" y="112"/>
                    </a:lnTo>
                    <a:lnTo>
                      <a:pt x="76" y="127"/>
                    </a:lnTo>
                    <a:lnTo>
                      <a:pt x="76" y="132"/>
                    </a:lnTo>
                    <a:lnTo>
                      <a:pt x="79" y="136"/>
                    </a:lnTo>
                    <a:lnTo>
                      <a:pt x="80" y="141"/>
                    </a:lnTo>
                    <a:lnTo>
                      <a:pt x="85" y="145"/>
                    </a:lnTo>
                    <a:lnTo>
                      <a:pt x="90" y="147"/>
                    </a:lnTo>
                    <a:lnTo>
                      <a:pt x="91" y="152"/>
                    </a:lnTo>
                    <a:lnTo>
                      <a:pt x="95" y="157"/>
                    </a:lnTo>
                    <a:lnTo>
                      <a:pt x="98" y="159"/>
                    </a:lnTo>
                    <a:lnTo>
                      <a:pt x="100" y="160"/>
                    </a:lnTo>
                    <a:lnTo>
                      <a:pt x="98" y="170"/>
                    </a:lnTo>
                    <a:lnTo>
                      <a:pt x="98" y="175"/>
                    </a:lnTo>
                    <a:lnTo>
                      <a:pt x="95" y="175"/>
                    </a:lnTo>
                    <a:lnTo>
                      <a:pt x="93" y="175"/>
                    </a:lnTo>
                    <a:lnTo>
                      <a:pt x="88" y="179"/>
                    </a:lnTo>
                    <a:lnTo>
                      <a:pt x="85" y="184"/>
                    </a:lnTo>
                    <a:lnTo>
                      <a:pt x="84" y="183"/>
                    </a:lnTo>
                    <a:lnTo>
                      <a:pt x="80" y="188"/>
                    </a:lnTo>
                    <a:lnTo>
                      <a:pt x="75" y="195"/>
                    </a:lnTo>
                    <a:lnTo>
                      <a:pt x="12" y="209"/>
                    </a:lnTo>
                    <a:close/>
                  </a:path>
                </a:pathLst>
              </a:custGeom>
              <a:solidFill>
                <a:schemeClr val="bg1">
                  <a:lumMod val="85000"/>
                </a:schemeClr>
              </a:solidFill>
              <a:ln w="9525">
                <a:noFill/>
                <a:round/>
                <a:headEnd/>
                <a:tailEnd/>
              </a:ln>
            </p:spPr>
            <p:txBody>
              <a:bodyPr/>
              <a:lstStyle/>
              <a:p>
                <a:pPr defTabSz="257175">
                  <a:defRPr/>
                </a:pPr>
                <a:endParaRPr lang="en-US" sz="1013" kern="0" baseline="-25000">
                  <a:solidFill>
                    <a:prstClr val="black"/>
                  </a:solidFill>
                  <a:latin typeface="Calibri"/>
                </a:endParaRPr>
              </a:p>
            </p:txBody>
          </p:sp>
          <p:sp>
            <p:nvSpPr>
              <p:cNvPr id="154" name="Freeform 66">
                <a:extLst>
                  <a:ext uri="{FF2B5EF4-FFF2-40B4-BE49-F238E27FC236}">
                    <a16:creationId xmlns:a16="http://schemas.microsoft.com/office/drawing/2014/main" id="{1B8E2446-E4F3-4D08-B2DD-4E597BB0E44E}"/>
                  </a:ext>
                </a:extLst>
              </p:cNvPr>
              <p:cNvSpPr>
                <a:spLocks/>
              </p:cNvSpPr>
              <p:nvPr/>
            </p:nvSpPr>
            <p:spPr bwMode="auto">
              <a:xfrm>
                <a:off x="4603" y="1196"/>
                <a:ext cx="137" cy="290"/>
              </a:xfrm>
              <a:custGeom>
                <a:avLst/>
                <a:gdLst/>
                <a:ahLst/>
                <a:cxnLst>
                  <a:cxn ang="0">
                    <a:pos x="12" y="209"/>
                  </a:cxn>
                  <a:cxn ang="0">
                    <a:pos x="7" y="205"/>
                  </a:cxn>
                  <a:cxn ang="0">
                    <a:pos x="5" y="199"/>
                  </a:cxn>
                  <a:cxn ang="0">
                    <a:pos x="5" y="194"/>
                  </a:cxn>
                  <a:cxn ang="0">
                    <a:pos x="7" y="189"/>
                  </a:cxn>
                  <a:cxn ang="0">
                    <a:pos x="5" y="175"/>
                  </a:cxn>
                  <a:cxn ang="0">
                    <a:pos x="5" y="165"/>
                  </a:cxn>
                  <a:cxn ang="0">
                    <a:pos x="0" y="147"/>
                  </a:cxn>
                  <a:cxn ang="0">
                    <a:pos x="2" y="144"/>
                  </a:cxn>
                  <a:cxn ang="0">
                    <a:pos x="1" y="136"/>
                  </a:cxn>
                  <a:cxn ang="0">
                    <a:pos x="5" y="131"/>
                  </a:cxn>
                  <a:cxn ang="0">
                    <a:pos x="6" y="126"/>
                  </a:cxn>
                  <a:cxn ang="0">
                    <a:pos x="5" y="121"/>
                  </a:cxn>
                  <a:cxn ang="0">
                    <a:pos x="7" y="116"/>
                  </a:cxn>
                  <a:cxn ang="0">
                    <a:pos x="6" y="111"/>
                  </a:cxn>
                  <a:cxn ang="0">
                    <a:pos x="8" y="102"/>
                  </a:cxn>
                  <a:cxn ang="0">
                    <a:pos x="5" y="92"/>
                  </a:cxn>
                  <a:cxn ang="0">
                    <a:pos x="5" y="87"/>
                  </a:cxn>
                  <a:cxn ang="0">
                    <a:pos x="10" y="83"/>
                  </a:cxn>
                  <a:cxn ang="0">
                    <a:pos x="11" y="82"/>
                  </a:cxn>
                  <a:cxn ang="0">
                    <a:pos x="20" y="73"/>
                  </a:cxn>
                  <a:cxn ang="0">
                    <a:pos x="23" y="66"/>
                  </a:cxn>
                  <a:cxn ang="0">
                    <a:pos x="23" y="61"/>
                  </a:cxn>
                  <a:cxn ang="0">
                    <a:pos x="22" y="57"/>
                  </a:cxn>
                  <a:cxn ang="0">
                    <a:pos x="18" y="52"/>
                  </a:cxn>
                  <a:cxn ang="0">
                    <a:pos x="17" y="47"/>
                  </a:cxn>
                  <a:cxn ang="0">
                    <a:pos x="20" y="37"/>
                  </a:cxn>
                  <a:cxn ang="0">
                    <a:pos x="17" y="29"/>
                  </a:cxn>
                  <a:cxn ang="0">
                    <a:pos x="18" y="28"/>
                  </a:cxn>
                  <a:cxn ang="0">
                    <a:pos x="18" y="27"/>
                  </a:cxn>
                  <a:cxn ang="0">
                    <a:pos x="17" y="22"/>
                  </a:cxn>
                  <a:cxn ang="0">
                    <a:pos x="20" y="13"/>
                  </a:cxn>
                  <a:cxn ang="0">
                    <a:pos x="20" y="8"/>
                  </a:cxn>
                  <a:cxn ang="0">
                    <a:pos x="25" y="4"/>
                  </a:cxn>
                  <a:cxn ang="0">
                    <a:pos x="30" y="5"/>
                  </a:cxn>
                  <a:cxn ang="0">
                    <a:pos x="35" y="0"/>
                  </a:cxn>
                  <a:cxn ang="0">
                    <a:pos x="35" y="3"/>
                  </a:cxn>
                  <a:cxn ang="0">
                    <a:pos x="71" y="112"/>
                  </a:cxn>
                  <a:cxn ang="0">
                    <a:pos x="76" y="127"/>
                  </a:cxn>
                  <a:cxn ang="0">
                    <a:pos x="76" y="132"/>
                  </a:cxn>
                  <a:cxn ang="0">
                    <a:pos x="79" y="136"/>
                  </a:cxn>
                  <a:cxn ang="0">
                    <a:pos x="80" y="141"/>
                  </a:cxn>
                  <a:cxn ang="0">
                    <a:pos x="85" y="145"/>
                  </a:cxn>
                  <a:cxn ang="0">
                    <a:pos x="90" y="147"/>
                  </a:cxn>
                  <a:cxn ang="0">
                    <a:pos x="91" y="152"/>
                  </a:cxn>
                  <a:cxn ang="0">
                    <a:pos x="95" y="157"/>
                  </a:cxn>
                  <a:cxn ang="0">
                    <a:pos x="98" y="159"/>
                  </a:cxn>
                  <a:cxn ang="0">
                    <a:pos x="100" y="160"/>
                  </a:cxn>
                  <a:cxn ang="0">
                    <a:pos x="98" y="170"/>
                  </a:cxn>
                  <a:cxn ang="0">
                    <a:pos x="98" y="175"/>
                  </a:cxn>
                  <a:cxn ang="0">
                    <a:pos x="95" y="175"/>
                  </a:cxn>
                  <a:cxn ang="0">
                    <a:pos x="93" y="175"/>
                  </a:cxn>
                  <a:cxn ang="0">
                    <a:pos x="88" y="179"/>
                  </a:cxn>
                  <a:cxn ang="0">
                    <a:pos x="85" y="184"/>
                  </a:cxn>
                  <a:cxn ang="0">
                    <a:pos x="84" y="183"/>
                  </a:cxn>
                  <a:cxn ang="0">
                    <a:pos x="80" y="188"/>
                  </a:cxn>
                  <a:cxn ang="0">
                    <a:pos x="75" y="195"/>
                  </a:cxn>
                  <a:cxn ang="0">
                    <a:pos x="12" y="209"/>
                  </a:cxn>
                </a:cxnLst>
                <a:rect l="0" t="0" r="r" b="b"/>
                <a:pathLst>
                  <a:path w="100" h="209">
                    <a:moveTo>
                      <a:pt x="12" y="209"/>
                    </a:moveTo>
                    <a:lnTo>
                      <a:pt x="7" y="205"/>
                    </a:lnTo>
                    <a:lnTo>
                      <a:pt x="5" y="199"/>
                    </a:lnTo>
                    <a:lnTo>
                      <a:pt x="5" y="194"/>
                    </a:lnTo>
                    <a:lnTo>
                      <a:pt x="7" y="189"/>
                    </a:lnTo>
                    <a:lnTo>
                      <a:pt x="5" y="175"/>
                    </a:lnTo>
                    <a:lnTo>
                      <a:pt x="5" y="165"/>
                    </a:lnTo>
                    <a:lnTo>
                      <a:pt x="0" y="147"/>
                    </a:lnTo>
                    <a:lnTo>
                      <a:pt x="2" y="144"/>
                    </a:lnTo>
                    <a:lnTo>
                      <a:pt x="1" y="136"/>
                    </a:lnTo>
                    <a:lnTo>
                      <a:pt x="5" y="131"/>
                    </a:lnTo>
                    <a:lnTo>
                      <a:pt x="6" y="126"/>
                    </a:lnTo>
                    <a:lnTo>
                      <a:pt x="5" y="121"/>
                    </a:lnTo>
                    <a:lnTo>
                      <a:pt x="7" y="116"/>
                    </a:lnTo>
                    <a:lnTo>
                      <a:pt x="6" y="111"/>
                    </a:lnTo>
                    <a:lnTo>
                      <a:pt x="8" y="102"/>
                    </a:lnTo>
                    <a:lnTo>
                      <a:pt x="5" y="92"/>
                    </a:lnTo>
                    <a:lnTo>
                      <a:pt x="5" y="87"/>
                    </a:lnTo>
                    <a:lnTo>
                      <a:pt x="10" y="83"/>
                    </a:lnTo>
                    <a:lnTo>
                      <a:pt x="11" y="82"/>
                    </a:lnTo>
                    <a:lnTo>
                      <a:pt x="20" y="73"/>
                    </a:lnTo>
                    <a:lnTo>
                      <a:pt x="23" y="66"/>
                    </a:lnTo>
                    <a:lnTo>
                      <a:pt x="23" y="61"/>
                    </a:lnTo>
                    <a:lnTo>
                      <a:pt x="22" y="57"/>
                    </a:lnTo>
                    <a:lnTo>
                      <a:pt x="18" y="52"/>
                    </a:lnTo>
                    <a:lnTo>
                      <a:pt x="17" y="47"/>
                    </a:lnTo>
                    <a:lnTo>
                      <a:pt x="20" y="37"/>
                    </a:lnTo>
                    <a:lnTo>
                      <a:pt x="17" y="29"/>
                    </a:lnTo>
                    <a:lnTo>
                      <a:pt x="18" y="28"/>
                    </a:lnTo>
                    <a:lnTo>
                      <a:pt x="18" y="27"/>
                    </a:lnTo>
                    <a:lnTo>
                      <a:pt x="17" y="22"/>
                    </a:lnTo>
                    <a:lnTo>
                      <a:pt x="20" y="13"/>
                    </a:lnTo>
                    <a:lnTo>
                      <a:pt x="20" y="8"/>
                    </a:lnTo>
                    <a:lnTo>
                      <a:pt x="25" y="4"/>
                    </a:lnTo>
                    <a:lnTo>
                      <a:pt x="30" y="5"/>
                    </a:lnTo>
                    <a:lnTo>
                      <a:pt x="35" y="0"/>
                    </a:lnTo>
                    <a:lnTo>
                      <a:pt x="35" y="3"/>
                    </a:lnTo>
                    <a:lnTo>
                      <a:pt x="71" y="112"/>
                    </a:lnTo>
                    <a:lnTo>
                      <a:pt x="76" y="127"/>
                    </a:lnTo>
                    <a:lnTo>
                      <a:pt x="76" y="132"/>
                    </a:lnTo>
                    <a:lnTo>
                      <a:pt x="79" y="136"/>
                    </a:lnTo>
                    <a:lnTo>
                      <a:pt x="80" y="141"/>
                    </a:lnTo>
                    <a:lnTo>
                      <a:pt x="85" y="145"/>
                    </a:lnTo>
                    <a:lnTo>
                      <a:pt x="90" y="147"/>
                    </a:lnTo>
                    <a:lnTo>
                      <a:pt x="91" y="152"/>
                    </a:lnTo>
                    <a:lnTo>
                      <a:pt x="95" y="157"/>
                    </a:lnTo>
                    <a:lnTo>
                      <a:pt x="98" y="159"/>
                    </a:lnTo>
                    <a:lnTo>
                      <a:pt x="100" y="160"/>
                    </a:lnTo>
                    <a:lnTo>
                      <a:pt x="98" y="170"/>
                    </a:lnTo>
                    <a:lnTo>
                      <a:pt x="98" y="175"/>
                    </a:lnTo>
                    <a:lnTo>
                      <a:pt x="95" y="175"/>
                    </a:lnTo>
                    <a:lnTo>
                      <a:pt x="93" y="175"/>
                    </a:lnTo>
                    <a:lnTo>
                      <a:pt x="88" y="179"/>
                    </a:lnTo>
                    <a:lnTo>
                      <a:pt x="85" y="184"/>
                    </a:lnTo>
                    <a:lnTo>
                      <a:pt x="84" y="183"/>
                    </a:lnTo>
                    <a:lnTo>
                      <a:pt x="80" y="188"/>
                    </a:lnTo>
                    <a:lnTo>
                      <a:pt x="75" y="195"/>
                    </a:lnTo>
                    <a:lnTo>
                      <a:pt x="12" y="209"/>
                    </a:lnTo>
                  </a:path>
                </a:pathLst>
              </a:custGeom>
              <a:no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55" name="Freeform 67">
                <a:extLst>
                  <a:ext uri="{FF2B5EF4-FFF2-40B4-BE49-F238E27FC236}">
                    <a16:creationId xmlns:a16="http://schemas.microsoft.com/office/drawing/2014/main" id="{24B58185-3ECE-4369-B16D-ECE3D1647EAE}"/>
                  </a:ext>
                </a:extLst>
              </p:cNvPr>
              <p:cNvSpPr>
                <a:spLocks noEditPoints="1"/>
              </p:cNvSpPr>
              <p:nvPr/>
            </p:nvSpPr>
            <p:spPr bwMode="auto">
              <a:xfrm>
                <a:off x="602" y="1506"/>
                <a:ext cx="680" cy="1141"/>
              </a:xfrm>
              <a:custGeom>
                <a:avLst/>
                <a:gdLst/>
                <a:ahLst/>
                <a:cxnLst>
                  <a:cxn ang="0">
                    <a:pos x="477" y="678"/>
                  </a:cxn>
                  <a:cxn ang="0">
                    <a:pos x="395" y="541"/>
                  </a:cxn>
                  <a:cxn ang="0">
                    <a:pos x="47" y="0"/>
                  </a:cxn>
                  <a:cxn ang="0">
                    <a:pos x="42" y="25"/>
                  </a:cxn>
                  <a:cxn ang="0">
                    <a:pos x="29" y="72"/>
                  </a:cxn>
                  <a:cxn ang="0">
                    <a:pos x="19" y="91"/>
                  </a:cxn>
                  <a:cxn ang="0">
                    <a:pos x="2" y="121"/>
                  </a:cxn>
                  <a:cxn ang="0">
                    <a:pos x="19" y="165"/>
                  </a:cxn>
                  <a:cxn ang="0">
                    <a:pos x="15" y="190"/>
                  </a:cxn>
                  <a:cxn ang="0">
                    <a:pos x="10" y="242"/>
                  </a:cxn>
                  <a:cxn ang="0">
                    <a:pos x="32" y="281"/>
                  </a:cxn>
                  <a:cxn ang="0">
                    <a:pos x="38" y="298"/>
                  </a:cxn>
                  <a:cxn ang="0">
                    <a:pos x="29" y="315"/>
                  </a:cxn>
                  <a:cxn ang="0">
                    <a:pos x="49" y="330"/>
                  </a:cxn>
                  <a:cxn ang="0">
                    <a:pos x="58" y="318"/>
                  </a:cxn>
                  <a:cxn ang="0">
                    <a:pos x="80" y="323"/>
                  </a:cxn>
                  <a:cxn ang="0">
                    <a:pos x="106" y="322"/>
                  </a:cxn>
                  <a:cxn ang="0">
                    <a:pos x="111" y="327"/>
                  </a:cxn>
                  <a:cxn ang="0">
                    <a:pos x="101" y="331"/>
                  </a:cxn>
                  <a:cxn ang="0">
                    <a:pos x="66" y="322"/>
                  </a:cxn>
                  <a:cxn ang="0">
                    <a:pos x="69" y="344"/>
                  </a:cxn>
                  <a:cxn ang="0">
                    <a:pos x="64" y="361"/>
                  </a:cxn>
                  <a:cxn ang="0">
                    <a:pos x="59" y="339"/>
                  </a:cxn>
                  <a:cxn ang="0">
                    <a:pos x="47" y="355"/>
                  </a:cxn>
                  <a:cxn ang="0">
                    <a:pos x="47" y="383"/>
                  </a:cxn>
                  <a:cxn ang="0">
                    <a:pos x="74" y="417"/>
                  </a:cxn>
                  <a:cxn ang="0">
                    <a:pos x="61" y="445"/>
                  </a:cxn>
                  <a:cxn ang="0">
                    <a:pos x="76" y="484"/>
                  </a:cxn>
                  <a:cxn ang="0">
                    <a:pos x="91" y="518"/>
                  </a:cxn>
                  <a:cxn ang="0">
                    <a:pos x="98" y="551"/>
                  </a:cxn>
                  <a:cxn ang="0">
                    <a:pos x="106" y="575"/>
                  </a:cxn>
                  <a:cxn ang="0">
                    <a:pos x="101" y="605"/>
                  </a:cxn>
                  <a:cxn ang="0">
                    <a:pos x="131" y="620"/>
                  </a:cxn>
                  <a:cxn ang="0">
                    <a:pos x="168" y="637"/>
                  </a:cxn>
                  <a:cxn ang="0">
                    <a:pos x="198" y="671"/>
                  </a:cxn>
                  <a:cxn ang="0">
                    <a:pos x="222" y="693"/>
                  </a:cxn>
                  <a:cxn ang="0">
                    <a:pos x="239" y="702"/>
                  </a:cxn>
                  <a:cxn ang="0">
                    <a:pos x="273" y="749"/>
                  </a:cxn>
                  <a:cxn ang="0">
                    <a:pos x="274" y="794"/>
                  </a:cxn>
                  <a:cxn ang="0">
                    <a:pos x="278" y="799"/>
                  </a:cxn>
                  <a:cxn ang="0">
                    <a:pos x="437" y="820"/>
                  </a:cxn>
                  <a:cxn ang="0">
                    <a:pos x="451" y="806"/>
                  </a:cxn>
                  <a:cxn ang="0">
                    <a:pos x="442" y="788"/>
                  </a:cxn>
                  <a:cxn ang="0">
                    <a:pos x="456" y="759"/>
                  </a:cxn>
                  <a:cxn ang="0">
                    <a:pos x="468" y="727"/>
                  </a:cxn>
                  <a:cxn ang="0">
                    <a:pos x="120" y="652"/>
                  </a:cxn>
                  <a:cxn ang="0">
                    <a:pos x="127" y="657"/>
                  </a:cxn>
                  <a:cxn ang="0">
                    <a:pos x="136" y="656"/>
                  </a:cxn>
                  <a:cxn ang="0">
                    <a:pos x="151" y="659"/>
                  </a:cxn>
                  <a:cxn ang="0">
                    <a:pos x="145" y="717"/>
                  </a:cxn>
                  <a:cxn ang="0">
                    <a:pos x="199" y="762"/>
                  </a:cxn>
                  <a:cxn ang="0">
                    <a:pos x="214" y="720"/>
                  </a:cxn>
                  <a:cxn ang="0">
                    <a:pos x="220" y="730"/>
                  </a:cxn>
                </a:cxnLst>
                <a:rect l="0" t="0" r="r" b="b"/>
                <a:pathLst>
                  <a:path w="491" h="823">
                    <a:moveTo>
                      <a:pt x="487" y="703"/>
                    </a:moveTo>
                    <a:lnTo>
                      <a:pt x="478" y="695"/>
                    </a:lnTo>
                    <a:lnTo>
                      <a:pt x="478" y="688"/>
                    </a:lnTo>
                    <a:lnTo>
                      <a:pt x="477" y="683"/>
                    </a:lnTo>
                    <a:lnTo>
                      <a:pt x="477" y="678"/>
                    </a:lnTo>
                    <a:lnTo>
                      <a:pt x="475" y="672"/>
                    </a:lnTo>
                    <a:lnTo>
                      <a:pt x="469" y="662"/>
                    </a:lnTo>
                    <a:lnTo>
                      <a:pt x="469" y="657"/>
                    </a:lnTo>
                    <a:lnTo>
                      <a:pt x="469" y="652"/>
                    </a:lnTo>
                    <a:lnTo>
                      <a:pt x="395" y="541"/>
                    </a:lnTo>
                    <a:lnTo>
                      <a:pt x="218" y="283"/>
                    </a:lnTo>
                    <a:lnTo>
                      <a:pt x="230" y="233"/>
                    </a:lnTo>
                    <a:lnTo>
                      <a:pt x="272" y="60"/>
                    </a:lnTo>
                    <a:lnTo>
                      <a:pt x="169" y="34"/>
                    </a:lnTo>
                    <a:lnTo>
                      <a:pt x="47" y="0"/>
                    </a:lnTo>
                    <a:lnTo>
                      <a:pt x="46" y="0"/>
                    </a:lnTo>
                    <a:lnTo>
                      <a:pt x="42" y="10"/>
                    </a:lnTo>
                    <a:lnTo>
                      <a:pt x="39" y="15"/>
                    </a:lnTo>
                    <a:lnTo>
                      <a:pt x="42" y="20"/>
                    </a:lnTo>
                    <a:lnTo>
                      <a:pt x="42" y="25"/>
                    </a:lnTo>
                    <a:lnTo>
                      <a:pt x="43" y="35"/>
                    </a:lnTo>
                    <a:lnTo>
                      <a:pt x="42" y="37"/>
                    </a:lnTo>
                    <a:lnTo>
                      <a:pt x="41" y="45"/>
                    </a:lnTo>
                    <a:lnTo>
                      <a:pt x="28" y="67"/>
                    </a:lnTo>
                    <a:lnTo>
                      <a:pt x="29" y="72"/>
                    </a:lnTo>
                    <a:lnTo>
                      <a:pt x="28" y="77"/>
                    </a:lnTo>
                    <a:lnTo>
                      <a:pt x="24" y="81"/>
                    </a:lnTo>
                    <a:lnTo>
                      <a:pt x="22" y="87"/>
                    </a:lnTo>
                    <a:lnTo>
                      <a:pt x="23" y="88"/>
                    </a:lnTo>
                    <a:lnTo>
                      <a:pt x="19" y="91"/>
                    </a:lnTo>
                    <a:lnTo>
                      <a:pt x="14" y="93"/>
                    </a:lnTo>
                    <a:lnTo>
                      <a:pt x="10" y="98"/>
                    </a:lnTo>
                    <a:lnTo>
                      <a:pt x="7" y="103"/>
                    </a:lnTo>
                    <a:lnTo>
                      <a:pt x="2" y="113"/>
                    </a:lnTo>
                    <a:lnTo>
                      <a:pt x="2" y="121"/>
                    </a:lnTo>
                    <a:lnTo>
                      <a:pt x="0" y="126"/>
                    </a:lnTo>
                    <a:lnTo>
                      <a:pt x="10" y="141"/>
                    </a:lnTo>
                    <a:lnTo>
                      <a:pt x="10" y="145"/>
                    </a:lnTo>
                    <a:lnTo>
                      <a:pt x="14" y="150"/>
                    </a:lnTo>
                    <a:lnTo>
                      <a:pt x="19" y="165"/>
                    </a:lnTo>
                    <a:lnTo>
                      <a:pt x="18" y="170"/>
                    </a:lnTo>
                    <a:lnTo>
                      <a:pt x="19" y="175"/>
                    </a:lnTo>
                    <a:lnTo>
                      <a:pt x="18" y="180"/>
                    </a:lnTo>
                    <a:lnTo>
                      <a:pt x="18" y="186"/>
                    </a:lnTo>
                    <a:lnTo>
                      <a:pt x="15" y="190"/>
                    </a:lnTo>
                    <a:lnTo>
                      <a:pt x="10" y="200"/>
                    </a:lnTo>
                    <a:lnTo>
                      <a:pt x="12" y="219"/>
                    </a:lnTo>
                    <a:lnTo>
                      <a:pt x="10" y="227"/>
                    </a:lnTo>
                    <a:lnTo>
                      <a:pt x="7" y="232"/>
                    </a:lnTo>
                    <a:lnTo>
                      <a:pt x="10" y="242"/>
                    </a:lnTo>
                    <a:lnTo>
                      <a:pt x="17" y="252"/>
                    </a:lnTo>
                    <a:lnTo>
                      <a:pt x="22" y="266"/>
                    </a:lnTo>
                    <a:lnTo>
                      <a:pt x="25" y="271"/>
                    </a:lnTo>
                    <a:lnTo>
                      <a:pt x="29" y="276"/>
                    </a:lnTo>
                    <a:lnTo>
                      <a:pt x="32" y="281"/>
                    </a:lnTo>
                    <a:lnTo>
                      <a:pt x="32" y="286"/>
                    </a:lnTo>
                    <a:lnTo>
                      <a:pt x="32" y="291"/>
                    </a:lnTo>
                    <a:lnTo>
                      <a:pt x="33" y="288"/>
                    </a:lnTo>
                    <a:lnTo>
                      <a:pt x="33" y="288"/>
                    </a:lnTo>
                    <a:lnTo>
                      <a:pt x="38" y="298"/>
                    </a:lnTo>
                    <a:lnTo>
                      <a:pt x="39" y="308"/>
                    </a:lnTo>
                    <a:lnTo>
                      <a:pt x="35" y="298"/>
                    </a:lnTo>
                    <a:lnTo>
                      <a:pt x="34" y="303"/>
                    </a:lnTo>
                    <a:lnTo>
                      <a:pt x="32" y="308"/>
                    </a:lnTo>
                    <a:lnTo>
                      <a:pt x="29" y="315"/>
                    </a:lnTo>
                    <a:lnTo>
                      <a:pt x="34" y="311"/>
                    </a:lnTo>
                    <a:lnTo>
                      <a:pt x="39" y="316"/>
                    </a:lnTo>
                    <a:lnTo>
                      <a:pt x="42" y="321"/>
                    </a:lnTo>
                    <a:lnTo>
                      <a:pt x="47" y="325"/>
                    </a:lnTo>
                    <a:lnTo>
                      <a:pt x="49" y="330"/>
                    </a:lnTo>
                    <a:lnTo>
                      <a:pt x="54" y="335"/>
                    </a:lnTo>
                    <a:lnTo>
                      <a:pt x="58" y="331"/>
                    </a:lnTo>
                    <a:lnTo>
                      <a:pt x="56" y="326"/>
                    </a:lnTo>
                    <a:lnTo>
                      <a:pt x="59" y="323"/>
                    </a:lnTo>
                    <a:lnTo>
                      <a:pt x="58" y="318"/>
                    </a:lnTo>
                    <a:lnTo>
                      <a:pt x="61" y="312"/>
                    </a:lnTo>
                    <a:lnTo>
                      <a:pt x="66" y="311"/>
                    </a:lnTo>
                    <a:lnTo>
                      <a:pt x="71" y="315"/>
                    </a:lnTo>
                    <a:lnTo>
                      <a:pt x="74" y="320"/>
                    </a:lnTo>
                    <a:lnTo>
                      <a:pt x="80" y="323"/>
                    </a:lnTo>
                    <a:lnTo>
                      <a:pt x="83" y="321"/>
                    </a:lnTo>
                    <a:lnTo>
                      <a:pt x="88" y="321"/>
                    </a:lnTo>
                    <a:lnTo>
                      <a:pt x="92" y="326"/>
                    </a:lnTo>
                    <a:lnTo>
                      <a:pt x="102" y="326"/>
                    </a:lnTo>
                    <a:lnTo>
                      <a:pt x="106" y="322"/>
                    </a:lnTo>
                    <a:lnTo>
                      <a:pt x="105" y="326"/>
                    </a:lnTo>
                    <a:lnTo>
                      <a:pt x="100" y="328"/>
                    </a:lnTo>
                    <a:lnTo>
                      <a:pt x="105" y="328"/>
                    </a:lnTo>
                    <a:lnTo>
                      <a:pt x="110" y="327"/>
                    </a:lnTo>
                    <a:lnTo>
                      <a:pt x="111" y="327"/>
                    </a:lnTo>
                    <a:lnTo>
                      <a:pt x="115" y="331"/>
                    </a:lnTo>
                    <a:lnTo>
                      <a:pt x="119" y="336"/>
                    </a:lnTo>
                    <a:lnTo>
                      <a:pt x="119" y="337"/>
                    </a:lnTo>
                    <a:lnTo>
                      <a:pt x="111" y="327"/>
                    </a:lnTo>
                    <a:lnTo>
                      <a:pt x="101" y="331"/>
                    </a:lnTo>
                    <a:lnTo>
                      <a:pt x="86" y="323"/>
                    </a:lnTo>
                    <a:lnTo>
                      <a:pt x="78" y="325"/>
                    </a:lnTo>
                    <a:lnTo>
                      <a:pt x="74" y="321"/>
                    </a:lnTo>
                    <a:lnTo>
                      <a:pt x="69" y="322"/>
                    </a:lnTo>
                    <a:lnTo>
                      <a:pt x="66" y="322"/>
                    </a:lnTo>
                    <a:lnTo>
                      <a:pt x="62" y="327"/>
                    </a:lnTo>
                    <a:lnTo>
                      <a:pt x="66" y="332"/>
                    </a:lnTo>
                    <a:lnTo>
                      <a:pt x="64" y="337"/>
                    </a:lnTo>
                    <a:lnTo>
                      <a:pt x="66" y="342"/>
                    </a:lnTo>
                    <a:lnTo>
                      <a:pt x="69" y="344"/>
                    </a:lnTo>
                    <a:lnTo>
                      <a:pt x="71" y="354"/>
                    </a:lnTo>
                    <a:lnTo>
                      <a:pt x="71" y="362"/>
                    </a:lnTo>
                    <a:lnTo>
                      <a:pt x="74" y="367"/>
                    </a:lnTo>
                    <a:lnTo>
                      <a:pt x="69" y="367"/>
                    </a:lnTo>
                    <a:lnTo>
                      <a:pt x="64" y="361"/>
                    </a:lnTo>
                    <a:lnTo>
                      <a:pt x="62" y="356"/>
                    </a:lnTo>
                    <a:lnTo>
                      <a:pt x="57" y="352"/>
                    </a:lnTo>
                    <a:lnTo>
                      <a:pt x="58" y="349"/>
                    </a:lnTo>
                    <a:lnTo>
                      <a:pt x="61" y="344"/>
                    </a:lnTo>
                    <a:lnTo>
                      <a:pt x="59" y="339"/>
                    </a:lnTo>
                    <a:lnTo>
                      <a:pt x="59" y="336"/>
                    </a:lnTo>
                    <a:lnTo>
                      <a:pt x="54" y="336"/>
                    </a:lnTo>
                    <a:lnTo>
                      <a:pt x="52" y="341"/>
                    </a:lnTo>
                    <a:lnTo>
                      <a:pt x="51" y="346"/>
                    </a:lnTo>
                    <a:lnTo>
                      <a:pt x="47" y="355"/>
                    </a:lnTo>
                    <a:lnTo>
                      <a:pt x="51" y="360"/>
                    </a:lnTo>
                    <a:lnTo>
                      <a:pt x="51" y="370"/>
                    </a:lnTo>
                    <a:lnTo>
                      <a:pt x="49" y="375"/>
                    </a:lnTo>
                    <a:lnTo>
                      <a:pt x="47" y="378"/>
                    </a:lnTo>
                    <a:lnTo>
                      <a:pt x="47" y="383"/>
                    </a:lnTo>
                    <a:lnTo>
                      <a:pt x="49" y="388"/>
                    </a:lnTo>
                    <a:lnTo>
                      <a:pt x="57" y="401"/>
                    </a:lnTo>
                    <a:lnTo>
                      <a:pt x="62" y="406"/>
                    </a:lnTo>
                    <a:lnTo>
                      <a:pt x="72" y="406"/>
                    </a:lnTo>
                    <a:lnTo>
                      <a:pt x="74" y="417"/>
                    </a:lnTo>
                    <a:lnTo>
                      <a:pt x="74" y="427"/>
                    </a:lnTo>
                    <a:lnTo>
                      <a:pt x="72" y="427"/>
                    </a:lnTo>
                    <a:lnTo>
                      <a:pt x="71" y="430"/>
                    </a:lnTo>
                    <a:lnTo>
                      <a:pt x="61" y="435"/>
                    </a:lnTo>
                    <a:lnTo>
                      <a:pt x="61" y="445"/>
                    </a:lnTo>
                    <a:lnTo>
                      <a:pt x="59" y="456"/>
                    </a:lnTo>
                    <a:lnTo>
                      <a:pt x="62" y="461"/>
                    </a:lnTo>
                    <a:lnTo>
                      <a:pt x="69" y="471"/>
                    </a:lnTo>
                    <a:lnTo>
                      <a:pt x="72" y="481"/>
                    </a:lnTo>
                    <a:lnTo>
                      <a:pt x="76" y="484"/>
                    </a:lnTo>
                    <a:lnTo>
                      <a:pt x="77" y="495"/>
                    </a:lnTo>
                    <a:lnTo>
                      <a:pt x="82" y="503"/>
                    </a:lnTo>
                    <a:lnTo>
                      <a:pt x="82" y="508"/>
                    </a:lnTo>
                    <a:lnTo>
                      <a:pt x="85" y="513"/>
                    </a:lnTo>
                    <a:lnTo>
                      <a:pt x="91" y="518"/>
                    </a:lnTo>
                    <a:lnTo>
                      <a:pt x="93" y="528"/>
                    </a:lnTo>
                    <a:lnTo>
                      <a:pt x="102" y="539"/>
                    </a:lnTo>
                    <a:lnTo>
                      <a:pt x="103" y="544"/>
                    </a:lnTo>
                    <a:lnTo>
                      <a:pt x="100" y="546"/>
                    </a:lnTo>
                    <a:lnTo>
                      <a:pt x="98" y="551"/>
                    </a:lnTo>
                    <a:lnTo>
                      <a:pt x="102" y="556"/>
                    </a:lnTo>
                    <a:lnTo>
                      <a:pt x="107" y="559"/>
                    </a:lnTo>
                    <a:lnTo>
                      <a:pt x="111" y="564"/>
                    </a:lnTo>
                    <a:lnTo>
                      <a:pt x="111" y="567"/>
                    </a:lnTo>
                    <a:lnTo>
                      <a:pt x="106" y="575"/>
                    </a:lnTo>
                    <a:lnTo>
                      <a:pt x="106" y="585"/>
                    </a:lnTo>
                    <a:lnTo>
                      <a:pt x="103" y="590"/>
                    </a:lnTo>
                    <a:lnTo>
                      <a:pt x="105" y="595"/>
                    </a:lnTo>
                    <a:lnTo>
                      <a:pt x="101" y="600"/>
                    </a:lnTo>
                    <a:lnTo>
                      <a:pt x="101" y="605"/>
                    </a:lnTo>
                    <a:lnTo>
                      <a:pt x="103" y="606"/>
                    </a:lnTo>
                    <a:lnTo>
                      <a:pt x="107" y="611"/>
                    </a:lnTo>
                    <a:lnTo>
                      <a:pt x="111" y="615"/>
                    </a:lnTo>
                    <a:lnTo>
                      <a:pt x="126" y="618"/>
                    </a:lnTo>
                    <a:lnTo>
                      <a:pt x="131" y="620"/>
                    </a:lnTo>
                    <a:lnTo>
                      <a:pt x="136" y="622"/>
                    </a:lnTo>
                    <a:lnTo>
                      <a:pt x="145" y="628"/>
                    </a:lnTo>
                    <a:lnTo>
                      <a:pt x="150" y="629"/>
                    </a:lnTo>
                    <a:lnTo>
                      <a:pt x="160" y="630"/>
                    </a:lnTo>
                    <a:lnTo>
                      <a:pt x="168" y="637"/>
                    </a:lnTo>
                    <a:lnTo>
                      <a:pt x="171" y="642"/>
                    </a:lnTo>
                    <a:lnTo>
                      <a:pt x="176" y="645"/>
                    </a:lnTo>
                    <a:lnTo>
                      <a:pt x="178" y="656"/>
                    </a:lnTo>
                    <a:lnTo>
                      <a:pt x="188" y="664"/>
                    </a:lnTo>
                    <a:lnTo>
                      <a:pt x="198" y="671"/>
                    </a:lnTo>
                    <a:lnTo>
                      <a:pt x="218" y="673"/>
                    </a:lnTo>
                    <a:lnTo>
                      <a:pt x="218" y="674"/>
                    </a:lnTo>
                    <a:lnTo>
                      <a:pt x="222" y="684"/>
                    </a:lnTo>
                    <a:lnTo>
                      <a:pt x="223" y="689"/>
                    </a:lnTo>
                    <a:lnTo>
                      <a:pt x="222" y="693"/>
                    </a:lnTo>
                    <a:lnTo>
                      <a:pt x="222" y="698"/>
                    </a:lnTo>
                    <a:lnTo>
                      <a:pt x="227" y="702"/>
                    </a:lnTo>
                    <a:lnTo>
                      <a:pt x="229" y="698"/>
                    </a:lnTo>
                    <a:lnTo>
                      <a:pt x="234" y="698"/>
                    </a:lnTo>
                    <a:lnTo>
                      <a:pt x="239" y="702"/>
                    </a:lnTo>
                    <a:lnTo>
                      <a:pt x="243" y="710"/>
                    </a:lnTo>
                    <a:lnTo>
                      <a:pt x="247" y="715"/>
                    </a:lnTo>
                    <a:lnTo>
                      <a:pt x="253" y="718"/>
                    </a:lnTo>
                    <a:lnTo>
                      <a:pt x="268" y="739"/>
                    </a:lnTo>
                    <a:lnTo>
                      <a:pt x="273" y="749"/>
                    </a:lnTo>
                    <a:lnTo>
                      <a:pt x="277" y="760"/>
                    </a:lnTo>
                    <a:lnTo>
                      <a:pt x="277" y="770"/>
                    </a:lnTo>
                    <a:lnTo>
                      <a:pt x="277" y="780"/>
                    </a:lnTo>
                    <a:lnTo>
                      <a:pt x="274" y="789"/>
                    </a:lnTo>
                    <a:lnTo>
                      <a:pt x="274" y="794"/>
                    </a:lnTo>
                    <a:lnTo>
                      <a:pt x="276" y="790"/>
                    </a:lnTo>
                    <a:lnTo>
                      <a:pt x="281" y="794"/>
                    </a:lnTo>
                    <a:lnTo>
                      <a:pt x="278" y="799"/>
                    </a:lnTo>
                    <a:lnTo>
                      <a:pt x="277" y="794"/>
                    </a:lnTo>
                    <a:lnTo>
                      <a:pt x="278" y="799"/>
                    </a:lnTo>
                    <a:lnTo>
                      <a:pt x="280" y="805"/>
                    </a:lnTo>
                    <a:lnTo>
                      <a:pt x="282" y="806"/>
                    </a:lnTo>
                    <a:lnTo>
                      <a:pt x="433" y="822"/>
                    </a:lnTo>
                    <a:lnTo>
                      <a:pt x="434" y="822"/>
                    </a:lnTo>
                    <a:lnTo>
                      <a:pt x="437" y="820"/>
                    </a:lnTo>
                    <a:lnTo>
                      <a:pt x="439" y="822"/>
                    </a:lnTo>
                    <a:lnTo>
                      <a:pt x="443" y="823"/>
                    </a:lnTo>
                    <a:lnTo>
                      <a:pt x="446" y="818"/>
                    </a:lnTo>
                    <a:lnTo>
                      <a:pt x="451" y="815"/>
                    </a:lnTo>
                    <a:lnTo>
                      <a:pt x="451" y="806"/>
                    </a:lnTo>
                    <a:lnTo>
                      <a:pt x="449" y="803"/>
                    </a:lnTo>
                    <a:lnTo>
                      <a:pt x="446" y="799"/>
                    </a:lnTo>
                    <a:lnTo>
                      <a:pt x="441" y="798"/>
                    </a:lnTo>
                    <a:lnTo>
                      <a:pt x="439" y="793"/>
                    </a:lnTo>
                    <a:lnTo>
                      <a:pt x="442" y="788"/>
                    </a:lnTo>
                    <a:lnTo>
                      <a:pt x="442" y="783"/>
                    </a:lnTo>
                    <a:lnTo>
                      <a:pt x="441" y="778"/>
                    </a:lnTo>
                    <a:lnTo>
                      <a:pt x="442" y="773"/>
                    </a:lnTo>
                    <a:lnTo>
                      <a:pt x="447" y="770"/>
                    </a:lnTo>
                    <a:lnTo>
                      <a:pt x="456" y="759"/>
                    </a:lnTo>
                    <a:lnTo>
                      <a:pt x="458" y="752"/>
                    </a:lnTo>
                    <a:lnTo>
                      <a:pt x="461" y="747"/>
                    </a:lnTo>
                    <a:lnTo>
                      <a:pt x="461" y="739"/>
                    </a:lnTo>
                    <a:lnTo>
                      <a:pt x="463" y="730"/>
                    </a:lnTo>
                    <a:lnTo>
                      <a:pt x="468" y="727"/>
                    </a:lnTo>
                    <a:lnTo>
                      <a:pt x="471" y="722"/>
                    </a:lnTo>
                    <a:lnTo>
                      <a:pt x="487" y="713"/>
                    </a:lnTo>
                    <a:lnTo>
                      <a:pt x="491" y="708"/>
                    </a:lnTo>
                    <a:lnTo>
                      <a:pt x="487" y="703"/>
                    </a:lnTo>
                    <a:close/>
                    <a:moveTo>
                      <a:pt x="120" y="652"/>
                    </a:moveTo>
                    <a:lnTo>
                      <a:pt x="115" y="654"/>
                    </a:lnTo>
                    <a:lnTo>
                      <a:pt x="117" y="659"/>
                    </a:lnTo>
                    <a:lnTo>
                      <a:pt x="121" y="661"/>
                    </a:lnTo>
                    <a:lnTo>
                      <a:pt x="126" y="659"/>
                    </a:lnTo>
                    <a:lnTo>
                      <a:pt x="127" y="657"/>
                    </a:lnTo>
                    <a:lnTo>
                      <a:pt x="124" y="653"/>
                    </a:lnTo>
                    <a:lnTo>
                      <a:pt x="120" y="652"/>
                    </a:lnTo>
                    <a:close/>
                    <a:moveTo>
                      <a:pt x="141" y="654"/>
                    </a:moveTo>
                    <a:lnTo>
                      <a:pt x="137" y="652"/>
                    </a:lnTo>
                    <a:lnTo>
                      <a:pt x="136" y="656"/>
                    </a:lnTo>
                    <a:lnTo>
                      <a:pt x="136" y="659"/>
                    </a:lnTo>
                    <a:lnTo>
                      <a:pt x="141" y="662"/>
                    </a:lnTo>
                    <a:lnTo>
                      <a:pt x="151" y="662"/>
                    </a:lnTo>
                    <a:lnTo>
                      <a:pt x="156" y="659"/>
                    </a:lnTo>
                    <a:lnTo>
                      <a:pt x="151" y="659"/>
                    </a:lnTo>
                    <a:lnTo>
                      <a:pt x="141" y="654"/>
                    </a:lnTo>
                    <a:close/>
                    <a:moveTo>
                      <a:pt x="141" y="717"/>
                    </a:moveTo>
                    <a:lnTo>
                      <a:pt x="144" y="721"/>
                    </a:lnTo>
                    <a:lnTo>
                      <a:pt x="149" y="722"/>
                    </a:lnTo>
                    <a:lnTo>
                      <a:pt x="145" y="717"/>
                    </a:lnTo>
                    <a:lnTo>
                      <a:pt x="141" y="717"/>
                    </a:lnTo>
                    <a:close/>
                    <a:moveTo>
                      <a:pt x="199" y="752"/>
                    </a:moveTo>
                    <a:lnTo>
                      <a:pt x="197" y="747"/>
                    </a:lnTo>
                    <a:lnTo>
                      <a:pt x="198" y="752"/>
                    </a:lnTo>
                    <a:lnTo>
                      <a:pt x="199" y="762"/>
                    </a:lnTo>
                    <a:lnTo>
                      <a:pt x="204" y="766"/>
                    </a:lnTo>
                    <a:lnTo>
                      <a:pt x="209" y="766"/>
                    </a:lnTo>
                    <a:lnTo>
                      <a:pt x="202" y="757"/>
                    </a:lnTo>
                    <a:lnTo>
                      <a:pt x="199" y="752"/>
                    </a:lnTo>
                    <a:close/>
                    <a:moveTo>
                      <a:pt x="214" y="720"/>
                    </a:moveTo>
                    <a:lnTo>
                      <a:pt x="209" y="716"/>
                    </a:lnTo>
                    <a:lnTo>
                      <a:pt x="204" y="713"/>
                    </a:lnTo>
                    <a:lnTo>
                      <a:pt x="209" y="718"/>
                    </a:lnTo>
                    <a:lnTo>
                      <a:pt x="213" y="728"/>
                    </a:lnTo>
                    <a:lnTo>
                      <a:pt x="220" y="730"/>
                    </a:lnTo>
                    <a:lnTo>
                      <a:pt x="219" y="725"/>
                    </a:lnTo>
                    <a:lnTo>
                      <a:pt x="214" y="720"/>
                    </a:lnTo>
                    <a:close/>
                  </a:path>
                </a:pathLst>
              </a:custGeom>
              <a:solidFill>
                <a:srgbClr val="336699"/>
              </a:solidFill>
              <a:ln w="4763">
                <a:solidFill>
                  <a:srgbClr val="FFFFFF"/>
                </a:solidFill>
                <a:prstDash val="solid"/>
                <a:round/>
                <a:headEnd/>
                <a:tailEnd/>
              </a:ln>
            </p:spPr>
            <p:txBody>
              <a:bodyPr/>
              <a:lstStyle/>
              <a:p>
                <a:pPr defTabSz="257175">
                  <a:defRPr/>
                </a:pPr>
                <a:endParaRPr lang="en-US" sz="1013" kern="0" dirty="0">
                  <a:solidFill>
                    <a:prstClr val="black"/>
                  </a:solidFill>
                  <a:latin typeface="Calibri"/>
                </a:endParaRPr>
              </a:p>
            </p:txBody>
          </p:sp>
          <p:sp>
            <p:nvSpPr>
              <p:cNvPr id="156" name="Freeform 68">
                <a:extLst>
                  <a:ext uri="{FF2B5EF4-FFF2-40B4-BE49-F238E27FC236}">
                    <a16:creationId xmlns:a16="http://schemas.microsoft.com/office/drawing/2014/main" id="{5622FD8E-4585-48A4-B9A4-7D8B8A67CBAB}"/>
                  </a:ext>
                </a:extLst>
              </p:cNvPr>
              <p:cNvSpPr>
                <a:spLocks noEditPoints="1"/>
              </p:cNvSpPr>
              <p:nvPr/>
            </p:nvSpPr>
            <p:spPr bwMode="auto">
              <a:xfrm>
                <a:off x="801" y="827"/>
                <a:ext cx="555" cy="402"/>
              </a:xfrm>
              <a:custGeom>
                <a:avLst/>
                <a:gdLst/>
                <a:ahLst/>
                <a:cxnLst>
                  <a:cxn ang="0">
                    <a:pos x="119" y="0"/>
                  </a:cxn>
                  <a:cxn ang="0">
                    <a:pos x="118" y="16"/>
                  </a:cxn>
                  <a:cxn ang="0">
                    <a:pos x="125" y="32"/>
                  </a:cxn>
                  <a:cxn ang="0">
                    <a:pos x="122" y="45"/>
                  </a:cxn>
                  <a:cxn ang="0">
                    <a:pos x="118" y="45"/>
                  </a:cxn>
                  <a:cxn ang="0">
                    <a:pos x="122" y="62"/>
                  </a:cxn>
                  <a:cxn ang="0">
                    <a:pos x="119" y="86"/>
                  </a:cxn>
                  <a:cxn ang="0">
                    <a:pos x="113" y="106"/>
                  </a:cxn>
                  <a:cxn ang="0">
                    <a:pos x="95" y="129"/>
                  </a:cxn>
                  <a:cxn ang="0">
                    <a:pos x="80" y="131"/>
                  </a:cxn>
                  <a:cxn ang="0">
                    <a:pos x="71" y="131"/>
                  </a:cxn>
                  <a:cxn ang="0">
                    <a:pos x="85" y="117"/>
                  </a:cxn>
                  <a:cxn ang="0">
                    <a:pos x="85" y="130"/>
                  </a:cxn>
                  <a:cxn ang="0">
                    <a:pos x="89" y="125"/>
                  </a:cxn>
                  <a:cxn ang="0">
                    <a:pos x="95" y="106"/>
                  </a:cxn>
                  <a:cxn ang="0">
                    <a:pos x="99" y="92"/>
                  </a:cxn>
                  <a:cxn ang="0">
                    <a:pos x="107" y="81"/>
                  </a:cxn>
                  <a:cxn ang="0">
                    <a:pos x="71" y="109"/>
                  </a:cxn>
                  <a:cxn ang="0">
                    <a:pos x="73" y="115"/>
                  </a:cxn>
                  <a:cxn ang="0">
                    <a:pos x="85" y="95"/>
                  </a:cxn>
                  <a:cxn ang="0">
                    <a:pos x="95" y="89"/>
                  </a:cxn>
                  <a:cxn ang="0">
                    <a:pos x="102" y="61"/>
                  </a:cxn>
                  <a:cxn ang="0">
                    <a:pos x="86" y="65"/>
                  </a:cxn>
                  <a:cxn ang="0">
                    <a:pos x="75" y="56"/>
                  </a:cxn>
                  <a:cxn ang="0">
                    <a:pos x="45" y="45"/>
                  </a:cxn>
                  <a:cxn ang="0">
                    <a:pos x="25" y="28"/>
                  </a:cxn>
                  <a:cxn ang="0">
                    <a:pos x="11" y="24"/>
                  </a:cxn>
                  <a:cxn ang="0">
                    <a:pos x="5" y="43"/>
                  </a:cxn>
                  <a:cxn ang="0">
                    <a:pos x="12" y="68"/>
                  </a:cxn>
                  <a:cxn ang="0">
                    <a:pos x="11" y="120"/>
                  </a:cxn>
                  <a:cxn ang="0">
                    <a:pos x="17" y="126"/>
                  </a:cxn>
                  <a:cxn ang="0">
                    <a:pos x="11" y="138"/>
                  </a:cxn>
                  <a:cxn ang="0">
                    <a:pos x="10" y="146"/>
                  </a:cxn>
                  <a:cxn ang="0">
                    <a:pos x="15" y="151"/>
                  </a:cxn>
                  <a:cxn ang="0">
                    <a:pos x="14" y="172"/>
                  </a:cxn>
                  <a:cxn ang="0">
                    <a:pos x="7" y="160"/>
                  </a:cxn>
                  <a:cxn ang="0">
                    <a:pos x="8" y="184"/>
                  </a:cxn>
                  <a:cxn ang="0">
                    <a:pos x="27" y="188"/>
                  </a:cxn>
                  <a:cxn ang="0">
                    <a:pos x="37" y="199"/>
                  </a:cxn>
                  <a:cxn ang="0">
                    <a:pos x="54" y="209"/>
                  </a:cxn>
                  <a:cxn ang="0">
                    <a:pos x="63" y="251"/>
                  </a:cxn>
                  <a:cxn ang="0">
                    <a:pos x="80" y="258"/>
                  </a:cxn>
                  <a:cxn ang="0">
                    <a:pos x="104" y="253"/>
                  </a:cxn>
                  <a:cxn ang="0">
                    <a:pos x="127" y="260"/>
                  </a:cxn>
                  <a:cxn ang="0">
                    <a:pos x="148" y="268"/>
                  </a:cxn>
                  <a:cxn ang="0">
                    <a:pos x="177" y="272"/>
                  </a:cxn>
                  <a:cxn ang="0">
                    <a:pos x="217" y="268"/>
                  </a:cxn>
                  <a:cxn ang="0">
                    <a:pos x="242" y="270"/>
                  </a:cxn>
                  <a:cxn ang="0">
                    <a:pos x="362" y="291"/>
                  </a:cxn>
                  <a:cxn ang="0">
                    <a:pos x="362" y="257"/>
                  </a:cxn>
                  <a:cxn ang="0">
                    <a:pos x="353" y="58"/>
                  </a:cxn>
                  <a:cxn ang="0">
                    <a:pos x="91" y="23"/>
                  </a:cxn>
                  <a:cxn ang="0">
                    <a:pos x="107" y="23"/>
                  </a:cxn>
                  <a:cxn ang="0">
                    <a:pos x="104" y="19"/>
                  </a:cxn>
                  <a:cxn ang="0">
                    <a:pos x="117" y="52"/>
                  </a:cxn>
                  <a:cxn ang="0">
                    <a:pos x="103" y="56"/>
                  </a:cxn>
                  <a:cxn ang="0">
                    <a:pos x="110" y="76"/>
                  </a:cxn>
                  <a:cxn ang="0">
                    <a:pos x="119" y="76"/>
                  </a:cxn>
                  <a:cxn ang="0">
                    <a:pos x="107" y="56"/>
                  </a:cxn>
                </a:cxnLst>
                <a:rect l="0" t="0" r="r" b="b"/>
                <a:pathLst>
                  <a:path w="401" h="291">
                    <a:moveTo>
                      <a:pt x="353" y="58"/>
                    </a:moveTo>
                    <a:lnTo>
                      <a:pt x="264" y="38"/>
                    </a:lnTo>
                    <a:lnTo>
                      <a:pt x="187" y="19"/>
                    </a:lnTo>
                    <a:lnTo>
                      <a:pt x="119" y="0"/>
                    </a:lnTo>
                    <a:lnTo>
                      <a:pt x="115" y="4"/>
                    </a:lnTo>
                    <a:lnTo>
                      <a:pt x="115" y="8"/>
                    </a:lnTo>
                    <a:lnTo>
                      <a:pt x="118" y="13"/>
                    </a:lnTo>
                    <a:lnTo>
                      <a:pt x="118" y="16"/>
                    </a:lnTo>
                    <a:lnTo>
                      <a:pt x="122" y="21"/>
                    </a:lnTo>
                    <a:lnTo>
                      <a:pt x="127" y="23"/>
                    </a:lnTo>
                    <a:lnTo>
                      <a:pt x="125" y="27"/>
                    </a:lnTo>
                    <a:lnTo>
                      <a:pt x="125" y="32"/>
                    </a:lnTo>
                    <a:lnTo>
                      <a:pt x="125" y="37"/>
                    </a:lnTo>
                    <a:lnTo>
                      <a:pt x="120" y="34"/>
                    </a:lnTo>
                    <a:lnTo>
                      <a:pt x="123" y="39"/>
                    </a:lnTo>
                    <a:lnTo>
                      <a:pt x="122" y="45"/>
                    </a:lnTo>
                    <a:lnTo>
                      <a:pt x="115" y="41"/>
                    </a:lnTo>
                    <a:lnTo>
                      <a:pt x="113" y="41"/>
                    </a:lnTo>
                    <a:lnTo>
                      <a:pt x="113" y="46"/>
                    </a:lnTo>
                    <a:lnTo>
                      <a:pt x="118" y="45"/>
                    </a:lnTo>
                    <a:lnTo>
                      <a:pt x="119" y="50"/>
                    </a:lnTo>
                    <a:lnTo>
                      <a:pt x="123" y="56"/>
                    </a:lnTo>
                    <a:lnTo>
                      <a:pt x="122" y="60"/>
                    </a:lnTo>
                    <a:lnTo>
                      <a:pt x="122" y="62"/>
                    </a:lnTo>
                    <a:lnTo>
                      <a:pt x="122" y="72"/>
                    </a:lnTo>
                    <a:lnTo>
                      <a:pt x="124" y="76"/>
                    </a:lnTo>
                    <a:lnTo>
                      <a:pt x="124" y="81"/>
                    </a:lnTo>
                    <a:lnTo>
                      <a:pt x="119" y="86"/>
                    </a:lnTo>
                    <a:lnTo>
                      <a:pt x="114" y="92"/>
                    </a:lnTo>
                    <a:lnTo>
                      <a:pt x="114" y="97"/>
                    </a:lnTo>
                    <a:lnTo>
                      <a:pt x="109" y="101"/>
                    </a:lnTo>
                    <a:lnTo>
                      <a:pt x="113" y="106"/>
                    </a:lnTo>
                    <a:lnTo>
                      <a:pt x="109" y="111"/>
                    </a:lnTo>
                    <a:lnTo>
                      <a:pt x="109" y="121"/>
                    </a:lnTo>
                    <a:lnTo>
                      <a:pt x="105" y="126"/>
                    </a:lnTo>
                    <a:lnTo>
                      <a:pt x="95" y="129"/>
                    </a:lnTo>
                    <a:lnTo>
                      <a:pt x="93" y="133"/>
                    </a:lnTo>
                    <a:lnTo>
                      <a:pt x="88" y="136"/>
                    </a:lnTo>
                    <a:lnTo>
                      <a:pt x="83" y="136"/>
                    </a:lnTo>
                    <a:lnTo>
                      <a:pt x="80" y="131"/>
                    </a:lnTo>
                    <a:lnTo>
                      <a:pt x="75" y="134"/>
                    </a:lnTo>
                    <a:lnTo>
                      <a:pt x="74" y="139"/>
                    </a:lnTo>
                    <a:lnTo>
                      <a:pt x="71" y="135"/>
                    </a:lnTo>
                    <a:lnTo>
                      <a:pt x="71" y="131"/>
                    </a:lnTo>
                    <a:lnTo>
                      <a:pt x="68" y="130"/>
                    </a:lnTo>
                    <a:lnTo>
                      <a:pt x="71" y="129"/>
                    </a:lnTo>
                    <a:lnTo>
                      <a:pt x="75" y="125"/>
                    </a:lnTo>
                    <a:lnTo>
                      <a:pt x="85" y="117"/>
                    </a:lnTo>
                    <a:lnTo>
                      <a:pt x="85" y="123"/>
                    </a:lnTo>
                    <a:lnTo>
                      <a:pt x="83" y="128"/>
                    </a:lnTo>
                    <a:lnTo>
                      <a:pt x="83" y="133"/>
                    </a:lnTo>
                    <a:lnTo>
                      <a:pt x="85" y="130"/>
                    </a:lnTo>
                    <a:lnTo>
                      <a:pt x="85" y="125"/>
                    </a:lnTo>
                    <a:lnTo>
                      <a:pt x="89" y="120"/>
                    </a:lnTo>
                    <a:lnTo>
                      <a:pt x="94" y="120"/>
                    </a:lnTo>
                    <a:lnTo>
                      <a:pt x="89" y="125"/>
                    </a:lnTo>
                    <a:lnTo>
                      <a:pt x="94" y="128"/>
                    </a:lnTo>
                    <a:lnTo>
                      <a:pt x="103" y="110"/>
                    </a:lnTo>
                    <a:lnTo>
                      <a:pt x="100" y="105"/>
                    </a:lnTo>
                    <a:lnTo>
                      <a:pt x="95" y="106"/>
                    </a:lnTo>
                    <a:lnTo>
                      <a:pt x="95" y="101"/>
                    </a:lnTo>
                    <a:lnTo>
                      <a:pt x="100" y="102"/>
                    </a:lnTo>
                    <a:lnTo>
                      <a:pt x="100" y="99"/>
                    </a:lnTo>
                    <a:lnTo>
                      <a:pt x="99" y="92"/>
                    </a:lnTo>
                    <a:lnTo>
                      <a:pt x="105" y="94"/>
                    </a:lnTo>
                    <a:lnTo>
                      <a:pt x="109" y="91"/>
                    </a:lnTo>
                    <a:lnTo>
                      <a:pt x="109" y="86"/>
                    </a:lnTo>
                    <a:lnTo>
                      <a:pt x="107" y="81"/>
                    </a:lnTo>
                    <a:lnTo>
                      <a:pt x="95" y="91"/>
                    </a:lnTo>
                    <a:lnTo>
                      <a:pt x="91" y="96"/>
                    </a:lnTo>
                    <a:lnTo>
                      <a:pt x="81" y="100"/>
                    </a:lnTo>
                    <a:lnTo>
                      <a:pt x="71" y="109"/>
                    </a:lnTo>
                    <a:lnTo>
                      <a:pt x="73" y="114"/>
                    </a:lnTo>
                    <a:lnTo>
                      <a:pt x="78" y="112"/>
                    </a:lnTo>
                    <a:lnTo>
                      <a:pt x="83" y="114"/>
                    </a:lnTo>
                    <a:lnTo>
                      <a:pt x="73" y="115"/>
                    </a:lnTo>
                    <a:lnTo>
                      <a:pt x="68" y="111"/>
                    </a:lnTo>
                    <a:lnTo>
                      <a:pt x="71" y="106"/>
                    </a:lnTo>
                    <a:lnTo>
                      <a:pt x="81" y="99"/>
                    </a:lnTo>
                    <a:lnTo>
                      <a:pt x="85" y="95"/>
                    </a:lnTo>
                    <a:lnTo>
                      <a:pt x="94" y="85"/>
                    </a:lnTo>
                    <a:lnTo>
                      <a:pt x="93" y="89"/>
                    </a:lnTo>
                    <a:lnTo>
                      <a:pt x="93" y="94"/>
                    </a:lnTo>
                    <a:lnTo>
                      <a:pt x="95" y="89"/>
                    </a:lnTo>
                    <a:lnTo>
                      <a:pt x="100" y="85"/>
                    </a:lnTo>
                    <a:lnTo>
                      <a:pt x="103" y="78"/>
                    </a:lnTo>
                    <a:lnTo>
                      <a:pt x="99" y="66"/>
                    </a:lnTo>
                    <a:lnTo>
                      <a:pt x="102" y="61"/>
                    </a:lnTo>
                    <a:lnTo>
                      <a:pt x="95" y="65"/>
                    </a:lnTo>
                    <a:lnTo>
                      <a:pt x="95" y="70"/>
                    </a:lnTo>
                    <a:lnTo>
                      <a:pt x="91" y="62"/>
                    </a:lnTo>
                    <a:lnTo>
                      <a:pt x="86" y="65"/>
                    </a:lnTo>
                    <a:lnTo>
                      <a:pt x="86" y="60"/>
                    </a:lnTo>
                    <a:lnTo>
                      <a:pt x="85" y="55"/>
                    </a:lnTo>
                    <a:lnTo>
                      <a:pt x="80" y="56"/>
                    </a:lnTo>
                    <a:lnTo>
                      <a:pt x="75" y="56"/>
                    </a:lnTo>
                    <a:lnTo>
                      <a:pt x="70" y="52"/>
                    </a:lnTo>
                    <a:lnTo>
                      <a:pt x="60" y="51"/>
                    </a:lnTo>
                    <a:lnTo>
                      <a:pt x="55" y="47"/>
                    </a:lnTo>
                    <a:lnTo>
                      <a:pt x="45" y="45"/>
                    </a:lnTo>
                    <a:lnTo>
                      <a:pt x="39" y="39"/>
                    </a:lnTo>
                    <a:lnTo>
                      <a:pt x="35" y="36"/>
                    </a:lnTo>
                    <a:lnTo>
                      <a:pt x="30" y="32"/>
                    </a:lnTo>
                    <a:lnTo>
                      <a:pt x="25" y="28"/>
                    </a:lnTo>
                    <a:lnTo>
                      <a:pt x="16" y="19"/>
                    </a:lnTo>
                    <a:lnTo>
                      <a:pt x="11" y="17"/>
                    </a:lnTo>
                    <a:lnTo>
                      <a:pt x="12" y="23"/>
                    </a:lnTo>
                    <a:lnTo>
                      <a:pt x="11" y="24"/>
                    </a:lnTo>
                    <a:lnTo>
                      <a:pt x="10" y="29"/>
                    </a:lnTo>
                    <a:lnTo>
                      <a:pt x="6" y="34"/>
                    </a:lnTo>
                    <a:lnTo>
                      <a:pt x="6" y="39"/>
                    </a:lnTo>
                    <a:lnTo>
                      <a:pt x="5" y="43"/>
                    </a:lnTo>
                    <a:lnTo>
                      <a:pt x="5" y="48"/>
                    </a:lnTo>
                    <a:lnTo>
                      <a:pt x="6" y="53"/>
                    </a:lnTo>
                    <a:lnTo>
                      <a:pt x="10" y="60"/>
                    </a:lnTo>
                    <a:lnTo>
                      <a:pt x="12" y="68"/>
                    </a:lnTo>
                    <a:lnTo>
                      <a:pt x="12" y="75"/>
                    </a:lnTo>
                    <a:lnTo>
                      <a:pt x="10" y="94"/>
                    </a:lnTo>
                    <a:lnTo>
                      <a:pt x="12" y="106"/>
                    </a:lnTo>
                    <a:lnTo>
                      <a:pt x="11" y="120"/>
                    </a:lnTo>
                    <a:lnTo>
                      <a:pt x="8" y="126"/>
                    </a:lnTo>
                    <a:lnTo>
                      <a:pt x="11" y="128"/>
                    </a:lnTo>
                    <a:lnTo>
                      <a:pt x="12" y="123"/>
                    </a:lnTo>
                    <a:lnTo>
                      <a:pt x="17" y="126"/>
                    </a:lnTo>
                    <a:lnTo>
                      <a:pt x="21" y="131"/>
                    </a:lnTo>
                    <a:lnTo>
                      <a:pt x="26" y="133"/>
                    </a:lnTo>
                    <a:lnTo>
                      <a:pt x="19" y="134"/>
                    </a:lnTo>
                    <a:lnTo>
                      <a:pt x="11" y="138"/>
                    </a:lnTo>
                    <a:lnTo>
                      <a:pt x="10" y="133"/>
                    </a:lnTo>
                    <a:lnTo>
                      <a:pt x="7" y="143"/>
                    </a:lnTo>
                    <a:lnTo>
                      <a:pt x="10" y="148"/>
                    </a:lnTo>
                    <a:lnTo>
                      <a:pt x="10" y="146"/>
                    </a:lnTo>
                    <a:lnTo>
                      <a:pt x="20" y="150"/>
                    </a:lnTo>
                    <a:lnTo>
                      <a:pt x="22" y="155"/>
                    </a:lnTo>
                    <a:lnTo>
                      <a:pt x="20" y="155"/>
                    </a:lnTo>
                    <a:lnTo>
                      <a:pt x="15" y="151"/>
                    </a:lnTo>
                    <a:lnTo>
                      <a:pt x="12" y="156"/>
                    </a:lnTo>
                    <a:lnTo>
                      <a:pt x="14" y="162"/>
                    </a:lnTo>
                    <a:lnTo>
                      <a:pt x="10" y="167"/>
                    </a:lnTo>
                    <a:lnTo>
                      <a:pt x="14" y="172"/>
                    </a:lnTo>
                    <a:lnTo>
                      <a:pt x="12" y="173"/>
                    </a:lnTo>
                    <a:lnTo>
                      <a:pt x="10" y="169"/>
                    </a:lnTo>
                    <a:lnTo>
                      <a:pt x="5" y="169"/>
                    </a:lnTo>
                    <a:lnTo>
                      <a:pt x="7" y="160"/>
                    </a:lnTo>
                    <a:lnTo>
                      <a:pt x="6" y="155"/>
                    </a:lnTo>
                    <a:lnTo>
                      <a:pt x="0" y="179"/>
                    </a:lnTo>
                    <a:lnTo>
                      <a:pt x="5" y="179"/>
                    </a:lnTo>
                    <a:lnTo>
                      <a:pt x="8" y="184"/>
                    </a:lnTo>
                    <a:lnTo>
                      <a:pt x="19" y="182"/>
                    </a:lnTo>
                    <a:lnTo>
                      <a:pt x="21" y="187"/>
                    </a:lnTo>
                    <a:lnTo>
                      <a:pt x="26" y="188"/>
                    </a:lnTo>
                    <a:lnTo>
                      <a:pt x="27" y="188"/>
                    </a:lnTo>
                    <a:lnTo>
                      <a:pt x="30" y="189"/>
                    </a:lnTo>
                    <a:lnTo>
                      <a:pt x="31" y="190"/>
                    </a:lnTo>
                    <a:lnTo>
                      <a:pt x="32" y="194"/>
                    </a:lnTo>
                    <a:lnTo>
                      <a:pt x="37" y="199"/>
                    </a:lnTo>
                    <a:lnTo>
                      <a:pt x="42" y="199"/>
                    </a:lnTo>
                    <a:lnTo>
                      <a:pt x="46" y="201"/>
                    </a:lnTo>
                    <a:lnTo>
                      <a:pt x="49" y="204"/>
                    </a:lnTo>
                    <a:lnTo>
                      <a:pt x="54" y="209"/>
                    </a:lnTo>
                    <a:lnTo>
                      <a:pt x="56" y="219"/>
                    </a:lnTo>
                    <a:lnTo>
                      <a:pt x="54" y="245"/>
                    </a:lnTo>
                    <a:lnTo>
                      <a:pt x="55" y="247"/>
                    </a:lnTo>
                    <a:lnTo>
                      <a:pt x="63" y="251"/>
                    </a:lnTo>
                    <a:lnTo>
                      <a:pt x="68" y="253"/>
                    </a:lnTo>
                    <a:lnTo>
                      <a:pt x="70" y="255"/>
                    </a:lnTo>
                    <a:lnTo>
                      <a:pt x="75" y="257"/>
                    </a:lnTo>
                    <a:lnTo>
                      <a:pt x="80" y="258"/>
                    </a:lnTo>
                    <a:lnTo>
                      <a:pt x="90" y="257"/>
                    </a:lnTo>
                    <a:lnTo>
                      <a:pt x="94" y="256"/>
                    </a:lnTo>
                    <a:lnTo>
                      <a:pt x="99" y="253"/>
                    </a:lnTo>
                    <a:lnTo>
                      <a:pt x="104" y="253"/>
                    </a:lnTo>
                    <a:lnTo>
                      <a:pt x="109" y="255"/>
                    </a:lnTo>
                    <a:lnTo>
                      <a:pt x="118" y="256"/>
                    </a:lnTo>
                    <a:lnTo>
                      <a:pt x="123" y="258"/>
                    </a:lnTo>
                    <a:lnTo>
                      <a:pt x="127" y="260"/>
                    </a:lnTo>
                    <a:lnTo>
                      <a:pt x="133" y="263"/>
                    </a:lnTo>
                    <a:lnTo>
                      <a:pt x="133" y="267"/>
                    </a:lnTo>
                    <a:lnTo>
                      <a:pt x="143" y="267"/>
                    </a:lnTo>
                    <a:lnTo>
                      <a:pt x="148" y="268"/>
                    </a:lnTo>
                    <a:lnTo>
                      <a:pt x="163" y="266"/>
                    </a:lnTo>
                    <a:lnTo>
                      <a:pt x="168" y="267"/>
                    </a:lnTo>
                    <a:lnTo>
                      <a:pt x="173" y="271"/>
                    </a:lnTo>
                    <a:lnTo>
                      <a:pt x="177" y="272"/>
                    </a:lnTo>
                    <a:lnTo>
                      <a:pt x="182" y="272"/>
                    </a:lnTo>
                    <a:lnTo>
                      <a:pt x="192" y="270"/>
                    </a:lnTo>
                    <a:lnTo>
                      <a:pt x="202" y="268"/>
                    </a:lnTo>
                    <a:lnTo>
                      <a:pt x="217" y="268"/>
                    </a:lnTo>
                    <a:lnTo>
                      <a:pt x="222" y="266"/>
                    </a:lnTo>
                    <a:lnTo>
                      <a:pt x="226" y="267"/>
                    </a:lnTo>
                    <a:lnTo>
                      <a:pt x="237" y="268"/>
                    </a:lnTo>
                    <a:lnTo>
                      <a:pt x="242" y="270"/>
                    </a:lnTo>
                    <a:lnTo>
                      <a:pt x="247" y="271"/>
                    </a:lnTo>
                    <a:lnTo>
                      <a:pt x="253" y="267"/>
                    </a:lnTo>
                    <a:lnTo>
                      <a:pt x="300" y="279"/>
                    </a:lnTo>
                    <a:lnTo>
                      <a:pt x="362" y="291"/>
                    </a:lnTo>
                    <a:lnTo>
                      <a:pt x="361" y="287"/>
                    </a:lnTo>
                    <a:lnTo>
                      <a:pt x="362" y="272"/>
                    </a:lnTo>
                    <a:lnTo>
                      <a:pt x="359" y="262"/>
                    </a:lnTo>
                    <a:lnTo>
                      <a:pt x="362" y="257"/>
                    </a:lnTo>
                    <a:lnTo>
                      <a:pt x="363" y="242"/>
                    </a:lnTo>
                    <a:lnTo>
                      <a:pt x="400" y="71"/>
                    </a:lnTo>
                    <a:lnTo>
                      <a:pt x="401" y="68"/>
                    </a:lnTo>
                    <a:lnTo>
                      <a:pt x="353" y="58"/>
                    </a:lnTo>
                    <a:close/>
                    <a:moveTo>
                      <a:pt x="97" y="34"/>
                    </a:moveTo>
                    <a:lnTo>
                      <a:pt x="98" y="29"/>
                    </a:lnTo>
                    <a:lnTo>
                      <a:pt x="94" y="24"/>
                    </a:lnTo>
                    <a:lnTo>
                      <a:pt x="91" y="23"/>
                    </a:lnTo>
                    <a:lnTo>
                      <a:pt x="89" y="29"/>
                    </a:lnTo>
                    <a:lnTo>
                      <a:pt x="91" y="34"/>
                    </a:lnTo>
                    <a:lnTo>
                      <a:pt x="97" y="34"/>
                    </a:lnTo>
                    <a:close/>
                    <a:moveTo>
                      <a:pt x="107" y="23"/>
                    </a:moveTo>
                    <a:lnTo>
                      <a:pt x="109" y="28"/>
                    </a:lnTo>
                    <a:lnTo>
                      <a:pt x="112" y="23"/>
                    </a:lnTo>
                    <a:lnTo>
                      <a:pt x="107" y="19"/>
                    </a:lnTo>
                    <a:lnTo>
                      <a:pt x="104" y="19"/>
                    </a:lnTo>
                    <a:lnTo>
                      <a:pt x="102" y="24"/>
                    </a:lnTo>
                    <a:lnTo>
                      <a:pt x="105" y="28"/>
                    </a:lnTo>
                    <a:lnTo>
                      <a:pt x="107" y="23"/>
                    </a:lnTo>
                    <a:close/>
                    <a:moveTo>
                      <a:pt x="117" y="52"/>
                    </a:moveTo>
                    <a:lnTo>
                      <a:pt x="115" y="47"/>
                    </a:lnTo>
                    <a:lnTo>
                      <a:pt x="114" y="47"/>
                    </a:lnTo>
                    <a:lnTo>
                      <a:pt x="109" y="51"/>
                    </a:lnTo>
                    <a:lnTo>
                      <a:pt x="103" y="56"/>
                    </a:lnTo>
                    <a:lnTo>
                      <a:pt x="105" y="61"/>
                    </a:lnTo>
                    <a:lnTo>
                      <a:pt x="109" y="66"/>
                    </a:lnTo>
                    <a:lnTo>
                      <a:pt x="109" y="71"/>
                    </a:lnTo>
                    <a:lnTo>
                      <a:pt x="110" y="76"/>
                    </a:lnTo>
                    <a:lnTo>
                      <a:pt x="114" y="81"/>
                    </a:lnTo>
                    <a:lnTo>
                      <a:pt x="114" y="84"/>
                    </a:lnTo>
                    <a:lnTo>
                      <a:pt x="119" y="81"/>
                    </a:lnTo>
                    <a:lnTo>
                      <a:pt x="119" y="76"/>
                    </a:lnTo>
                    <a:lnTo>
                      <a:pt x="115" y="72"/>
                    </a:lnTo>
                    <a:lnTo>
                      <a:pt x="110" y="72"/>
                    </a:lnTo>
                    <a:lnTo>
                      <a:pt x="112" y="61"/>
                    </a:lnTo>
                    <a:lnTo>
                      <a:pt x="107" y="56"/>
                    </a:lnTo>
                    <a:lnTo>
                      <a:pt x="112" y="53"/>
                    </a:lnTo>
                    <a:lnTo>
                      <a:pt x="117" y="52"/>
                    </a:lnTo>
                    <a:close/>
                  </a:path>
                </a:pathLst>
              </a:custGeom>
              <a:solidFill>
                <a:schemeClr val="bg1">
                  <a:lumMod val="85000"/>
                </a:schemeClr>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57" name="Freeform 70">
                <a:extLst>
                  <a:ext uri="{FF2B5EF4-FFF2-40B4-BE49-F238E27FC236}">
                    <a16:creationId xmlns:a16="http://schemas.microsoft.com/office/drawing/2014/main" id="{8E757857-1D90-4AC0-956D-17BC117244A9}"/>
                  </a:ext>
                </a:extLst>
              </p:cNvPr>
              <p:cNvSpPr>
                <a:spLocks noEditPoints="1"/>
              </p:cNvSpPr>
              <p:nvPr/>
            </p:nvSpPr>
            <p:spPr bwMode="auto">
              <a:xfrm>
                <a:off x="1894" y="2370"/>
                <a:ext cx="1166" cy="1139"/>
              </a:xfrm>
              <a:custGeom>
                <a:avLst/>
                <a:gdLst/>
                <a:ahLst/>
                <a:cxnLst>
                  <a:cxn ang="0">
                    <a:pos x="602" y="776"/>
                  </a:cxn>
                  <a:cxn ang="0">
                    <a:pos x="593" y="757"/>
                  </a:cxn>
                  <a:cxn ang="0">
                    <a:pos x="832" y="398"/>
                  </a:cxn>
                  <a:cxn ang="0">
                    <a:pos x="807" y="354"/>
                  </a:cxn>
                  <a:cxn ang="0">
                    <a:pos x="762" y="225"/>
                  </a:cxn>
                  <a:cxn ang="0">
                    <a:pos x="717" y="213"/>
                  </a:cxn>
                  <a:cxn ang="0">
                    <a:pos x="674" y="215"/>
                  </a:cxn>
                  <a:cxn ang="0">
                    <a:pos x="639" y="211"/>
                  </a:cxn>
                  <a:cxn ang="0">
                    <a:pos x="612" y="223"/>
                  </a:cxn>
                  <a:cxn ang="0">
                    <a:pos x="588" y="210"/>
                  </a:cxn>
                  <a:cxn ang="0">
                    <a:pos x="558" y="203"/>
                  </a:cxn>
                  <a:cxn ang="0">
                    <a:pos x="522" y="194"/>
                  </a:cxn>
                  <a:cxn ang="0">
                    <a:pos x="483" y="185"/>
                  </a:cxn>
                  <a:cxn ang="0">
                    <a:pos x="459" y="170"/>
                  </a:cxn>
                  <a:cxn ang="0">
                    <a:pos x="431" y="9"/>
                  </a:cxn>
                  <a:cxn ang="0">
                    <a:pos x="235" y="259"/>
                  </a:cxn>
                  <a:cxn ang="0">
                    <a:pos x="0" y="327"/>
                  </a:cxn>
                  <a:cxn ang="0">
                    <a:pos x="20" y="354"/>
                  </a:cxn>
                  <a:cxn ang="0">
                    <a:pos x="64" y="409"/>
                  </a:cxn>
                  <a:cxn ang="0">
                    <a:pos x="104" y="447"/>
                  </a:cxn>
                  <a:cxn ang="0">
                    <a:pos x="124" y="517"/>
                  </a:cxn>
                  <a:cxn ang="0">
                    <a:pos x="171" y="552"/>
                  </a:cxn>
                  <a:cxn ang="0">
                    <a:pos x="214" y="566"/>
                  </a:cxn>
                  <a:cxn ang="0">
                    <a:pos x="244" y="520"/>
                  </a:cxn>
                  <a:cxn ang="0">
                    <a:pos x="281" y="513"/>
                  </a:cxn>
                  <a:cxn ang="0">
                    <a:pos x="328" y="521"/>
                  </a:cxn>
                  <a:cxn ang="0">
                    <a:pos x="352" y="549"/>
                  </a:cxn>
                  <a:cxn ang="0">
                    <a:pos x="388" y="606"/>
                  </a:cxn>
                  <a:cxn ang="0">
                    <a:pos x="415" y="650"/>
                  </a:cxn>
                  <a:cxn ang="0">
                    <a:pos x="449" y="691"/>
                  </a:cxn>
                  <a:cxn ang="0">
                    <a:pos x="453" y="728"/>
                  </a:cxn>
                  <a:cxn ang="0">
                    <a:pos x="476" y="779"/>
                  </a:cxn>
                  <a:cxn ang="0">
                    <a:pos x="514" y="793"/>
                  </a:cxn>
                  <a:cxn ang="0">
                    <a:pos x="583" y="818"/>
                  </a:cxn>
                  <a:cxn ang="0">
                    <a:pos x="602" y="813"/>
                  </a:cxn>
                  <a:cxn ang="0">
                    <a:pos x="588" y="770"/>
                  </a:cxn>
                  <a:cxn ang="0">
                    <a:pos x="586" y="730"/>
                  </a:cxn>
                  <a:cxn ang="0">
                    <a:pos x="566" y="701"/>
                  </a:cxn>
                  <a:cxn ang="0">
                    <a:pos x="598" y="686"/>
                  </a:cxn>
                  <a:cxn ang="0">
                    <a:pos x="600" y="669"/>
                  </a:cxn>
                  <a:cxn ang="0">
                    <a:pos x="607" y="650"/>
                  </a:cxn>
                  <a:cxn ang="0">
                    <a:pos x="622" y="649"/>
                  </a:cxn>
                  <a:cxn ang="0">
                    <a:pos x="643" y="635"/>
                  </a:cxn>
                  <a:cxn ang="0">
                    <a:pos x="646" y="605"/>
                  </a:cxn>
                  <a:cxn ang="0">
                    <a:pos x="669" y="608"/>
                  </a:cxn>
                  <a:cxn ang="0">
                    <a:pos x="685" y="614"/>
                  </a:cxn>
                  <a:cxn ang="0">
                    <a:pos x="718" y="596"/>
                  </a:cxn>
                  <a:cxn ang="0">
                    <a:pos x="758" y="552"/>
                  </a:cxn>
                  <a:cxn ang="0">
                    <a:pos x="759" y="527"/>
                  </a:cxn>
                  <a:cxn ang="0">
                    <a:pos x="778" y="542"/>
                  </a:cxn>
                  <a:cxn ang="0">
                    <a:pos x="811" y="530"/>
                  </a:cxn>
                  <a:cxn ang="0">
                    <a:pos x="832" y="482"/>
                  </a:cxn>
                  <a:cxn ang="0">
                    <a:pos x="841" y="437"/>
                  </a:cxn>
                  <a:cxn ang="0">
                    <a:pos x="601" y="694"/>
                  </a:cxn>
                  <a:cxn ang="0">
                    <a:pos x="619" y="666"/>
                  </a:cxn>
                  <a:cxn ang="0">
                    <a:pos x="634" y="645"/>
                  </a:cxn>
                  <a:cxn ang="0">
                    <a:pos x="753" y="566"/>
                  </a:cxn>
                </a:cxnLst>
                <a:rect l="0" t="0" r="r" b="b"/>
                <a:pathLst>
                  <a:path w="843" h="822">
                    <a:moveTo>
                      <a:pt x="597" y="766"/>
                    </a:moveTo>
                    <a:lnTo>
                      <a:pt x="597" y="770"/>
                    </a:lnTo>
                    <a:lnTo>
                      <a:pt x="601" y="775"/>
                    </a:lnTo>
                    <a:lnTo>
                      <a:pt x="604" y="786"/>
                    </a:lnTo>
                    <a:lnTo>
                      <a:pt x="605" y="796"/>
                    </a:lnTo>
                    <a:lnTo>
                      <a:pt x="606" y="801"/>
                    </a:lnTo>
                    <a:lnTo>
                      <a:pt x="605" y="786"/>
                    </a:lnTo>
                    <a:lnTo>
                      <a:pt x="602" y="776"/>
                    </a:lnTo>
                    <a:lnTo>
                      <a:pt x="593" y="749"/>
                    </a:lnTo>
                    <a:lnTo>
                      <a:pt x="591" y="732"/>
                    </a:lnTo>
                    <a:lnTo>
                      <a:pt x="591" y="722"/>
                    </a:lnTo>
                    <a:lnTo>
                      <a:pt x="591" y="733"/>
                    </a:lnTo>
                    <a:lnTo>
                      <a:pt x="591" y="737"/>
                    </a:lnTo>
                    <a:lnTo>
                      <a:pt x="591" y="747"/>
                    </a:lnTo>
                    <a:lnTo>
                      <a:pt x="593" y="752"/>
                    </a:lnTo>
                    <a:lnTo>
                      <a:pt x="593" y="757"/>
                    </a:lnTo>
                    <a:lnTo>
                      <a:pt x="597" y="766"/>
                    </a:lnTo>
                    <a:close/>
                    <a:moveTo>
                      <a:pt x="841" y="427"/>
                    </a:moveTo>
                    <a:lnTo>
                      <a:pt x="843" y="423"/>
                    </a:lnTo>
                    <a:lnTo>
                      <a:pt x="841" y="418"/>
                    </a:lnTo>
                    <a:lnTo>
                      <a:pt x="843" y="414"/>
                    </a:lnTo>
                    <a:lnTo>
                      <a:pt x="840" y="413"/>
                    </a:lnTo>
                    <a:lnTo>
                      <a:pt x="832" y="403"/>
                    </a:lnTo>
                    <a:lnTo>
                      <a:pt x="832" y="398"/>
                    </a:lnTo>
                    <a:lnTo>
                      <a:pt x="830" y="394"/>
                    </a:lnTo>
                    <a:lnTo>
                      <a:pt x="829" y="393"/>
                    </a:lnTo>
                    <a:lnTo>
                      <a:pt x="826" y="388"/>
                    </a:lnTo>
                    <a:lnTo>
                      <a:pt x="822" y="383"/>
                    </a:lnTo>
                    <a:lnTo>
                      <a:pt x="822" y="375"/>
                    </a:lnTo>
                    <a:lnTo>
                      <a:pt x="819" y="365"/>
                    </a:lnTo>
                    <a:lnTo>
                      <a:pt x="816" y="361"/>
                    </a:lnTo>
                    <a:lnTo>
                      <a:pt x="807" y="354"/>
                    </a:lnTo>
                    <a:lnTo>
                      <a:pt x="805" y="276"/>
                    </a:lnTo>
                    <a:lnTo>
                      <a:pt x="804" y="234"/>
                    </a:lnTo>
                    <a:lnTo>
                      <a:pt x="788" y="232"/>
                    </a:lnTo>
                    <a:lnTo>
                      <a:pt x="783" y="235"/>
                    </a:lnTo>
                    <a:lnTo>
                      <a:pt x="778" y="232"/>
                    </a:lnTo>
                    <a:lnTo>
                      <a:pt x="778" y="229"/>
                    </a:lnTo>
                    <a:lnTo>
                      <a:pt x="776" y="228"/>
                    </a:lnTo>
                    <a:lnTo>
                      <a:pt x="762" y="225"/>
                    </a:lnTo>
                    <a:lnTo>
                      <a:pt x="757" y="221"/>
                    </a:lnTo>
                    <a:lnTo>
                      <a:pt x="753" y="220"/>
                    </a:lnTo>
                    <a:lnTo>
                      <a:pt x="743" y="213"/>
                    </a:lnTo>
                    <a:lnTo>
                      <a:pt x="732" y="206"/>
                    </a:lnTo>
                    <a:lnTo>
                      <a:pt x="728" y="206"/>
                    </a:lnTo>
                    <a:lnTo>
                      <a:pt x="724" y="210"/>
                    </a:lnTo>
                    <a:lnTo>
                      <a:pt x="722" y="213"/>
                    </a:lnTo>
                    <a:lnTo>
                      <a:pt x="717" y="213"/>
                    </a:lnTo>
                    <a:lnTo>
                      <a:pt x="713" y="211"/>
                    </a:lnTo>
                    <a:lnTo>
                      <a:pt x="708" y="206"/>
                    </a:lnTo>
                    <a:lnTo>
                      <a:pt x="698" y="210"/>
                    </a:lnTo>
                    <a:lnTo>
                      <a:pt x="694" y="214"/>
                    </a:lnTo>
                    <a:lnTo>
                      <a:pt x="689" y="214"/>
                    </a:lnTo>
                    <a:lnTo>
                      <a:pt x="684" y="210"/>
                    </a:lnTo>
                    <a:lnTo>
                      <a:pt x="680" y="214"/>
                    </a:lnTo>
                    <a:lnTo>
                      <a:pt x="674" y="215"/>
                    </a:lnTo>
                    <a:lnTo>
                      <a:pt x="669" y="221"/>
                    </a:lnTo>
                    <a:lnTo>
                      <a:pt x="664" y="221"/>
                    </a:lnTo>
                    <a:lnTo>
                      <a:pt x="661" y="225"/>
                    </a:lnTo>
                    <a:lnTo>
                      <a:pt x="656" y="221"/>
                    </a:lnTo>
                    <a:lnTo>
                      <a:pt x="651" y="219"/>
                    </a:lnTo>
                    <a:lnTo>
                      <a:pt x="646" y="216"/>
                    </a:lnTo>
                    <a:lnTo>
                      <a:pt x="644" y="211"/>
                    </a:lnTo>
                    <a:lnTo>
                      <a:pt x="639" y="211"/>
                    </a:lnTo>
                    <a:lnTo>
                      <a:pt x="634" y="215"/>
                    </a:lnTo>
                    <a:lnTo>
                      <a:pt x="630" y="213"/>
                    </a:lnTo>
                    <a:lnTo>
                      <a:pt x="625" y="208"/>
                    </a:lnTo>
                    <a:lnTo>
                      <a:pt x="621" y="206"/>
                    </a:lnTo>
                    <a:lnTo>
                      <a:pt x="619" y="208"/>
                    </a:lnTo>
                    <a:lnTo>
                      <a:pt x="619" y="210"/>
                    </a:lnTo>
                    <a:lnTo>
                      <a:pt x="614" y="214"/>
                    </a:lnTo>
                    <a:lnTo>
                      <a:pt x="612" y="223"/>
                    </a:lnTo>
                    <a:lnTo>
                      <a:pt x="609" y="224"/>
                    </a:lnTo>
                    <a:lnTo>
                      <a:pt x="607" y="223"/>
                    </a:lnTo>
                    <a:lnTo>
                      <a:pt x="605" y="218"/>
                    </a:lnTo>
                    <a:lnTo>
                      <a:pt x="607" y="213"/>
                    </a:lnTo>
                    <a:lnTo>
                      <a:pt x="602" y="213"/>
                    </a:lnTo>
                    <a:lnTo>
                      <a:pt x="595" y="216"/>
                    </a:lnTo>
                    <a:lnTo>
                      <a:pt x="590" y="215"/>
                    </a:lnTo>
                    <a:lnTo>
                      <a:pt x="588" y="210"/>
                    </a:lnTo>
                    <a:lnTo>
                      <a:pt x="583" y="210"/>
                    </a:lnTo>
                    <a:lnTo>
                      <a:pt x="581" y="206"/>
                    </a:lnTo>
                    <a:lnTo>
                      <a:pt x="576" y="204"/>
                    </a:lnTo>
                    <a:lnTo>
                      <a:pt x="568" y="211"/>
                    </a:lnTo>
                    <a:lnTo>
                      <a:pt x="565" y="214"/>
                    </a:lnTo>
                    <a:lnTo>
                      <a:pt x="559" y="213"/>
                    </a:lnTo>
                    <a:lnTo>
                      <a:pt x="558" y="206"/>
                    </a:lnTo>
                    <a:lnTo>
                      <a:pt x="558" y="203"/>
                    </a:lnTo>
                    <a:lnTo>
                      <a:pt x="553" y="203"/>
                    </a:lnTo>
                    <a:lnTo>
                      <a:pt x="549" y="198"/>
                    </a:lnTo>
                    <a:lnTo>
                      <a:pt x="551" y="193"/>
                    </a:lnTo>
                    <a:lnTo>
                      <a:pt x="546" y="193"/>
                    </a:lnTo>
                    <a:lnTo>
                      <a:pt x="536" y="191"/>
                    </a:lnTo>
                    <a:lnTo>
                      <a:pt x="531" y="195"/>
                    </a:lnTo>
                    <a:lnTo>
                      <a:pt x="526" y="198"/>
                    </a:lnTo>
                    <a:lnTo>
                      <a:pt x="522" y="194"/>
                    </a:lnTo>
                    <a:lnTo>
                      <a:pt x="519" y="190"/>
                    </a:lnTo>
                    <a:lnTo>
                      <a:pt x="514" y="190"/>
                    </a:lnTo>
                    <a:lnTo>
                      <a:pt x="509" y="191"/>
                    </a:lnTo>
                    <a:lnTo>
                      <a:pt x="499" y="188"/>
                    </a:lnTo>
                    <a:lnTo>
                      <a:pt x="494" y="185"/>
                    </a:lnTo>
                    <a:lnTo>
                      <a:pt x="490" y="186"/>
                    </a:lnTo>
                    <a:lnTo>
                      <a:pt x="488" y="185"/>
                    </a:lnTo>
                    <a:lnTo>
                      <a:pt x="483" y="185"/>
                    </a:lnTo>
                    <a:lnTo>
                      <a:pt x="481" y="180"/>
                    </a:lnTo>
                    <a:lnTo>
                      <a:pt x="481" y="175"/>
                    </a:lnTo>
                    <a:lnTo>
                      <a:pt x="478" y="171"/>
                    </a:lnTo>
                    <a:lnTo>
                      <a:pt x="473" y="169"/>
                    </a:lnTo>
                    <a:lnTo>
                      <a:pt x="471" y="166"/>
                    </a:lnTo>
                    <a:lnTo>
                      <a:pt x="469" y="171"/>
                    </a:lnTo>
                    <a:lnTo>
                      <a:pt x="465" y="171"/>
                    </a:lnTo>
                    <a:lnTo>
                      <a:pt x="459" y="170"/>
                    </a:lnTo>
                    <a:lnTo>
                      <a:pt x="454" y="171"/>
                    </a:lnTo>
                    <a:lnTo>
                      <a:pt x="450" y="170"/>
                    </a:lnTo>
                    <a:lnTo>
                      <a:pt x="441" y="160"/>
                    </a:lnTo>
                    <a:lnTo>
                      <a:pt x="436" y="156"/>
                    </a:lnTo>
                    <a:lnTo>
                      <a:pt x="431" y="156"/>
                    </a:lnTo>
                    <a:lnTo>
                      <a:pt x="432" y="147"/>
                    </a:lnTo>
                    <a:lnTo>
                      <a:pt x="436" y="11"/>
                    </a:lnTo>
                    <a:lnTo>
                      <a:pt x="431" y="9"/>
                    </a:lnTo>
                    <a:lnTo>
                      <a:pt x="426" y="8"/>
                    </a:lnTo>
                    <a:lnTo>
                      <a:pt x="401" y="8"/>
                    </a:lnTo>
                    <a:lnTo>
                      <a:pt x="338" y="5"/>
                    </a:lnTo>
                    <a:lnTo>
                      <a:pt x="255" y="0"/>
                    </a:lnTo>
                    <a:lnTo>
                      <a:pt x="253" y="1"/>
                    </a:lnTo>
                    <a:lnTo>
                      <a:pt x="251" y="6"/>
                    </a:lnTo>
                    <a:lnTo>
                      <a:pt x="241" y="190"/>
                    </a:lnTo>
                    <a:lnTo>
                      <a:pt x="235" y="259"/>
                    </a:lnTo>
                    <a:lnTo>
                      <a:pt x="230" y="338"/>
                    </a:lnTo>
                    <a:lnTo>
                      <a:pt x="225" y="344"/>
                    </a:lnTo>
                    <a:lnTo>
                      <a:pt x="222" y="344"/>
                    </a:lnTo>
                    <a:lnTo>
                      <a:pt x="167" y="340"/>
                    </a:lnTo>
                    <a:lnTo>
                      <a:pt x="110" y="335"/>
                    </a:lnTo>
                    <a:lnTo>
                      <a:pt x="47" y="330"/>
                    </a:lnTo>
                    <a:lnTo>
                      <a:pt x="0" y="325"/>
                    </a:lnTo>
                    <a:lnTo>
                      <a:pt x="0" y="327"/>
                    </a:lnTo>
                    <a:lnTo>
                      <a:pt x="2" y="336"/>
                    </a:lnTo>
                    <a:lnTo>
                      <a:pt x="5" y="340"/>
                    </a:lnTo>
                    <a:lnTo>
                      <a:pt x="5" y="342"/>
                    </a:lnTo>
                    <a:lnTo>
                      <a:pt x="10" y="345"/>
                    </a:lnTo>
                    <a:lnTo>
                      <a:pt x="10" y="345"/>
                    </a:lnTo>
                    <a:lnTo>
                      <a:pt x="12" y="345"/>
                    </a:lnTo>
                    <a:lnTo>
                      <a:pt x="16" y="349"/>
                    </a:lnTo>
                    <a:lnTo>
                      <a:pt x="20" y="354"/>
                    </a:lnTo>
                    <a:lnTo>
                      <a:pt x="20" y="359"/>
                    </a:lnTo>
                    <a:lnTo>
                      <a:pt x="25" y="367"/>
                    </a:lnTo>
                    <a:lnTo>
                      <a:pt x="30" y="371"/>
                    </a:lnTo>
                    <a:lnTo>
                      <a:pt x="39" y="376"/>
                    </a:lnTo>
                    <a:lnTo>
                      <a:pt x="44" y="381"/>
                    </a:lnTo>
                    <a:lnTo>
                      <a:pt x="53" y="394"/>
                    </a:lnTo>
                    <a:lnTo>
                      <a:pt x="63" y="403"/>
                    </a:lnTo>
                    <a:lnTo>
                      <a:pt x="64" y="409"/>
                    </a:lnTo>
                    <a:lnTo>
                      <a:pt x="73" y="418"/>
                    </a:lnTo>
                    <a:lnTo>
                      <a:pt x="78" y="422"/>
                    </a:lnTo>
                    <a:lnTo>
                      <a:pt x="83" y="424"/>
                    </a:lnTo>
                    <a:lnTo>
                      <a:pt x="93" y="433"/>
                    </a:lnTo>
                    <a:lnTo>
                      <a:pt x="98" y="435"/>
                    </a:lnTo>
                    <a:lnTo>
                      <a:pt x="98" y="439"/>
                    </a:lnTo>
                    <a:lnTo>
                      <a:pt x="102" y="442"/>
                    </a:lnTo>
                    <a:lnTo>
                      <a:pt x="104" y="447"/>
                    </a:lnTo>
                    <a:lnTo>
                      <a:pt x="105" y="457"/>
                    </a:lnTo>
                    <a:lnTo>
                      <a:pt x="108" y="458"/>
                    </a:lnTo>
                    <a:lnTo>
                      <a:pt x="112" y="468"/>
                    </a:lnTo>
                    <a:lnTo>
                      <a:pt x="114" y="473"/>
                    </a:lnTo>
                    <a:lnTo>
                      <a:pt x="114" y="478"/>
                    </a:lnTo>
                    <a:lnTo>
                      <a:pt x="113" y="483"/>
                    </a:lnTo>
                    <a:lnTo>
                      <a:pt x="114" y="492"/>
                    </a:lnTo>
                    <a:lnTo>
                      <a:pt x="124" y="517"/>
                    </a:lnTo>
                    <a:lnTo>
                      <a:pt x="131" y="523"/>
                    </a:lnTo>
                    <a:lnTo>
                      <a:pt x="136" y="525"/>
                    </a:lnTo>
                    <a:lnTo>
                      <a:pt x="139" y="528"/>
                    </a:lnTo>
                    <a:lnTo>
                      <a:pt x="143" y="533"/>
                    </a:lnTo>
                    <a:lnTo>
                      <a:pt x="154" y="544"/>
                    </a:lnTo>
                    <a:lnTo>
                      <a:pt x="159" y="545"/>
                    </a:lnTo>
                    <a:lnTo>
                      <a:pt x="170" y="547"/>
                    </a:lnTo>
                    <a:lnTo>
                      <a:pt x="171" y="552"/>
                    </a:lnTo>
                    <a:lnTo>
                      <a:pt x="185" y="559"/>
                    </a:lnTo>
                    <a:lnTo>
                      <a:pt x="190" y="564"/>
                    </a:lnTo>
                    <a:lnTo>
                      <a:pt x="193" y="567"/>
                    </a:lnTo>
                    <a:lnTo>
                      <a:pt x="198" y="569"/>
                    </a:lnTo>
                    <a:lnTo>
                      <a:pt x="198" y="570"/>
                    </a:lnTo>
                    <a:lnTo>
                      <a:pt x="203" y="571"/>
                    </a:lnTo>
                    <a:lnTo>
                      <a:pt x="211" y="571"/>
                    </a:lnTo>
                    <a:lnTo>
                      <a:pt x="214" y="566"/>
                    </a:lnTo>
                    <a:lnTo>
                      <a:pt x="219" y="564"/>
                    </a:lnTo>
                    <a:lnTo>
                      <a:pt x="221" y="559"/>
                    </a:lnTo>
                    <a:lnTo>
                      <a:pt x="226" y="557"/>
                    </a:lnTo>
                    <a:lnTo>
                      <a:pt x="227" y="552"/>
                    </a:lnTo>
                    <a:lnTo>
                      <a:pt x="229" y="547"/>
                    </a:lnTo>
                    <a:lnTo>
                      <a:pt x="231" y="545"/>
                    </a:lnTo>
                    <a:lnTo>
                      <a:pt x="239" y="526"/>
                    </a:lnTo>
                    <a:lnTo>
                      <a:pt x="244" y="520"/>
                    </a:lnTo>
                    <a:lnTo>
                      <a:pt x="246" y="517"/>
                    </a:lnTo>
                    <a:lnTo>
                      <a:pt x="250" y="517"/>
                    </a:lnTo>
                    <a:lnTo>
                      <a:pt x="255" y="515"/>
                    </a:lnTo>
                    <a:lnTo>
                      <a:pt x="260" y="515"/>
                    </a:lnTo>
                    <a:lnTo>
                      <a:pt x="265" y="513"/>
                    </a:lnTo>
                    <a:lnTo>
                      <a:pt x="268" y="508"/>
                    </a:lnTo>
                    <a:lnTo>
                      <a:pt x="273" y="508"/>
                    </a:lnTo>
                    <a:lnTo>
                      <a:pt x="281" y="513"/>
                    </a:lnTo>
                    <a:lnTo>
                      <a:pt x="285" y="515"/>
                    </a:lnTo>
                    <a:lnTo>
                      <a:pt x="290" y="513"/>
                    </a:lnTo>
                    <a:lnTo>
                      <a:pt x="295" y="515"/>
                    </a:lnTo>
                    <a:lnTo>
                      <a:pt x="300" y="515"/>
                    </a:lnTo>
                    <a:lnTo>
                      <a:pt x="314" y="518"/>
                    </a:lnTo>
                    <a:lnTo>
                      <a:pt x="319" y="515"/>
                    </a:lnTo>
                    <a:lnTo>
                      <a:pt x="323" y="517"/>
                    </a:lnTo>
                    <a:lnTo>
                      <a:pt x="328" y="521"/>
                    </a:lnTo>
                    <a:lnTo>
                      <a:pt x="331" y="526"/>
                    </a:lnTo>
                    <a:lnTo>
                      <a:pt x="334" y="530"/>
                    </a:lnTo>
                    <a:lnTo>
                      <a:pt x="334" y="533"/>
                    </a:lnTo>
                    <a:lnTo>
                      <a:pt x="339" y="532"/>
                    </a:lnTo>
                    <a:lnTo>
                      <a:pt x="342" y="537"/>
                    </a:lnTo>
                    <a:lnTo>
                      <a:pt x="347" y="541"/>
                    </a:lnTo>
                    <a:lnTo>
                      <a:pt x="351" y="544"/>
                    </a:lnTo>
                    <a:lnTo>
                      <a:pt x="352" y="549"/>
                    </a:lnTo>
                    <a:lnTo>
                      <a:pt x="366" y="559"/>
                    </a:lnTo>
                    <a:lnTo>
                      <a:pt x="371" y="569"/>
                    </a:lnTo>
                    <a:lnTo>
                      <a:pt x="375" y="574"/>
                    </a:lnTo>
                    <a:lnTo>
                      <a:pt x="378" y="586"/>
                    </a:lnTo>
                    <a:lnTo>
                      <a:pt x="383" y="596"/>
                    </a:lnTo>
                    <a:lnTo>
                      <a:pt x="386" y="601"/>
                    </a:lnTo>
                    <a:lnTo>
                      <a:pt x="386" y="603"/>
                    </a:lnTo>
                    <a:lnTo>
                      <a:pt x="388" y="606"/>
                    </a:lnTo>
                    <a:lnTo>
                      <a:pt x="391" y="611"/>
                    </a:lnTo>
                    <a:lnTo>
                      <a:pt x="395" y="616"/>
                    </a:lnTo>
                    <a:lnTo>
                      <a:pt x="393" y="618"/>
                    </a:lnTo>
                    <a:lnTo>
                      <a:pt x="396" y="628"/>
                    </a:lnTo>
                    <a:lnTo>
                      <a:pt x="401" y="638"/>
                    </a:lnTo>
                    <a:lnTo>
                      <a:pt x="406" y="642"/>
                    </a:lnTo>
                    <a:lnTo>
                      <a:pt x="411" y="644"/>
                    </a:lnTo>
                    <a:lnTo>
                      <a:pt x="415" y="650"/>
                    </a:lnTo>
                    <a:lnTo>
                      <a:pt x="416" y="655"/>
                    </a:lnTo>
                    <a:lnTo>
                      <a:pt x="421" y="659"/>
                    </a:lnTo>
                    <a:lnTo>
                      <a:pt x="425" y="664"/>
                    </a:lnTo>
                    <a:lnTo>
                      <a:pt x="425" y="669"/>
                    </a:lnTo>
                    <a:lnTo>
                      <a:pt x="435" y="682"/>
                    </a:lnTo>
                    <a:lnTo>
                      <a:pt x="442" y="684"/>
                    </a:lnTo>
                    <a:lnTo>
                      <a:pt x="448" y="688"/>
                    </a:lnTo>
                    <a:lnTo>
                      <a:pt x="449" y="691"/>
                    </a:lnTo>
                    <a:lnTo>
                      <a:pt x="449" y="694"/>
                    </a:lnTo>
                    <a:lnTo>
                      <a:pt x="450" y="700"/>
                    </a:lnTo>
                    <a:lnTo>
                      <a:pt x="450" y="705"/>
                    </a:lnTo>
                    <a:lnTo>
                      <a:pt x="448" y="710"/>
                    </a:lnTo>
                    <a:lnTo>
                      <a:pt x="453" y="713"/>
                    </a:lnTo>
                    <a:lnTo>
                      <a:pt x="453" y="718"/>
                    </a:lnTo>
                    <a:lnTo>
                      <a:pt x="451" y="723"/>
                    </a:lnTo>
                    <a:lnTo>
                      <a:pt x="453" y="728"/>
                    </a:lnTo>
                    <a:lnTo>
                      <a:pt x="455" y="733"/>
                    </a:lnTo>
                    <a:lnTo>
                      <a:pt x="461" y="742"/>
                    </a:lnTo>
                    <a:lnTo>
                      <a:pt x="465" y="747"/>
                    </a:lnTo>
                    <a:lnTo>
                      <a:pt x="469" y="757"/>
                    </a:lnTo>
                    <a:lnTo>
                      <a:pt x="470" y="769"/>
                    </a:lnTo>
                    <a:lnTo>
                      <a:pt x="475" y="772"/>
                    </a:lnTo>
                    <a:lnTo>
                      <a:pt x="474" y="778"/>
                    </a:lnTo>
                    <a:lnTo>
                      <a:pt x="476" y="779"/>
                    </a:lnTo>
                    <a:lnTo>
                      <a:pt x="487" y="780"/>
                    </a:lnTo>
                    <a:lnTo>
                      <a:pt x="492" y="783"/>
                    </a:lnTo>
                    <a:lnTo>
                      <a:pt x="494" y="781"/>
                    </a:lnTo>
                    <a:lnTo>
                      <a:pt x="499" y="785"/>
                    </a:lnTo>
                    <a:lnTo>
                      <a:pt x="502" y="790"/>
                    </a:lnTo>
                    <a:lnTo>
                      <a:pt x="505" y="791"/>
                    </a:lnTo>
                    <a:lnTo>
                      <a:pt x="510" y="790"/>
                    </a:lnTo>
                    <a:lnTo>
                      <a:pt x="514" y="793"/>
                    </a:lnTo>
                    <a:lnTo>
                      <a:pt x="520" y="794"/>
                    </a:lnTo>
                    <a:lnTo>
                      <a:pt x="529" y="803"/>
                    </a:lnTo>
                    <a:lnTo>
                      <a:pt x="533" y="804"/>
                    </a:lnTo>
                    <a:lnTo>
                      <a:pt x="553" y="806"/>
                    </a:lnTo>
                    <a:lnTo>
                      <a:pt x="565" y="805"/>
                    </a:lnTo>
                    <a:lnTo>
                      <a:pt x="570" y="808"/>
                    </a:lnTo>
                    <a:lnTo>
                      <a:pt x="573" y="809"/>
                    </a:lnTo>
                    <a:lnTo>
                      <a:pt x="583" y="818"/>
                    </a:lnTo>
                    <a:lnTo>
                      <a:pt x="585" y="818"/>
                    </a:lnTo>
                    <a:lnTo>
                      <a:pt x="590" y="822"/>
                    </a:lnTo>
                    <a:lnTo>
                      <a:pt x="593" y="822"/>
                    </a:lnTo>
                    <a:lnTo>
                      <a:pt x="593" y="817"/>
                    </a:lnTo>
                    <a:lnTo>
                      <a:pt x="606" y="814"/>
                    </a:lnTo>
                    <a:lnTo>
                      <a:pt x="609" y="813"/>
                    </a:lnTo>
                    <a:lnTo>
                      <a:pt x="607" y="808"/>
                    </a:lnTo>
                    <a:lnTo>
                      <a:pt x="602" y="813"/>
                    </a:lnTo>
                    <a:lnTo>
                      <a:pt x="604" y="806"/>
                    </a:lnTo>
                    <a:lnTo>
                      <a:pt x="600" y="813"/>
                    </a:lnTo>
                    <a:lnTo>
                      <a:pt x="596" y="805"/>
                    </a:lnTo>
                    <a:lnTo>
                      <a:pt x="601" y="805"/>
                    </a:lnTo>
                    <a:lnTo>
                      <a:pt x="597" y="801"/>
                    </a:lnTo>
                    <a:lnTo>
                      <a:pt x="596" y="791"/>
                    </a:lnTo>
                    <a:lnTo>
                      <a:pt x="588" y="775"/>
                    </a:lnTo>
                    <a:lnTo>
                      <a:pt x="588" y="770"/>
                    </a:lnTo>
                    <a:lnTo>
                      <a:pt x="585" y="752"/>
                    </a:lnTo>
                    <a:lnTo>
                      <a:pt x="581" y="749"/>
                    </a:lnTo>
                    <a:lnTo>
                      <a:pt x="581" y="744"/>
                    </a:lnTo>
                    <a:lnTo>
                      <a:pt x="585" y="745"/>
                    </a:lnTo>
                    <a:lnTo>
                      <a:pt x="580" y="739"/>
                    </a:lnTo>
                    <a:lnTo>
                      <a:pt x="581" y="735"/>
                    </a:lnTo>
                    <a:lnTo>
                      <a:pt x="585" y="735"/>
                    </a:lnTo>
                    <a:lnTo>
                      <a:pt x="586" y="730"/>
                    </a:lnTo>
                    <a:lnTo>
                      <a:pt x="588" y="725"/>
                    </a:lnTo>
                    <a:lnTo>
                      <a:pt x="588" y="720"/>
                    </a:lnTo>
                    <a:lnTo>
                      <a:pt x="590" y="715"/>
                    </a:lnTo>
                    <a:lnTo>
                      <a:pt x="580" y="717"/>
                    </a:lnTo>
                    <a:lnTo>
                      <a:pt x="570" y="715"/>
                    </a:lnTo>
                    <a:lnTo>
                      <a:pt x="571" y="710"/>
                    </a:lnTo>
                    <a:lnTo>
                      <a:pt x="568" y="706"/>
                    </a:lnTo>
                    <a:lnTo>
                      <a:pt x="566" y="701"/>
                    </a:lnTo>
                    <a:lnTo>
                      <a:pt x="571" y="705"/>
                    </a:lnTo>
                    <a:lnTo>
                      <a:pt x="575" y="710"/>
                    </a:lnTo>
                    <a:lnTo>
                      <a:pt x="578" y="710"/>
                    </a:lnTo>
                    <a:lnTo>
                      <a:pt x="582" y="708"/>
                    </a:lnTo>
                    <a:lnTo>
                      <a:pt x="587" y="710"/>
                    </a:lnTo>
                    <a:lnTo>
                      <a:pt x="582" y="713"/>
                    </a:lnTo>
                    <a:lnTo>
                      <a:pt x="590" y="711"/>
                    </a:lnTo>
                    <a:lnTo>
                      <a:pt x="598" y="686"/>
                    </a:lnTo>
                    <a:lnTo>
                      <a:pt x="597" y="682"/>
                    </a:lnTo>
                    <a:lnTo>
                      <a:pt x="595" y="681"/>
                    </a:lnTo>
                    <a:lnTo>
                      <a:pt x="591" y="676"/>
                    </a:lnTo>
                    <a:lnTo>
                      <a:pt x="591" y="672"/>
                    </a:lnTo>
                    <a:lnTo>
                      <a:pt x="587" y="673"/>
                    </a:lnTo>
                    <a:lnTo>
                      <a:pt x="585" y="671"/>
                    </a:lnTo>
                    <a:lnTo>
                      <a:pt x="590" y="669"/>
                    </a:lnTo>
                    <a:lnTo>
                      <a:pt x="600" y="669"/>
                    </a:lnTo>
                    <a:lnTo>
                      <a:pt x="605" y="673"/>
                    </a:lnTo>
                    <a:lnTo>
                      <a:pt x="614" y="661"/>
                    </a:lnTo>
                    <a:lnTo>
                      <a:pt x="616" y="655"/>
                    </a:lnTo>
                    <a:lnTo>
                      <a:pt x="616" y="650"/>
                    </a:lnTo>
                    <a:lnTo>
                      <a:pt x="612" y="654"/>
                    </a:lnTo>
                    <a:lnTo>
                      <a:pt x="610" y="659"/>
                    </a:lnTo>
                    <a:lnTo>
                      <a:pt x="605" y="654"/>
                    </a:lnTo>
                    <a:lnTo>
                      <a:pt x="607" y="650"/>
                    </a:lnTo>
                    <a:lnTo>
                      <a:pt x="606" y="648"/>
                    </a:lnTo>
                    <a:lnTo>
                      <a:pt x="611" y="648"/>
                    </a:lnTo>
                    <a:lnTo>
                      <a:pt x="616" y="645"/>
                    </a:lnTo>
                    <a:lnTo>
                      <a:pt x="617" y="649"/>
                    </a:lnTo>
                    <a:lnTo>
                      <a:pt x="622" y="645"/>
                    </a:lnTo>
                    <a:lnTo>
                      <a:pt x="624" y="640"/>
                    </a:lnTo>
                    <a:lnTo>
                      <a:pt x="624" y="645"/>
                    </a:lnTo>
                    <a:lnTo>
                      <a:pt x="622" y="649"/>
                    </a:lnTo>
                    <a:lnTo>
                      <a:pt x="626" y="647"/>
                    </a:lnTo>
                    <a:lnTo>
                      <a:pt x="632" y="640"/>
                    </a:lnTo>
                    <a:lnTo>
                      <a:pt x="632" y="635"/>
                    </a:lnTo>
                    <a:lnTo>
                      <a:pt x="630" y="630"/>
                    </a:lnTo>
                    <a:lnTo>
                      <a:pt x="632" y="625"/>
                    </a:lnTo>
                    <a:lnTo>
                      <a:pt x="631" y="624"/>
                    </a:lnTo>
                    <a:lnTo>
                      <a:pt x="637" y="633"/>
                    </a:lnTo>
                    <a:lnTo>
                      <a:pt x="643" y="635"/>
                    </a:lnTo>
                    <a:lnTo>
                      <a:pt x="658" y="627"/>
                    </a:lnTo>
                    <a:lnTo>
                      <a:pt x="658" y="625"/>
                    </a:lnTo>
                    <a:lnTo>
                      <a:pt x="654" y="623"/>
                    </a:lnTo>
                    <a:lnTo>
                      <a:pt x="649" y="624"/>
                    </a:lnTo>
                    <a:lnTo>
                      <a:pt x="651" y="619"/>
                    </a:lnTo>
                    <a:lnTo>
                      <a:pt x="646" y="616"/>
                    </a:lnTo>
                    <a:lnTo>
                      <a:pt x="641" y="606"/>
                    </a:lnTo>
                    <a:lnTo>
                      <a:pt x="646" y="605"/>
                    </a:lnTo>
                    <a:lnTo>
                      <a:pt x="648" y="609"/>
                    </a:lnTo>
                    <a:lnTo>
                      <a:pt x="655" y="615"/>
                    </a:lnTo>
                    <a:lnTo>
                      <a:pt x="659" y="613"/>
                    </a:lnTo>
                    <a:lnTo>
                      <a:pt x="655" y="604"/>
                    </a:lnTo>
                    <a:lnTo>
                      <a:pt x="656" y="603"/>
                    </a:lnTo>
                    <a:lnTo>
                      <a:pt x="659" y="609"/>
                    </a:lnTo>
                    <a:lnTo>
                      <a:pt x="664" y="610"/>
                    </a:lnTo>
                    <a:lnTo>
                      <a:pt x="669" y="608"/>
                    </a:lnTo>
                    <a:lnTo>
                      <a:pt x="670" y="613"/>
                    </a:lnTo>
                    <a:lnTo>
                      <a:pt x="675" y="611"/>
                    </a:lnTo>
                    <a:lnTo>
                      <a:pt x="673" y="615"/>
                    </a:lnTo>
                    <a:lnTo>
                      <a:pt x="683" y="610"/>
                    </a:lnTo>
                    <a:lnTo>
                      <a:pt x="681" y="615"/>
                    </a:lnTo>
                    <a:lnTo>
                      <a:pt x="671" y="622"/>
                    </a:lnTo>
                    <a:lnTo>
                      <a:pt x="670" y="623"/>
                    </a:lnTo>
                    <a:lnTo>
                      <a:pt x="685" y="614"/>
                    </a:lnTo>
                    <a:lnTo>
                      <a:pt x="695" y="610"/>
                    </a:lnTo>
                    <a:lnTo>
                      <a:pt x="700" y="606"/>
                    </a:lnTo>
                    <a:lnTo>
                      <a:pt x="695" y="608"/>
                    </a:lnTo>
                    <a:lnTo>
                      <a:pt x="690" y="611"/>
                    </a:lnTo>
                    <a:lnTo>
                      <a:pt x="690" y="606"/>
                    </a:lnTo>
                    <a:lnTo>
                      <a:pt x="700" y="603"/>
                    </a:lnTo>
                    <a:lnTo>
                      <a:pt x="709" y="603"/>
                    </a:lnTo>
                    <a:lnTo>
                      <a:pt x="718" y="596"/>
                    </a:lnTo>
                    <a:lnTo>
                      <a:pt x="726" y="593"/>
                    </a:lnTo>
                    <a:lnTo>
                      <a:pt x="731" y="589"/>
                    </a:lnTo>
                    <a:lnTo>
                      <a:pt x="739" y="580"/>
                    </a:lnTo>
                    <a:lnTo>
                      <a:pt x="741" y="571"/>
                    </a:lnTo>
                    <a:lnTo>
                      <a:pt x="748" y="566"/>
                    </a:lnTo>
                    <a:lnTo>
                      <a:pt x="752" y="561"/>
                    </a:lnTo>
                    <a:lnTo>
                      <a:pt x="757" y="559"/>
                    </a:lnTo>
                    <a:lnTo>
                      <a:pt x="758" y="552"/>
                    </a:lnTo>
                    <a:lnTo>
                      <a:pt x="753" y="551"/>
                    </a:lnTo>
                    <a:lnTo>
                      <a:pt x="753" y="544"/>
                    </a:lnTo>
                    <a:lnTo>
                      <a:pt x="749" y="540"/>
                    </a:lnTo>
                    <a:lnTo>
                      <a:pt x="749" y="535"/>
                    </a:lnTo>
                    <a:lnTo>
                      <a:pt x="747" y="530"/>
                    </a:lnTo>
                    <a:lnTo>
                      <a:pt x="749" y="528"/>
                    </a:lnTo>
                    <a:lnTo>
                      <a:pt x="757" y="532"/>
                    </a:lnTo>
                    <a:lnTo>
                      <a:pt x="759" y="527"/>
                    </a:lnTo>
                    <a:lnTo>
                      <a:pt x="765" y="523"/>
                    </a:lnTo>
                    <a:lnTo>
                      <a:pt x="768" y="525"/>
                    </a:lnTo>
                    <a:lnTo>
                      <a:pt x="768" y="532"/>
                    </a:lnTo>
                    <a:lnTo>
                      <a:pt x="765" y="542"/>
                    </a:lnTo>
                    <a:lnTo>
                      <a:pt x="775" y="540"/>
                    </a:lnTo>
                    <a:lnTo>
                      <a:pt x="785" y="540"/>
                    </a:lnTo>
                    <a:lnTo>
                      <a:pt x="783" y="541"/>
                    </a:lnTo>
                    <a:lnTo>
                      <a:pt x="778" y="542"/>
                    </a:lnTo>
                    <a:lnTo>
                      <a:pt x="768" y="550"/>
                    </a:lnTo>
                    <a:lnTo>
                      <a:pt x="765" y="555"/>
                    </a:lnTo>
                    <a:lnTo>
                      <a:pt x="766" y="555"/>
                    </a:lnTo>
                    <a:lnTo>
                      <a:pt x="772" y="550"/>
                    </a:lnTo>
                    <a:lnTo>
                      <a:pt x="776" y="546"/>
                    </a:lnTo>
                    <a:lnTo>
                      <a:pt x="781" y="545"/>
                    </a:lnTo>
                    <a:lnTo>
                      <a:pt x="796" y="537"/>
                    </a:lnTo>
                    <a:lnTo>
                      <a:pt x="811" y="530"/>
                    </a:lnTo>
                    <a:lnTo>
                      <a:pt x="825" y="528"/>
                    </a:lnTo>
                    <a:lnTo>
                      <a:pt x="819" y="518"/>
                    </a:lnTo>
                    <a:lnTo>
                      <a:pt x="824" y="508"/>
                    </a:lnTo>
                    <a:lnTo>
                      <a:pt x="829" y="505"/>
                    </a:lnTo>
                    <a:lnTo>
                      <a:pt x="829" y="505"/>
                    </a:lnTo>
                    <a:lnTo>
                      <a:pt x="834" y="500"/>
                    </a:lnTo>
                    <a:lnTo>
                      <a:pt x="835" y="493"/>
                    </a:lnTo>
                    <a:lnTo>
                      <a:pt x="832" y="482"/>
                    </a:lnTo>
                    <a:lnTo>
                      <a:pt x="830" y="476"/>
                    </a:lnTo>
                    <a:lnTo>
                      <a:pt x="834" y="471"/>
                    </a:lnTo>
                    <a:lnTo>
                      <a:pt x="832" y="462"/>
                    </a:lnTo>
                    <a:lnTo>
                      <a:pt x="834" y="457"/>
                    </a:lnTo>
                    <a:lnTo>
                      <a:pt x="837" y="452"/>
                    </a:lnTo>
                    <a:lnTo>
                      <a:pt x="839" y="447"/>
                    </a:lnTo>
                    <a:lnTo>
                      <a:pt x="841" y="442"/>
                    </a:lnTo>
                    <a:lnTo>
                      <a:pt x="841" y="437"/>
                    </a:lnTo>
                    <a:lnTo>
                      <a:pt x="843" y="432"/>
                    </a:lnTo>
                    <a:lnTo>
                      <a:pt x="841" y="427"/>
                    </a:lnTo>
                    <a:close/>
                    <a:moveTo>
                      <a:pt x="602" y="688"/>
                    </a:moveTo>
                    <a:lnTo>
                      <a:pt x="596" y="700"/>
                    </a:lnTo>
                    <a:lnTo>
                      <a:pt x="592" y="710"/>
                    </a:lnTo>
                    <a:lnTo>
                      <a:pt x="592" y="718"/>
                    </a:lnTo>
                    <a:lnTo>
                      <a:pt x="597" y="703"/>
                    </a:lnTo>
                    <a:lnTo>
                      <a:pt x="601" y="694"/>
                    </a:lnTo>
                    <a:lnTo>
                      <a:pt x="610" y="678"/>
                    </a:lnTo>
                    <a:lnTo>
                      <a:pt x="610" y="673"/>
                    </a:lnTo>
                    <a:lnTo>
                      <a:pt x="606" y="683"/>
                    </a:lnTo>
                    <a:lnTo>
                      <a:pt x="602" y="688"/>
                    </a:lnTo>
                    <a:close/>
                    <a:moveTo>
                      <a:pt x="622" y="655"/>
                    </a:moveTo>
                    <a:lnTo>
                      <a:pt x="621" y="661"/>
                    </a:lnTo>
                    <a:lnTo>
                      <a:pt x="619" y="664"/>
                    </a:lnTo>
                    <a:lnTo>
                      <a:pt x="619" y="666"/>
                    </a:lnTo>
                    <a:lnTo>
                      <a:pt x="626" y="657"/>
                    </a:lnTo>
                    <a:lnTo>
                      <a:pt x="629" y="652"/>
                    </a:lnTo>
                    <a:lnTo>
                      <a:pt x="626" y="650"/>
                    </a:lnTo>
                    <a:lnTo>
                      <a:pt x="622" y="655"/>
                    </a:lnTo>
                    <a:close/>
                    <a:moveTo>
                      <a:pt x="653" y="634"/>
                    </a:moveTo>
                    <a:lnTo>
                      <a:pt x="643" y="639"/>
                    </a:lnTo>
                    <a:lnTo>
                      <a:pt x="637" y="644"/>
                    </a:lnTo>
                    <a:lnTo>
                      <a:pt x="634" y="645"/>
                    </a:lnTo>
                    <a:lnTo>
                      <a:pt x="631" y="645"/>
                    </a:lnTo>
                    <a:lnTo>
                      <a:pt x="632" y="650"/>
                    </a:lnTo>
                    <a:lnTo>
                      <a:pt x="648" y="640"/>
                    </a:lnTo>
                    <a:lnTo>
                      <a:pt x="658" y="635"/>
                    </a:lnTo>
                    <a:lnTo>
                      <a:pt x="658" y="630"/>
                    </a:lnTo>
                    <a:lnTo>
                      <a:pt x="656" y="629"/>
                    </a:lnTo>
                    <a:lnTo>
                      <a:pt x="653" y="634"/>
                    </a:lnTo>
                    <a:close/>
                    <a:moveTo>
                      <a:pt x="753" y="566"/>
                    </a:moveTo>
                    <a:lnTo>
                      <a:pt x="748" y="570"/>
                    </a:lnTo>
                    <a:lnTo>
                      <a:pt x="747" y="572"/>
                    </a:lnTo>
                    <a:lnTo>
                      <a:pt x="761" y="562"/>
                    </a:lnTo>
                    <a:lnTo>
                      <a:pt x="765" y="556"/>
                    </a:lnTo>
                    <a:lnTo>
                      <a:pt x="759" y="560"/>
                    </a:lnTo>
                    <a:lnTo>
                      <a:pt x="753" y="566"/>
                    </a:lnTo>
                    <a:close/>
                  </a:path>
                </a:pathLst>
              </a:custGeom>
              <a:solidFill>
                <a:schemeClr val="bg1">
                  <a:lumMod val="85000"/>
                </a:schemeClr>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58" name="Freeform 71">
                <a:extLst>
                  <a:ext uri="{FF2B5EF4-FFF2-40B4-BE49-F238E27FC236}">
                    <a16:creationId xmlns:a16="http://schemas.microsoft.com/office/drawing/2014/main" id="{4E13459F-FB6D-408C-8601-D17BA4C0F98A}"/>
                  </a:ext>
                </a:extLst>
              </p:cNvPr>
              <p:cNvSpPr>
                <a:spLocks noEditPoints="1"/>
              </p:cNvSpPr>
              <p:nvPr/>
            </p:nvSpPr>
            <p:spPr bwMode="auto">
              <a:xfrm>
                <a:off x="3009" y="2740"/>
                <a:ext cx="474" cy="420"/>
              </a:xfrm>
              <a:custGeom>
                <a:avLst/>
                <a:gdLst/>
                <a:ahLst/>
                <a:cxnLst>
                  <a:cxn ang="0">
                    <a:pos x="322" y="211"/>
                  </a:cxn>
                  <a:cxn ang="0">
                    <a:pos x="331" y="272"/>
                  </a:cxn>
                  <a:cxn ang="0">
                    <a:pos x="302" y="260"/>
                  </a:cxn>
                  <a:cxn ang="0">
                    <a:pos x="303" y="248"/>
                  </a:cxn>
                  <a:cxn ang="0">
                    <a:pos x="312" y="238"/>
                  </a:cxn>
                  <a:cxn ang="0">
                    <a:pos x="311" y="221"/>
                  </a:cxn>
                  <a:cxn ang="0">
                    <a:pos x="294" y="231"/>
                  </a:cxn>
                  <a:cxn ang="0">
                    <a:pos x="293" y="217"/>
                  </a:cxn>
                  <a:cxn ang="0">
                    <a:pos x="285" y="215"/>
                  </a:cxn>
                  <a:cxn ang="0">
                    <a:pos x="250" y="220"/>
                  </a:cxn>
                  <a:cxn ang="0">
                    <a:pos x="259" y="196"/>
                  </a:cxn>
                  <a:cxn ang="0">
                    <a:pos x="284" y="206"/>
                  </a:cxn>
                  <a:cxn ang="0">
                    <a:pos x="297" y="210"/>
                  </a:cxn>
                  <a:cxn ang="0">
                    <a:pos x="295" y="197"/>
                  </a:cxn>
                  <a:cxn ang="0">
                    <a:pos x="279" y="171"/>
                  </a:cxn>
                  <a:cxn ang="0">
                    <a:pos x="224" y="152"/>
                  </a:cxn>
                  <a:cxn ang="0">
                    <a:pos x="160" y="136"/>
                  </a:cxn>
                  <a:cxn ang="0">
                    <a:pos x="167" y="116"/>
                  </a:cxn>
                  <a:cxn ang="0">
                    <a:pos x="173" y="102"/>
                  </a:cxn>
                  <a:cxn ang="0">
                    <a:pos x="192" y="75"/>
                  </a:cxn>
                  <a:cxn ang="0">
                    <a:pos x="196" y="64"/>
                  </a:cxn>
                  <a:cxn ang="0">
                    <a:pos x="199" y="54"/>
                  </a:cxn>
                  <a:cxn ang="0">
                    <a:pos x="195" y="46"/>
                  </a:cxn>
                  <a:cxn ang="0">
                    <a:pos x="190" y="35"/>
                  </a:cxn>
                  <a:cxn ang="0">
                    <a:pos x="183" y="19"/>
                  </a:cxn>
                  <a:cxn ang="0">
                    <a:pos x="178" y="7"/>
                  </a:cxn>
                  <a:cxn ang="0">
                    <a:pos x="2" y="87"/>
                  </a:cxn>
                  <a:cxn ang="0">
                    <a:pos x="21" y="121"/>
                  </a:cxn>
                  <a:cxn ang="0">
                    <a:pos x="35" y="146"/>
                  </a:cxn>
                  <a:cxn ang="0">
                    <a:pos x="38" y="165"/>
                  </a:cxn>
                  <a:cxn ang="0">
                    <a:pos x="29" y="190"/>
                  </a:cxn>
                  <a:cxn ang="0">
                    <a:pos x="30" y="226"/>
                  </a:cxn>
                  <a:cxn ang="0">
                    <a:pos x="25" y="243"/>
                  </a:cxn>
                  <a:cxn ang="0">
                    <a:pos x="27" y="256"/>
                  </a:cxn>
                  <a:cxn ang="0">
                    <a:pos x="54" y="231"/>
                  </a:cxn>
                  <a:cxn ang="0">
                    <a:pos x="54" y="250"/>
                  </a:cxn>
                  <a:cxn ang="0">
                    <a:pos x="88" y="261"/>
                  </a:cxn>
                  <a:cxn ang="0">
                    <a:pos x="137" y="264"/>
                  </a:cxn>
                  <a:cxn ang="0">
                    <a:pos x="142" y="248"/>
                  </a:cxn>
                  <a:cxn ang="0">
                    <a:pos x="166" y="250"/>
                  </a:cxn>
                  <a:cxn ang="0">
                    <a:pos x="188" y="268"/>
                  </a:cxn>
                  <a:cxn ang="0">
                    <a:pos x="192" y="264"/>
                  </a:cxn>
                  <a:cxn ang="0">
                    <a:pos x="201" y="288"/>
                  </a:cxn>
                  <a:cxn ang="0">
                    <a:pos x="226" y="292"/>
                  </a:cxn>
                  <a:cxn ang="0">
                    <a:pos x="241" y="280"/>
                  </a:cxn>
                  <a:cxn ang="0">
                    <a:pos x="260" y="282"/>
                  </a:cxn>
                  <a:cxn ang="0">
                    <a:pos x="273" y="284"/>
                  </a:cxn>
                  <a:cxn ang="0">
                    <a:pos x="263" y="258"/>
                  </a:cxn>
                  <a:cxn ang="0">
                    <a:pos x="292" y="270"/>
                  </a:cxn>
                  <a:cxn ang="0">
                    <a:pos x="308" y="279"/>
                  </a:cxn>
                  <a:cxn ang="0">
                    <a:pos x="322" y="283"/>
                  </a:cxn>
                  <a:cxn ang="0">
                    <a:pos x="324" y="293"/>
                  </a:cxn>
                  <a:cxn ang="0">
                    <a:pos x="337" y="283"/>
                  </a:cxn>
                  <a:cxn ang="0">
                    <a:pos x="148" y="268"/>
                  </a:cxn>
                  <a:cxn ang="0">
                    <a:pos x="161" y="264"/>
                  </a:cxn>
                  <a:cxn ang="0">
                    <a:pos x="195" y="288"/>
                  </a:cxn>
                </a:cxnLst>
                <a:rect l="0" t="0" r="r" b="b"/>
                <a:pathLst>
                  <a:path w="342" h="303">
                    <a:moveTo>
                      <a:pt x="322" y="211"/>
                    </a:moveTo>
                    <a:lnTo>
                      <a:pt x="317" y="215"/>
                    </a:lnTo>
                    <a:lnTo>
                      <a:pt x="316" y="217"/>
                    </a:lnTo>
                    <a:lnTo>
                      <a:pt x="321" y="215"/>
                    </a:lnTo>
                    <a:lnTo>
                      <a:pt x="322" y="211"/>
                    </a:lnTo>
                    <a:close/>
                    <a:moveTo>
                      <a:pt x="342" y="282"/>
                    </a:moveTo>
                    <a:lnTo>
                      <a:pt x="341" y="280"/>
                    </a:lnTo>
                    <a:lnTo>
                      <a:pt x="337" y="279"/>
                    </a:lnTo>
                    <a:lnTo>
                      <a:pt x="334" y="274"/>
                    </a:lnTo>
                    <a:lnTo>
                      <a:pt x="331" y="272"/>
                    </a:lnTo>
                    <a:lnTo>
                      <a:pt x="321" y="270"/>
                    </a:lnTo>
                    <a:lnTo>
                      <a:pt x="316" y="268"/>
                    </a:lnTo>
                    <a:lnTo>
                      <a:pt x="309" y="268"/>
                    </a:lnTo>
                    <a:lnTo>
                      <a:pt x="307" y="263"/>
                    </a:lnTo>
                    <a:lnTo>
                      <a:pt x="302" y="260"/>
                    </a:lnTo>
                    <a:lnTo>
                      <a:pt x="297" y="259"/>
                    </a:lnTo>
                    <a:lnTo>
                      <a:pt x="294" y="254"/>
                    </a:lnTo>
                    <a:lnTo>
                      <a:pt x="299" y="251"/>
                    </a:lnTo>
                    <a:lnTo>
                      <a:pt x="298" y="249"/>
                    </a:lnTo>
                    <a:lnTo>
                      <a:pt x="303" y="248"/>
                    </a:lnTo>
                    <a:lnTo>
                      <a:pt x="308" y="250"/>
                    </a:lnTo>
                    <a:lnTo>
                      <a:pt x="304" y="246"/>
                    </a:lnTo>
                    <a:lnTo>
                      <a:pt x="302" y="241"/>
                    </a:lnTo>
                    <a:lnTo>
                      <a:pt x="307" y="238"/>
                    </a:lnTo>
                    <a:lnTo>
                      <a:pt x="312" y="238"/>
                    </a:lnTo>
                    <a:lnTo>
                      <a:pt x="313" y="239"/>
                    </a:lnTo>
                    <a:lnTo>
                      <a:pt x="314" y="234"/>
                    </a:lnTo>
                    <a:lnTo>
                      <a:pt x="314" y="230"/>
                    </a:lnTo>
                    <a:lnTo>
                      <a:pt x="311" y="227"/>
                    </a:lnTo>
                    <a:lnTo>
                      <a:pt x="311" y="221"/>
                    </a:lnTo>
                    <a:lnTo>
                      <a:pt x="308" y="217"/>
                    </a:lnTo>
                    <a:lnTo>
                      <a:pt x="300" y="222"/>
                    </a:lnTo>
                    <a:lnTo>
                      <a:pt x="300" y="227"/>
                    </a:lnTo>
                    <a:lnTo>
                      <a:pt x="299" y="231"/>
                    </a:lnTo>
                    <a:lnTo>
                      <a:pt x="294" y="231"/>
                    </a:lnTo>
                    <a:lnTo>
                      <a:pt x="292" y="227"/>
                    </a:lnTo>
                    <a:lnTo>
                      <a:pt x="287" y="227"/>
                    </a:lnTo>
                    <a:lnTo>
                      <a:pt x="283" y="225"/>
                    </a:lnTo>
                    <a:lnTo>
                      <a:pt x="283" y="224"/>
                    </a:lnTo>
                    <a:lnTo>
                      <a:pt x="293" y="217"/>
                    </a:lnTo>
                    <a:lnTo>
                      <a:pt x="295" y="212"/>
                    </a:lnTo>
                    <a:lnTo>
                      <a:pt x="294" y="211"/>
                    </a:lnTo>
                    <a:lnTo>
                      <a:pt x="289" y="215"/>
                    </a:lnTo>
                    <a:lnTo>
                      <a:pt x="289" y="210"/>
                    </a:lnTo>
                    <a:lnTo>
                      <a:pt x="285" y="215"/>
                    </a:lnTo>
                    <a:lnTo>
                      <a:pt x="280" y="212"/>
                    </a:lnTo>
                    <a:lnTo>
                      <a:pt x="277" y="217"/>
                    </a:lnTo>
                    <a:lnTo>
                      <a:pt x="272" y="219"/>
                    </a:lnTo>
                    <a:lnTo>
                      <a:pt x="258" y="220"/>
                    </a:lnTo>
                    <a:lnTo>
                      <a:pt x="250" y="220"/>
                    </a:lnTo>
                    <a:lnTo>
                      <a:pt x="244" y="217"/>
                    </a:lnTo>
                    <a:lnTo>
                      <a:pt x="244" y="212"/>
                    </a:lnTo>
                    <a:lnTo>
                      <a:pt x="248" y="207"/>
                    </a:lnTo>
                    <a:lnTo>
                      <a:pt x="255" y="197"/>
                    </a:lnTo>
                    <a:lnTo>
                      <a:pt x="259" y="196"/>
                    </a:lnTo>
                    <a:lnTo>
                      <a:pt x="266" y="197"/>
                    </a:lnTo>
                    <a:lnTo>
                      <a:pt x="272" y="200"/>
                    </a:lnTo>
                    <a:lnTo>
                      <a:pt x="275" y="205"/>
                    </a:lnTo>
                    <a:lnTo>
                      <a:pt x="280" y="205"/>
                    </a:lnTo>
                    <a:lnTo>
                      <a:pt x="284" y="206"/>
                    </a:lnTo>
                    <a:lnTo>
                      <a:pt x="285" y="205"/>
                    </a:lnTo>
                    <a:lnTo>
                      <a:pt x="290" y="210"/>
                    </a:lnTo>
                    <a:lnTo>
                      <a:pt x="295" y="210"/>
                    </a:lnTo>
                    <a:lnTo>
                      <a:pt x="297" y="209"/>
                    </a:lnTo>
                    <a:lnTo>
                      <a:pt x="297" y="210"/>
                    </a:lnTo>
                    <a:lnTo>
                      <a:pt x="303" y="207"/>
                    </a:lnTo>
                    <a:lnTo>
                      <a:pt x="300" y="206"/>
                    </a:lnTo>
                    <a:lnTo>
                      <a:pt x="297" y="204"/>
                    </a:lnTo>
                    <a:lnTo>
                      <a:pt x="294" y="200"/>
                    </a:lnTo>
                    <a:lnTo>
                      <a:pt x="295" y="197"/>
                    </a:lnTo>
                    <a:lnTo>
                      <a:pt x="292" y="192"/>
                    </a:lnTo>
                    <a:lnTo>
                      <a:pt x="290" y="187"/>
                    </a:lnTo>
                    <a:lnTo>
                      <a:pt x="284" y="181"/>
                    </a:lnTo>
                    <a:lnTo>
                      <a:pt x="280" y="176"/>
                    </a:lnTo>
                    <a:lnTo>
                      <a:pt x="279" y="171"/>
                    </a:lnTo>
                    <a:lnTo>
                      <a:pt x="280" y="163"/>
                    </a:lnTo>
                    <a:lnTo>
                      <a:pt x="284" y="153"/>
                    </a:lnTo>
                    <a:lnTo>
                      <a:pt x="285" y="148"/>
                    </a:lnTo>
                    <a:lnTo>
                      <a:pt x="284" y="147"/>
                    </a:lnTo>
                    <a:lnTo>
                      <a:pt x="224" y="152"/>
                    </a:lnTo>
                    <a:lnTo>
                      <a:pt x="160" y="156"/>
                    </a:lnTo>
                    <a:lnTo>
                      <a:pt x="165" y="151"/>
                    </a:lnTo>
                    <a:lnTo>
                      <a:pt x="161" y="146"/>
                    </a:lnTo>
                    <a:lnTo>
                      <a:pt x="162" y="141"/>
                    </a:lnTo>
                    <a:lnTo>
                      <a:pt x="160" y="136"/>
                    </a:lnTo>
                    <a:lnTo>
                      <a:pt x="166" y="134"/>
                    </a:lnTo>
                    <a:lnTo>
                      <a:pt x="167" y="131"/>
                    </a:lnTo>
                    <a:lnTo>
                      <a:pt x="163" y="126"/>
                    </a:lnTo>
                    <a:lnTo>
                      <a:pt x="168" y="126"/>
                    </a:lnTo>
                    <a:lnTo>
                      <a:pt x="167" y="116"/>
                    </a:lnTo>
                    <a:lnTo>
                      <a:pt x="171" y="112"/>
                    </a:lnTo>
                    <a:lnTo>
                      <a:pt x="172" y="109"/>
                    </a:lnTo>
                    <a:lnTo>
                      <a:pt x="167" y="109"/>
                    </a:lnTo>
                    <a:lnTo>
                      <a:pt x="172" y="105"/>
                    </a:lnTo>
                    <a:lnTo>
                      <a:pt x="173" y="102"/>
                    </a:lnTo>
                    <a:lnTo>
                      <a:pt x="178" y="97"/>
                    </a:lnTo>
                    <a:lnTo>
                      <a:pt x="175" y="94"/>
                    </a:lnTo>
                    <a:lnTo>
                      <a:pt x="177" y="89"/>
                    </a:lnTo>
                    <a:lnTo>
                      <a:pt x="181" y="88"/>
                    </a:lnTo>
                    <a:lnTo>
                      <a:pt x="192" y="75"/>
                    </a:lnTo>
                    <a:lnTo>
                      <a:pt x="192" y="74"/>
                    </a:lnTo>
                    <a:lnTo>
                      <a:pt x="187" y="73"/>
                    </a:lnTo>
                    <a:lnTo>
                      <a:pt x="192" y="71"/>
                    </a:lnTo>
                    <a:lnTo>
                      <a:pt x="192" y="70"/>
                    </a:lnTo>
                    <a:lnTo>
                      <a:pt x="196" y="64"/>
                    </a:lnTo>
                    <a:lnTo>
                      <a:pt x="191" y="65"/>
                    </a:lnTo>
                    <a:lnTo>
                      <a:pt x="186" y="64"/>
                    </a:lnTo>
                    <a:lnTo>
                      <a:pt x="188" y="60"/>
                    </a:lnTo>
                    <a:lnTo>
                      <a:pt x="195" y="58"/>
                    </a:lnTo>
                    <a:lnTo>
                      <a:pt x="199" y="54"/>
                    </a:lnTo>
                    <a:lnTo>
                      <a:pt x="201" y="54"/>
                    </a:lnTo>
                    <a:lnTo>
                      <a:pt x="202" y="51"/>
                    </a:lnTo>
                    <a:lnTo>
                      <a:pt x="201" y="51"/>
                    </a:lnTo>
                    <a:lnTo>
                      <a:pt x="196" y="50"/>
                    </a:lnTo>
                    <a:lnTo>
                      <a:pt x="195" y="46"/>
                    </a:lnTo>
                    <a:lnTo>
                      <a:pt x="191" y="44"/>
                    </a:lnTo>
                    <a:lnTo>
                      <a:pt x="188" y="39"/>
                    </a:lnTo>
                    <a:lnTo>
                      <a:pt x="188" y="38"/>
                    </a:lnTo>
                    <a:lnTo>
                      <a:pt x="194" y="39"/>
                    </a:lnTo>
                    <a:lnTo>
                      <a:pt x="190" y="35"/>
                    </a:lnTo>
                    <a:lnTo>
                      <a:pt x="194" y="30"/>
                    </a:lnTo>
                    <a:lnTo>
                      <a:pt x="185" y="31"/>
                    </a:lnTo>
                    <a:lnTo>
                      <a:pt x="183" y="27"/>
                    </a:lnTo>
                    <a:lnTo>
                      <a:pt x="190" y="22"/>
                    </a:lnTo>
                    <a:lnTo>
                      <a:pt x="183" y="19"/>
                    </a:lnTo>
                    <a:lnTo>
                      <a:pt x="183" y="14"/>
                    </a:lnTo>
                    <a:lnTo>
                      <a:pt x="187" y="10"/>
                    </a:lnTo>
                    <a:lnTo>
                      <a:pt x="187" y="5"/>
                    </a:lnTo>
                    <a:lnTo>
                      <a:pt x="183" y="4"/>
                    </a:lnTo>
                    <a:lnTo>
                      <a:pt x="178" y="7"/>
                    </a:lnTo>
                    <a:lnTo>
                      <a:pt x="180" y="2"/>
                    </a:lnTo>
                    <a:lnTo>
                      <a:pt x="181" y="0"/>
                    </a:lnTo>
                    <a:lnTo>
                      <a:pt x="79" y="6"/>
                    </a:lnTo>
                    <a:lnTo>
                      <a:pt x="0" y="9"/>
                    </a:lnTo>
                    <a:lnTo>
                      <a:pt x="2" y="87"/>
                    </a:lnTo>
                    <a:lnTo>
                      <a:pt x="11" y="94"/>
                    </a:lnTo>
                    <a:lnTo>
                      <a:pt x="14" y="98"/>
                    </a:lnTo>
                    <a:lnTo>
                      <a:pt x="17" y="108"/>
                    </a:lnTo>
                    <a:lnTo>
                      <a:pt x="17" y="116"/>
                    </a:lnTo>
                    <a:lnTo>
                      <a:pt x="21" y="121"/>
                    </a:lnTo>
                    <a:lnTo>
                      <a:pt x="24" y="126"/>
                    </a:lnTo>
                    <a:lnTo>
                      <a:pt x="25" y="127"/>
                    </a:lnTo>
                    <a:lnTo>
                      <a:pt x="27" y="131"/>
                    </a:lnTo>
                    <a:lnTo>
                      <a:pt x="27" y="136"/>
                    </a:lnTo>
                    <a:lnTo>
                      <a:pt x="35" y="146"/>
                    </a:lnTo>
                    <a:lnTo>
                      <a:pt x="38" y="147"/>
                    </a:lnTo>
                    <a:lnTo>
                      <a:pt x="36" y="151"/>
                    </a:lnTo>
                    <a:lnTo>
                      <a:pt x="38" y="156"/>
                    </a:lnTo>
                    <a:lnTo>
                      <a:pt x="36" y="160"/>
                    </a:lnTo>
                    <a:lnTo>
                      <a:pt x="38" y="165"/>
                    </a:lnTo>
                    <a:lnTo>
                      <a:pt x="36" y="170"/>
                    </a:lnTo>
                    <a:lnTo>
                      <a:pt x="36" y="175"/>
                    </a:lnTo>
                    <a:lnTo>
                      <a:pt x="34" y="180"/>
                    </a:lnTo>
                    <a:lnTo>
                      <a:pt x="32" y="185"/>
                    </a:lnTo>
                    <a:lnTo>
                      <a:pt x="29" y="190"/>
                    </a:lnTo>
                    <a:lnTo>
                      <a:pt x="27" y="195"/>
                    </a:lnTo>
                    <a:lnTo>
                      <a:pt x="29" y="204"/>
                    </a:lnTo>
                    <a:lnTo>
                      <a:pt x="25" y="209"/>
                    </a:lnTo>
                    <a:lnTo>
                      <a:pt x="27" y="215"/>
                    </a:lnTo>
                    <a:lnTo>
                      <a:pt x="30" y="226"/>
                    </a:lnTo>
                    <a:lnTo>
                      <a:pt x="29" y="233"/>
                    </a:lnTo>
                    <a:lnTo>
                      <a:pt x="24" y="238"/>
                    </a:lnTo>
                    <a:lnTo>
                      <a:pt x="24" y="238"/>
                    </a:lnTo>
                    <a:lnTo>
                      <a:pt x="24" y="238"/>
                    </a:lnTo>
                    <a:lnTo>
                      <a:pt x="25" y="243"/>
                    </a:lnTo>
                    <a:lnTo>
                      <a:pt x="24" y="248"/>
                    </a:lnTo>
                    <a:lnTo>
                      <a:pt x="19" y="250"/>
                    </a:lnTo>
                    <a:lnTo>
                      <a:pt x="17" y="255"/>
                    </a:lnTo>
                    <a:lnTo>
                      <a:pt x="24" y="259"/>
                    </a:lnTo>
                    <a:lnTo>
                      <a:pt x="27" y="256"/>
                    </a:lnTo>
                    <a:lnTo>
                      <a:pt x="51" y="254"/>
                    </a:lnTo>
                    <a:lnTo>
                      <a:pt x="53" y="251"/>
                    </a:lnTo>
                    <a:lnTo>
                      <a:pt x="48" y="248"/>
                    </a:lnTo>
                    <a:lnTo>
                      <a:pt x="53" y="244"/>
                    </a:lnTo>
                    <a:lnTo>
                      <a:pt x="54" y="231"/>
                    </a:lnTo>
                    <a:lnTo>
                      <a:pt x="58" y="236"/>
                    </a:lnTo>
                    <a:lnTo>
                      <a:pt x="60" y="241"/>
                    </a:lnTo>
                    <a:lnTo>
                      <a:pt x="60" y="246"/>
                    </a:lnTo>
                    <a:lnTo>
                      <a:pt x="55" y="248"/>
                    </a:lnTo>
                    <a:lnTo>
                      <a:pt x="54" y="250"/>
                    </a:lnTo>
                    <a:lnTo>
                      <a:pt x="59" y="253"/>
                    </a:lnTo>
                    <a:lnTo>
                      <a:pt x="64" y="253"/>
                    </a:lnTo>
                    <a:lnTo>
                      <a:pt x="73" y="255"/>
                    </a:lnTo>
                    <a:lnTo>
                      <a:pt x="83" y="259"/>
                    </a:lnTo>
                    <a:lnTo>
                      <a:pt x="88" y="261"/>
                    </a:lnTo>
                    <a:lnTo>
                      <a:pt x="97" y="264"/>
                    </a:lnTo>
                    <a:lnTo>
                      <a:pt x="121" y="268"/>
                    </a:lnTo>
                    <a:lnTo>
                      <a:pt x="126" y="268"/>
                    </a:lnTo>
                    <a:lnTo>
                      <a:pt x="133" y="264"/>
                    </a:lnTo>
                    <a:lnTo>
                      <a:pt x="137" y="264"/>
                    </a:lnTo>
                    <a:lnTo>
                      <a:pt x="134" y="256"/>
                    </a:lnTo>
                    <a:lnTo>
                      <a:pt x="129" y="253"/>
                    </a:lnTo>
                    <a:lnTo>
                      <a:pt x="134" y="253"/>
                    </a:lnTo>
                    <a:lnTo>
                      <a:pt x="137" y="250"/>
                    </a:lnTo>
                    <a:lnTo>
                      <a:pt x="142" y="248"/>
                    </a:lnTo>
                    <a:lnTo>
                      <a:pt x="152" y="245"/>
                    </a:lnTo>
                    <a:lnTo>
                      <a:pt x="151" y="250"/>
                    </a:lnTo>
                    <a:lnTo>
                      <a:pt x="151" y="253"/>
                    </a:lnTo>
                    <a:lnTo>
                      <a:pt x="156" y="251"/>
                    </a:lnTo>
                    <a:lnTo>
                      <a:pt x="166" y="250"/>
                    </a:lnTo>
                    <a:lnTo>
                      <a:pt x="167" y="255"/>
                    </a:lnTo>
                    <a:lnTo>
                      <a:pt x="172" y="258"/>
                    </a:lnTo>
                    <a:lnTo>
                      <a:pt x="173" y="265"/>
                    </a:lnTo>
                    <a:lnTo>
                      <a:pt x="178" y="265"/>
                    </a:lnTo>
                    <a:lnTo>
                      <a:pt x="188" y="268"/>
                    </a:lnTo>
                    <a:lnTo>
                      <a:pt x="191" y="264"/>
                    </a:lnTo>
                    <a:lnTo>
                      <a:pt x="192" y="263"/>
                    </a:lnTo>
                    <a:lnTo>
                      <a:pt x="192" y="259"/>
                    </a:lnTo>
                    <a:lnTo>
                      <a:pt x="194" y="264"/>
                    </a:lnTo>
                    <a:lnTo>
                      <a:pt x="192" y="264"/>
                    </a:lnTo>
                    <a:lnTo>
                      <a:pt x="192" y="270"/>
                    </a:lnTo>
                    <a:lnTo>
                      <a:pt x="195" y="274"/>
                    </a:lnTo>
                    <a:lnTo>
                      <a:pt x="200" y="278"/>
                    </a:lnTo>
                    <a:lnTo>
                      <a:pt x="202" y="283"/>
                    </a:lnTo>
                    <a:lnTo>
                      <a:pt x="201" y="288"/>
                    </a:lnTo>
                    <a:lnTo>
                      <a:pt x="205" y="290"/>
                    </a:lnTo>
                    <a:lnTo>
                      <a:pt x="210" y="288"/>
                    </a:lnTo>
                    <a:lnTo>
                      <a:pt x="220" y="294"/>
                    </a:lnTo>
                    <a:lnTo>
                      <a:pt x="225" y="292"/>
                    </a:lnTo>
                    <a:lnTo>
                      <a:pt x="226" y="292"/>
                    </a:lnTo>
                    <a:lnTo>
                      <a:pt x="231" y="294"/>
                    </a:lnTo>
                    <a:lnTo>
                      <a:pt x="235" y="292"/>
                    </a:lnTo>
                    <a:lnTo>
                      <a:pt x="235" y="285"/>
                    </a:lnTo>
                    <a:lnTo>
                      <a:pt x="236" y="280"/>
                    </a:lnTo>
                    <a:lnTo>
                      <a:pt x="241" y="280"/>
                    </a:lnTo>
                    <a:lnTo>
                      <a:pt x="246" y="278"/>
                    </a:lnTo>
                    <a:lnTo>
                      <a:pt x="249" y="278"/>
                    </a:lnTo>
                    <a:lnTo>
                      <a:pt x="250" y="283"/>
                    </a:lnTo>
                    <a:lnTo>
                      <a:pt x="255" y="280"/>
                    </a:lnTo>
                    <a:lnTo>
                      <a:pt x="260" y="282"/>
                    </a:lnTo>
                    <a:lnTo>
                      <a:pt x="260" y="289"/>
                    </a:lnTo>
                    <a:lnTo>
                      <a:pt x="263" y="294"/>
                    </a:lnTo>
                    <a:lnTo>
                      <a:pt x="266" y="292"/>
                    </a:lnTo>
                    <a:lnTo>
                      <a:pt x="272" y="288"/>
                    </a:lnTo>
                    <a:lnTo>
                      <a:pt x="273" y="284"/>
                    </a:lnTo>
                    <a:lnTo>
                      <a:pt x="270" y="279"/>
                    </a:lnTo>
                    <a:lnTo>
                      <a:pt x="275" y="278"/>
                    </a:lnTo>
                    <a:lnTo>
                      <a:pt x="273" y="268"/>
                    </a:lnTo>
                    <a:lnTo>
                      <a:pt x="264" y="263"/>
                    </a:lnTo>
                    <a:lnTo>
                      <a:pt x="263" y="258"/>
                    </a:lnTo>
                    <a:lnTo>
                      <a:pt x="263" y="258"/>
                    </a:lnTo>
                    <a:lnTo>
                      <a:pt x="280" y="264"/>
                    </a:lnTo>
                    <a:lnTo>
                      <a:pt x="285" y="265"/>
                    </a:lnTo>
                    <a:lnTo>
                      <a:pt x="290" y="268"/>
                    </a:lnTo>
                    <a:lnTo>
                      <a:pt x="292" y="270"/>
                    </a:lnTo>
                    <a:lnTo>
                      <a:pt x="289" y="275"/>
                    </a:lnTo>
                    <a:lnTo>
                      <a:pt x="294" y="275"/>
                    </a:lnTo>
                    <a:lnTo>
                      <a:pt x="299" y="274"/>
                    </a:lnTo>
                    <a:lnTo>
                      <a:pt x="302" y="279"/>
                    </a:lnTo>
                    <a:lnTo>
                      <a:pt x="308" y="279"/>
                    </a:lnTo>
                    <a:lnTo>
                      <a:pt x="312" y="278"/>
                    </a:lnTo>
                    <a:lnTo>
                      <a:pt x="313" y="283"/>
                    </a:lnTo>
                    <a:lnTo>
                      <a:pt x="317" y="288"/>
                    </a:lnTo>
                    <a:lnTo>
                      <a:pt x="322" y="289"/>
                    </a:lnTo>
                    <a:lnTo>
                      <a:pt x="322" y="283"/>
                    </a:lnTo>
                    <a:lnTo>
                      <a:pt x="324" y="288"/>
                    </a:lnTo>
                    <a:lnTo>
                      <a:pt x="321" y="293"/>
                    </a:lnTo>
                    <a:lnTo>
                      <a:pt x="317" y="303"/>
                    </a:lnTo>
                    <a:lnTo>
                      <a:pt x="322" y="298"/>
                    </a:lnTo>
                    <a:lnTo>
                      <a:pt x="324" y="293"/>
                    </a:lnTo>
                    <a:lnTo>
                      <a:pt x="328" y="288"/>
                    </a:lnTo>
                    <a:lnTo>
                      <a:pt x="334" y="295"/>
                    </a:lnTo>
                    <a:lnTo>
                      <a:pt x="336" y="292"/>
                    </a:lnTo>
                    <a:lnTo>
                      <a:pt x="337" y="287"/>
                    </a:lnTo>
                    <a:lnTo>
                      <a:pt x="337" y="283"/>
                    </a:lnTo>
                    <a:lnTo>
                      <a:pt x="342" y="282"/>
                    </a:lnTo>
                    <a:close/>
                    <a:moveTo>
                      <a:pt x="151" y="259"/>
                    </a:moveTo>
                    <a:lnTo>
                      <a:pt x="141" y="263"/>
                    </a:lnTo>
                    <a:lnTo>
                      <a:pt x="143" y="266"/>
                    </a:lnTo>
                    <a:lnTo>
                      <a:pt x="148" y="268"/>
                    </a:lnTo>
                    <a:lnTo>
                      <a:pt x="153" y="272"/>
                    </a:lnTo>
                    <a:lnTo>
                      <a:pt x="158" y="270"/>
                    </a:lnTo>
                    <a:lnTo>
                      <a:pt x="161" y="265"/>
                    </a:lnTo>
                    <a:lnTo>
                      <a:pt x="162" y="264"/>
                    </a:lnTo>
                    <a:lnTo>
                      <a:pt x="161" y="264"/>
                    </a:lnTo>
                    <a:lnTo>
                      <a:pt x="151" y="259"/>
                    </a:lnTo>
                    <a:close/>
                    <a:moveTo>
                      <a:pt x="195" y="278"/>
                    </a:moveTo>
                    <a:lnTo>
                      <a:pt x="191" y="282"/>
                    </a:lnTo>
                    <a:lnTo>
                      <a:pt x="190" y="284"/>
                    </a:lnTo>
                    <a:lnTo>
                      <a:pt x="195" y="288"/>
                    </a:lnTo>
                    <a:lnTo>
                      <a:pt x="200" y="288"/>
                    </a:lnTo>
                    <a:lnTo>
                      <a:pt x="201" y="287"/>
                    </a:lnTo>
                    <a:lnTo>
                      <a:pt x="200" y="283"/>
                    </a:lnTo>
                    <a:lnTo>
                      <a:pt x="195" y="278"/>
                    </a:lnTo>
                    <a:close/>
                  </a:path>
                </a:pathLst>
              </a:custGeom>
              <a:solidFill>
                <a:schemeClr val="bg1">
                  <a:lumMod val="85000"/>
                </a:schemeClr>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59" name="Freeform 72">
                <a:extLst>
                  <a:ext uri="{FF2B5EF4-FFF2-40B4-BE49-F238E27FC236}">
                    <a16:creationId xmlns:a16="http://schemas.microsoft.com/office/drawing/2014/main" id="{8DECF8B2-A9E7-4717-A5C7-EA531E8BB9E3}"/>
                  </a:ext>
                </a:extLst>
              </p:cNvPr>
              <p:cNvSpPr>
                <a:spLocks noEditPoints="1"/>
              </p:cNvSpPr>
              <p:nvPr/>
            </p:nvSpPr>
            <p:spPr bwMode="auto">
              <a:xfrm>
                <a:off x="3052" y="1127"/>
                <a:ext cx="439" cy="606"/>
              </a:xfrm>
              <a:custGeom>
                <a:avLst/>
                <a:gdLst/>
                <a:ahLst/>
                <a:cxnLst>
                  <a:cxn ang="0">
                    <a:pos x="208" y="14"/>
                  </a:cxn>
                  <a:cxn ang="0">
                    <a:pos x="217" y="0"/>
                  </a:cxn>
                  <a:cxn ang="0">
                    <a:pos x="184" y="21"/>
                  </a:cxn>
                  <a:cxn ang="0">
                    <a:pos x="125" y="92"/>
                  </a:cxn>
                  <a:cxn ang="0">
                    <a:pos x="120" y="99"/>
                  </a:cxn>
                  <a:cxn ang="0">
                    <a:pos x="296" y="243"/>
                  </a:cxn>
                  <a:cxn ang="0">
                    <a:pos x="282" y="258"/>
                  </a:cxn>
                  <a:cxn ang="0">
                    <a:pos x="268" y="270"/>
                  </a:cxn>
                  <a:cxn ang="0">
                    <a:pos x="274" y="245"/>
                  </a:cxn>
                  <a:cxn ang="0">
                    <a:pos x="285" y="231"/>
                  </a:cxn>
                  <a:cxn ang="0">
                    <a:pos x="280" y="221"/>
                  </a:cxn>
                  <a:cxn ang="0">
                    <a:pos x="272" y="209"/>
                  </a:cxn>
                  <a:cxn ang="0">
                    <a:pos x="269" y="186"/>
                  </a:cxn>
                  <a:cxn ang="0">
                    <a:pos x="254" y="177"/>
                  </a:cxn>
                  <a:cxn ang="0">
                    <a:pos x="230" y="162"/>
                  </a:cxn>
                  <a:cxn ang="0">
                    <a:pos x="198" y="155"/>
                  </a:cxn>
                  <a:cxn ang="0">
                    <a:pos x="130" y="129"/>
                  </a:cxn>
                  <a:cxn ang="0">
                    <a:pos x="110" y="123"/>
                  </a:cxn>
                  <a:cxn ang="0">
                    <a:pos x="103" y="118"/>
                  </a:cxn>
                  <a:cxn ang="0">
                    <a:pos x="102" y="99"/>
                  </a:cxn>
                  <a:cxn ang="0">
                    <a:pos x="81" y="111"/>
                  </a:cxn>
                  <a:cxn ang="0">
                    <a:pos x="43" y="123"/>
                  </a:cxn>
                  <a:cxn ang="0">
                    <a:pos x="33" y="127"/>
                  </a:cxn>
                  <a:cxn ang="0">
                    <a:pos x="28" y="176"/>
                  </a:cxn>
                  <a:cxn ang="0">
                    <a:pos x="4" y="197"/>
                  </a:cxn>
                  <a:cxn ang="0">
                    <a:pos x="9" y="212"/>
                  </a:cxn>
                  <a:cxn ang="0">
                    <a:pos x="8" y="249"/>
                  </a:cxn>
                  <a:cxn ang="0">
                    <a:pos x="15" y="279"/>
                  </a:cxn>
                  <a:cxn ang="0">
                    <a:pos x="37" y="293"/>
                  </a:cxn>
                  <a:cxn ang="0">
                    <a:pos x="62" y="313"/>
                  </a:cxn>
                  <a:cxn ang="0">
                    <a:pos x="86" y="328"/>
                  </a:cxn>
                  <a:cxn ang="0">
                    <a:pos x="98" y="357"/>
                  </a:cxn>
                  <a:cxn ang="0">
                    <a:pos x="101" y="370"/>
                  </a:cxn>
                  <a:cxn ang="0">
                    <a:pos x="103" y="391"/>
                  </a:cxn>
                  <a:cxn ang="0">
                    <a:pos x="111" y="418"/>
                  </a:cxn>
                  <a:cxn ang="0">
                    <a:pos x="136" y="438"/>
                  </a:cxn>
                  <a:cxn ang="0">
                    <a:pos x="293" y="415"/>
                  </a:cxn>
                  <a:cxn ang="0">
                    <a:pos x="290" y="396"/>
                  </a:cxn>
                  <a:cxn ang="0">
                    <a:pos x="283" y="371"/>
                  </a:cxn>
                  <a:cxn ang="0">
                    <a:pos x="288" y="342"/>
                  </a:cxn>
                  <a:cxn ang="0">
                    <a:pos x="288" y="317"/>
                  </a:cxn>
                  <a:cxn ang="0">
                    <a:pos x="298" y="295"/>
                  </a:cxn>
                  <a:cxn ang="0">
                    <a:pos x="302" y="256"/>
                  </a:cxn>
                  <a:cxn ang="0">
                    <a:pos x="117" y="107"/>
                  </a:cxn>
                  <a:cxn ang="0">
                    <a:pos x="117" y="107"/>
                  </a:cxn>
                  <a:cxn ang="0">
                    <a:pos x="308" y="219"/>
                  </a:cxn>
                  <a:cxn ang="0">
                    <a:pos x="297" y="241"/>
                  </a:cxn>
                  <a:cxn ang="0">
                    <a:pos x="310" y="238"/>
                  </a:cxn>
                  <a:cxn ang="0">
                    <a:pos x="317" y="211"/>
                  </a:cxn>
                </a:cxnLst>
                <a:rect l="0" t="0" r="r" b="b"/>
                <a:pathLst>
                  <a:path w="317" h="438">
                    <a:moveTo>
                      <a:pt x="190" y="26"/>
                    </a:moveTo>
                    <a:lnTo>
                      <a:pt x="194" y="21"/>
                    </a:lnTo>
                    <a:lnTo>
                      <a:pt x="198" y="19"/>
                    </a:lnTo>
                    <a:lnTo>
                      <a:pt x="208" y="14"/>
                    </a:lnTo>
                    <a:lnTo>
                      <a:pt x="213" y="10"/>
                    </a:lnTo>
                    <a:lnTo>
                      <a:pt x="214" y="5"/>
                    </a:lnTo>
                    <a:lnTo>
                      <a:pt x="219" y="1"/>
                    </a:lnTo>
                    <a:lnTo>
                      <a:pt x="217" y="0"/>
                    </a:lnTo>
                    <a:lnTo>
                      <a:pt x="212" y="2"/>
                    </a:lnTo>
                    <a:lnTo>
                      <a:pt x="204" y="9"/>
                    </a:lnTo>
                    <a:lnTo>
                      <a:pt x="194" y="14"/>
                    </a:lnTo>
                    <a:lnTo>
                      <a:pt x="184" y="21"/>
                    </a:lnTo>
                    <a:lnTo>
                      <a:pt x="184" y="24"/>
                    </a:lnTo>
                    <a:lnTo>
                      <a:pt x="185" y="29"/>
                    </a:lnTo>
                    <a:lnTo>
                      <a:pt x="190" y="26"/>
                    </a:lnTo>
                    <a:close/>
                    <a:moveTo>
                      <a:pt x="125" y="92"/>
                    </a:moveTo>
                    <a:lnTo>
                      <a:pt x="122" y="90"/>
                    </a:lnTo>
                    <a:lnTo>
                      <a:pt x="124" y="95"/>
                    </a:lnTo>
                    <a:lnTo>
                      <a:pt x="125" y="92"/>
                    </a:lnTo>
                    <a:close/>
                    <a:moveTo>
                      <a:pt x="120" y="99"/>
                    </a:moveTo>
                    <a:lnTo>
                      <a:pt x="115" y="103"/>
                    </a:lnTo>
                    <a:lnTo>
                      <a:pt x="120" y="101"/>
                    </a:lnTo>
                    <a:lnTo>
                      <a:pt x="120" y="99"/>
                    </a:lnTo>
                    <a:close/>
                    <a:moveTo>
                      <a:pt x="296" y="243"/>
                    </a:moveTo>
                    <a:lnTo>
                      <a:pt x="291" y="246"/>
                    </a:lnTo>
                    <a:lnTo>
                      <a:pt x="286" y="248"/>
                    </a:lnTo>
                    <a:lnTo>
                      <a:pt x="283" y="253"/>
                    </a:lnTo>
                    <a:lnTo>
                      <a:pt x="282" y="258"/>
                    </a:lnTo>
                    <a:lnTo>
                      <a:pt x="280" y="263"/>
                    </a:lnTo>
                    <a:lnTo>
                      <a:pt x="274" y="267"/>
                    </a:lnTo>
                    <a:lnTo>
                      <a:pt x="272" y="270"/>
                    </a:lnTo>
                    <a:lnTo>
                      <a:pt x="268" y="270"/>
                    </a:lnTo>
                    <a:lnTo>
                      <a:pt x="267" y="265"/>
                    </a:lnTo>
                    <a:lnTo>
                      <a:pt x="268" y="259"/>
                    </a:lnTo>
                    <a:lnTo>
                      <a:pt x="272" y="250"/>
                    </a:lnTo>
                    <a:lnTo>
                      <a:pt x="274" y="245"/>
                    </a:lnTo>
                    <a:lnTo>
                      <a:pt x="276" y="240"/>
                    </a:lnTo>
                    <a:lnTo>
                      <a:pt x="281" y="238"/>
                    </a:lnTo>
                    <a:lnTo>
                      <a:pt x="285" y="235"/>
                    </a:lnTo>
                    <a:lnTo>
                      <a:pt x="285" y="231"/>
                    </a:lnTo>
                    <a:lnTo>
                      <a:pt x="286" y="226"/>
                    </a:lnTo>
                    <a:lnTo>
                      <a:pt x="285" y="226"/>
                    </a:lnTo>
                    <a:lnTo>
                      <a:pt x="283" y="226"/>
                    </a:lnTo>
                    <a:lnTo>
                      <a:pt x="280" y="221"/>
                    </a:lnTo>
                    <a:lnTo>
                      <a:pt x="278" y="217"/>
                    </a:lnTo>
                    <a:lnTo>
                      <a:pt x="281" y="207"/>
                    </a:lnTo>
                    <a:lnTo>
                      <a:pt x="276" y="207"/>
                    </a:lnTo>
                    <a:lnTo>
                      <a:pt x="272" y="209"/>
                    </a:lnTo>
                    <a:lnTo>
                      <a:pt x="269" y="205"/>
                    </a:lnTo>
                    <a:lnTo>
                      <a:pt x="272" y="200"/>
                    </a:lnTo>
                    <a:lnTo>
                      <a:pt x="272" y="190"/>
                    </a:lnTo>
                    <a:lnTo>
                      <a:pt x="269" y="186"/>
                    </a:lnTo>
                    <a:lnTo>
                      <a:pt x="272" y="185"/>
                    </a:lnTo>
                    <a:lnTo>
                      <a:pt x="266" y="180"/>
                    </a:lnTo>
                    <a:lnTo>
                      <a:pt x="259" y="177"/>
                    </a:lnTo>
                    <a:lnTo>
                      <a:pt x="254" y="177"/>
                    </a:lnTo>
                    <a:lnTo>
                      <a:pt x="253" y="167"/>
                    </a:lnTo>
                    <a:lnTo>
                      <a:pt x="248" y="165"/>
                    </a:lnTo>
                    <a:lnTo>
                      <a:pt x="235" y="163"/>
                    </a:lnTo>
                    <a:lnTo>
                      <a:pt x="230" y="162"/>
                    </a:lnTo>
                    <a:lnTo>
                      <a:pt x="225" y="163"/>
                    </a:lnTo>
                    <a:lnTo>
                      <a:pt x="217" y="162"/>
                    </a:lnTo>
                    <a:lnTo>
                      <a:pt x="214" y="162"/>
                    </a:lnTo>
                    <a:lnTo>
                      <a:pt x="198" y="155"/>
                    </a:lnTo>
                    <a:lnTo>
                      <a:pt x="146" y="145"/>
                    </a:lnTo>
                    <a:lnTo>
                      <a:pt x="140" y="136"/>
                    </a:lnTo>
                    <a:lnTo>
                      <a:pt x="136" y="132"/>
                    </a:lnTo>
                    <a:lnTo>
                      <a:pt x="130" y="129"/>
                    </a:lnTo>
                    <a:lnTo>
                      <a:pt x="129" y="127"/>
                    </a:lnTo>
                    <a:lnTo>
                      <a:pt x="120" y="127"/>
                    </a:lnTo>
                    <a:lnTo>
                      <a:pt x="115" y="124"/>
                    </a:lnTo>
                    <a:lnTo>
                      <a:pt x="110" y="123"/>
                    </a:lnTo>
                    <a:lnTo>
                      <a:pt x="105" y="126"/>
                    </a:lnTo>
                    <a:lnTo>
                      <a:pt x="100" y="126"/>
                    </a:lnTo>
                    <a:lnTo>
                      <a:pt x="102" y="123"/>
                    </a:lnTo>
                    <a:lnTo>
                      <a:pt x="103" y="118"/>
                    </a:lnTo>
                    <a:lnTo>
                      <a:pt x="103" y="113"/>
                    </a:lnTo>
                    <a:lnTo>
                      <a:pt x="106" y="109"/>
                    </a:lnTo>
                    <a:lnTo>
                      <a:pt x="107" y="103"/>
                    </a:lnTo>
                    <a:lnTo>
                      <a:pt x="102" y="99"/>
                    </a:lnTo>
                    <a:lnTo>
                      <a:pt x="96" y="103"/>
                    </a:lnTo>
                    <a:lnTo>
                      <a:pt x="92" y="107"/>
                    </a:lnTo>
                    <a:lnTo>
                      <a:pt x="86" y="109"/>
                    </a:lnTo>
                    <a:lnTo>
                      <a:pt x="81" y="111"/>
                    </a:lnTo>
                    <a:lnTo>
                      <a:pt x="72" y="116"/>
                    </a:lnTo>
                    <a:lnTo>
                      <a:pt x="53" y="123"/>
                    </a:lnTo>
                    <a:lnTo>
                      <a:pt x="48" y="124"/>
                    </a:lnTo>
                    <a:lnTo>
                      <a:pt x="43" y="123"/>
                    </a:lnTo>
                    <a:lnTo>
                      <a:pt x="38" y="118"/>
                    </a:lnTo>
                    <a:lnTo>
                      <a:pt x="37" y="121"/>
                    </a:lnTo>
                    <a:lnTo>
                      <a:pt x="35" y="122"/>
                    </a:lnTo>
                    <a:lnTo>
                      <a:pt x="33" y="127"/>
                    </a:lnTo>
                    <a:lnTo>
                      <a:pt x="29" y="127"/>
                    </a:lnTo>
                    <a:lnTo>
                      <a:pt x="30" y="166"/>
                    </a:lnTo>
                    <a:lnTo>
                      <a:pt x="30" y="171"/>
                    </a:lnTo>
                    <a:lnTo>
                      <a:pt x="28" y="176"/>
                    </a:lnTo>
                    <a:lnTo>
                      <a:pt x="18" y="181"/>
                    </a:lnTo>
                    <a:lnTo>
                      <a:pt x="8" y="187"/>
                    </a:lnTo>
                    <a:lnTo>
                      <a:pt x="7" y="192"/>
                    </a:lnTo>
                    <a:lnTo>
                      <a:pt x="4" y="197"/>
                    </a:lnTo>
                    <a:lnTo>
                      <a:pt x="0" y="201"/>
                    </a:lnTo>
                    <a:lnTo>
                      <a:pt x="0" y="206"/>
                    </a:lnTo>
                    <a:lnTo>
                      <a:pt x="4" y="211"/>
                    </a:lnTo>
                    <a:lnTo>
                      <a:pt x="9" y="212"/>
                    </a:lnTo>
                    <a:lnTo>
                      <a:pt x="14" y="223"/>
                    </a:lnTo>
                    <a:lnTo>
                      <a:pt x="9" y="235"/>
                    </a:lnTo>
                    <a:lnTo>
                      <a:pt x="10" y="244"/>
                    </a:lnTo>
                    <a:lnTo>
                      <a:pt x="8" y="249"/>
                    </a:lnTo>
                    <a:lnTo>
                      <a:pt x="10" y="259"/>
                    </a:lnTo>
                    <a:lnTo>
                      <a:pt x="10" y="268"/>
                    </a:lnTo>
                    <a:lnTo>
                      <a:pt x="8" y="273"/>
                    </a:lnTo>
                    <a:lnTo>
                      <a:pt x="15" y="279"/>
                    </a:lnTo>
                    <a:lnTo>
                      <a:pt x="20" y="283"/>
                    </a:lnTo>
                    <a:lnTo>
                      <a:pt x="25" y="285"/>
                    </a:lnTo>
                    <a:lnTo>
                      <a:pt x="34" y="287"/>
                    </a:lnTo>
                    <a:lnTo>
                      <a:pt x="37" y="293"/>
                    </a:lnTo>
                    <a:lnTo>
                      <a:pt x="42" y="295"/>
                    </a:lnTo>
                    <a:lnTo>
                      <a:pt x="48" y="298"/>
                    </a:lnTo>
                    <a:lnTo>
                      <a:pt x="56" y="302"/>
                    </a:lnTo>
                    <a:lnTo>
                      <a:pt x="62" y="313"/>
                    </a:lnTo>
                    <a:lnTo>
                      <a:pt x="72" y="321"/>
                    </a:lnTo>
                    <a:lnTo>
                      <a:pt x="77" y="323"/>
                    </a:lnTo>
                    <a:lnTo>
                      <a:pt x="81" y="324"/>
                    </a:lnTo>
                    <a:lnTo>
                      <a:pt x="86" y="328"/>
                    </a:lnTo>
                    <a:lnTo>
                      <a:pt x="91" y="333"/>
                    </a:lnTo>
                    <a:lnTo>
                      <a:pt x="95" y="338"/>
                    </a:lnTo>
                    <a:lnTo>
                      <a:pt x="97" y="352"/>
                    </a:lnTo>
                    <a:lnTo>
                      <a:pt x="98" y="357"/>
                    </a:lnTo>
                    <a:lnTo>
                      <a:pt x="97" y="358"/>
                    </a:lnTo>
                    <a:lnTo>
                      <a:pt x="100" y="365"/>
                    </a:lnTo>
                    <a:lnTo>
                      <a:pt x="100" y="368"/>
                    </a:lnTo>
                    <a:lnTo>
                      <a:pt x="101" y="370"/>
                    </a:lnTo>
                    <a:lnTo>
                      <a:pt x="102" y="375"/>
                    </a:lnTo>
                    <a:lnTo>
                      <a:pt x="106" y="376"/>
                    </a:lnTo>
                    <a:lnTo>
                      <a:pt x="108" y="381"/>
                    </a:lnTo>
                    <a:lnTo>
                      <a:pt x="103" y="391"/>
                    </a:lnTo>
                    <a:lnTo>
                      <a:pt x="106" y="399"/>
                    </a:lnTo>
                    <a:lnTo>
                      <a:pt x="106" y="406"/>
                    </a:lnTo>
                    <a:lnTo>
                      <a:pt x="110" y="411"/>
                    </a:lnTo>
                    <a:lnTo>
                      <a:pt x="111" y="418"/>
                    </a:lnTo>
                    <a:lnTo>
                      <a:pt x="113" y="423"/>
                    </a:lnTo>
                    <a:lnTo>
                      <a:pt x="118" y="425"/>
                    </a:lnTo>
                    <a:lnTo>
                      <a:pt x="132" y="428"/>
                    </a:lnTo>
                    <a:lnTo>
                      <a:pt x="136" y="438"/>
                    </a:lnTo>
                    <a:lnTo>
                      <a:pt x="225" y="433"/>
                    </a:lnTo>
                    <a:lnTo>
                      <a:pt x="292" y="426"/>
                    </a:lnTo>
                    <a:lnTo>
                      <a:pt x="295" y="426"/>
                    </a:lnTo>
                    <a:lnTo>
                      <a:pt x="293" y="415"/>
                    </a:lnTo>
                    <a:lnTo>
                      <a:pt x="293" y="411"/>
                    </a:lnTo>
                    <a:lnTo>
                      <a:pt x="293" y="406"/>
                    </a:lnTo>
                    <a:lnTo>
                      <a:pt x="292" y="401"/>
                    </a:lnTo>
                    <a:lnTo>
                      <a:pt x="290" y="396"/>
                    </a:lnTo>
                    <a:lnTo>
                      <a:pt x="290" y="392"/>
                    </a:lnTo>
                    <a:lnTo>
                      <a:pt x="285" y="386"/>
                    </a:lnTo>
                    <a:lnTo>
                      <a:pt x="286" y="382"/>
                    </a:lnTo>
                    <a:lnTo>
                      <a:pt x="283" y="371"/>
                    </a:lnTo>
                    <a:lnTo>
                      <a:pt x="285" y="362"/>
                    </a:lnTo>
                    <a:lnTo>
                      <a:pt x="287" y="351"/>
                    </a:lnTo>
                    <a:lnTo>
                      <a:pt x="287" y="347"/>
                    </a:lnTo>
                    <a:lnTo>
                      <a:pt x="288" y="342"/>
                    </a:lnTo>
                    <a:lnTo>
                      <a:pt x="291" y="337"/>
                    </a:lnTo>
                    <a:lnTo>
                      <a:pt x="291" y="331"/>
                    </a:lnTo>
                    <a:lnTo>
                      <a:pt x="288" y="321"/>
                    </a:lnTo>
                    <a:lnTo>
                      <a:pt x="288" y="317"/>
                    </a:lnTo>
                    <a:lnTo>
                      <a:pt x="291" y="307"/>
                    </a:lnTo>
                    <a:lnTo>
                      <a:pt x="293" y="302"/>
                    </a:lnTo>
                    <a:lnTo>
                      <a:pt x="297" y="298"/>
                    </a:lnTo>
                    <a:lnTo>
                      <a:pt x="298" y="295"/>
                    </a:lnTo>
                    <a:lnTo>
                      <a:pt x="295" y="285"/>
                    </a:lnTo>
                    <a:lnTo>
                      <a:pt x="296" y="280"/>
                    </a:lnTo>
                    <a:lnTo>
                      <a:pt x="297" y="270"/>
                    </a:lnTo>
                    <a:lnTo>
                      <a:pt x="302" y="256"/>
                    </a:lnTo>
                    <a:lnTo>
                      <a:pt x="303" y="253"/>
                    </a:lnTo>
                    <a:lnTo>
                      <a:pt x="301" y="246"/>
                    </a:lnTo>
                    <a:lnTo>
                      <a:pt x="296" y="243"/>
                    </a:lnTo>
                    <a:close/>
                    <a:moveTo>
                      <a:pt x="117" y="107"/>
                    </a:moveTo>
                    <a:lnTo>
                      <a:pt x="115" y="107"/>
                    </a:lnTo>
                    <a:lnTo>
                      <a:pt x="110" y="111"/>
                    </a:lnTo>
                    <a:lnTo>
                      <a:pt x="107" y="116"/>
                    </a:lnTo>
                    <a:lnTo>
                      <a:pt x="117" y="107"/>
                    </a:lnTo>
                    <a:close/>
                    <a:moveTo>
                      <a:pt x="317" y="211"/>
                    </a:moveTo>
                    <a:lnTo>
                      <a:pt x="316" y="210"/>
                    </a:lnTo>
                    <a:lnTo>
                      <a:pt x="311" y="214"/>
                    </a:lnTo>
                    <a:lnTo>
                      <a:pt x="308" y="219"/>
                    </a:lnTo>
                    <a:lnTo>
                      <a:pt x="303" y="224"/>
                    </a:lnTo>
                    <a:lnTo>
                      <a:pt x="303" y="229"/>
                    </a:lnTo>
                    <a:lnTo>
                      <a:pt x="300" y="234"/>
                    </a:lnTo>
                    <a:lnTo>
                      <a:pt x="297" y="241"/>
                    </a:lnTo>
                    <a:lnTo>
                      <a:pt x="300" y="245"/>
                    </a:lnTo>
                    <a:lnTo>
                      <a:pt x="305" y="246"/>
                    </a:lnTo>
                    <a:lnTo>
                      <a:pt x="308" y="241"/>
                    </a:lnTo>
                    <a:lnTo>
                      <a:pt x="310" y="238"/>
                    </a:lnTo>
                    <a:lnTo>
                      <a:pt x="310" y="233"/>
                    </a:lnTo>
                    <a:lnTo>
                      <a:pt x="313" y="226"/>
                    </a:lnTo>
                    <a:lnTo>
                      <a:pt x="313" y="221"/>
                    </a:lnTo>
                    <a:lnTo>
                      <a:pt x="317" y="211"/>
                    </a:lnTo>
                    <a:close/>
                  </a:path>
                </a:pathLst>
              </a:custGeom>
              <a:solidFill>
                <a:srgbClr val="336699"/>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60" name="Freeform 73">
                <a:extLst>
                  <a:ext uri="{FF2B5EF4-FFF2-40B4-BE49-F238E27FC236}">
                    <a16:creationId xmlns:a16="http://schemas.microsoft.com/office/drawing/2014/main" id="{E5A911D6-D13C-4F6D-92AB-11BD201640CC}"/>
                  </a:ext>
                </a:extLst>
              </p:cNvPr>
              <p:cNvSpPr>
                <a:spLocks noEditPoints="1"/>
              </p:cNvSpPr>
              <p:nvPr/>
            </p:nvSpPr>
            <p:spPr bwMode="auto">
              <a:xfrm>
                <a:off x="3231" y="2512"/>
                <a:ext cx="303" cy="515"/>
              </a:xfrm>
              <a:custGeom>
                <a:avLst/>
                <a:gdLst/>
                <a:ahLst/>
                <a:cxnLst>
                  <a:cxn ang="0">
                    <a:pos x="203" y="6"/>
                  </a:cxn>
                  <a:cxn ang="0">
                    <a:pos x="196" y="0"/>
                  </a:cxn>
                  <a:cxn ang="0">
                    <a:pos x="67" y="11"/>
                  </a:cxn>
                  <a:cxn ang="0">
                    <a:pos x="59" y="24"/>
                  </a:cxn>
                  <a:cxn ang="0">
                    <a:pos x="54" y="31"/>
                  </a:cxn>
                  <a:cxn ang="0">
                    <a:pos x="57" y="36"/>
                  </a:cxn>
                  <a:cxn ang="0">
                    <a:pos x="51" y="41"/>
                  </a:cxn>
                  <a:cxn ang="0">
                    <a:pos x="52" y="53"/>
                  </a:cxn>
                  <a:cxn ang="0">
                    <a:pos x="41" y="60"/>
                  </a:cxn>
                  <a:cxn ang="0">
                    <a:pos x="36" y="72"/>
                  </a:cxn>
                  <a:cxn ang="0">
                    <a:pos x="32" y="75"/>
                  </a:cxn>
                  <a:cxn ang="0">
                    <a:pos x="22" y="91"/>
                  </a:cxn>
                  <a:cxn ang="0">
                    <a:pos x="26" y="103"/>
                  </a:cxn>
                  <a:cxn ang="0">
                    <a:pos x="20" y="109"/>
                  </a:cxn>
                  <a:cxn ang="0">
                    <a:pos x="18" y="112"/>
                  </a:cxn>
                  <a:cxn ang="0">
                    <a:pos x="15" y="122"/>
                  </a:cxn>
                  <a:cxn ang="0">
                    <a:pos x="20" y="127"/>
                  </a:cxn>
                  <a:cxn ang="0">
                    <a:pos x="22" y="136"/>
                  </a:cxn>
                  <a:cxn ang="0">
                    <a:pos x="23" y="145"/>
                  </a:cxn>
                  <a:cxn ang="0">
                    <a:pos x="26" y="155"/>
                  </a:cxn>
                  <a:cxn ang="0">
                    <a:pos x="21" y="165"/>
                  </a:cxn>
                  <a:cxn ang="0">
                    <a:pos x="23" y="169"/>
                  </a:cxn>
                  <a:cxn ang="0">
                    <a:pos x="23" y="179"/>
                  </a:cxn>
                  <a:cxn ang="0">
                    <a:pos x="23" y="192"/>
                  </a:cxn>
                  <a:cxn ang="0">
                    <a:pos x="30" y="200"/>
                  </a:cxn>
                  <a:cxn ang="0">
                    <a:pos x="28" y="204"/>
                  </a:cxn>
                  <a:cxn ang="0">
                    <a:pos x="36" y="215"/>
                  </a:cxn>
                  <a:cxn ang="0">
                    <a:pos x="41" y="219"/>
                  </a:cxn>
                  <a:cxn ang="0">
                    <a:pos x="28" y="225"/>
                  </a:cxn>
                  <a:cxn ang="0">
                    <a:pos x="36" y="229"/>
                  </a:cxn>
                  <a:cxn ang="0">
                    <a:pos x="27" y="238"/>
                  </a:cxn>
                  <a:cxn ang="0">
                    <a:pos x="21" y="253"/>
                  </a:cxn>
                  <a:cxn ang="0">
                    <a:pos x="18" y="262"/>
                  </a:cxn>
                  <a:cxn ang="0">
                    <a:pos x="7" y="274"/>
                  </a:cxn>
                  <a:cxn ang="0">
                    <a:pos x="7" y="281"/>
                  </a:cxn>
                  <a:cxn ang="0">
                    <a:pos x="7" y="296"/>
                  </a:cxn>
                  <a:cxn ang="0">
                    <a:pos x="2" y="306"/>
                  </a:cxn>
                  <a:cxn ang="0">
                    <a:pos x="0" y="321"/>
                  </a:cxn>
                  <a:cxn ang="0">
                    <a:pos x="125" y="313"/>
                  </a:cxn>
                  <a:cxn ang="0">
                    <a:pos x="119" y="336"/>
                  </a:cxn>
                  <a:cxn ang="0">
                    <a:pos x="130" y="352"/>
                  </a:cxn>
                  <a:cxn ang="0">
                    <a:pos x="134" y="365"/>
                  </a:cxn>
                  <a:cxn ang="0">
                    <a:pos x="143" y="372"/>
                  </a:cxn>
                  <a:cxn ang="0">
                    <a:pos x="154" y="364"/>
                  </a:cxn>
                  <a:cxn ang="0">
                    <a:pos x="159" y="360"/>
                  </a:cxn>
                  <a:cxn ang="0">
                    <a:pos x="173" y="356"/>
                  </a:cxn>
                  <a:cxn ang="0">
                    <a:pos x="178" y="352"/>
                  </a:cxn>
                  <a:cxn ang="0">
                    <a:pos x="196" y="356"/>
                  </a:cxn>
                  <a:cxn ang="0">
                    <a:pos x="212" y="356"/>
                  </a:cxn>
                  <a:cxn ang="0">
                    <a:pos x="196" y="365"/>
                  </a:cxn>
                  <a:cxn ang="0">
                    <a:pos x="196" y="364"/>
                  </a:cxn>
                </a:cxnLst>
                <a:rect l="0" t="0" r="r" b="b"/>
                <a:pathLst>
                  <a:path w="215" h="372">
                    <a:moveTo>
                      <a:pt x="215" y="348"/>
                    </a:moveTo>
                    <a:lnTo>
                      <a:pt x="200" y="236"/>
                    </a:lnTo>
                    <a:lnTo>
                      <a:pt x="203" y="6"/>
                    </a:lnTo>
                    <a:lnTo>
                      <a:pt x="198" y="4"/>
                    </a:lnTo>
                    <a:lnTo>
                      <a:pt x="196" y="0"/>
                    </a:lnTo>
                    <a:lnTo>
                      <a:pt x="196" y="0"/>
                    </a:lnTo>
                    <a:lnTo>
                      <a:pt x="151" y="4"/>
                    </a:lnTo>
                    <a:lnTo>
                      <a:pt x="65" y="10"/>
                    </a:lnTo>
                    <a:lnTo>
                      <a:pt x="67" y="11"/>
                    </a:lnTo>
                    <a:lnTo>
                      <a:pt x="69" y="16"/>
                    </a:lnTo>
                    <a:lnTo>
                      <a:pt x="64" y="21"/>
                    </a:lnTo>
                    <a:lnTo>
                      <a:pt x="59" y="24"/>
                    </a:lnTo>
                    <a:lnTo>
                      <a:pt x="56" y="20"/>
                    </a:lnTo>
                    <a:lnTo>
                      <a:pt x="57" y="31"/>
                    </a:lnTo>
                    <a:lnTo>
                      <a:pt x="54" y="31"/>
                    </a:lnTo>
                    <a:lnTo>
                      <a:pt x="52" y="26"/>
                    </a:lnTo>
                    <a:lnTo>
                      <a:pt x="52" y="33"/>
                    </a:lnTo>
                    <a:lnTo>
                      <a:pt x="57" y="36"/>
                    </a:lnTo>
                    <a:lnTo>
                      <a:pt x="52" y="38"/>
                    </a:lnTo>
                    <a:lnTo>
                      <a:pt x="51" y="34"/>
                    </a:lnTo>
                    <a:lnTo>
                      <a:pt x="51" y="41"/>
                    </a:lnTo>
                    <a:lnTo>
                      <a:pt x="54" y="44"/>
                    </a:lnTo>
                    <a:lnTo>
                      <a:pt x="51" y="49"/>
                    </a:lnTo>
                    <a:lnTo>
                      <a:pt x="52" y="53"/>
                    </a:lnTo>
                    <a:lnTo>
                      <a:pt x="49" y="59"/>
                    </a:lnTo>
                    <a:lnTo>
                      <a:pt x="45" y="60"/>
                    </a:lnTo>
                    <a:lnTo>
                      <a:pt x="41" y="60"/>
                    </a:lnTo>
                    <a:lnTo>
                      <a:pt x="41" y="64"/>
                    </a:lnTo>
                    <a:lnTo>
                      <a:pt x="37" y="69"/>
                    </a:lnTo>
                    <a:lnTo>
                      <a:pt x="36" y="72"/>
                    </a:lnTo>
                    <a:lnTo>
                      <a:pt x="31" y="70"/>
                    </a:lnTo>
                    <a:lnTo>
                      <a:pt x="35" y="74"/>
                    </a:lnTo>
                    <a:lnTo>
                      <a:pt x="32" y="75"/>
                    </a:lnTo>
                    <a:lnTo>
                      <a:pt x="32" y="80"/>
                    </a:lnTo>
                    <a:lnTo>
                      <a:pt x="35" y="86"/>
                    </a:lnTo>
                    <a:lnTo>
                      <a:pt x="22" y="91"/>
                    </a:lnTo>
                    <a:lnTo>
                      <a:pt x="26" y="93"/>
                    </a:lnTo>
                    <a:lnTo>
                      <a:pt x="25" y="98"/>
                    </a:lnTo>
                    <a:lnTo>
                      <a:pt x="26" y="103"/>
                    </a:lnTo>
                    <a:lnTo>
                      <a:pt x="25" y="106"/>
                    </a:lnTo>
                    <a:lnTo>
                      <a:pt x="20" y="106"/>
                    </a:lnTo>
                    <a:lnTo>
                      <a:pt x="20" y="109"/>
                    </a:lnTo>
                    <a:lnTo>
                      <a:pt x="25" y="111"/>
                    </a:lnTo>
                    <a:lnTo>
                      <a:pt x="20" y="113"/>
                    </a:lnTo>
                    <a:lnTo>
                      <a:pt x="18" y="112"/>
                    </a:lnTo>
                    <a:lnTo>
                      <a:pt x="16" y="113"/>
                    </a:lnTo>
                    <a:lnTo>
                      <a:pt x="20" y="118"/>
                    </a:lnTo>
                    <a:lnTo>
                      <a:pt x="15" y="122"/>
                    </a:lnTo>
                    <a:lnTo>
                      <a:pt x="17" y="127"/>
                    </a:lnTo>
                    <a:lnTo>
                      <a:pt x="15" y="132"/>
                    </a:lnTo>
                    <a:lnTo>
                      <a:pt x="20" y="127"/>
                    </a:lnTo>
                    <a:lnTo>
                      <a:pt x="22" y="131"/>
                    </a:lnTo>
                    <a:lnTo>
                      <a:pt x="17" y="133"/>
                    </a:lnTo>
                    <a:lnTo>
                      <a:pt x="22" y="136"/>
                    </a:lnTo>
                    <a:lnTo>
                      <a:pt x="23" y="135"/>
                    </a:lnTo>
                    <a:lnTo>
                      <a:pt x="21" y="140"/>
                    </a:lnTo>
                    <a:lnTo>
                      <a:pt x="23" y="145"/>
                    </a:lnTo>
                    <a:lnTo>
                      <a:pt x="25" y="146"/>
                    </a:lnTo>
                    <a:lnTo>
                      <a:pt x="26" y="153"/>
                    </a:lnTo>
                    <a:lnTo>
                      <a:pt x="26" y="155"/>
                    </a:lnTo>
                    <a:lnTo>
                      <a:pt x="21" y="155"/>
                    </a:lnTo>
                    <a:lnTo>
                      <a:pt x="22" y="158"/>
                    </a:lnTo>
                    <a:lnTo>
                      <a:pt x="21" y="165"/>
                    </a:lnTo>
                    <a:lnTo>
                      <a:pt x="20" y="167"/>
                    </a:lnTo>
                    <a:lnTo>
                      <a:pt x="18" y="172"/>
                    </a:lnTo>
                    <a:lnTo>
                      <a:pt x="23" y="169"/>
                    </a:lnTo>
                    <a:lnTo>
                      <a:pt x="27" y="170"/>
                    </a:lnTo>
                    <a:lnTo>
                      <a:pt x="27" y="175"/>
                    </a:lnTo>
                    <a:lnTo>
                      <a:pt x="23" y="179"/>
                    </a:lnTo>
                    <a:lnTo>
                      <a:pt x="23" y="184"/>
                    </a:lnTo>
                    <a:lnTo>
                      <a:pt x="30" y="187"/>
                    </a:lnTo>
                    <a:lnTo>
                      <a:pt x="23" y="192"/>
                    </a:lnTo>
                    <a:lnTo>
                      <a:pt x="25" y="196"/>
                    </a:lnTo>
                    <a:lnTo>
                      <a:pt x="34" y="195"/>
                    </a:lnTo>
                    <a:lnTo>
                      <a:pt x="30" y="200"/>
                    </a:lnTo>
                    <a:lnTo>
                      <a:pt x="34" y="204"/>
                    </a:lnTo>
                    <a:lnTo>
                      <a:pt x="28" y="203"/>
                    </a:lnTo>
                    <a:lnTo>
                      <a:pt x="28" y="204"/>
                    </a:lnTo>
                    <a:lnTo>
                      <a:pt x="31" y="209"/>
                    </a:lnTo>
                    <a:lnTo>
                      <a:pt x="35" y="211"/>
                    </a:lnTo>
                    <a:lnTo>
                      <a:pt x="36" y="215"/>
                    </a:lnTo>
                    <a:lnTo>
                      <a:pt x="41" y="216"/>
                    </a:lnTo>
                    <a:lnTo>
                      <a:pt x="42" y="216"/>
                    </a:lnTo>
                    <a:lnTo>
                      <a:pt x="41" y="219"/>
                    </a:lnTo>
                    <a:lnTo>
                      <a:pt x="39" y="219"/>
                    </a:lnTo>
                    <a:lnTo>
                      <a:pt x="35" y="223"/>
                    </a:lnTo>
                    <a:lnTo>
                      <a:pt x="28" y="225"/>
                    </a:lnTo>
                    <a:lnTo>
                      <a:pt x="26" y="229"/>
                    </a:lnTo>
                    <a:lnTo>
                      <a:pt x="31" y="230"/>
                    </a:lnTo>
                    <a:lnTo>
                      <a:pt x="36" y="229"/>
                    </a:lnTo>
                    <a:lnTo>
                      <a:pt x="32" y="235"/>
                    </a:lnTo>
                    <a:lnTo>
                      <a:pt x="32" y="236"/>
                    </a:lnTo>
                    <a:lnTo>
                      <a:pt x="27" y="238"/>
                    </a:lnTo>
                    <a:lnTo>
                      <a:pt x="32" y="239"/>
                    </a:lnTo>
                    <a:lnTo>
                      <a:pt x="32" y="240"/>
                    </a:lnTo>
                    <a:lnTo>
                      <a:pt x="21" y="253"/>
                    </a:lnTo>
                    <a:lnTo>
                      <a:pt x="17" y="254"/>
                    </a:lnTo>
                    <a:lnTo>
                      <a:pt x="15" y="259"/>
                    </a:lnTo>
                    <a:lnTo>
                      <a:pt x="18" y="262"/>
                    </a:lnTo>
                    <a:lnTo>
                      <a:pt x="13" y="267"/>
                    </a:lnTo>
                    <a:lnTo>
                      <a:pt x="12" y="270"/>
                    </a:lnTo>
                    <a:lnTo>
                      <a:pt x="7" y="274"/>
                    </a:lnTo>
                    <a:lnTo>
                      <a:pt x="12" y="274"/>
                    </a:lnTo>
                    <a:lnTo>
                      <a:pt x="11" y="277"/>
                    </a:lnTo>
                    <a:lnTo>
                      <a:pt x="7" y="281"/>
                    </a:lnTo>
                    <a:lnTo>
                      <a:pt x="8" y="291"/>
                    </a:lnTo>
                    <a:lnTo>
                      <a:pt x="3" y="291"/>
                    </a:lnTo>
                    <a:lnTo>
                      <a:pt x="7" y="296"/>
                    </a:lnTo>
                    <a:lnTo>
                      <a:pt x="6" y="299"/>
                    </a:lnTo>
                    <a:lnTo>
                      <a:pt x="0" y="301"/>
                    </a:lnTo>
                    <a:lnTo>
                      <a:pt x="2" y="306"/>
                    </a:lnTo>
                    <a:lnTo>
                      <a:pt x="1" y="311"/>
                    </a:lnTo>
                    <a:lnTo>
                      <a:pt x="5" y="316"/>
                    </a:lnTo>
                    <a:lnTo>
                      <a:pt x="0" y="321"/>
                    </a:lnTo>
                    <a:lnTo>
                      <a:pt x="64" y="317"/>
                    </a:lnTo>
                    <a:lnTo>
                      <a:pt x="124" y="312"/>
                    </a:lnTo>
                    <a:lnTo>
                      <a:pt x="125" y="313"/>
                    </a:lnTo>
                    <a:lnTo>
                      <a:pt x="124" y="318"/>
                    </a:lnTo>
                    <a:lnTo>
                      <a:pt x="120" y="328"/>
                    </a:lnTo>
                    <a:lnTo>
                      <a:pt x="119" y="336"/>
                    </a:lnTo>
                    <a:lnTo>
                      <a:pt x="120" y="341"/>
                    </a:lnTo>
                    <a:lnTo>
                      <a:pt x="124" y="346"/>
                    </a:lnTo>
                    <a:lnTo>
                      <a:pt x="130" y="352"/>
                    </a:lnTo>
                    <a:lnTo>
                      <a:pt x="132" y="357"/>
                    </a:lnTo>
                    <a:lnTo>
                      <a:pt x="135" y="362"/>
                    </a:lnTo>
                    <a:lnTo>
                      <a:pt x="134" y="365"/>
                    </a:lnTo>
                    <a:lnTo>
                      <a:pt x="137" y="369"/>
                    </a:lnTo>
                    <a:lnTo>
                      <a:pt x="140" y="371"/>
                    </a:lnTo>
                    <a:lnTo>
                      <a:pt x="143" y="372"/>
                    </a:lnTo>
                    <a:lnTo>
                      <a:pt x="148" y="372"/>
                    </a:lnTo>
                    <a:lnTo>
                      <a:pt x="149" y="367"/>
                    </a:lnTo>
                    <a:lnTo>
                      <a:pt x="154" y="364"/>
                    </a:lnTo>
                    <a:lnTo>
                      <a:pt x="156" y="361"/>
                    </a:lnTo>
                    <a:lnTo>
                      <a:pt x="156" y="361"/>
                    </a:lnTo>
                    <a:lnTo>
                      <a:pt x="159" y="360"/>
                    </a:lnTo>
                    <a:lnTo>
                      <a:pt x="158" y="361"/>
                    </a:lnTo>
                    <a:lnTo>
                      <a:pt x="163" y="360"/>
                    </a:lnTo>
                    <a:lnTo>
                      <a:pt x="173" y="356"/>
                    </a:lnTo>
                    <a:lnTo>
                      <a:pt x="183" y="355"/>
                    </a:lnTo>
                    <a:lnTo>
                      <a:pt x="184" y="352"/>
                    </a:lnTo>
                    <a:lnTo>
                      <a:pt x="178" y="352"/>
                    </a:lnTo>
                    <a:lnTo>
                      <a:pt x="186" y="351"/>
                    </a:lnTo>
                    <a:lnTo>
                      <a:pt x="191" y="355"/>
                    </a:lnTo>
                    <a:lnTo>
                      <a:pt x="196" y="356"/>
                    </a:lnTo>
                    <a:lnTo>
                      <a:pt x="201" y="355"/>
                    </a:lnTo>
                    <a:lnTo>
                      <a:pt x="202" y="352"/>
                    </a:lnTo>
                    <a:lnTo>
                      <a:pt x="212" y="356"/>
                    </a:lnTo>
                    <a:lnTo>
                      <a:pt x="215" y="351"/>
                    </a:lnTo>
                    <a:lnTo>
                      <a:pt x="215" y="348"/>
                    </a:lnTo>
                    <a:close/>
                    <a:moveTo>
                      <a:pt x="196" y="365"/>
                    </a:moveTo>
                    <a:lnTo>
                      <a:pt x="200" y="365"/>
                    </a:lnTo>
                    <a:lnTo>
                      <a:pt x="205" y="365"/>
                    </a:lnTo>
                    <a:lnTo>
                      <a:pt x="196" y="364"/>
                    </a:lnTo>
                    <a:lnTo>
                      <a:pt x="196" y="365"/>
                    </a:lnTo>
                    <a:close/>
                  </a:path>
                </a:pathLst>
              </a:custGeom>
              <a:solidFill>
                <a:schemeClr val="bg1">
                  <a:lumMod val="85000"/>
                </a:schemeClr>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61" name="Freeform 74">
                <a:extLst>
                  <a:ext uri="{FF2B5EF4-FFF2-40B4-BE49-F238E27FC236}">
                    <a16:creationId xmlns:a16="http://schemas.microsoft.com/office/drawing/2014/main" id="{0C5A50D7-CC2A-4B5A-A927-DDE6DC4C498F}"/>
                  </a:ext>
                </a:extLst>
              </p:cNvPr>
              <p:cNvSpPr>
                <a:spLocks noEditPoints="1"/>
              </p:cNvSpPr>
              <p:nvPr/>
            </p:nvSpPr>
            <p:spPr bwMode="auto">
              <a:xfrm>
                <a:off x="3540" y="1344"/>
                <a:ext cx="326" cy="443"/>
              </a:xfrm>
              <a:custGeom>
                <a:avLst/>
                <a:gdLst/>
                <a:ahLst/>
                <a:cxnLst>
                  <a:cxn ang="0">
                    <a:pos x="234" y="193"/>
                  </a:cxn>
                  <a:cxn ang="0">
                    <a:pos x="227" y="179"/>
                  </a:cxn>
                  <a:cxn ang="0">
                    <a:pos x="219" y="154"/>
                  </a:cxn>
                  <a:cxn ang="0">
                    <a:pos x="203" y="121"/>
                  </a:cxn>
                  <a:cxn ang="0">
                    <a:pos x="185" y="123"/>
                  </a:cxn>
                  <a:cxn ang="0">
                    <a:pos x="172" y="132"/>
                  </a:cxn>
                  <a:cxn ang="0">
                    <a:pos x="165" y="149"/>
                  </a:cxn>
                  <a:cxn ang="0">
                    <a:pos x="155" y="156"/>
                  </a:cxn>
                  <a:cxn ang="0">
                    <a:pos x="143" y="144"/>
                  </a:cxn>
                  <a:cxn ang="0">
                    <a:pos x="154" y="128"/>
                  </a:cxn>
                  <a:cxn ang="0">
                    <a:pos x="160" y="106"/>
                  </a:cxn>
                  <a:cxn ang="0">
                    <a:pos x="168" y="83"/>
                  </a:cxn>
                  <a:cxn ang="0">
                    <a:pos x="164" y="59"/>
                  </a:cxn>
                  <a:cxn ang="0">
                    <a:pos x="158" y="45"/>
                  </a:cxn>
                  <a:cxn ang="0">
                    <a:pos x="160" y="38"/>
                  </a:cxn>
                  <a:cxn ang="0">
                    <a:pos x="149" y="25"/>
                  </a:cxn>
                  <a:cxn ang="0">
                    <a:pos x="129" y="20"/>
                  </a:cxn>
                  <a:cxn ang="0">
                    <a:pos x="115" y="16"/>
                  </a:cxn>
                  <a:cxn ang="0">
                    <a:pos x="102" y="6"/>
                  </a:cxn>
                  <a:cxn ang="0">
                    <a:pos x="89" y="4"/>
                  </a:cxn>
                  <a:cxn ang="0">
                    <a:pos x="75" y="4"/>
                  </a:cxn>
                  <a:cxn ang="0">
                    <a:pos x="63" y="16"/>
                  </a:cxn>
                  <a:cxn ang="0">
                    <a:pos x="70" y="29"/>
                  </a:cxn>
                  <a:cxn ang="0">
                    <a:pos x="58" y="37"/>
                  </a:cxn>
                  <a:cxn ang="0">
                    <a:pos x="53" y="60"/>
                  </a:cxn>
                  <a:cxn ang="0">
                    <a:pos x="51" y="76"/>
                  </a:cxn>
                  <a:cxn ang="0">
                    <a:pos x="48" y="66"/>
                  </a:cxn>
                  <a:cxn ang="0">
                    <a:pos x="41" y="81"/>
                  </a:cxn>
                  <a:cxn ang="0">
                    <a:pos x="39" y="66"/>
                  </a:cxn>
                  <a:cxn ang="0">
                    <a:pos x="38" y="53"/>
                  </a:cxn>
                  <a:cxn ang="0">
                    <a:pos x="32" y="67"/>
                  </a:cxn>
                  <a:cxn ang="0">
                    <a:pos x="17" y="79"/>
                  </a:cxn>
                  <a:cxn ang="0">
                    <a:pos x="9" y="92"/>
                  </a:cxn>
                  <a:cxn ang="0">
                    <a:pos x="12" y="115"/>
                  </a:cxn>
                  <a:cxn ang="0">
                    <a:pos x="2" y="140"/>
                  </a:cxn>
                  <a:cxn ang="0">
                    <a:pos x="8" y="164"/>
                  </a:cxn>
                  <a:cxn ang="0">
                    <a:pos x="3" y="177"/>
                  </a:cxn>
                  <a:cxn ang="0">
                    <a:pos x="19" y="206"/>
                  </a:cxn>
                  <a:cxn ang="0">
                    <a:pos x="28" y="255"/>
                  </a:cxn>
                  <a:cxn ang="0">
                    <a:pos x="18" y="288"/>
                  </a:cxn>
                  <a:cxn ang="0">
                    <a:pos x="8" y="313"/>
                  </a:cxn>
                  <a:cxn ang="0">
                    <a:pos x="4" y="320"/>
                  </a:cxn>
                  <a:cxn ang="0">
                    <a:pos x="116" y="311"/>
                  </a:cxn>
                  <a:cxn ang="0">
                    <a:pos x="194" y="288"/>
                  </a:cxn>
                  <a:cxn ang="0">
                    <a:pos x="204" y="254"/>
                  </a:cxn>
                  <a:cxn ang="0">
                    <a:pos x="212" y="247"/>
                  </a:cxn>
                  <a:cxn ang="0">
                    <a:pos x="218" y="227"/>
                  </a:cxn>
                  <a:cxn ang="0">
                    <a:pos x="227" y="223"/>
                  </a:cxn>
                  <a:cxn ang="0">
                    <a:pos x="231" y="228"/>
                  </a:cxn>
                  <a:cxn ang="0">
                    <a:pos x="233" y="208"/>
                  </a:cxn>
                  <a:cxn ang="0">
                    <a:pos x="41" y="9"/>
                  </a:cxn>
                  <a:cxn ang="0">
                    <a:pos x="36" y="21"/>
                  </a:cxn>
                </a:cxnLst>
                <a:rect l="0" t="0" r="r" b="b"/>
                <a:pathLst>
                  <a:path w="236" h="320">
                    <a:moveTo>
                      <a:pt x="233" y="198"/>
                    </a:moveTo>
                    <a:lnTo>
                      <a:pt x="236" y="196"/>
                    </a:lnTo>
                    <a:lnTo>
                      <a:pt x="234" y="193"/>
                    </a:lnTo>
                    <a:lnTo>
                      <a:pt x="234" y="193"/>
                    </a:lnTo>
                    <a:lnTo>
                      <a:pt x="229" y="185"/>
                    </a:lnTo>
                    <a:lnTo>
                      <a:pt x="227" y="179"/>
                    </a:lnTo>
                    <a:lnTo>
                      <a:pt x="224" y="169"/>
                    </a:lnTo>
                    <a:lnTo>
                      <a:pt x="222" y="159"/>
                    </a:lnTo>
                    <a:lnTo>
                      <a:pt x="219" y="154"/>
                    </a:lnTo>
                    <a:lnTo>
                      <a:pt x="213" y="135"/>
                    </a:lnTo>
                    <a:lnTo>
                      <a:pt x="208" y="125"/>
                    </a:lnTo>
                    <a:lnTo>
                      <a:pt x="203" y="121"/>
                    </a:lnTo>
                    <a:lnTo>
                      <a:pt x="199" y="118"/>
                    </a:lnTo>
                    <a:lnTo>
                      <a:pt x="193" y="117"/>
                    </a:lnTo>
                    <a:lnTo>
                      <a:pt x="185" y="123"/>
                    </a:lnTo>
                    <a:lnTo>
                      <a:pt x="182" y="125"/>
                    </a:lnTo>
                    <a:lnTo>
                      <a:pt x="177" y="130"/>
                    </a:lnTo>
                    <a:lnTo>
                      <a:pt x="172" y="132"/>
                    </a:lnTo>
                    <a:lnTo>
                      <a:pt x="173" y="136"/>
                    </a:lnTo>
                    <a:lnTo>
                      <a:pt x="170" y="145"/>
                    </a:lnTo>
                    <a:lnTo>
                      <a:pt x="165" y="149"/>
                    </a:lnTo>
                    <a:lnTo>
                      <a:pt x="163" y="154"/>
                    </a:lnTo>
                    <a:lnTo>
                      <a:pt x="159" y="159"/>
                    </a:lnTo>
                    <a:lnTo>
                      <a:pt x="155" y="156"/>
                    </a:lnTo>
                    <a:lnTo>
                      <a:pt x="149" y="156"/>
                    </a:lnTo>
                    <a:lnTo>
                      <a:pt x="144" y="150"/>
                    </a:lnTo>
                    <a:lnTo>
                      <a:pt x="143" y="144"/>
                    </a:lnTo>
                    <a:lnTo>
                      <a:pt x="144" y="133"/>
                    </a:lnTo>
                    <a:lnTo>
                      <a:pt x="149" y="130"/>
                    </a:lnTo>
                    <a:lnTo>
                      <a:pt x="154" y="128"/>
                    </a:lnTo>
                    <a:lnTo>
                      <a:pt x="159" y="121"/>
                    </a:lnTo>
                    <a:lnTo>
                      <a:pt x="159" y="111"/>
                    </a:lnTo>
                    <a:lnTo>
                      <a:pt x="160" y="106"/>
                    </a:lnTo>
                    <a:lnTo>
                      <a:pt x="165" y="103"/>
                    </a:lnTo>
                    <a:lnTo>
                      <a:pt x="170" y="98"/>
                    </a:lnTo>
                    <a:lnTo>
                      <a:pt x="168" y="83"/>
                    </a:lnTo>
                    <a:lnTo>
                      <a:pt x="169" y="73"/>
                    </a:lnTo>
                    <a:lnTo>
                      <a:pt x="167" y="64"/>
                    </a:lnTo>
                    <a:lnTo>
                      <a:pt x="164" y="59"/>
                    </a:lnTo>
                    <a:lnTo>
                      <a:pt x="159" y="55"/>
                    </a:lnTo>
                    <a:lnTo>
                      <a:pt x="156" y="52"/>
                    </a:lnTo>
                    <a:lnTo>
                      <a:pt x="158" y="45"/>
                    </a:lnTo>
                    <a:lnTo>
                      <a:pt x="163" y="44"/>
                    </a:lnTo>
                    <a:lnTo>
                      <a:pt x="163" y="39"/>
                    </a:lnTo>
                    <a:lnTo>
                      <a:pt x="160" y="38"/>
                    </a:lnTo>
                    <a:lnTo>
                      <a:pt x="156" y="33"/>
                    </a:lnTo>
                    <a:lnTo>
                      <a:pt x="155" y="28"/>
                    </a:lnTo>
                    <a:lnTo>
                      <a:pt x="149" y="25"/>
                    </a:lnTo>
                    <a:lnTo>
                      <a:pt x="145" y="25"/>
                    </a:lnTo>
                    <a:lnTo>
                      <a:pt x="140" y="23"/>
                    </a:lnTo>
                    <a:lnTo>
                      <a:pt x="129" y="20"/>
                    </a:lnTo>
                    <a:lnTo>
                      <a:pt x="125" y="18"/>
                    </a:lnTo>
                    <a:lnTo>
                      <a:pt x="120" y="18"/>
                    </a:lnTo>
                    <a:lnTo>
                      <a:pt x="115" y="16"/>
                    </a:lnTo>
                    <a:lnTo>
                      <a:pt x="112" y="11"/>
                    </a:lnTo>
                    <a:lnTo>
                      <a:pt x="107" y="9"/>
                    </a:lnTo>
                    <a:lnTo>
                      <a:pt x="102" y="6"/>
                    </a:lnTo>
                    <a:lnTo>
                      <a:pt x="99" y="8"/>
                    </a:lnTo>
                    <a:lnTo>
                      <a:pt x="94" y="8"/>
                    </a:lnTo>
                    <a:lnTo>
                      <a:pt x="89" y="4"/>
                    </a:lnTo>
                    <a:lnTo>
                      <a:pt x="85" y="3"/>
                    </a:lnTo>
                    <a:lnTo>
                      <a:pt x="80" y="0"/>
                    </a:lnTo>
                    <a:lnTo>
                      <a:pt x="75" y="4"/>
                    </a:lnTo>
                    <a:lnTo>
                      <a:pt x="70" y="6"/>
                    </a:lnTo>
                    <a:lnTo>
                      <a:pt x="67" y="11"/>
                    </a:lnTo>
                    <a:lnTo>
                      <a:pt x="63" y="16"/>
                    </a:lnTo>
                    <a:lnTo>
                      <a:pt x="63" y="21"/>
                    </a:lnTo>
                    <a:lnTo>
                      <a:pt x="65" y="27"/>
                    </a:lnTo>
                    <a:lnTo>
                      <a:pt x="70" y="29"/>
                    </a:lnTo>
                    <a:lnTo>
                      <a:pt x="70" y="34"/>
                    </a:lnTo>
                    <a:lnTo>
                      <a:pt x="63" y="34"/>
                    </a:lnTo>
                    <a:lnTo>
                      <a:pt x="58" y="37"/>
                    </a:lnTo>
                    <a:lnTo>
                      <a:pt x="53" y="40"/>
                    </a:lnTo>
                    <a:lnTo>
                      <a:pt x="51" y="45"/>
                    </a:lnTo>
                    <a:lnTo>
                      <a:pt x="53" y="60"/>
                    </a:lnTo>
                    <a:lnTo>
                      <a:pt x="53" y="66"/>
                    </a:lnTo>
                    <a:lnTo>
                      <a:pt x="52" y="71"/>
                    </a:lnTo>
                    <a:lnTo>
                      <a:pt x="51" y="76"/>
                    </a:lnTo>
                    <a:lnTo>
                      <a:pt x="47" y="81"/>
                    </a:lnTo>
                    <a:lnTo>
                      <a:pt x="48" y="76"/>
                    </a:lnTo>
                    <a:lnTo>
                      <a:pt x="48" y="66"/>
                    </a:lnTo>
                    <a:lnTo>
                      <a:pt x="46" y="66"/>
                    </a:lnTo>
                    <a:lnTo>
                      <a:pt x="44" y="76"/>
                    </a:lnTo>
                    <a:lnTo>
                      <a:pt x="41" y="81"/>
                    </a:lnTo>
                    <a:lnTo>
                      <a:pt x="41" y="76"/>
                    </a:lnTo>
                    <a:lnTo>
                      <a:pt x="42" y="72"/>
                    </a:lnTo>
                    <a:lnTo>
                      <a:pt x="39" y="66"/>
                    </a:lnTo>
                    <a:lnTo>
                      <a:pt x="41" y="63"/>
                    </a:lnTo>
                    <a:lnTo>
                      <a:pt x="43" y="49"/>
                    </a:lnTo>
                    <a:lnTo>
                      <a:pt x="38" y="53"/>
                    </a:lnTo>
                    <a:lnTo>
                      <a:pt x="36" y="58"/>
                    </a:lnTo>
                    <a:lnTo>
                      <a:pt x="33" y="62"/>
                    </a:lnTo>
                    <a:lnTo>
                      <a:pt x="32" y="67"/>
                    </a:lnTo>
                    <a:lnTo>
                      <a:pt x="28" y="72"/>
                    </a:lnTo>
                    <a:lnTo>
                      <a:pt x="23" y="71"/>
                    </a:lnTo>
                    <a:lnTo>
                      <a:pt x="17" y="79"/>
                    </a:lnTo>
                    <a:lnTo>
                      <a:pt x="18" y="84"/>
                    </a:lnTo>
                    <a:lnTo>
                      <a:pt x="13" y="88"/>
                    </a:lnTo>
                    <a:lnTo>
                      <a:pt x="9" y="92"/>
                    </a:lnTo>
                    <a:lnTo>
                      <a:pt x="12" y="102"/>
                    </a:lnTo>
                    <a:lnTo>
                      <a:pt x="11" y="110"/>
                    </a:lnTo>
                    <a:lnTo>
                      <a:pt x="12" y="115"/>
                    </a:lnTo>
                    <a:lnTo>
                      <a:pt x="12" y="120"/>
                    </a:lnTo>
                    <a:lnTo>
                      <a:pt x="5" y="135"/>
                    </a:lnTo>
                    <a:lnTo>
                      <a:pt x="2" y="140"/>
                    </a:lnTo>
                    <a:lnTo>
                      <a:pt x="0" y="145"/>
                    </a:lnTo>
                    <a:lnTo>
                      <a:pt x="4" y="149"/>
                    </a:lnTo>
                    <a:lnTo>
                      <a:pt x="8" y="164"/>
                    </a:lnTo>
                    <a:lnTo>
                      <a:pt x="4" y="169"/>
                    </a:lnTo>
                    <a:lnTo>
                      <a:pt x="2" y="174"/>
                    </a:lnTo>
                    <a:lnTo>
                      <a:pt x="3" y="177"/>
                    </a:lnTo>
                    <a:lnTo>
                      <a:pt x="17" y="204"/>
                    </a:lnTo>
                    <a:lnTo>
                      <a:pt x="22" y="201"/>
                    </a:lnTo>
                    <a:lnTo>
                      <a:pt x="19" y="206"/>
                    </a:lnTo>
                    <a:lnTo>
                      <a:pt x="26" y="222"/>
                    </a:lnTo>
                    <a:lnTo>
                      <a:pt x="28" y="242"/>
                    </a:lnTo>
                    <a:lnTo>
                      <a:pt x="28" y="255"/>
                    </a:lnTo>
                    <a:lnTo>
                      <a:pt x="26" y="273"/>
                    </a:lnTo>
                    <a:lnTo>
                      <a:pt x="23" y="279"/>
                    </a:lnTo>
                    <a:lnTo>
                      <a:pt x="18" y="288"/>
                    </a:lnTo>
                    <a:lnTo>
                      <a:pt x="14" y="303"/>
                    </a:lnTo>
                    <a:lnTo>
                      <a:pt x="12" y="308"/>
                    </a:lnTo>
                    <a:lnTo>
                      <a:pt x="8" y="313"/>
                    </a:lnTo>
                    <a:lnTo>
                      <a:pt x="4" y="317"/>
                    </a:lnTo>
                    <a:lnTo>
                      <a:pt x="2" y="320"/>
                    </a:lnTo>
                    <a:lnTo>
                      <a:pt x="4" y="320"/>
                    </a:lnTo>
                    <a:lnTo>
                      <a:pt x="32" y="316"/>
                    </a:lnTo>
                    <a:lnTo>
                      <a:pt x="111" y="306"/>
                    </a:lnTo>
                    <a:lnTo>
                      <a:pt x="116" y="311"/>
                    </a:lnTo>
                    <a:lnTo>
                      <a:pt x="168" y="302"/>
                    </a:lnTo>
                    <a:lnTo>
                      <a:pt x="190" y="297"/>
                    </a:lnTo>
                    <a:lnTo>
                      <a:pt x="194" y="288"/>
                    </a:lnTo>
                    <a:lnTo>
                      <a:pt x="203" y="273"/>
                    </a:lnTo>
                    <a:lnTo>
                      <a:pt x="203" y="258"/>
                    </a:lnTo>
                    <a:lnTo>
                      <a:pt x="204" y="254"/>
                    </a:lnTo>
                    <a:lnTo>
                      <a:pt x="206" y="252"/>
                    </a:lnTo>
                    <a:lnTo>
                      <a:pt x="207" y="250"/>
                    </a:lnTo>
                    <a:lnTo>
                      <a:pt x="212" y="247"/>
                    </a:lnTo>
                    <a:lnTo>
                      <a:pt x="216" y="242"/>
                    </a:lnTo>
                    <a:lnTo>
                      <a:pt x="216" y="232"/>
                    </a:lnTo>
                    <a:lnTo>
                      <a:pt x="218" y="227"/>
                    </a:lnTo>
                    <a:lnTo>
                      <a:pt x="219" y="223"/>
                    </a:lnTo>
                    <a:lnTo>
                      <a:pt x="224" y="220"/>
                    </a:lnTo>
                    <a:lnTo>
                      <a:pt x="227" y="223"/>
                    </a:lnTo>
                    <a:lnTo>
                      <a:pt x="228" y="228"/>
                    </a:lnTo>
                    <a:lnTo>
                      <a:pt x="227" y="229"/>
                    </a:lnTo>
                    <a:lnTo>
                      <a:pt x="231" y="228"/>
                    </a:lnTo>
                    <a:lnTo>
                      <a:pt x="233" y="223"/>
                    </a:lnTo>
                    <a:lnTo>
                      <a:pt x="234" y="213"/>
                    </a:lnTo>
                    <a:lnTo>
                      <a:pt x="233" y="208"/>
                    </a:lnTo>
                    <a:lnTo>
                      <a:pt x="233" y="198"/>
                    </a:lnTo>
                    <a:close/>
                    <a:moveTo>
                      <a:pt x="41" y="10"/>
                    </a:moveTo>
                    <a:lnTo>
                      <a:pt x="41" y="9"/>
                    </a:lnTo>
                    <a:lnTo>
                      <a:pt x="37" y="11"/>
                    </a:lnTo>
                    <a:lnTo>
                      <a:pt x="36" y="16"/>
                    </a:lnTo>
                    <a:lnTo>
                      <a:pt x="36" y="21"/>
                    </a:lnTo>
                    <a:lnTo>
                      <a:pt x="41" y="20"/>
                    </a:lnTo>
                    <a:lnTo>
                      <a:pt x="41" y="10"/>
                    </a:lnTo>
                    <a:close/>
                  </a:path>
                </a:pathLst>
              </a:custGeom>
              <a:solidFill>
                <a:srgbClr val="336699"/>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62" name="Freeform 75">
                <a:extLst>
                  <a:ext uri="{FF2B5EF4-FFF2-40B4-BE49-F238E27FC236}">
                    <a16:creationId xmlns:a16="http://schemas.microsoft.com/office/drawing/2014/main" id="{C0A52F58-D1B8-492A-925B-FFC3BC4CB383}"/>
                  </a:ext>
                </a:extLst>
              </p:cNvPr>
              <p:cNvSpPr>
                <a:spLocks noEditPoints="1"/>
              </p:cNvSpPr>
              <p:nvPr/>
            </p:nvSpPr>
            <p:spPr bwMode="auto">
              <a:xfrm>
                <a:off x="3231" y="1195"/>
                <a:ext cx="510" cy="245"/>
              </a:xfrm>
              <a:custGeom>
                <a:avLst/>
                <a:gdLst/>
                <a:ahLst/>
                <a:cxnLst>
                  <a:cxn ang="0">
                    <a:pos x="332" y="75"/>
                  </a:cxn>
                  <a:cxn ang="0">
                    <a:pos x="325" y="67"/>
                  </a:cxn>
                  <a:cxn ang="0">
                    <a:pos x="317" y="53"/>
                  </a:cxn>
                  <a:cxn ang="0">
                    <a:pos x="310" y="58"/>
                  </a:cxn>
                  <a:cxn ang="0">
                    <a:pos x="293" y="59"/>
                  </a:cxn>
                  <a:cxn ang="0">
                    <a:pos x="280" y="36"/>
                  </a:cxn>
                  <a:cxn ang="0">
                    <a:pos x="256" y="45"/>
                  </a:cxn>
                  <a:cxn ang="0">
                    <a:pos x="227" y="50"/>
                  </a:cxn>
                  <a:cxn ang="0">
                    <a:pos x="205" y="63"/>
                  </a:cxn>
                  <a:cxn ang="0">
                    <a:pos x="188" y="70"/>
                  </a:cxn>
                  <a:cxn ang="0">
                    <a:pos x="167" y="70"/>
                  </a:cxn>
                  <a:cxn ang="0">
                    <a:pos x="154" y="63"/>
                  </a:cxn>
                  <a:cxn ang="0">
                    <a:pos x="138" y="48"/>
                  </a:cxn>
                  <a:cxn ang="0">
                    <a:pos x="119" y="43"/>
                  </a:cxn>
                  <a:cxn ang="0">
                    <a:pos x="108" y="50"/>
                  </a:cxn>
                  <a:cxn ang="0">
                    <a:pos x="103" y="48"/>
                  </a:cxn>
                  <a:cxn ang="0">
                    <a:pos x="99" y="50"/>
                  </a:cxn>
                  <a:cxn ang="0">
                    <a:pos x="88" y="29"/>
                  </a:cxn>
                  <a:cxn ang="0">
                    <a:pos x="71" y="40"/>
                  </a:cxn>
                  <a:cxn ang="0">
                    <a:pos x="52" y="53"/>
                  </a:cxn>
                  <a:cxn ang="0">
                    <a:pos x="37" y="57"/>
                  </a:cxn>
                  <a:cxn ang="0">
                    <a:pos x="18" y="69"/>
                  </a:cxn>
                  <a:cxn ang="0">
                    <a:pos x="1" y="80"/>
                  </a:cxn>
                  <a:cxn ang="0">
                    <a:pos x="17" y="96"/>
                  </a:cxn>
                  <a:cxn ang="0">
                    <a:pos x="88" y="113"/>
                  </a:cxn>
                  <a:cxn ang="0">
                    <a:pos x="106" y="114"/>
                  </a:cxn>
                  <a:cxn ang="0">
                    <a:pos x="125" y="128"/>
                  </a:cxn>
                  <a:cxn ang="0">
                    <a:pos x="143" y="136"/>
                  </a:cxn>
                  <a:cxn ang="0">
                    <a:pos x="143" y="151"/>
                  </a:cxn>
                  <a:cxn ang="0">
                    <a:pos x="147" y="158"/>
                  </a:cxn>
                  <a:cxn ang="0">
                    <a:pos x="151" y="172"/>
                  </a:cxn>
                  <a:cxn ang="0">
                    <a:pos x="157" y="177"/>
                  </a:cxn>
                  <a:cxn ang="0">
                    <a:pos x="169" y="151"/>
                  </a:cxn>
                  <a:cxn ang="0">
                    <a:pos x="179" y="131"/>
                  </a:cxn>
                  <a:cxn ang="0">
                    <a:pos x="183" y="118"/>
                  </a:cxn>
                  <a:cxn ang="0">
                    <a:pos x="192" y="124"/>
                  </a:cxn>
                  <a:cxn ang="0">
                    <a:pos x="203" y="114"/>
                  </a:cxn>
                  <a:cxn ang="0">
                    <a:pos x="202" y="124"/>
                  </a:cxn>
                  <a:cxn ang="0">
                    <a:pos x="208" y="126"/>
                  </a:cxn>
                  <a:cxn ang="0">
                    <a:pos x="218" y="112"/>
                  </a:cxn>
                  <a:cxn ang="0">
                    <a:pos x="230" y="104"/>
                  </a:cxn>
                  <a:cxn ang="0">
                    <a:pos x="249" y="102"/>
                  </a:cxn>
                  <a:cxn ang="0">
                    <a:pos x="267" y="89"/>
                  </a:cxn>
                  <a:cxn ang="0">
                    <a:pos x="288" y="94"/>
                  </a:cxn>
                  <a:cxn ang="0">
                    <a:pos x="303" y="96"/>
                  </a:cxn>
                  <a:cxn ang="0">
                    <a:pos x="313" y="92"/>
                  </a:cxn>
                  <a:cxn ang="0">
                    <a:pos x="345" y="89"/>
                  </a:cxn>
                  <a:cxn ang="0">
                    <a:pos x="100" y="29"/>
                  </a:cxn>
                  <a:cxn ang="0">
                    <a:pos x="96" y="34"/>
                  </a:cxn>
                  <a:cxn ang="0">
                    <a:pos x="117" y="16"/>
                  </a:cxn>
                  <a:cxn ang="0">
                    <a:pos x="129" y="6"/>
                  </a:cxn>
                  <a:cxn ang="0">
                    <a:pos x="119" y="0"/>
                  </a:cxn>
                  <a:cxn ang="0">
                    <a:pos x="91" y="20"/>
                  </a:cxn>
                  <a:cxn ang="0">
                    <a:pos x="100" y="29"/>
                  </a:cxn>
                  <a:cxn ang="0">
                    <a:pos x="354" y="78"/>
                  </a:cxn>
                  <a:cxn ang="0">
                    <a:pos x="347" y="88"/>
                  </a:cxn>
                  <a:cxn ang="0">
                    <a:pos x="361" y="90"/>
                  </a:cxn>
                </a:cxnLst>
                <a:rect l="0" t="0" r="r" b="b"/>
                <a:pathLst>
                  <a:path w="367" h="177">
                    <a:moveTo>
                      <a:pt x="338" y="82"/>
                    </a:moveTo>
                    <a:lnTo>
                      <a:pt x="337" y="78"/>
                    </a:lnTo>
                    <a:lnTo>
                      <a:pt x="332" y="75"/>
                    </a:lnTo>
                    <a:lnTo>
                      <a:pt x="330" y="75"/>
                    </a:lnTo>
                    <a:lnTo>
                      <a:pt x="327" y="72"/>
                    </a:lnTo>
                    <a:lnTo>
                      <a:pt x="325" y="67"/>
                    </a:lnTo>
                    <a:lnTo>
                      <a:pt x="324" y="62"/>
                    </a:lnTo>
                    <a:lnTo>
                      <a:pt x="322" y="57"/>
                    </a:lnTo>
                    <a:lnTo>
                      <a:pt x="317" y="53"/>
                    </a:lnTo>
                    <a:lnTo>
                      <a:pt x="314" y="53"/>
                    </a:lnTo>
                    <a:lnTo>
                      <a:pt x="313" y="54"/>
                    </a:lnTo>
                    <a:lnTo>
                      <a:pt x="310" y="58"/>
                    </a:lnTo>
                    <a:lnTo>
                      <a:pt x="305" y="60"/>
                    </a:lnTo>
                    <a:lnTo>
                      <a:pt x="303" y="55"/>
                    </a:lnTo>
                    <a:lnTo>
                      <a:pt x="293" y="59"/>
                    </a:lnTo>
                    <a:lnTo>
                      <a:pt x="283" y="58"/>
                    </a:lnTo>
                    <a:lnTo>
                      <a:pt x="280" y="54"/>
                    </a:lnTo>
                    <a:lnTo>
                      <a:pt x="280" y="36"/>
                    </a:lnTo>
                    <a:lnTo>
                      <a:pt x="271" y="38"/>
                    </a:lnTo>
                    <a:lnTo>
                      <a:pt x="266" y="40"/>
                    </a:lnTo>
                    <a:lnTo>
                      <a:pt x="256" y="45"/>
                    </a:lnTo>
                    <a:lnTo>
                      <a:pt x="252" y="46"/>
                    </a:lnTo>
                    <a:lnTo>
                      <a:pt x="232" y="48"/>
                    </a:lnTo>
                    <a:lnTo>
                      <a:pt x="227" y="50"/>
                    </a:lnTo>
                    <a:lnTo>
                      <a:pt x="220" y="52"/>
                    </a:lnTo>
                    <a:lnTo>
                      <a:pt x="215" y="57"/>
                    </a:lnTo>
                    <a:lnTo>
                      <a:pt x="205" y="63"/>
                    </a:lnTo>
                    <a:lnTo>
                      <a:pt x="197" y="73"/>
                    </a:lnTo>
                    <a:lnTo>
                      <a:pt x="193" y="70"/>
                    </a:lnTo>
                    <a:lnTo>
                      <a:pt x="188" y="70"/>
                    </a:lnTo>
                    <a:lnTo>
                      <a:pt x="183" y="70"/>
                    </a:lnTo>
                    <a:lnTo>
                      <a:pt x="178" y="65"/>
                    </a:lnTo>
                    <a:lnTo>
                      <a:pt x="167" y="70"/>
                    </a:lnTo>
                    <a:lnTo>
                      <a:pt x="163" y="70"/>
                    </a:lnTo>
                    <a:lnTo>
                      <a:pt x="157" y="68"/>
                    </a:lnTo>
                    <a:lnTo>
                      <a:pt x="154" y="63"/>
                    </a:lnTo>
                    <a:lnTo>
                      <a:pt x="145" y="54"/>
                    </a:lnTo>
                    <a:lnTo>
                      <a:pt x="143" y="49"/>
                    </a:lnTo>
                    <a:lnTo>
                      <a:pt x="138" y="48"/>
                    </a:lnTo>
                    <a:lnTo>
                      <a:pt x="133" y="44"/>
                    </a:lnTo>
                    <a:lnTo>
                      <a:pt x="128" y="43"/>
                    </a:lnTo>
                    <a:lnTo>
                      <a:pt x="119" y="43"/>
                    </a:lnTo>
                    <a:lnTo>
                      <a:pt x="114" y="44"/>
                    </a:lnTo>
                    <a:lnTo>
                      <a:pt x="110" y="49"/>
                    </a:lnTo>
                    <a:lnTo>
                      <a:pt x="108" y="50"/>
                    </a:lnTo>
                    <a:lnTo>
                      <a:pt x="113" y="40"/>
                    </a:lnTo>
                    <a:lnTo>
                      <a:pt x="108" y="45"/>
                    </a:lnTo>
                    <a:lnTo>
                      <a:pt x="103" y="48"/>
                    </a:lnTo>
                    <a:lnTo>
                      <a:pt x="101" y="53"/>
                    </a:lnTo>
                    <a:lnTo>
                      <a:pt x="100" y="54"/>
                    </a:lnTo>
                    <a:lnTo>
                      <a:pt x="99" y="50"/>
                    </a:lnTo>
                    <a:lnTo>
                      <a:pt x="99" y="40"/>
                    </a:lnTo>
                    <a:lnTo>
                      <a:pt x="91" y="30"/>
                    </a:lnTo>
                    <a:lnTo>
                      <a:pt x="88" y="29"/>
                    </a:lnTo>
                    <a:lnTo>
                      <a:pt x="85" y="24"/>
                    </a:lnTo>
                    <a:lnTo>
                      <a:pt x="75" y="35"/>
                    </a:lnTo>
                    <a:lnTo>
                      <a:pt x="71" y="40"/>
                    </a:lnTo>
                    <a:lnTo>
                      <a:pt x="61" y="44"/>
                    </a:lnTo>
                    <a:lnTo>
                      <a:pt x="56" y="49"/>
                    </a:lnTo>
                    <a:lnTo>
                      <a:pt x="52" y="53"/>
                    </a:lnTo>
                    <a:lnTo>
                      <a:pt x="47" y="54"/>
                    </a:lnTo>
                    <a:lnTo>
                      <a:pt x="42" y="55"/>
                    </a:lnTo>
                    <a:lnTo>
                      <a:pt x="37" y="57"/>
                    </a:lnTo>
                    <a:lnTo>
                      <a:pt x="32" y="57"/>
                    </a:lnTo>
                    <a:lnTo>
                      <a:pt x="27" y="59"/>
                    </a:lnTo>
                    <a:lnTo>
                      <a:pt x="18" y="69"/>
                    </a:lnTo>
                    <a:lnTo>
                      <a:pt x="3" y="75"/>
                    </a:lnTo>
                    <a:lnTo>
                      <a:pt x="0" y="78"/>
                    </a:lnTo>
                    <a:lnTo>
                      <a:pt x="1" y="80"/>
                    </a:lnTo>
                    <a:lnTo>
                      <a:pt x="7" y="83"/>
                    </a:lnTo>
                    <a:lnTo>
                      <a:pt x="11" y="87"/>
                    </a:lnTo>
                    <a:lnTo>
                      <a:pt x="17" y="96"/>
                    </a:lnTo>
                    <a:lnTo>
                      <a:pt x="69" y="106"/>
                    </a:lnTo>
                    <a:lnTo>
                      <a:pt x="85" y="113"/>
                    </a:lnTo>
                    <a:lnTo>
                      <a:pt x="88" y="113"/>
                    </a:lnTo>
                    <a:lnTo>
                      <a:pt x="96" y="114"/>
                    </a:lnTo>
                    <a:lnTo>
                      <a:pt x="101" y="113"/>
                    </a:lnTo>
                    <a:lnTo>
                      <a:pt x="106" y="114"/>
                    </a:lnTo>
                    <a:lnTo>
                      <a:pt x="119" y="116"/>
                    </a:lnTo>
                    <a:lnTo>
                      <a:pt x="124" y="118"/>
                    </a:lnTo>
                    <a:lnTo>
                      <a:pt x="125" y="128"/>
                    </a:lnTo>
                    <a:lnTo>
                      <a:pt x="130" y="128"/>
                    </a:lnTo>
                    <a:lnTo>
                      <a:pt x="137" y="131"/>
                    </a:lnTo>
                    <a:lnTo>
                      <a:pt x="143" y="136"/>
                    </a:lnTo>
                    <a:lnTo>
                      <a:pt x="140" y="137"/>
                    </a:lnTo>
                    <a:lnTo>
                      <a:pt x="143" y="141"/>
                    </a:lnTo>
                    <a:lnTo>
                      <a:pt x="143" y="151"/>
                    </a:lnTo>
                    <a:lnTo>
                      <a:pt x="140" y="156"/>
                    </a:lnTo>
                    <a:lnTo>
                      <a:pt x="143" y="160"/>
                    </a:lnTo>
                    <a:lnTo>
                      <a:pt x="147" y="158"/>
                    </a:lnTo>
                    <a:lnTo>
                      <a:pt x="152" y="158"/>
                    </a:lnTo>
                    <a:lnTo>
                      <a:pt x="149" y="168"/>
                    </a:lnTo>
                    <a:lnTo>
                      <a:pt x="151" y="172"/>
                    </a:lnTo>
                    <a:lnTo>
                      <a:pt x="154" y="177"/>
                    </a:lnTo>
                    <a:lnTo>
                      <a:pt x="156" y="177"/>
                    </a:lnTo>
                    <a:lnTo>
                      <a:pt x="157" y="177"/>
                    </a:lnTo>
                    <a:lnTo>
                      <a:pt x="157" y="174"/>
                    </a:lnTo>
                    <a:lnTo>
                      <a:pt x="162" y="165"/>
                    </a:lnTo>
                    <a:lnTo>
                      <a:pt x="169" y="151"/>
                    </a:lnTo>
                    <a:lnTo>
                      <a:pt x="172" y="141"/>
                    </a:lnTo>
                    <a:lnTo>
                      <a:pt x="174" y="136"/>
                    </a:lnTo>
                    <a:lnTo>
                      <a:pt x="179" y="131"/>
                    </a:lnTo>
                    <a:lnTo>
                      <a:pt x="181" y="121"/>
                    </a:lnTo>
                    <a:lnTo>
                      <a:pt x="184" y="114"/>
                    </a:lnTo>
                    <a:lnTo>
                      <a:pt x="183" y="118"/>
                    </a:lnTo>
                    <a:lnTo>
                      <a:pt x="184" y="124"/>
                    </a:lnTo>
                    <a:lnTo>
                      <a:pt x="188" y="128"/>
                    </a:lnTo>
                    <a:lnTo>
                      <a:pt x="192" y="124"/>
                    </a:lnTo>
                    <a:lnTo>
                      <a:pt x="193" y="122"/>
                    </a:lnTo>
                    <a:lnTo>
                      <a:pt x="198" y="117"/>
                    </a:lnTo>
                    <a:lnTo>
                      <a:pt x="203" y="114"/>
                    </a:lnTo>
                    <a:lnTo>
                      <a:pt x="207" y="116"/>
                    </a:lnTo>
                    <a:lnTo>
                      <a:pt x="207" y="121"/>
                    </a:lnTo>
                    <a:lnTo>
                      <a:pt x="202" y="124"/>
                    </a:lnTo>
                    <a:lnTo>
                      <a:pt x="200" y="131"/>
                    </a:lnTo>
                    <a:lnTo>
                      <a:pt x="205" y="131"/>
                    </a:lnTo>
                    <a:lnTo>
                      <a:pt x="208" y="126"/>
                    </a:lnTo>
                    <a:lnTo>
                      <a:pt x="212" y="121"/>
                    </a:lnTo>
                    <a:lnTo>
                      <a:pt x="218" y="117"/>
                    </a:lnTo>
                    <a:lnTo>
                      <a:pt x="218" y="112"/>
                    </a:lnTo>
                    <a:lnTo>
                      <a:pt x="221" y="107"/>
                    </a:lnTo>
                    <a:lnTo>
                      <a:pt x="225" y="104"/>
                    </a:lnTo>
                    <a:lnTo>
                      <a:pt x="230" y="104"/>
                    </a:lnTo>
                    <a:lnTo>
                      <a:pt x="235" y="104"/>
                    </a:lnTo>
                    <a:lnTo>
                      <a:pt x="244" y="102"/>
                    </a:lnTo>
                    <a:lnTo>
                      <a:pt x="249" y="102"/>
                    </a:lnTo>
                    <a:lnTo>
                      <a:pt x="254" y="98"/>
                    </a:lnTo>
                    <a:lnTo>
                      <a:pt x="259" y="90"/>
                    </a:lnTo>
                    <a:lnTo>
                      <a:pt x="267" y="89"/>
                    </a:lnTo>
                    <a:lnTo>
                      <a:pt x="273" y="90"/>
                    </a:lnTo>
                    <a:lnTo>
                      <a:pt x="278" y="90"/>
                    </a:lnTo>
                    <a:lnTo>
                      <a:pt x="288" y="94"/>
                    </a:lnTo>
                    <a:lnTo>
                      <a:pt x="298" y="102"/>
                    </a:lnTo>
                    <a:lnTo>
                      <a:pt x="303" y="104"/>
                    </a:lnTo>
                    <a:lnTo>
                      <a:pt x="303" y="96"/>
                    </a:lnTo>
                    <a:lnTo>
                      <a:pt x="304" y="90"/>
                    </a:lnTo>
                    <a:lnTo>
                      <a:pt x="308" y="89"/>
                    </a:lnTo>
                    <a:lnTo>
                      <a:pt x="313" y="92"/>
                    </a:lnTo>
                    <a:lnTo>
                      <a:pt x="318" y="90"/>
                    </a:lnTo>
                    <a:lnTo>
                      <a:pt x="340" y="90"/>
                    </a:lnTo>
                    <a:lnTo>
                      <a:pt x="345" y="89"/>
                    </a:lnTo>
                    <a:lnTo>
                      <a:pt x="343" y="84"/>
                    </a:lnTo>
                    <a:lnTo>
                      <a:pt x="338" y="82"/>
                    </a:lnTo>
                    <a:close/>
                    <a:moveTo>
                      <a:pt x="100" y="29"/>
                    </a:moveTo>
                    <a:lnTo>
                      <a:pt x="100" y="24"/>
                    </a:lnTo>
                    <a:lnTo>
                      <a:pt x="100" y="29"/>
                    </a:lnTo>
                    <a:lnTo>
                      <a:pt x="96" y="34"/>
                    </a:lnTo>
                    <a:lnTo>
                      <a:pt x="101" y="39"/>
                    </a:lnTo>
                    <a:lnTo>
                      <a:pt x="108" y="25"/>
                    </a:lnTo>
                    <a:lnTo>
                      <a:pt x="117" y="16"/>
                    </a:lnTo>
                    <a:lnTo>
                      <a:pt x="122" y="11"/>
                    </a:lnTo>
                    <a:lnTo>
                      <a:pt x="123" y="6"/>
                    </a:lnTo>
                    <a:lnTo>
                      <a:pt x="129" y="6"/>
                    </a:lnTo>
                    <a:lnTo>
                      <a:pt x="133" y="2"/>
                    </a:lnTo>
                    <a:lnTo>
                      <a:pt x="129" y="0"/>
                    </a:lnTo>
                    <a:lnTo>
                      <a:pt x="119" y="0"/>
                    </a:lnTo>
                    <a:lnTo>
                      <a:pt x="108" y="4"/>
                    </a:lnTo>
                    <a:lnTo>
                      <a:pt x="99" y="10"/>
                    </a:lnTo>
                    <a:lnTo>
                      <a:pt x="91" y="20"/>
                    </a:lnTo>
                    <a:lnTo>
                      <a:pt x="89" y="24"/>
                    </a:lnTo>
                    <a:lnTo>
                      <a:pt x="91" y="29"/>
                    </a:lnTo>
                    <a:lnTo>
                      <a:pt x="100" y="29"/>
                    </a:lnTo>
                    <a:close/>
                    <a:moveTo>
                      <a:pt x="363" y="82"/>
                    </a:moveTo>
                    <a:lnTo>
                      <a:pt x="358" y="78"/>
                    </a:lnTo>
                    <a:lnTo>
                      <a:pt x="354" y="78"/>
                    </a:lnTo>
                    <a:lnTo>
                      <a:pt x="356" y="83"/>
                    </a:lnTo>
                    <a:lnTo>
                      <a:pt x="351" y="87"/>
                    </a:lnTo>
                    <a:lnTo>
                      <a:pt x="347" y="88"/>
                    </a:lnTo>
                    <a:lnTo>
                      <a:pt x="351" y="90"/>
                    </a:lnTo>
                    <a:lnTo>
                      <a:pt x="352" y="90"/>
                    </a:lnTo>
                    <a:lnTo>
                      <a:pt x="361" y="90"/>
                    </a:lnTo>
                    <a:lnTo>
                      <a:pt x="367" y="87"/>
                    </a:lnTo>
                    <a:lnTo>
                      <a:pt x="363" y="82"/>
                    </a:lnTo>
                    <a:close/>
                  </a:path>
                </a:pathLst>
              </a:custGeom>
              <a:solidFill>
                <a:srgbClr val="336699"/>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63" name="Freeform 76">
                <a:extLst>
                  <a:ext uri="{FF2B5EF4-FFF2-40B4-BE49-F238E27FC236}">
                    <a16:creationId xmlns:a16="http://schemas.microsoft.com/office/drawing/2014/main" id="{4FD14DB5-AC1B-4AFF-AC23-FDCACDB60D97}"/>
                  </a:ext>
                </a:extLst>
              </p:cNvPr>
              <p:cNvSpPr>
                <a:spLocks noEditPoints="1"/>
              </p:cNvSpPr>
              <p:nvPr/>
            </p:nvSpPr>
            <p:spPr bwMode="auto">
              <a:xfrm>
                <a:off x="3592" y="2881"/>
                <a:ext cx="762" cy="648"/>
              </a:xfrm>
              <a:custGeom>
                <a:avLst/>
                <a:gdLst/>
                <a:ahLst/>
                <a:cxnLst>
                  <a:cxn ang="0">
                    <a:pos x="481" y="454"/>
                  </a:cxn>
                  <a:cxn ang="0">
                    <a:pos x="510" y="440"/>
                  </a:cxn>
                  <a:cxn ang="0">
                    <a:pos x="466" y="460"/>
                  </a:cxn>
                  <a:cxn ang="0">
                    <a:pos x="550" y="348"/>
                  </a:cxn>
                  <a:cxn ang="0">
                    <a:pos x="540" y="273"/>
                  </a:cxn>
                  <a:cxn ang="0">
                    <a:pos x="524" y="251"/>
                  </a:cxn>
                  <a:cxn ang="0">
                    <a:pos x="473" y="166"/>
                  </a:cxn>
                  <a:cxn ang="0">
                    <a:pos x="474" y="153"/>
                  </a:cxn>
                  <a:cxn ang="0">
                    <a:pos x="497" y="200"/>
                  </a:cxn>
                  <a:cxn ang="0">
                    <a:pos x="490" y="162"/>
                  </a:cxn>
                  <a:cxn ang="0">
                    <a:pos x="424" y="69"/>
                  </a:cxn>
                  <a:cxn ang="0">
                    <a:pos x="401" y="17"/>
                  </a:cxn>
                  <a:cxn ang="0">
                    <a:pos x="393" y="5"/>
                  </a:cxn>
                  <a:cxn ang="0">
                    <a:pos x="362" y="8"/>
                  </a:cxn>
                  <a:cxn ang="0">
                    <a:pos x="356" y="36"/>
                  </a:cxn>
                  <a:cxn ang="0">
                    <a:pos x="169" y="15"/>
                  </a:cxn>
                  <a:cxn ang="0">
                    <a:pos x="13" y="55"/>
                  </a:cxn>
                  <a:cxn ang="0">
                    <a:pos x="22" y="75"/>
                  </a:cxn>
                  <a:cxn ang="0">
                    <a:pos x="32" y="74"/>
                  </a:cxn>
                  <a:cxn ang="0">
                    <a:pos x="40" y="65"/>
                  </a:cxn>
                  <a:cxn ang="0">
                    <a:pos x="35" y="76"/>
                  </a:cxn>
                  <a:cxn ang="0">
                    <a:pos x="82" y="66"/>
                  </a:cxn>
                  <a:cxn ang="0">
                    <a:pos x="93" y="68"/>
                  </a:cxn>
                  <a:cxn ang="0">
                    <a:pos x="107" y="76"/>
                  </a:cxn>
                  <a:cxn ang="0">
                    <a:pos x="126" y="74"/>
                  </a:cxn>
                  <a:cxn ang="0">
                    <a:pos x="139" y="85"/>
                  </a:cxn>
                  <a:cxn ang="0">
                    <a:pos x="134" y="85"/>
                  </a:cxn>
                  <a:cxn ang="0">
                    <a:pos x="152" y="98"/>
                  </a:cxn>
                  <a:cxn ang="0">
                    <a:pos x="154" y="104"/>
                  </a:cxn>
                  <a:cxn ang="0">
                    <a:pos x="178" y="112"/>
                  </a:cxn>
                  <a:cxn ang="0">
                    <a:pos x="208" y="94"/>
                  </a:cxn>
                  <a:cxn ang="0">
                    <a:pos x="220" y="88"/>
                  </a:cxn>
                  <a:cxn ang="0">
                    <a:pos x="243" y="74"/>
                  </a:cxn>
                  <a:cxn ang="0">
                    <a:pos x="287" y="107"/>
                  </a:cxn>
                  <a:cxn ang="0">
                    <a:pos x="318" y="134"/>
                  </a:cxn>
                  <a:cxn ang="0">
                    <a:pos x="345" y="157"/>
                  </a:cxn>
                  <a:cxn ang="0">
                    <a:pos x="345" y="214"/>
                  </a:cxn>
                  <a:cxn ang="0">
                    <a:pos x="355" y="240"/>
                  </a:cxn>
                  <a:cxn ang="0">
                    <a:pos x="355" y="221"/>
                  </a:cxn>
                  <a:cxn ang="0">
                    <a:pos x="373" y="227"/>
                  </a:cxn>
                  <a:cxn ang="0">
                    <a:pos x="354" y="255"/>
                  </a:cxn>
                  <a:cxn ang="0">
                    <a:pos x="383" y="293"/>
                  </a:cxn>
                  <a:cxn ang="0">
                    <a:pos x="396" y="294"/>
                  </a:cxn>
                  <a:cxn ang="0">
                    <a:pos x="404" y="294"/>
                  </a:cxn>
                  <a:cxn ang="0">
                    <a:pos x="414" y="320"/>
                  </a:cxn>
                  <a:cxn ang="0">
                    <a:pos x="417" y="323"/>
                  </a:cxn>
                  <a:cxn ang="0">
                    <a:pos x="444" y="359"/>
                  </a:cxn>
                  <a:cxn ang="0">
                    <a:pos x="466" y="367"/>
                  </a:cxn>
                  <a:cxn ang="0">
                    <a:pos x="493" y="400"/>
                  </a:cxn>
                  <a:cxn ang="0">
                    <a:pos x="486" y="407"/>
                  </a:cxn>
                  <a:cxn ang="0">
                    <a:pos x="518" y="411"/>
                  </a:cxn>
                  <a:cxn ang="0">
                    <a:pos x="540" y="403"/>
                  </a:cxn>
                  <a:cxn ang="0">
                    <a:pos x="540" y="372"/>
                  </a:cxn>
                  <a:cxn ang="0">
                    <a:pos x="550" y="353"/>
                  </a:cxn>
                  <a:cxn ang="0">
                    <a:pos x="457" y="464"/>
                  </a:cxn>
                  <a:cxn ang="0">
                    <a:pos x="38" y="80"/>
                  </a:cxn>
                  <a:cxn ang="0">
                    <a:pos x="59" y="73"/>
                  </a:cxn>
                  <a:cxn ang="0">
                    <a:pos x="195" y="112"/>
                  </a:cxn>
                  <a:cxn ang="0">
                    <a:pos x="185" y="118"/>
                  </a:cxn>
                  <a:cxn ang="0">
                    <a:pos x="401" y="324"/>
                  </a:cxn>
                  <a:cxn ang="0">
                    <a:pos x="401" y="324"/>
                  </a:cxn>
                  <a:cxn ang="0">
                    <a:pos x="540" y="409"/>
                  </a:cxn>
                  <a:cxn ang="0">
                    <a:pos x="550" y="380"/>
                  </a:cxn>
                </a:cxnLst>
                <a:rect l="0" t="0" r="r" b="b"/>
                <a:pathLst>
                  <a:path w="550" h="468">
                    <a:moveTo>
                      <a:pt x="517" y="436"/>
                    </a:moveTo>
                    <a:lnTo>
                      <a:pt x="517" y="435"/>
                    </a:lnTo>
                    <a:lnTo>
                      <a:pt x="513" y="437"/>
                    </a:lnTo>
                    <a:lnTo>
                      <a:pt x="517" y="436"/>
                    </a:lnTo>
                    <a:close/>
                    <a:moveTo>
                      <a:pt x="476" y="448"/>
                    </a:moveTo>
                    <a:lnTo>
                      <a:pt x="481" y="454"/>
                    </a:lnTo>
                    <a:lnTo>
                      <a:pt x="482" y="454"/>
                    </a:lnTo>
                    <a:lnTo>
                      <a:pt x="481" y="451"/>
                    </a:lnTo>
                    <a:lnTo>
                      <a:pt x="476" y="448"/>
                    </a:lnTo>
                    <a:close/>
                    <a:moveTo>
                      <a:pt x="503" y="445"/>
                    </a:moveTo>
                    <a:lnTo>
                      <a:pt x="508" y="441"/>
                    </a:lnTo>
                    <a:lnTo>
                      <a:pt x="510" y="440"/>
                    </a:lnTo>
                    <a:lnTo>
                      <a:pt x="508" y="441"/>
                    </a:lnTo>
                    <a:lnTo>
                      <a:pt x="503" y="445"/>
                    </a:lnTo>
                    <a:close/>
                    <a:moveTo>
                      <a:pt x="462" y="461"/>
                    </a:moveTo>
                    <a:lnTo>
                      <a:pt x="466" y="461"/>
                    </a:lnTo>
                    <a:lnTo>
                      <a:pt x="471" y="456"/>
                    </a:lnTo>
                    <a:lnTo>
                      <a:pt x="466" y="460"/>
                    </a:lnTo>
                    <a:lnTo>
                      <a:pt x="462" y="461"/>
                    </a:lnTo>
                    <a:close/>
                    <a:moveTo>
                      <a:pt x="472" y="456"/>
                    </a:moveTo>
                    <a:lnTo>
                      <a:pt x="473" y="455"/>
                    </a:lnTo>
                    <a:lnTo>
                      <a:pt x="469" y="454"/>
                    </a:lnTo>
                    <a:lnTo>
                      <a:pt x="472" y="456"/>
                    </a:lnTo>
                    <a:close/>
                    <a:moveTo>
                      <a:pt x="550" y="348"/>
                    </a:moveTo>
                    <a:lnTo>
                      <a:pt x="549" y="343"/>
                    </a:lnTo>
                    <a:lnTo>
                      <a:pt x="547" y="333"/>
                    </a:lnTo>
                    <a:lnTo>
                      <a:pt x="547" y="318"/>
                    </a:lnTo>
                    <a:lnTo>
                      <a:pt x="546" y="313"/>
                    </a:lnTo>
                    <a:lnTo>
                      <a:pt x="546" y="290"/>
                    </a:lnTo>
                    <a:lnTo>
                      <a:pt x="540" y="273"/>
                    </a:lnTo>
                    <a:lnTo>
                      <a:pt x="537" y="271"/>
                    </a:lnTo>
                    <a:lnTo>
                      <a:pt x="537" y="265"/>
                    </a:lnTo>
                    <a:lnTo>
                      <a:pt x="529" y="255"/>
                    </a:lnTo>
                    <a:lnTo>
                      <a:pt x="525" y="253"/>
                    </a:lnTo>
                    <a:lnTo>
                      <a:pt x="522" y="254"/>
                    </a:lnTo>
                    <a:lnTo>
                      <a:pt x="524" y="251"/>
                    </a:lnTo>
                    <a:lnTo>
                      <a:pt x="524" y="247"/>
                    </a:lnTo>
                    <a:lnTo>
                      <a:pt x="517" y="237"/>
                    </a:lnTo>
                    <a:lnTo>
                      <a:pt x="510" y="221"/>
                    </a:lnTo>
                    <a:lnTo>
                      <a:pt x="491" y="193"/>
                    </a:lnTo>
                    <a:lnTo>
                      <a:pt x="477" y="171"/>
                    </a:lnTo>
                    <a:lnTo>
                      <a:pt x="473" y="166"/>
                    </a:lnTo>
                    <a:lnTo>
                      <a:pt x="468" y="152"/>
                    </a:lnTo>
                    <a:lnTo>
                      <a:pt x="464" y="142"/>
                    </a:lnTo>
                    <a:lnTo>
                      <a:pt x="466" y="142"/>
                    </a:lnTo>
                    <a:lnTo>
                      <a:pt x="471" y="144"/>
                    </a:lnTo>
                    <a:lnTo>
                      <a:pt x="469" y="149"/>
                    </a:lnTo>
                    <a:lnTo>
                      <a:pt x="474" y="153"/>
                    </a:lnTo>
                    <a:lnTo>
                      <a:pt x="479" y="152"/>
                    </a:lnTo>
                    <a:lnTo>
                      <a:pt x="485" y="156"/>
                    </a:lnTo>
                    <a:lnTo>
                      <a:pt x="485" y="161"/>
                    </a:lnTo>
                    <a:lnTo>
                      <a:pt x="485" y="170"/>
                    </a:lnTo>
                    <a:lnTo>
                      <a:pt x="487" y="185"/>
                    </a:lnTo>
                    <a:lnTo>
                      <a:pt x="497" y="200"/>
                    </a:lnTo>
                    <a:lnTo>
                      <a:pt x="502" y="205"/>
                    </a:lnTo>
                    <a:lnTo>
                      <a:pt x="492" y="191"/>
                    </a:lnTo>
                    <a:lnTo>
                      <a:pt x="490" y="186"/>
                    </a:lnTo>
                    <a:lnTo>
                      <a:pt x="487" y="177"/>
                    </a:lnTo>
                    <a:lnTo>
                      <a:pt x="486" y="167"/>
                    </a:lnTo>
                    <a:lnTo>
                      <a:pt x="490" y="162"/>
                    </a:lnTo>
                    <a:lnTo>
                      <a:pt x="487" y="157"/>
                    </a:lnTo>
                    <a:lnTo>
                      <a:pt x="483" y="153"/>
                    </a:lnTo>
                    <a:lnTo>
                      <a:pt x="474" y="143"/>
                    </a:lnTo>
                    <a:lnTo>
                      <a:pt x="447" y="109"/>
                    </a:lnTo>
                    <a:lnTo>
                      <a:pt x="432" y="83"/>
                    </a:lnTo>
                    <a:lnTo>
                      <a:pt x="424" y="69"/>
                    </a:lnTo>
                    <a:lnTo>
                      <a:pt x="417" y="50"/>
                    </a:lnTo>
                    <a:lnTo>
                      <a:pt x="415" y="45"/>
                    </a:lnTo>
                    <a:lnTo>
                      <a:pt x="410" y="36"/>
                    </a:lnTo>
                    <a:lnTo>
                      <a:pt x="409" y="26"/>
                    </a:lnTo>
                    <a:lnTo>
                      <a:pt x="407" y="22"/>
                    </a:lnTo>
                    <a:lnTo>
                      <a:pt x="401" y="17"/>
                    </a:lnTo>
                    <a:lnTo>
                      <a:pt x="399" y="12"/>
                    </a:lnTo>
                    <a:lnTo>
                      <a:pt x="401" y="16"/>
                    </a:lnTo>
                    <a:lnTo>
                      <a:pt x="403" y="6"/>
                    </a:lnTo>
                    <a:lnTo>
                      <a:pt x="396" y="3"/>
                    </a:lnTo>
                    <a:lnTo>
                      <a:pt x="394" y="5"/>
                    </a:lnTo>
                    <a:lnTo>
                      <a:pt x="393" y="5"/>
                    </a:lnTo>
                    <a:lnTo>
                      <a:pt x="388" y="5"/>
                    </a:lnTo>
                    <a:lnTo>
                      <a:pt x="375" y="1"/>
                    </a:lnTo>
                    <a:lnTo>
                      <a:pt x="370" y="0"/>
                    </a:lnTo>
                    <a:lnTo>
                      <a:pt x="366" y="3"/>
                    </a:lnTo>
                    <a:lnTo>
                      <a:pt x="364" y="3"/>
                    </a:lnTo>
                    <a:lnTo>
                      <a:pt x="362" y="8"/>
                    </a:lnTo>
                    <a:lnTo>
                      <a:pt x="362" y="14"/>
                    </a:lnTo>
                    <a:lnTo>
                      <a:pt x="365" y="17"/>
                    </a:lnTo>
                    <a:lnTo>
                      <a:pt x="366" y="22"/>
                    </a:lnTo>
                    <a:lnTo>
                      <a:pt x="366" y="32"/>
                    </a:lnTo>
                    <a:lnTo>
                      <a:pt x="361" y="36"/>
                    </a:lnTo>
                    <a:lnTo>
                      <a:pt x="356" y="36"/>
                    </a:lnTo>
                    <a:lnTo>
                      <a:pt x="352" y="26"/>
                    </a:lnTo>
                    <a:lnTo>
                      <a:pt x="347" y="22"/>
                    </a:lnTo>
                    <a:lnTo>
                      <a:pt x="180" y="35"/>
                    </a:lnTo>
                    <a:lnTo>
                      <a:pt x="176" y="30"/>
                    </a:lnTo>
                    <a:lnTo>
                      <a:pt x="175" y="25"/>
                    </a:lnTo>
                    <a:lnTo>
                      <a:pt x="169" y="15"/>
                    </a:lnTo>
                    <a:lnTo>
                      <a:pt x="67" y="26"/>
                    </a:lnTo>
                    <a:lnTo>
                      <a:pt x="6" y="32"/>
                    </a:lnTo>
                    <a:lnTo>
                      <a:pt x="1" y="36"/>
                    </a:lnTo>
                    <a:lnTo>
                      <a:pt x="0" y="42"/>
                    </a:lnTo>
                    <a:lnTo>
                      <a:pt x="8" y="53"/>
                    </a:lnTo>
                    <a:lnTo>
                      <a:pt x="13" y="55"/>
                    </a:lnTo>
                    <a:lnTo>
                      <a:pt x="18" y="60"/>
                    </a:lnTo>
                    <a:lnTo>
                      <a:pt x="15" y="66"/>
                    </a:lnTo>
                    <a:lnTo>
                      <a:pt x="15" y="69"/>
                    </a:lnTo>
                    <a:lnTo>
                      <a:pt x="17" y="71"/>
                    </a:lnTo>
                    <a:lnTo>
                      <a:pt x="22" y="73"/>
                    </a:lnTo>
                    <a:lnTo>
                      <a:pt x="22" y="75"/>
                    </a:lnTo>
                    <a:lnTo>
                      <a:pt x="18" y="80"/>
                    </a:lnTo>
                    <a:lnTo>
                      <a:pt x="15" y="85"/>
                    </a:lnTo>
                    <a:lnTo>
                      <a:pt x="18" y="85"/>
                    </a:lnTo>
                    <a:lnTo>
                      <a:pt x="23" y="84"/>
                    </a:lnTo>
                    <a:lnTo>
                      <a:pt x="28" y="80"/>
                    </a:lnTo>
                    <a:lnTo>
                      <a:pt x="32" y="74"/>
                    </a:lnTo>
                    <a:lnTo>
                      <a:pt x="34" y="69"/>
                    </a:lnTo>
                    <a:lnTo>
                      <a:pt x="33" y="68"/>
                    </a:lnTo>
                    <a:lnTo>
                      <a:pt x="33" y="66"/>
                    </a:lnTo>
                    <a:lnTo>
                      <a:pt x="35" y="64"/>
                    </a:lnTo>
                    <a:lnTo>
                      <a:pt x="38" y="70"/>
                    </a:lnTo>
                    <a:lnTo>
                      <a:pt x="40" y="65"/>
                    </a:lnTo>
                    <a:lnTo>
                      <a:pt x="43" y="60"/>
                    </a:lnTo>
                    <a:lnTo>
                      <a:pt x="43" y="65"/>
                    </a:lnTo>
                    <a:lnTo>
                      <a:pt x="49" y="69"/>
                    </a:lnTo>
                    <a:lnTo>
                      <a:pt x="45" y="74"/>
                    </a:lnTo>
                    <a:lnTo>
                      <a:pt x="38" y="76"/>
                    </a:lnTo>
                    <a:lnTo>
                      <a:pt x="35" y="76"/>
                    </a:lnTo>
                    <a:lnTo>
                      <a:pt x="42" y="76"/>
                    </a:lnTo>
                    <a:lnTo>
                      <a:pt x="56" y="73"/>
                    </a:lnTo>
                    <a:lnTo>
                      <a:pt x="69" y="71"/>
                    </a:lnTo>
                    <a:lnTo>
                      <a:pt x="71" y="70"/>
                    </a:lnTo>
                    <a:lnTo>
                      <a:pt x="81" y="61"/>
                    </a:lnTo>
                    <a:lnTo>
                      <a:pt x="82" y="66"/>
                    </a:lnTo>
                    <a:lnTo>
                      <a:pt x="87" y="64"/>
                    </a:lnTo>
                    <a:lnTo>
                      <a:pt x="92" y="63"/>
                    </a:lnTo>
                    <a:lnTo>
                      <a:pt x="101" y="66"/>
                    </a:lnTo>
                    <a:lnTo>
                      <a:pt x="103" y="70"/>
                    </a:lnTo>
                    <a:lnTo>
                      <a:pt x="98" y="69"/>
                    </a:lnTo>
                    <a:lnTo>
                      <a:pt x="93" y="68"/>
                    </a:lnTo>
                    <a:lnTo>
                      <a:pt x="90" y="68"/>
                    </a:lnTo>
                    <a:lnTo>
                      <a:pt x="88" y="70"/>
                    </a:lnTo>
                    <a:lnTo>
                      <a:pt x="78" y="70"/>
                    </a:lnTo>
                    <a:lnTo>
                      <a:pt x="83" y="71"/>
                    </a:lnTo>
                    <a:lnTo>
                      <a:pt x="87" y="71"/>
                    </a:lnTo>
                    <a:lnTo>
                      <a:pt x="107" y="76"/>
                    </a:lnTo>
                    <a:lnTo>
                      <a:pt x="120" y="80"/>
                    </a:lnTo>
                    <a:lnTo>
                      <a:pt x="130" y="85"/>
                    </a:lnTo>
                    <a:lnTo>
                      <a:pt x="129" y="81"/>
                    </a:lnTo>
                    <a:lnTo>
                      <a:pt x="123" y="78"/>
                    </a:lnTo>
                    <a:lnTo>
                      <a:pt x="121" y="74"/>
                    </a:lnTo>
                    <a:lnTo>
                      <a:pt x="126" y="74"/>
                    </a:lnTo>
                    <a:lnTo>
                      <a:pt x="131" y="76"/>
                    </a:lnTo>
                    <a:lnTo>
                      <a:pt x="139" y="70"/>
                    </a:lnTo>
                    <a:lnTo>
                      <a:pt x="137" y="75"/>
                    </a:lnTo>
                    <a:lnTo>
                      <a:pt x="134" y="76"/>
                    </a:lnTo>
                    <a:lnTo>
                      <a:pt x="131" y="80"/>
                    </a:lnTo>
                    <a:lnTo>
                      <a:pt x="139" y="85"/>
                    </a:lnTo>
                    <a:lnTo>
                      <a:pt x="144" y="84"/>
                    </a:lnTo>
                    <a:lnTo>
                      <a:pt x="146" y="89"/>
                    </a:lnTo>
                    <a:lnTo>
                      <a:pt x="151" y="89"/>
                    </a:lnTo>
                    <a:lnTo>
                      <a:pt x="149" y="93"/>
                    </a:lnTo>
                    <a:lnTo>
                      <a:pt x="144" y="89"/>
                    </a:lnTo>
                    <a:lnTo>
                      <a:pt x="134" y="85"/>
                    </a:lnTo>
                    <a:lnTo>
                      <a:pt x="139" y="90"/>
                    </a:lnTo>
                    <a:lnTo>
                      <a:pt x="142" y="93"/>
                    </a:lnTo>
                    <a:lnTo>
                      <a:pt x="145" y="94"/>
                    </a:lnTo>
                    <a:lnTo>
                      <a:pt x="142" y="94"/>
                    </a:lnTo>
                    <a:lnTo>
                      <a:pt x="147" y="97"/>
                    </a:lnTo>
                    <a:lnTo>
                      <a:pt x="152" y="98"/>
                    </a:lnTo>
                    <a:lnTo>
                      <a:pt x="157" y="103"/>
                    </a:lnTo>
                    <a:lnTo>
                      <a:pt x="160" y="108"/>
                    </a:lnTo>
                    <a:lnTo>
                      <a:pt x="161" y="113"/>
                    </a:lnTo>
                    <a:lnTo>
                      <a:pt x="156" y="114"/>
                    </a:lnTo>
                    <a:lnTo>
                      <a:pt x="155" y="109"/>
                    </a:lnTo>
                    <a:lnTo>
                      <a:pt x="154" y="104"/>
                    </a:lnTo>
                    <a:lnTo>
                      <a:pt x="154" y="109"/>
                    </a:lnTo>
                    <a:lnTo>
                      <a:pt x="155" y="114"/>
                    </a:lnTo>
                    <a:lnTo>
                      <a:pt x="160" y="117"/>
                    </a:lnTo>
                    <a:lnTo>
                      <a:pt x="165" y="115"/>
                    </a:lnTo>
                    <a:lnTo>
                      <a:pt x="168" y="114"/>
                    </a:lnTo>
                    <a:lnTo>
                      <a:pt x="178" y="112"/>
                    </a:lnTo>
                    <a:lnTo>
                      <a:pt x="181" y="112"/>
                    </a:lnTo>
                    <a:lnTo>
                      <a:pt x="183" y="109"/>
                    </a:lnTo>
                    <a:lnTo>
                      <a:pt x="188" y="104"/>
                    </a:lnTo>
                    <a:lnTo>
                      <a:pt x="189" y="107"/>
                    </a:lnTo>
                    <a:lnTo>
                      <a:pt x="194" y="107"/>
                    </a:lnTo>
                    <a:lnTo>
                      <a:pt x="208" y="94"/>
                    </a:lnTo>
                    <a:lnTo>
                      <a:pt x="213" y="93"/>
                    </a:lnTo>
                    <a:lnTo>
                      <a:pt x="217" y="92"/>
                    </a:lnTo>
                    <a:lnTo>
                      <a:pt x="222" y="93"/>
                    </a:lnTo>
                    <a:lnTo>
                      <a:pt x="219" y="88"/>
                    </a:lnTo>
                    <a:lnTo>
                      <a:pt x="214" y="85"/>
                    </a:lnTo>
                    <a:lnTo>
                      <a:pt x="220" y="88"/>
                    </a:lnTo>
                    <a:lnTo>
                      <a:pt x="218" y="85"/>
                    </a:lnTo>
                    <a:lnTo>
                      <a:pt x="220" y="80"/>
                    </a:lnTo>
                    <a:lnTo>
                      <a:pt x="225" y="76"/>
                    </a:lnTo>
                    <a:lnTo>
                      <a:pt x="234" y="75"/>
                    </a:lnTo>
                    <a:lnTo>
                      <a:pt x="239" y="74"/>
                    </a:lnTo>
                    <a:lnTo>
                      <a:pt x="243" y="74"/>
                    </a:lnTo>
                    <a:lnTo>
                      <a:pt x="253" y="80"/>
                    </a:lnTo>
                    <a:lnTo>
                      <a:pt x="258" y="80"/>
                    </a:lnTo>
                    <a:lnTo>
                      <a:pt x="268" y="86"/>
                    </a:lnTo>
                    <a:lnTo>
                      <a:pt x="274" y="97"/>
                    </a:lnTo>
                    <a:lnTo>
                      <a:pt x="286" y="102"/>
                    </a:lnTo>
                    <a:lnTo>
                      <a:pt x="287" y="107"/>
                    </a:lnTo>
                    <a:lnTo>
                      <a:pt x="288" y="112"/>
                    </a:lnTo>
                    <a:lnTo>
                      <a:pt x="302" y="120"/>
                    </a:lnTo>
                    <a:lnTo>
                      <a:pt x="306" y="125"/>
                    </a:lnTo>
                    <a:lnTo>
                      <a:pt x="311" y="128"/>
                    </a:lnTo>
                    <a:lnTo>
                      <a:pt x="313" y="133"/>
                    </a:lnTo>
                    <a:lnTo>
                      <a:pt x="318" y="134"/>
                    </a:lnTo>
                    <a:lnTo>
                      <a:pt x="329" y="133"/>
                    </a:lnTo>
                    <a:lnTo>
                      <a:pt x="336" y="141"/>
                    </a:lnTo>
                    <a:lnTo>
                      <a:pt x="336" y="144"/>
                    </a:lnTo>
                    <a:lnTo>
                      <a:pt x="340" y="149"/>
                    </a:lnTo>
                    <a:lnTo>
                      <a:pt x="345" y="152"/>
                    </a:lnTo>
                    <a:lnTo>
                      <a:pt x="345" y="157"/>
                    </a:lnTo>
                    <a:lnTo>
                      <a:pt x="346" y="159"/>
                    </a:lnTo>
                    <a:lnTo>
                      <a:pt x="347" y="173"/>
                    </a:lnTo>
                    <a:lnTo>
                      <a:pt x="349" y="178"/>
                    </a:lnTo>
                    <a:lnTo>
                      <a:pt x="349" y="185"/>
                    </a:lnTo>
                    <a:lnTo>
                      <a:pt x="342" y="208"/>
                    </a:lnTo>
                    <a:lnTo>
                      <a:pt x="345" y="214"/>
                    </a:lnTo>
                    <a:lnTo>
                      <a:pt x="345" y="224"/>
                    </a:lnTo>
                    <a:lnTo>
                      <a:pt x="342" y="231"/>
                    </a:lnTo>
                    <a:lnTo>
                      <a:pt x="345" y="236"/>
                    </a:lnTo>
                    <a:lnTo>
                      <a:pt x="350" y="241"/>
                    </a:lnTo>
                    <a:lnTo>
                      <a:pt x="345" y="234"/>
                    </a:lnTo>
                    <a:lnTo>
                      <a:pt x="355" y="240"/>
                    </a:lnTo>
                    <a:lnTo>
                      <a:pt x="355" y="241"/>
                    </a:lnTo>
                    <a:lnTo>
                      <a:pt x="359" y="237"/>
                    </a:lnTo>
                    <a:lnTo>
                      <a:pt x="361" y="227"/>
                    </a:lnTo>
                    <a:lnTo>
                      <a:pt x="356" y="227"/>
                    </a:lnTo>
                    <a:lnTo>
                      <a:pt x="355" y="226"/>
                    </a:lnTo>
                    <a:lnTo>
                      <a:pt x="355" y="221"/>
                    </a:lnTo>
                    <a:lnTo>
                      <a:pt x="351" y="217"/>
                    </a:lnTo>
                    <a:lnTo>
                      <a:pt x="351" y="217"/>
                    </a:lnTo>
                    <a:lnTo>
                      <a:pt x="361" y="222"/>
                    </a:lnTo>
                    <a:lnTo>
                      <a:pt x="362" y="227"/>
                    </a:lnTo>
                    <a:lnTo>
                      <a:pt x="368" y="222"/>
                    </a:lnTo>
                    <a:lnTo>
                      <a:pt x="373" y="227"/>
                    </a:lnTo>
                    <a:lnTo>
                      <a:pt x="373" y="231"/>
                    </a:lnTo>
                    <a:lnTo>
                      <a:pt x="365" y="245"/>
                    </a:lnTo>
                    <a:lnTo>
                      <a:pt x="362" y="254"/>
                    </a:lnTo>
                    <a:lnTo>
                      <a:pt x="359" y="255"/>
                    </a:lnTo>
                    <a:lnTo>
                      <a:pt x="359" y="259"/>
                    </a:lnTo>
                    <a:lnTo>
                      <a:pt x="354" y="255"/>
                    </a:lnTo>
                    <a:lnTo>
                      <a:pt x="357" y="260"/>
                    </a:lnTo>
                    <a:lnTo>
                      <a:pt x="366" y="264"/>
                    </a:lnTo>
                    <a:lnTo>
                      <a:pt x="369" y="269"/>
                    </a:lnTo>
                    <a:lnTo>
                      <a:pt x="369" y="271"/>
                    </a:lnTo>
                    <a:lnTo>
                      <a:pt x="379" y="289"/>
                    </a:lnTo>
                    <a:lnTo>
                      <a:pt x="383" y="293"/>
                    </a:lnTo>
                    <a:lnTo>
                      <a:pt x="390" y="302"/>
                    </a:lnTo>
                    <a:lnTo>
                      <a:pt x="394" y="303"/>
                    </a:lnTo>
                    <a:lnTo>
                      <a:pt x="399" y="302"/>
                    </a:lnTo>
                    <a:lnTo>
                      <a:pt x="401" y="303"/>
                    </a:lnTo>
                    <a:lnTo>
                      <a:pt x="399" y="299"/>
                    </a:lnTo>
                    <a:lnTo>
                      <a:pt x="396" y="294"/>
                    </a:lnTo>
                    <a:lnTo>
                      <a:pt x="393" y="290"/>
                    </a:lnTo>
                    <a:lnTo>
                      <a:pt x="398" y="292"/>
                    </a:lnTo>
                    <a:lnTo>
                      <a:pt x="399" y="294"/>
                    </a:lnTo>
                    <a:lnTo>
                      <a:pt x="409" y="289"/>
                    </a:lnTo>
                    <a:lnTo>
                      <a:pt x="409" y="290"/>
                    </a:lnTo>
                    <a:lnTo>
                      <a:pt x="404" y="294"/>
                    </a:lnTo>
                    <a:lnTo>
                      <a:pt x="408" y="299"/>
                    </a:lnTo>
                    <a:lnTo>
                      <a:pt x="407" y="308"/>
                    </a:lnTo>
                    <a:lnTo>
                      <a:pt x="408" y="313"/>
                    </a:lnTo>
                    <a:lnTo>
                      <a:pt x="410" y="318"/>
                    </a:lnTo>
                    <a:lnTo>
                      <a:pt x="410" y="322"/>
                    </a:lnTo>
                    <a:lnTo>
                      <a:pt x="414" y="320"/>
                    </a:lnTo>
                    <a:lnTo>
                      <a:pt x="419" y="315"/>
                    </a:lnTo>
                    <a:lnTo>
                      <a:pt x="420" y="312"/>
                    </a:lnTo>
                    <a:lnTo>
                      <a:pt x="427" y="305"/>
                    </a:lnTo>
                    <a:lnTo>
                      <a:pt x="422" y="313"/>
                    </a:lnTo>
                    <a:lnTo>
                      <a:pt x="420" y="318"/>
                    </a:lnTo>
                    <a:lnTo>
                      <a:pt x="417" y="323"/>
                    </a:lnTo>
                    <a:lnTo>
                      <a:pt x="418" y="325"/>
                    </a:lnTo>
                    <a:lnTo>
                      <a:pt x="422" y="327"/>
                    </a:lnTo>
                    <a:lnTo>
                      <a:pt x="427" y="332"/>
                    </a:lnTo>
                    <a:lnTo>
                      <a:pt x="432" y="349"/>
                    </a:lnTo>
                    <a:lnTo>
                      <a:pt x="440" y="359"/>
                    </a:lnTo>
                    <a:lnTo>
                      <a:pt x="444" y="359"/>
                    </a:lnTo>
                    <a:lnTo>
                      <a:pt x="439" y="361"/>
                    </a:lnTo>
                    <a:lnTo>
                      <a:pt x="444" y="364"/>
                    </a:lnTo>
                    <a:lnTo>
                      <a:pt x="449" y="363"/>
                    </a:lnTo>
                    <a:lnTo>
                      <a:pt x="454" y="363"/>
                    </a:lnTo>
                    <a:lnTo>
                      <a:pt x="457" y="363"/>
                    </a:lnTo>
                    <a:lnTo>
                      <a:pt x="466" y="367"/>
                    </a:lnTo>
                    <a:lnTo>
                      <a:pt x="468" y="372"/>
                    </a:lnTo>
                    <a:lnTo>
                      <a:pt x="472" y="376"/>
                    </a:lnTo>
                    <a:lnTo>
                      <a:pt x="478" y="385"/>
                    </a:lnTo>
                    <a:lnTo>
                      <a:pt x="481" y="390"/>
                    </a:lnTo>
                    <a:lnTo>
                      <a:pt x="490" y="398"/>
                    </a:lnTo>
                    <a:lnTo>
                      <a:pt x="493" y="400"/>
                    </a:lnTo>
                    <a:lnTo>
                      <a:pt x="498" y="400"/>
                    </a:lnTo>
                    <a:lnTo>
                      <a:pt x="503" y="403"/>
                    </a:lnTo>
                    <a:lnTo>
                      <a:pt x="501" y="409"/>
                    </a:lnTo>
                    <a:lnTo>
                      <a:pt x="495" y="406"/>
                    </a:lnTo>
                    <a:lnTo>
                      <a:pt x="490" y="402"/>
                    </a:lnTo>
                    <a:lnTo>
                      <a:pt x="486" y="407"/>
                    </a:lnTo>
                    <a:lnTo>
                      <a:pt x="488" y="411"/>
                    </a:lnTo>
                    <a:lnTo>
                      <a:pt x="492" y="416"/>
                    </a:lnTo>
                    <a:lnTo>
                      <a:pt x="502" y="414"/>
                    </a:lnTo>
                    <a:lnTo>
                      <a:pt x="508" y="410"/>
                    </a:lnTo>
                    <a:lnTo>
                      <a:pt x="513" y="411"/>
                    </a:lnTo>
                    <a:lnTo>
                      <a:pt x="518" y="411"/>
                    </a:lnTo>
                    <a:lnTo>
                      <a:pt x="522" y="409"/>
                    </a:lnTo>
                    <a:lnTo>
                      <a:pt x="526" y="403"/>
                    </a:lnTo>
                    <a:lnTo>
                      <a:pt x="531" y="401"/>
                    </a:lnTo>
                    <a:lnTo>
                      <a:pt x="536" y="403"/>
                    </a:lnTo>
                    <a:lnTo>
                      <a:pt x="534" y="401"/>
                    </a:lnTo>
                    <a:lnTo>
                      <a:pt x="540" y="403"/>
                    </a:lnTo>
                    <a:lnTo>
                      <a:pt x="537" y="398"/>
                    </a:lnTo>
                    <a:lnTo>
                      <a:pt x="540" y="393"/>
                    </a:lnTo>
                    <a:lnTo>
                      <a:pt x="542" y="388"/>
                    </a:lnTo>
                    <a:lnTo>
                      <a:pt x="540" y="380"/>
                    </a:lnTo>
                    <a:lnTo>
                      <a:pt x="541" y="377"/>
                    </a:lnTo>
                    <a:lnTo>
                      <a:pt x="540" y="372"/>
                    </a:lnTo>
                    <a:lnTo>
                      <a:pt x="542" y="367"/>
                    </a:lnTo>
                    <a:lnTo>
                      <a:pt x="542" y="362"/>
                    </a:lnTo>
                    <a:lnTo>
                      <a:pt x="546" y="358"/>
                    </a:lnTo>
                    <a:lnTo>
                      <a:pt x="546" y="353"/>
                    </a:lnTo>
                    <a:lnTo>
                      <a:pt x="547" y="348"/>
                    </a:lnTo>
                    <a:lnTo>
                      <a:pt x="550" y="353"/>
                    </a:lnTo>
                    <a:lnTo>
                      <a:pt x="550" y="348"/>
                    </a:lnTo>
                    <a:close/>
                    <a:moveTo>
                      <a:pt x="524" y="431"/>
                    </a:moveTo>
                    <a:lnTo>
                      <a:pt x="524" y="430"/>
                    </a:lnTo>
                    <a:lnTo>
                      <a:pt x="521" y="432"/>
                    </a:lnTo>
                    <a:lnTo>
                      <a:pt x="524" y="431"/>
                    </a:lnTo>
                    <a:close/>
                    <a:moveTo>
                      <a:pt x="457" y="464"/>
                    </a:moveTo>
                    <a:lnTo>
                      <a:pt x="462" y="463"/>
                    </a:lnTo>
                    <a:lnTo>
                      <a:pt x="458" y="463"/>
                    </a:lnTo>
                    <a:lnTo>
                      <a:pt x="457" y="464"/>
                    </a:lnTo>
                    <a:close/>
                    <a:moveTo>
                      <a:pt x="47" y="76"/>
                    </a:moveTo>
                    <a:lnTo>
                      <a:pt x="43" y="78"/>
                    </a:lnTo>
                    <a:lnTo>
                      <a:pt x="38" y="80"/>
                    </a:lnTo>
                    <a:lnTo>
                      <a:pt x="27" y="81"/>
                    </a:lnTo>
                    <a:lnTo>
                      <a:pt x="32" y="81"/>
                    </a:lnTo>
                    <a:lnTo>
                      <a:pt x="63" y="73"/>
                    </a:lnTo>
                    <a:lnTo>
                      <a:pt x="73" y="71"/>
                    </a:lnTo>
                    <a:lnTo>
                      <a:pt x="69" y="71"/>
                    </a:lnTo>
                    <a:lnTo>
                      <a:pt x="59" y="73"/>
                    </a:lnTo>
                    <a:lnTo>
                      <a:pt x="47" y="76"/>
                    </a:lnTo>
                    <a:close/>
                    <a:moveTo>
                      <a:pt x="451" y="468"/>
                    </a:moveTo>
                    <a:lnTo>
                      <a:pt x="456" y="465"/>
                    </a:lnTo>
                    <a:lnTo>
                      <a:pt x="451" y="465"/>
                    </a:lnTo>
                    <a:lnTo>
                      <a:pt x="451" y="468"/>
                    </a:lnTo>
                    <a:close/>
                    <a:moveTo>
                      <a:pt x="195" y="112"/>
                    </a:moveTo>
                    <a:lnTo>
                      <a:pt x="190" y="113"/>
                    </a:lnTo>
                    <a:lnTo>
                      <a:pt x="186" y="117"/>
                    </a:lnTo>
                    <a:lnTo>
                      <a:pt x="181" y="119"/>
                    </a:lnTo>
                    <a:lnTo>
                      <a:pt x="176" y="119"/>
                    </a:lnTo>
                    <a:lnTo>
                      <a:pt x="180" y="120"/>
                    </a:lnTo>
                    <a:lnTo>
                      <a:pt x="185" y="118"/>
                    </a:lnTo>
                    <a:lnTo>
                      <a:pt x="186" y="117"/>
                    </a:lnTo>
                    <a:lnTo>
                      <a:pt x="196" y="110"/>
                    </a:lnTo>
                    <a:lnTo>
                      <a:pt x="201" y="105"/>
                    </a:lnTo>
                    <a:lnTo>
                      <a:pt x="195" y="109"/>
                    </a:lnTo>
                    <a:lnTo>
                      <a:pt x="195" y="112"/>
                    </a:lnTo>
                    <a:close/>
                    <a:moveTo>
                      <a:pt x="401" y="324"/>
                    </a:moveTo>
                    <a:lnTo>
                      <a:pt x="401" y="324"/>
                    </a:lnTo>
                    <a:lnTo>
                      <a:pt x="405" y="329"/>
                    </a:lnTo>
                    <a:lnTo>
                      <a:pt x="407" y="331"/>
                    </a:lnTo>
                    <a:lnTo>
                      <a:pt x="412" y="328"/>
                    </a:lnTo>
                    <a:lnTo>
                      <a:pt x="407" y="329"/>
                    </a:lnTo>
                    <a:lnTo>
                      <a:pt x="401" y="324"/>
                    </a:lnTo>
                    <a:close/>
                    <a:moveTo>
                      <a:pt x="542" y="400"/>
                    </a:moveTo>
                    <a:lnTo>
                      <a:pt x="539" y="409"/>
                    </a:lnTo>
                    <a:lnTo>
                      <a:pt x="532" y="419"/>
                    </a:lnTo>
                    <a:lnTo>
                      <a:pt x="532" y="420"/>
                    </a:lnTo>
                    <a:lnTo>
                      <a:pt x="530" y="424"/>
                    </a:lnTo>
                    <a:lnTo>
                      <a:pt x="540" y="409"/>
                    </a:lnTo>
                    <a:lnTo>
                      <a:pt x="547" y="391"/>
                    </a:lnTo>
                    <a:lnTo>
                      <a:pt x="542" y="395"/>
                    </a:lnTo>
                    <a:lnTo>
                      <a:pt x="542" y="400"/>
                    </a:lnTo>
                    <a:close/>
                    <a:moveTo>
                      <a:pt x="550" y="380"/>
                    </a:moveTo>
                    <a:lnTo>
                      <a:pt x="550" y="385"/>
                    </a:lnTo>
                    <a:lnTo>
                      <a:pt x="550" y="380"/>
                    </a:lnTo>
                    <a:lnTo>
                      <a:pt x="550" y="380"/>
                    </a:lnTo>
                    <a:close/>
                  </a:path>
                </a:pathLst>
              </a:custGeom>
              <a:solidFill>
                <a:schemeClr val="bg1">
                  <a:lumMod val="85000"/>
                </a:schemeClr>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64" name="Freeform 77">
                <a:extLst>
                  <a:ext uri="{FF2B5EF4-FFF2-40B4-BE49-F238E27FC236}">
                    <a16:creationId xmlns:a16="http://schemas.microsoft.com/office/drawing/2014/main" id="{D8DC63F7-41FE-4170-A48E-64710929CB71}"/>
                  </a:ext>
                </a:extLst>
              </p:cNvPr>
              <p:cNvSpPr>
                <a:spLocks noEditPoints="1"/>
              </p:cNvSpPr>
              <p:nvPr/>
            </p:nvSpPr>
            <p:spPr bwMode="auto">
              <a:xfrm>
                <a:off x="4462" y="1670"/>
                <a:ext cx="109" cy="253"/>
              </a:xfrm>
              <a:custGeom>
                <a:avLst/>
                <a:gdLst/>
                <a:ahLst/>
                <a:cxnLst>
                  <a:cxn ang="0">
                    <a:pos x="77" y="82"/>
                  </a:cxn>
                  <a:cxn ang="0">
                    <a:pos x="75" y="61"/>
                  </a:cxn>
                  <a:cxn ang="0">
                    <a:pos x="60" y="61"/>
                  </a:cxn>
                  <a:cxn ang="0">
                    <a:pos x="57" y="47"/>
                  </a:cxn>
                  <a:cxn ang="0">
                    <a:pos x="62" y="42"/>
                  </a:cxn>
                  <a:cxn ang="0">
                    <a:pos x="65" y="33"/>
                  </a:cxn>
                  <a:cxn ang="0">
                    <a:pos x="68" y="22"/>
                  </a:cxn>
                  <a:cxn ang="0">
                    <a:pos x="16" y="0"/>
                  </a:cxn>
                  <a:cxn ang="0">
                    <a:pos x="10" y="10"/>
                  </a:cxn>
                  <a:cxn ang="0">
                    <a:pos x="4" y="28"/>
                  </a:cxn>
                  <a:cxn ang="0">
                    <a:pos x="1" y="37"/>
                  </a:cxn>
                  <a:cxn ang="0">
                    <a:pos x="5" y="42"/>
                  </a:cxn>
                  <a:cxn ang="0">
                    <a:pos x="0" y="51"/>
                  </a:cxn>
                  <a:cxn ang="0">
                    <a:pos x="6" y="65"/>
                  </a:cxn>
                  <a:cxn ang="0">
                    <a:pos x="13" y="71"/>
                  </a:cxn>
                  <a:cxn ang="0">
                    <a:pos x="20" y="75"/>
                  </a:cxn>
                  <a:cxn ang="0">
                    <a:pos x="35" y="88"/>
                  </a:cxn>
                  <a:cxn ang="0">
                    <a:pos x="26" y="98"/>
                  </a:cxn>
                  <a:cxn ang="0">
                    <a:pos x="21" y="104"/>
                  </a:cxn>
                  <a:cxn ang="0">
                    <a:pos x="21" y="105"/>
                  </a:cxn>
                  <a:cxn ang="0">
                    <a:pos x="19" y="115"/>
                  </a:cxn>
                  <a:cxn ang="0">
                    <a:pos x="13" y="119"/>
                  </a:cxn>
                  <a:cxn ang="0">
                    <a:pos x="5" y="125"/>
                  </a:cxn>
                  <a:cxn ang="0">
                    <a:pos x="1" y="136"/>
                  </a:cxn>
                  <a:cxn ang="0">
                    <a:pos x="0" y="141"/>
                  </a:cxn>
                  <a:cxn ang="0">
                    <a:pos x="2" y="146"/>
                  </a:cxn>
                  <a:cxn ang="0">
                    <a:pos x="11" y="156"/>
                  </a:cxn>
                  <a:cxn ang="0">
                    <a:pos x="21" y="160"/>
                  </a:cxn>
                  <a:cxn ang="0">
                    <a:pos x="34" y="165"/>
                  </a:cxn>
                  <a:cxn ang="0">
                    <a:pos x="45" y="170"/>
                  </a:cxn>
                  <a:cxn ang="0">
                    <a:pos x="44" y="183"/>
                  </a:cxn>
                  <a:cxn ang="0">
                    <a:pos x="52" y="179"/>
                  </a:cxn>
                  <a:cxn ang="0">
                    <a:pos x="57" y="169"/>
                  </a:cxn>
                  <a:cxn ang="0">
                    <a:pos x="60" y="154"/>
                  </a:cxn>
                  <a:cxn ang="0">
                    <a:pos x="58" y="151"/>
                  </a:cxn>
                  <a:cxn ang="0">
                    <a:pos x="67" y="146"/>
                  </a:cxn>
                  <a:cxn ang="0">
                    <a:pos x="68" y="137"/>
                  </a:cxn>
                  <a:cxn ang="0">
                    <a:pos x="70" y="130"/>
                  </a:cxn>
                  <a:cxn ang="0">
                    <a:pos x="74" y="120"/>
                  </a:cxn>
                  <a:cxn ang="0">
                    <a:pos x="74" y="110"/>
                  </a:cxn>
                  <a:cxn ang="0">
                    <a:pos x="74" y="98"/>
                  </a:cxn>
                  <a:cxn ang="0">
                    <a:pos x="74" y="92"/>
                  </a:cxn>
                  <a:cxn ang="0">
                    <a:pos x="78" y="92"/>
                  </a:cxn>
                  <a:cxn ang="0">
                    <a:pos x="78" y="106"/>
                  </a:cxn>
                  <a:cxn ang="0">
                    <a:pos x="78" y="87"/>
                  </a:cxn>
                  <a:cxn ang="0">
                    <a:pos x="78" y="114"/>
                  </a:cxn>
                  <a:cxn ang="0">
                    <a:pos x="78" y="119"/>
                  </a:cxn>
                </a:cxnLst>
                <a:rect l="0" t="0" r="r" b="b"/>
                <a:pathLst>
                  <a:path w="79" h="183">
                    <a:moveTo>
                      <a:pt x="78" y="87"/>
                    </a:moveTo>
                    <a:lnTo>
                      <a:pt x="77" y="82"/>
                    </a:lnTo>
                    <a:lnTo>
                      <a:pt x="77" y="67"/>
                    </a:lnTo>
                    <a:lnTo>
                      <a:pt x="75" y="61"/>
                    </a:lnTo>
                    <a:lnTo>
                      <a:pt x="65" y="59"/>
                    </a:lnTo>
                    <a:lnTo>
                      <a:pt x="60" y="61"/>
                    </a:lnTo>
                    <a:lnTo>
                      <a:pt x="57" y="61"/>
                    </a:lnTo>
                    <a:lnTo>
                      <a:pt x="57" y="47"/>
                    </a:lnTo>
                    <a:lnTo>
                      <a:pt x="60" y="41"/>
                    </a:lnTo>
                    <a:lnTo>
                      <a:pt x="62" y="42"/>
                    </a:lnTo>
                    <a:lnTo>
                      <a:pt x="65" y="37"/>
                    </a:lnTo>
                    <a:lnTo>
                      <a:pt x="65" y="33"/>
                    </a:lnTo>
                    <a:lnTo>
                      <a:pt x="68" y="27"/>
                    </a:lnTo>
                    <a:lnTo>
                      <a:pt x="68" y="22"/>
                    </a:lnTo>
                    <a:lnTo>
                      <a:pt x="68" y="17"/>
                    </a:lnTo>
                    <a:lnTo>
                      <a:pt x="16" y="0"/>
                    </a:lnTo>
                    <a:lnTo>
                      <a:pt x="11" y="5"/>
                    </a:lnTo>
                    <a:lnTo>
                      <a:pt x="10" y="10"/>
                    </a:lnTo>
                    <a:lnTo>
                      <a:pt x="10" y="15"/>
                    </a:lnTo>
                    <a:lnTo>
                      <a:pt x="4" y="28"/>
                    </a:lnTo>
                    <a:lnTo>
                      <a:pt x="0" y="33"/>
                    </a:lnTo>
                    <a:lnTo>
                      <a:pt x="1" y="37"/>
                    </a:lnTo>
                    <a:lnTo>
                      <a:pt x="2" y="37"/>
                    </a:lnTo>
                    <a:lnTo>
                      <a:pt x="5" y="42"/>
                    </a:lnTo>
                    <a:lnTo>
                      <a:pt x="4" y="47"/>
                    </a:lnTo>
                    <a:lnTo>
                      <a:pt x="0" y="51"/>
                    </a:lnTo>
                    <a:lnTo>
                      <a:pt x="1" y="59"/>
                    </a:lnTo>
                    <a:lnTo>
                      <a:pt x="6" y="65"/>
                    </a:lnTo>
                    <a:lnTo>
                      <a:pt x="11" y="66"/>
                    </a:lnTo>
                    <a:lnTo>
                      <a:pt x="13" y="71"/>
                    </a:lnTo>
                    <a:lnTo>
                      <a:pt x="16" y="75"/>
                    </a:lnTo>
                    <a:lnTo>
                      <a:pt x="20" y="75"/>
                    </a:lnTo>
                    <a:lnTo>
                      <a:pt x="24" y="80"/>
                    </a:lnTo>
                    <a:lnTo>
                      <a:pt x="35" y="88"/>
                    </a:lnTo>
                    <a:lnTo>
                      <a:pt x="33" y="93"/>
                    </a:lnTo>
                    <a:lnTo>
                      <a:pt x="26" y="98"/>
                    </a:lnTo>
                    <a:lnTo>
                      <a:pt x="24" y="104"/>
                    </a:lnTo>
                    <a:lnTo>
                      <a:pt x="21" y="104"/>
                    </a:lnTo>
                    <a:lnTo>
                      <a:pt x="21" y="105"/>
                    </a:lnTo>
                    <a:lnTo>
                      <a:pt x="21" y="105"/>
                    </a:lnTo>
                    <a:lnTo>
                      <a:pt x="19" y="110"/>
                    </a:lnTo>
                    <a:lnTo>
                      <a:pt x="19" y="115"/>
                    </a:lnTo>
                    <a:lnTo>
                      <a:pt x="14" y="119"/>
                    </a:lnTo>
                    <a:lnTo>
                      <a:pt x="13" y="119"/>
                    </a:lnTo>
                    <a:lnTo>
                      <a:pt x="9" y="121"/>
                    </a:lnTo>
                    <a:lnTo>
                      <a:pt x="5" y="125"/>
                    </a:lnTo>
                    <a:lnTo>
                      <a:pt x="2" y="130"/>
                    </a:lnTo>
                    <a:lnTo>
                      <a:pt x="1" y="136"/>
                    </a:lnTo>
                    <a:lnTo>
                      <a:pt x="0" y="140"/>
                    </a:lnTo>
                    <a:lnTo>
                      <a:pt x="0" y="141"/>
                    </a:lnTo>
                    <a:lnTo>
                      <a:pt x="2" y="146"/>
                    </a:lnTo>
                    <a:lnTo>
                      <a:pt x="2" y="146"/>
                    </a:lnTo>
                    <a:lnTo>
                      <a:pt x="1" y="149"/>
                    </a:lnTo>
                    <a:lnTo>
                      <a:pt x="11" y="156"/>
                    </a:lnTo>
                    <a:lnTo>
                      <a:pt x="16" y="158"/>
                    </a:lnTo>
                    <a:lnTo>
                      <a:pt x="21" y="160"/>
                    </a:lnTo>
                    <a:lnTo>
                      <a:pt x="29" y="166"/>
                    </a:lnTo>
                    <a:lnTo>
                      <a:pt x="34" y="165"/>
                    </a:lnTo>
                    <a:lnTo>
                      <a:pt x="44" y="165"/>
                    </a:lnTo>
                    <a:lnTo>
                      <a:pt x="45" y="170"/>
                    </a:lnTo>
                    <a:lnTo>
                      <a:pt x="44" y="178"/>
                    </a:lnTo>
                    <a:lnTo>
                      <a:pt x="44" y="183"/>
                    </a:lnTo>
                    <a:lnTo>
                      <a:pt x="49" y="183"/>
                    </a:lnTo>
                    <a:lnTo>
                      <a:pt x="52" y="179"/>
                    </a:lnTo>
                    <a:lnTo>
                      <a:pt x="53" y="174"/>
                    </a:lnTo>
                    <a:lnTo>
                      <a:pt x="57" y="169"/>
                    </a:lnTo>
                    <a:lnTo>
                      <a:pt x="58" y="159"/>
                    </a:lnTo>
                    <a:lnTo>
                      <a:pt x="60" y="154"/>
                    </a:lnTo>
                    <a:lnTo>
                      <a:pt x="58" y="154"/>
                    </a:lnTo>
                    <a:lnTo>
                      <a:pt x="58" y="151"/>
                    </a:lnTo>
                    <a:lnTo>
                      <a:pt x="62" y="146"/>
                    </a:lnTo>
                    <a:lnTo>
                      <a:pt x="67" y="146"/>
                    </a:lnTo>
                    <a:lnTo>
                      <a:pt x="64" y="141"/>
                    </a:lnTo>
                    <a:lnTo>
                      <a:pt x="68" y="137"/>
                    </a:lnTo>
                    <a:lnTo>
                      <a:pt x="65" y="132"/>
                    </a:lnTo>
                    <a:lnTo>
                      <a:pt x="70" y="130"/>
                    </a:lnTo>
                    <a:lnTo>
                      <a:pt x="72" y="125"/>
                    </a:lnTo>
                    <a:lnTo>
                      <a:pt x="74" y="120"/>
                    </a:lnTo>
                    <a:lnTo>
                      <a:pt x="77" y="115"/>
                    </a:lnTo>
                    <a:lnTo>
                      <a:pt x="74" y="110"/>
                    </a:lnTo>
                    <a:lnTo>
                      <a:pt x="75" y="106"/>
                    </a:lnTo>
                    <a:lnTo>
                      <a:pt x="74" y="98"/>
                    </a:lnTo>
                    <a:lnTo>
                      <a:pt x="73" y="93"/>
                    </a:lnTo>
                    <a:lnTo>
                      <a:pt x="74" y="92"/>
                    </a:lnTo>
                    <a:lnTo>
                      <a:pt x="75" y="88"/>
                    </a:lnTo>
                    <a:lnTo>
                      <a:pt x="78" y="92"/>
                    </a:lnTo>
                    <a:lnTo>
                      <a:pt x="77" y="97"/>
                    </a:lnTo>
                    <a:lnTo>
                      <a:pt x="78" y="106"/>
                    </a:lnTo>
                    <a:lnTo>
                      <a:pt x="79" y="101"/>
                    </a:lnTo>
                    <a:lnTo>
                      <a:pt x="78" y="87"/>
                    </a:lnTo>
                    <a:close/>
                    <a:moveTo>
                      <a:pt x="78" y="119"/>
                    </a:moveTo>
                    <a:lnTo>
                      <a:pt x="78" y="114"/>
                    </a:lnTo>
                    <a:lnTo>
                      <a:pt x="74" y="129"/>
                    </a:lnTo>
                    <a:lnTo>
                      <a:pt x="78" y="119"/>
                    </a:lnTo>
                    <a:close/>
                  </a:path>
                </a:pathLst>
              </a:custGeom>
              <a:solidFill>
                <a:schemeClr val="bg1">
                  <a:lumMod val="85000"/>
                </a:schemeClr>
              </a:solidFill>
              <a:ln w="4763">
                <a:solidFill>
                  <a:srgbClr val="FFFFFF"/>
                </a:solidFill>
                <a:prstDash val="solid"/>
                <a:round/>
                <a:headEnd/>
                <a:tailEnd/>
              </a:ln>
            </p:spPr>
            <p:txBody>
              <a:bodyPr/>
              <a:lstStyle/>
              <a:p>
                <a:pPr defTabSz="257175">
                  <a:defRPr/>
                </a:pPr>
                <a:endParaRPr lang="en-US" sz="1013" kern="0" baseline="-25000">
                  <a:solidFill>
                    <a:prstClr val="black"/>
                  </a:solidFill>
                  <a:latin typeface="Calibri"/>
                </a:endParaRPr>
              </a:p>
            </p:txBody>
          </p:sp>
          <p:sp>
            <p:nvSpPr>
              <p:cNvPr id="165" name="Freeform 78">
                <a:extLst>
                  <a:ext uri="{FF2B5EF4-FFF2-40B4-BE49-F238E27FC236}">
                    <a16:creationId xmlns:a16="http://schemas.microsoft.com/office/drawing/2014/main" id="{D9EEA028-83A5-4E1E-9679-35EE304C8165}"/>
                  </a:ext>
                </a:extLst>
              </p:cNvPr>
              <p:cNvSpPr>
                <a:spLocks noEditPoints="1"/>
              </p:cNvSpPr>
              <p:nvPr/>
            </p:nvSpPr>
            <p:spPr bwMode="auto">
              <a:xfrm>
                <a:off x="3832" y="2188"/>
                <a:ext cx="733" cy="324"/>
              </a:xfrm>
              <a:custGeom>
                <a:avLst/>
                <a:gdLst/>
                <a:ahLst/>
                <a:cxnLst>
                  <a:cxn ang="0">
                    <a:pos x="500" y="43"/>
                  </a:cxn>
                  <a:cxn ang="0">
                    <a:pos x="494" y="64"/>
                  </a:cxn>
                  <a:cxn ang="0">
                    <a:pos x="488" y="55"/>
                  </a:cxn>
                  <a:cxn ang="0">
                    <a:pos x="474" y="53"/>
                  </a:cxn>
                  <a:cxn ang="0">
                    <a:pos x="447" y="52"/>
                  </a:cxn>
                  <a:cxn ang="0">
                    <a:pos x="440" y="29"/>
                  </a:cxn>
                  <a:cxn ang="0">
                    <a:pos x="447" y="48"/>
                  </a:cxn>
                  <a:cxn ang="0">
                    <a:pos x="468" y="38"/>
                  </a:cxn>
                  <a:cxn ang="0">
                    <a:pos x="480" y="30"/>
                  </a:cxn>
                  <a:cxn ang="0">
                    <a:pos x="491" y="29"/>
                  </a:cxn>
                  <a:cxn ang="0">
                    <a:pos x="496" y="29"/>
                  </a:cxn>
                  <a:cxn ang="0">
                    <a:pos x="478" y="3"/>
                  </a:cxn>
                  <a:cxn ang="0">
                    <a:pos x="153" y="62"/>
                  </a:cxn>
                  <a:cxn ang="0">
                    <a:pos x="134" y="84"/>
                  </a:cxn>
                  <a:cxn ang="0">
                    <a:pos x="109" y="104"/>
                  </a:cxn>
                  <a:cxn ang="0">
                    <a:pos x="89" y="113"/>
                  </a:cxn>
                  <a:cxn ang="0">
                    <a:pos x="75" y="132"/>
                  </a:cxn>
                  <a:cxn ang="0">
                    <a:pos x="40" y="158"/>
                  </a:cxn>
                  <a:cxn ang="0">
                    <a:pos x="13" y="181"/>
                  </a:cxn>
                  <a:cxn ang="0">
                    <a:pos x="90" y="189"/>
                  </a:cxn>
                  <a:cxn ang="0">
                    <a:pos x="122" y="174"/>
                  </a:cxn>
                  <a:cxn ang="0">
                    <a:pos x="215" y="176"/>
                  </a:cxn>
                  <a:cxn ang="0">
                    <a:pos x="364" y="231"/>
                  </a:cxn>
                  <a:cxn ang="0">
                    <a:pos x="397" y="226"/>
                  </a:cxn>
                  <a:cxn ang="0">
                    <a:pos x="402" y="209"/>
                  </a:cxn>
                  <a:cxn ang="0">
                    <a:pos x="417" y="181"/>
                  </a:cxn>
                  <a:cxn ang="0">
                    <a:pos x="431" y="161"/>
                  </a:cxn>
                  <a:cxn ang="0">
                    <a:pos x="441" y="153"/>
                  </a:cxn>
                  <a:cxn ang="0">
                    <a:pos x="468" y="142"/>
                  </a:cxn>
                  <a:cxn ang="0">
                    <a:pos x="483" y="135"/>
                  </a:cxn>
                  <a:cxn ang="0">
                    <a:pos x="483" y="127"/>
                  </a:cxn>
                  <a:cxn ang="0">
                    <a:pos x="476" y="123"/>
                  </a:cxn>
                  <a:cxn ang="0">
                    <a:pos x="450" y="132"/>
                  </a:cxn>
                  <a:cxn ang="0">
                    <a:pos x="452" y="130"/>
                  </a:cxn>
                  <a:cxn ang="0">
                    <a:pos x="464" y="114"/>
                  </a:cxn>
                  <a:cxn ang="0">
                    <a:pos x="457" y="101"/>
                  </a:cxn>
                  <a:cxn ang="0">
                    <a:pos x="455" y="96"/>
                  </a:cxn>
                  <a:cxn ang="0">
                    <a:pos x="465" y="84"/>
                  </a:cxn>
                  <a:cxn ang="0">
                    <a:pos x="475" y="93"/>
                  </a:cxn>
                  <a:cxn ang="0">
                    <a:pos x="501" y="70"/>
                  </a:cxn>
                  <a:cxn ang="0">
                    <a:pos x="489" y="0"/>
                  </a:cxn>
                  <a:cxn ang="0">
                    <a:pos x="503" y="33"/>
                  </a:cxn>
                  <a:cxn ang="0">
                    <a:pos x="518" y="52"/>
                  </a:cxn>
                  <a:cxn ang="0">
                    <a:pos x="420" y="180"/>
                  </a:cxn>
                  <a:cxn ang="0">
                    <a:pos x="425" y="175"/>
                  </a:cxn>
                  <a:cxn ang="0">
                    <a:pos x="468" y="150"/>
                  </a:cxn>
                  <a:cxn ang="0">
                    <a:pos x="480" y="153"/>
                  </a:cxn>
                  <a:cxn ang="0">
                    <a:pos x="498" y="119"/>
                  </a:cxn>
                  <a:cxn ang="0">
                    <a:pos x="505" y="111"/>
                  </a:cxn>
                  <a:cxn ang="0">
                    <a:pos x="529" y="69"/>
                  </a:cxn>
                  <a:cxn ang="0">
                    <a:pos x="528" y="69"/>
                  </a:cxn>
                  <a:cxn ang="0">
                    <a:pos x="529" y="94"/>
                  </a:cxn>
                </a:cxnLst>
                <a:rect l="0" t="0" r="r" b="b"/>
                <a:pathLst>
                  <a:path w="530" h="234">
                    <a:moveTo>
                      <a:pt x="510" y="67"/>
                    </a:moveTo>
                    <a:lnTo>
                      <a:pt x="509" y="63"/>
                    </a:lnTo>
                    <a:lnTo>
                      <a:pt x="508" y="53"/>
                    </a:lnTo>
                    <a:lnTo>
                      <a:pt x="505" y="48"/>
                    </a:lnTo>
                    <a:lnTo>
                      <a:pt x="500" y="43"/>
                    </a:lnTo>
                    <a:lnTo>
                      <a:pt x="500" y="47"/>
                    </a:lnTo>
                    <a:lnTo>
                      <a:pt x="499" y="49"/>
                    </a:lnTo>
                    <a:lnTo>
                      <a:pt x="493" y="50"/>
                    </a:lnTo>
                    <a:lnTo>
                      <a:pt x="493" y="55"/>
                    </a:lnTo>
                    <a:lnTo>
                      <a:pt x="494" y="64"/>
                    </a:lnTo>
                    <a:lnTo>
                      <a:pt x="489" y="69"/>
                    </a:lnTo>
                    <a:lnTo>
                      <a:pt x="488" y="67"/>
                    </a:lnTo>
                    <a:lnTo>
                      <a:pt x="490" y="63"/>
                    </a:lnTo>
                    <a:lnTo>
                      <a:pt x="485" y="60"/>
                    </a:lnTo>
                    <a:lnTo>
                      <a:pt x="488" y="55"/>
                    </a:lnTo>
                    <a:lnTo>
                      <a:pt x="488" y="50"/>
                    </a:lnTo>
                    <a:lnTo>
                      <a:pt x="488" y="45"/>
                    </a:lnTo>
                    <a:lnTo>
                      <a:pt x="481" y="45"/>
                    </a:lnTo>
                    <a:lnTo>
                      <a:pt x="475" y="48"/>
                    </a:lnTo>
                    <a:lnTo>
                      <a:pt x="474" y="53"/>
                    </a:lnTo>
                    <a:lnTo>
                      <a:pt x="464" y="50"/>
                    </a:lnTo>
                    <a:lnTo>
                      <a:pt x="459" y="54"/>
                    </a:lnTo>
                    <a:lnTo>
                      <a:pt x="454" y="55"/>
                    </a:lnTo>
                    <a:lnTo>
                      <a:pt x="449" y="57"/>
                    </a:lnTo>
                    <a:lnTo>
                      <a:pt x="447" y="52"/>
                    </a:lnTo>
                    <a:lnTo>
                      <a:pt x="444" y="47"/>
                    </a:lnTo>
                    <a:lnTo>
                      <a:pt x="441" y="41"/>
                    </a:lnTo>
                    <a:lnTo>
                      <a:pt x="440" y="36"/>
                    </a:lnTo>
                    <a:lnTo>
                      <a:pt x="442" y="33"/>
                    </a:lnTo>
                    <a:lnTo>
                      <a:pt x="440" y="29"/>
                    </a:lnTo>
                    <a:lnTo>
                      <a:pt x="442" y="31"/>
                    </a:lnTo>
                    <a:lnTo>
                      <a:pt x="442" y="33"/>
                    </a:lnTo>
                    <a:lnTo>
                      <a:pt x="444" y="34"/>
                    </a:lnTo>
                    <a:lnTo>
                      <a:pt x="442" y="39"/>
                    </a:lnTo>
                    <a:lnTo>
                      <a:pt x="447" y="48"/>
                    </a:lnTo>
                    <a:lnTo>
                      <a:pt x="452" y="48"/>
                    </a:lnTo>
                    <a:lnTo>
                      <a:pt x="457" y="49"/>
                    </a:lnTo>
                    <a:lnTo>
                      <a:pt x="468" y="40"/>
                    </a:lnTo>
                    <a:lnTo>
                      <a:pt x="462" y="38"/>
                    </a:lnTo>
                    <a:lnTo>
                      <a:pt x="468" y="38"/>
                    </a:lnTo>
                    <a:lnTo>
                      <a:pt x="475" y="39"/>
                    </a:lnTo>
                    <a:lnTo>
                      <a:pt x="471" y="34"/>
                    </a:lnTo>
                    <a:lnTo>
                      <a:pt x="476" y="35"/>
                    </a:lnTo>
                    <a:lnTo>
                      <a:pt x="480" y="34"/>
                    </a:lnTo>
                    <a:lnTo>
                      <a:pt x="480" y="30"/>
                    </a:lnTo>
                    <a:lnTo>
                      <a:pt x="475" y="25"/>
                    </a:lnTo>
                    <a:lnTo>
                      <a:pt x="471" y="24"/>
                    </a:lnTo>
                    <a:lnTo>
                      <a:pt x="476" y="23"/>
                    </a:lnTo>
                    <a:lnTo>
                      <a:pt x="485" y="29"/>
                    </a:lnTo>
                    <a:lnTo>
                      <a:pt x="491" y="29"/>
                    </a:lnTo>
                    <a:lnTo>
                      <a:pt x="488" y="24"/>
                    </a:lnTo>
                    <a:lnTo>
                      <a:pt x="484" y="20"/>
                    </a:lnTo>
                    <a:lnTo>
                      <a:pt x="494" y="28"/>
                    </a:lnTo>
                    <a:lnTo>
                      <a:pt x="498" y="34"/>
                    </a:lnTo>
                    <a:lnTo>
                      <a:pt x="496" y="29"/>
                    </a:lnTo>
                    <a:lnTo>
                      <a:pt x="488" y="15"/>
                    </a:lnTo>
                    <a:lnTo>
                      <a:pt x="488" y="13"/>
                    </a:lnTo>
                    <a:lnTo>
                      <a:pt x="483" y="11"/>
                    </a:lnTo>
                    <a:lnTo>
                      <a:pt x="479" y="6"/>
                    </a:lnTo>
                    <a:lnTo>
                      <a:pt x="478" y="3"/>
                    </a:lnTo>
                    <a:lnTo>
                      <a:pt x="418" y="15"/>
                    </a:lnTo>
                    <a:lnTo>
                      <a:pt x="352" y="29"/>
                    </a:lnTo>
                    <a:lnTo>
                      <a:pt x="220" y="53"/>
                    </a:lnTo>
                    <a:lnTo>
                      <a:pt x="172" y="60"/>
                    </a:lnTo>
                    <a:lnTo>
                      <a:pt x="153" y="62"/>
                    </a:lnTo>
                    <a:lnTo>
                      <a:pt x="143" y="62"/>
                    </a:lnTo>
                    <a:lnTo>
                      <a:pt x="140" y="68"/>
                    </a:lnTo>
                    <a:lnTo>
                      <a:pt x="140" y="73"/>
                    </a:lnTo>
                    <a:lnTo>
                      <a:pt x="139" y="82"/>
                    </a:lnTo>
                    <a:lnTo>
                      <a:pt x="134" y="84"/>
                    </a:lnTo>
                    <a:lnTo>
                      <a:pt x="130" y="88"/>
                    </a:lnTo>
                    <a:lnTo>
                      <a:pt x="127" y="99"/>
                    </a:lnTo>
                    <a:lnTo>
                      <a:pt x="122" y="104"/>
                    </a:lnTo>
                    <a:lnTo>
                      <a:pt x="118" y="101"/>
                    </a:lnTo>
                    <a:lnTo>
                      <a:pt x="109" y="104"/>
                    </a:lnTo>
                    <a:lnTo>
                      <a:pt x="104" y="108"/>
                    </a:lnTo>
                    <a:lnTo>
                      <a:pt x="101" y="113"/>
                    </a:lnTo>
                    <a:lnTo>
                      <a:pt x="98" y="118"/>
                    </a:lnTo>
                    <a:lnTo>
                      <a:pt x="94" y="118"/>
                    </a:lnTo>
                    <a:lnTo>
                      <a:pt x="89" y="113"/>
                    </a:lnTo>
                    <a:lnTo>
                      <a:pt x="85" y="116"/>
                    </a:lnTo>
                    <a:lnTo>
                      <a:pt x="83" y="118"/>
                    </a:lnTo>
                    <a:lnTo>
                      <a:pt x="81" y="123"/>
                    </a:lnTo>
                    <a:lnTo>
                      <a:pt x="76" y="122"/>
                    </a:lnTo>
                    <a:lnTo>
                      <a:pt x="75" y="132"/>
                    </a:lnTo>
                    <a:lnTo>
                      <a:pt x="73" y="136"/>
                    </a:lnTo>
                    <a:lnTo>
                      <a:pt x="67" y="136"/>
                    </a:lnTo>
                    <a:lnTo>
                      <a:pt x="57" y="143"/>
                    </a:lnTo>
                    <a:lnTo>
                      <a:pt x="45" y="156"/>
                    </a:lnTo>
                    <a:lnTo>
                      <a:pt x="40" y="158"/>
                    </a:lnTo>
                    <a:lnTo>
                      <a:pt x="30" y="158"/>
                    </a:lnTo>
                    <a:lnTo>
                      <a:pt x="21" y="165"/>
                    </a:lnTo>
                    <a:lnTo>
                      <a:pt x="16" y="170"/>
                    </a:lnTo>
                    <a:lnTo>
                      <a:pt x="15" y="175"/>
                    </a:lnTo>
                    <a:lnTo>
                      <a:pt x="13" y="181"/>
                    </a:lnTo>
                    <a:lnTo>
                      <a:pt x="10" y="186"/>
                    </a:lnTo>
                    <a:lnTo>
                      <a:pt x="0" y="189"/>
                    </a:lnTo>
                    <a:lnTo>
                      <a:pt x="0" y="208"/>
                    </a:lnTo>
                    <a:lnTo>
                      <a:pt x="74" y="196"/>
                    </a:lnTo>
                    <a:lnTo>
                      <a:pt x="90" y="189"/>
                    </a:lnTo>
                    <a:lnTo>
                      <a:pt x="95" y="187"/>
                    </a:lnTo>
                    <a:lnTo>
                      <a:pt x="103" y="181"/>
                    </a:lnTo>
                    <a:lnTo>
                      <a:pt x="113" y="177"/>
                    </a:lnTo>
                    <a:lnTo>
                      <a:pt x="117" y="175"/>
                    </a:lnTo>
                    <a:lnTo>
                      <a:pt x="122" y="174"/>
                    </a:lnTo>
                    <a:lnTo>
                      <a:pt x="177" y="167"/>
                    </a:lnTo>
                    <a:lnTo>
                      <a:pt x="197" y="166"/>
                    </a:lnTo>
                    <a:lnTo>
                      <a:pt x="202" y="171"/>
                    </a:lnTo>
                    <a:lnTo>
                      <a:pt x="206" y="169"/>
                    </a:lnTo>
                    <a:lnTo>
                      <a:pt x="215" y="176"/>
                    </a:lnTo>
                    <a:lnTo>
                      <a:pt x="216" y="181"/>
                    </a:lnTo>
                    <a:lnTo>
                      <a:pt x="217" y="186"/>
                    </a:lnTo>
                    <a:lnTo>
                      <a:pt x="218" y="187"/>
                    </a:lnTo>
                    <a:lnTo>
                      <a:pt x="286" y="177"/>
                    </a:lnTo>
                    <a:lnTo>
                      <a:pt x="364" y="231"/>
                    </a:lnTo>
                    <a:lnTo>
                      <a:pt x="366" y="234"/>
                    </a:lnTo>
                    <a:lnTo>
                      <a:pt x="369" y="234"/>
                    </a:lnTo>
                    <a:lnTo>
                      <a:pt x="379" y="229"/>
                    </a:lnTo>
                    <a:lnTo>
                      <a:pt x="388" y="226"/>
                    </a:lnTo>
                    <a:lnTo>
                      <a:pt x="397" y="226"/>
                    </a:lnTo>
                    <a:lnTo>
                      <a:pt x="401" y="224"/>
                    </a:lnTo>
                    <a:lnTo>
                      <a:pt x="402" y="214"/>
                    </a:lnTo>
                    <a:lnTo>
                      <a:pt x="400" y="204"/>
                    </a:lnTo>
                    <a:lnTo>
                      <a:pt x="400" y="204"/>
                    </a:lnTo>
                    <a:lnTo>
                      <a:pt x="402" y="209"/>
                    </a:lnTo>
                    <a:lnTo>
                      <a:pt x="406" y="220"/>
                    </a:lnTo>
                    <a:lnTo>
                      <a:pt x="406" y="206"/>
                    </a:lnTo>
                    <a:lnTo>
                      <a:pt x="407" y="201"/>
                    </a:lnTo>
                    <a:lnTo>
                      <a:pt x="411" y="191"/>
                    </a:lnTo>
                    <a:lnTo>
                      <a:pt x="417" y="181"/>
                    </a:lnTo>
                    <a:lnTo>
                      <a:pt x="429" y="172"/>
                    </a:lnTo>
                    <a:lnTo>
                      <a:pt x="425" y="167"/>
                    </a:lnTo>
                    <a:lnTo>
                      <a:pt x="429" y="162"/>
                    </a:lnTo>
                    <a:lnTo>
                      <a:pt x="426" y="160"/>
                    </a:lnTo>
                    <a:lnTo>
                      <a:pt x="431" y="161"/>
                    </a:lnTo>
                    <a:lnTo>
                      <a:pt x="427" y="166"/>
                    </a:lnTo>
                    <a:lnTo>
                      <a:pt x="432" y="167"/>
                    </a:lnTo>
                    <a:lnTo>
                      <a:pt x="434" y="167"/>
                    </a:lnTo>
                    <a:lnTo>
                      <a:pt x="437" y="162"/>
                    </a:lnTo>
                    <a:lnTo>
                      <a:pt x="441" y="153"/>
                    </a:lnTo>
                    <a:lnTo>
                      <a:pt x="447" y="155"/>
                    </a:lnTo>
                    <a:lnTo>
                      <a:pt x="459" y="148"/>
                    </a:lnTo>
                    <a:lnTo>
                      <a:pt x="464" y="148"/>
                    </a:lnTo>
                    <a:lnTo>
                      <a:pt x="464" y="146"/>
                    </a:lnTo>
                    <a:lnTo>
                      <a:pt x="468" y="142"/>
                    </a:lnTo>
                    <a:lnTo>
                      <a:pt x="470" y="147"/>
                    </a:lnTo>
                    <a:lnTo>
                      <a:pt x="471" y="142"/>
                    </a:lnTo>
                    <a:lnTo>
                      <a:pt x="476" y="145"/>
                    </a:lnTo>
                    <a:lnTo>
                      <a:pt x="479" y="145"/>
                    </a:lnTo>
                    <a:lnTo>
                      <a:pt x="483" y="135"/>
                    </a:lnTo>
                    <a:lnTo>
                      <a:pt x="488" y="131"/>
                    </a:lnTo>
                    <a:lnTo>
                      <a:pt x="489" y="126"/>
                    </a:lnTo>
                    <a:lnTo>
                      <a:pt x="488" y="122"/>
                    </a:lnTo>
                    <a:lnTo>
                      <a:pt x="485" y="122"/>
                    </a:lnTo>
                    <a:lnTo>
                      <a:pt x="483" y="127"/>
                    </a:lnTo>
                    <a:lnTo>
                      <a:pt x="479" y="128"/>
                    </a:lnTo>
                    <a:lnTo>
                      <a:pt x="480" y="123"/>
                    </a:lnTo>
                    <a:lnTo>
                      <a:pt x="478" y="118"/>
                    </a:lnTo>
                    <a:lnTo>
                      <a:pt x="476" y="123"/>
                    </a:lnTo>
                    <a:lnTo>
                      <a:pt x="476" y="123"/>
                    </a:lnTo>
                    <a:lnTo>
                      <a:pt x="473" y="125"/>
                    </a:lnTo>
                    <a:lnTo>
                      <a:pt x="474" y="130"/>
                    </a:lnTo>
                    <a:lnTo>
                      <a:pt x="469" y="127"/>
                    </a:lnTo>
                    <a:lnTo>
                      <a:pt x="460" y="133"/>
                    </a:lnTo>
                    <a:lnTo>
                      <a:pt x="450" y="132"/>
                    </a:lnTo>
                    <a:lnTo>
                      <a:pt x="441" y="125"/>
                    </a:lnTo>
                    <a:lnTo>
                      <a:pt x="437" y="119"/>
                    </a:lnTo>
                    <a:lnTo>
                      <a:pt x="442" y="123"/>
                    </a:lnTo>
                    <a:lnTo>
                      <a:pt x="447" y="125"/>
                    </a:lnTo>
                    <a:lnTo>
                      <a:pt x="452" y="130"/>
                    </a:lnTo>
                    <a:lnTo>
                      <a:pt x="457" y="130"/>
                    </a:lnTo>
                    <a:lnTo>
                      <a:pt x="461" y="127"/>
                    </a:lnTo>
                    <a:lnTo>
                      <a:pt x="469" y="118"/>
                    </a:lnTo>
                    <a:lnTo>
                      <a:pt x="469" y="113"/>
                    </a:lnTo>
                    <a:lnTo>
                      <a:pt x="464" y="114"/>
                    </a:lnTo>
                    <a:lnTo>
                      <a:pt x="465" y="111"/>
                    </a:lnTo>
                    <a:lnTo>
                      <a:pt x="471" y="109"/>
                    </a:lnTo>
                    <a:lnTo>
                      <a:pt x="473" y="104"/>
                    </a:lnTo>
                    <a:lnTo>
                      <a:pt x="462" y="101"/>
                    </a:lnTo>
                    <a:lnTo>
                      <a:pt x="457" y="101"/>
                    </a:lnTo>
                    <a:lnTo>
                      <a:pt x="436" y="94"/>
                    </a:lnTo>
                    <a:lnTo>
                      <a:pt x="435" y="93"/>
                    </a:lnTo>
                    <a:lnTo>
                      <a:pt x="435" y="92"/>
                    </a:lnTo>
                    <a:lnTo>
                      <a:pt x="445" y="94"/>
                    </a:lnTo>
                    <a:lnTo>
                      <a:pt x="455" y="96"/>
                    </a:lnTo>
                    <a:lnTo>
                      <a:pt x="460" y="93"/>
                    </a:lnTo>
                    <a:lnTo>
                      <a:pt x="462" y="94"/>
                    </a:lnTo>
                    <a:lnTo>
                      <a:pt x="461" y="89"/>
                    </a:lnTo>
                    <a:lnTo>
                      <a:pt x="460" y="86"/>
                    </a:lnTo>
                    <a:lnTo>
                      <a:pt x="465" y="84"/>
                    </a:lnTo>
                    <a:lnTo>
                      <a:pt x="462" y="88"/>
                    </a:lnTo>
                    <a:lnTo>
                      <a:pt x="468" y="92"/>
                    </a:lnTo>
                    <a:lnTo>
                      <a:pt x="473" y="93"/>
                    </a:lnTo>
                    <a:lnTo>
                      <a:pt x="473" y="88"/>
                    </a:lnTo>
                    <a:lnTo>
                      <a:pt x="475" y="93"/>
                    </a:lnTo>
                    <a:lnTo>
                      <a:pt x="480" y="94"/>
                    </a:lnTo>
                    <a:lnTo>
                      <a:pt x="491" y="94"/>
                    </a:lnTo>
                    <a:lnTo>
                      <a:pt x="495" y="89"/>
                    </a:lnTo>
                    <a:lnTo>
                      <a:pt x="501" y="74"/>
                    </a:lnTo>
                    <a:lnTo>
                      <a:pt x="501" y="70"/>
                    </a:lnTo>
                    <a:lnTo>
                      <a:pt x="507" y="72"/>
                    </a:lnTo>
                    <a:lnTo>
                      <a:pt x="510" y="67"/>
                    </a:lnTo>
                    <a:close/>
                    <a:moveTo>
                      <a:pt x="504" y="30"/>
                    </a:moveTo>
                    <a:lnTo>
                      <a:pt x="498" y="20"/>
                    </a:lnTo>
                    <a:lnTo>
                      <a:pt x="489" y="0"/>
                    </a:lnTo>
                    <a:lnTo>
                      <a:pt x="489" y="0"/>
                    </a:lnTo>
                    <a:lnTo>
                      <a:pt x="486" y="0"/>
                    </a:lnTo>
                    <a:lnTo>
                      <a:pt x="495" y="19"/>
                    </a:lnTo>
                    <a:lnTo>
                      <a:pt x="499" y="23"/>
                    </a:lnTo>
                    <a:lnTo>
                      <a:pt x="503" y="33"/>
                    </a:lnTo>
                    <a:lnTo>
                      <a:pt x="508" y="38"/>
                    </a:lnTo>
                    <a:lnTo>
                      <a:pt x="505" y="39"/>
                    </a:lnTo>
                    <a:lnTo>
                      <a:pt x="510" y="40"/>
                    </a:lnTo>
                    <a:lnTo>
                      <a:pt x="515" y="47"/>
                    </a:lnTo>
                    <a:lnTo>
                      <a:pt x="518" y="52"/>
                    </a:lnTo>
                    <a:lnTo>
                      <a:pt x="519" y="50"/>
                    </a:lnTo>
                    <a:lnTo>
                      <a:pt x="517" y="44"/>
                    </a:lnTo>
                    <a:lnTo>
                      <a:pt x="504" y="30"/>
                    </a:lnTo>
                    <a:close/>
                    <a:moveTo>
                      <a:pt x="425" y="175"/>
                    </a:moveTo>
                    <a:lnTo>
                      <a:pt x="420" y="180"/>
                    </a:lnTo>
                    <a:lnTo>
                      <a:pt x="417" y="185"/>
                    </a:lnTo>
                    <a:lnTo>
                      <a:pt x="421" y="180"/>
                    </a:lnTo>
                    <a:lnTo>
                      <a:pt x="431" y="171"/>
                    </a:lnTo>
                    <a:lnTo>
                      <a:pt x="430" y="171"/>
                    </a:lnTo>
                    <a:lnTo>
                      <a:pt x="425" y="175"/>
                    </a:lnTo>
                    <a:close/>
                    <a:moveTo>
                      <a:pt x="461" y="150"/>
                    </a:moveTo>
                    <a:lnTo>
                      <a:pt x="452" y="153"/>
                    </a:lnTo>
                    <a:lnTo>
                      <a:pt x="449" y="156"/>
                    </a:lnTo>
                    <a:lnTo>
                      <a:pt x="457" y="152"/>
                    </a:lnTo>
                    <a:lnTo>
                      <a:pt x="468" y="150"/>
                    </a:lnTo>
                    <a:lnTo>
                      <a:pt x="466" y="150"/>
                    </a:lnTo>
                    <a:lnTo>
                      <a:pt x="461" y="150"/>
                    </a:lnTo>
                    <a:close/>
                    <a:moveTo>
                      <a:pt x="485" y="137"/>
                    </a:moveTo>
                    <a:lnTo>
                      <a:pt x="484" y="142"/>
                    </a:lnTo>
                    <a:lnTo>
                      <a:pt x="480" y="153"/>
                    </a:lnTo>
                    <a:lnTo>
                      <a:pt x="485" y="138"/>
                    </a:lnTo>
                    <a:lnTo>
                      <a:pt x="493" y="127"/>
                    </a:lnTo>
                    <a:lnTo>
                      <a:pt x="489" y="132"/>
                    </a:lnTo>
                    <a:lnTo>
                      <a:pt x="485" y="137"/>
                    </a:lnTo>
                    <a:close/>
                    <a:moveTo>
                      <a:pt x="498" y="119"/>
                    </a:moveTo>
                    <a:lnTo>
                      <a:pt x="501" y="114"/>
                    </a:lnTo>
                    <a:lnTo>
                      <a:pt x="499" y="114"/>
                    </a:lnTo>
                    <a:lnTo>
                      <a:pt x="498" y="119"/>
                    </a:lnTo>
                    <a:close/>
                    <a:moveTo>
                      <a:pt x="509" y="106"/>
                    </a:moveTo>
                    <a:lnTo>
                      <a:pt x="505" y="111"/>
                    </a:lnTo>
                    <a:lnTo>
                      <a:pt x="515" y="102"/>
                    </a:lnTo>
                    <a:lnTo>
                      <a:pt x="515" y="101"/>
                    </a:lnTo>
                    <a:lnTo>
                      <a:pt x="514" y="102"/>
                    </a:lnTo>
                    <a:lnTo>
                      <a:pt x="509" y="106"/>
                    </a:lnTo>
                    <a:close/>
                    <a:moveTo>
                      <a:pt x="529" y="69"/>
                    </a:moveTo>
                    <a:lnTo>
                      <a:pt x="528" y="64"/>
                    </a:lnTo>
                    <a:lnTo>
                      <a:pt x="523" y="54"/>
                    </a:lnTo>
                    <a:lnTo>
                      <a:pt x="524" y="59"/>
                    </a:lnTo>
                    <a:lnTo>
                      <a:pt x="527" y="64"/>
                    </a:lnTo>
                    <a:lnTo>
                      <a:pt x="528" y="69"/>
                    </a:lnTo>
                    <a:lnTo>
                      <a:pt x="529" y="87"/>
                    </a:lnTo>
                    <a:lnTo>
                      <a:pt x="527" y="92"/>
                    </a:lnTo>
                    <a:lnTo>
                      <a:pt x="523" y="96"/>
                    </a:lnTo>
                    <a:lnTo>
                      <a:pt x="523" y="97"/>
                    </a:lnTo>
                    <a:lnTo>
                      <a:pt x="529" y="94"/>
                    </a:lnTo>
                    <a:lnTo>
                      <a:pt x="530" y="84"/>
                    </a:lnTo>
                    <a:lnTo>
                      <a:pt x="529" y="69"/>
                    </a:lnTo>
                    <a:close/>
                  </a:path>
                </a:pathLst>
              </a:custGeom>
              <a:solidFill>
                <a:srgbClr val="336699"/>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66" name="Freeform 79">
                <a:extLst>
                  <a:ext uri="{FF2B5EF4-FFF2-40B4-BE49-F238E27FC236}">
                    <a16:creationId xmlns:a16="http://schemas.microsoft.com/office/drawing/2014/main" id="{A6AE3A93-B7E8-4DE7-BDCD-AECEA2B284EC}"/>
                  </a:ext>
                </a:extLst>
              </p:cNvPr>
              <p:cNvSpPr>
                <a:spLocks noEditPoints="1"/>
              </p:cNvSpPr>
              <p:nvPr/>
            </p:nvSpPr>
            <p:spPr bwMode="auto">
              <a:xfrm>
                <a:off x="4078" y="1270"/>
                <a:ext cx="626" cy="464"/>
              </a:xfrm>
              <a:custGeom>
                <a:avLst/>
                <a:gdLst/>
                <a:ahLst/>
                <a:cxnLst>
                  <a:cxn ang="0">
                    <a:pos x="352" y="316"/>
                  </a:cxn>
                  <a:cxn ang="0">
                    <a:pos x="354" y="296"/>
                  </a:cxn>
                  <a:cxn ang="0">
                    <a:pos x="361" y="281"/>
                  </a:cxn>
                  <a:cxn ang="0">
                    <a:pos x="346" y="218"/>
                  </a:cxn>
                  <a:cxn ang="0">
                    <a:pos x="345" y="161"/>
                  </a:cxn>
                  <a:cxn ang="0">
                    <a:pos x="326" y="102"/>
                  </a:cxn>
                  <a:cxn ang="0">
                    <a:pos x="322" y="94"/>
                  </a:cxn>
                  <a:cxn ang="0">
                    <a:pos x="313" y="69"/>
                  </a:cxn>
                  <a:cxn ang="0">
                    <a:pos x="315" y="53"/>
                  </a:cxn>
                  <a:cxn ang="0">
                    <a:pos x="312" y="38"/>
                  </a:cxn>
                  <a:cxn ang="0">
                    <a:pos x="306" y="16"/>
                  </a:cxn>
                  <a:cxn ang="0">
                    <a:pos x="301" y="3"/>
                  </a:cxn>
                  <a:cxn ang="0">
                    <a:pos x="229" y="18"/>
                  </a:cxn>
                  <a:cxn ang="0">
                    <a:pos x="198" y="42"/>
                  </a:cxn>
                  <a:cxn ang="0">
                    <a:pos x="175" y="83"/>
                  </a:cxn>
                  <a:cxn ang="0">
                    <a:pos x="159" y="101"/>
                  </a:cxn>
                  <a:cxn ang="0">
                    <a:pos x="164" y="112"/>
                  </a:cxn>
                  <a:cxn ang="0">
                    <a:pos x="167" y="112"/>
                  </a:cxn>
                  <a:cxn ang="0">
                    <a:pos x="171" y="118"/>
                  </a:cxn>
                  <a:cxn ang="0">
                    <a:pos x="171" y="132"/>
                  </a:cxn>
                  <a:cxn ang="0">
                    <a:pos x="170" y="147"/>
                  </a:cxn>
                  <a:cxn ang="0">
                    <a:pos x="154" y="157"/>
                  </a:cxn>
                  <a:cxn ang="0">
                    <a:pos x="142" y="170"/>
                  </a:cxn>
                  <a:cxn ang="0">
                    <a:pos x="126" y="174"/>
                  </a:cxn>
                  <a:cxn ang="0">
                    <a:pos x="93" y="176"/>
                  </a:cxn>
                  <a:cxn ang="0">
                    <a:pos x="44" y="186"/>
                  </a:cxn>
                  <a:cxn ang="0">
                    <a:pos x="30" y="194"/>
                  </a:cxn>
                  <a:cxn ang="0">
                    <a:pos x="28" y="205"/>
                  </a:cxn>
                  <a:cxn ang="0">
                    <a:pos x="38" y="213"/>
                  </a:cxn>
                  <a:cxn ang="0">
                    <a:pos x="42" y="231"/>
                  </a:cxn>
                  <a:cxn ang="0">
                    <a:pos x="27" y="250"/>
                  </a:cxn>
                  <a:cxn ang="0">
                    <a:pos x="3" y="278"/>
                  </a:cxn>
                  <a:cxn ang="0">
                    <a:pos x="4" y="298"/>
                  </a:cxn>
                  <a:cxn ang="0">
                    <a:pos x="195" y="260"/>
                  </a:cxn>
                  <a:cxn ang="0">
                    <a:pos x="253" y="252"/>
                  </a:cxn>
                  <a:cxn ang="0">
                    <a:pos x="264" y="260"/>
                  </a:cxn>
                  <a:cxn ang="0">
                    <a:pos x="274" y="281"/>
                  </a:cxn>
                  <a:cxn ang="0">
                    <a:pos x="293" y="287"/>
                  </a:cxn>
                  <a:cxn ang="0">
                    <a:pos x="341" y="293"/>
                  </a:cxn>
                  <a:cxn ang="0">
                    <a:pos x="336" y="283"/>
                  </a:cxn>
                  <a:cxn ang="0">
                    <a:pos x="345" y="298"/>
                  </a:cxn>
                  <a:cxn ang="0">
                    <a:pos x="345" y="323"/>
                  </a:cxn>
                  <a:cxn ang="0">
                    <a:pos x="440" y="277"/>
                  </a:cxn>
                  <a:cxn ang="0">
                    <a:pos x="425" y="291"/>
                  </a:cxn>
                  <a:cxn ang="0">
                    <a:pos x="420" y="288"/>
                  </a:cxn>
                  <a:cxn ang="0">
                    <a:pos x="430" y="270"/>
                  </a:cxn>
                  <a:cxn ang="0">
                    <a:pos x="391" y="294"/>
                  </a:cxn>
                  <a:cxn ang="0">
                    <a:pos x="379" y="302"/>
                  </a:cxn>
                  <a:cxn ang="0">
                    <a:pos x="361" y="309"/>
                  </a:cxn>
                  <a:cxn ang="0">
                    <a:pos x="355" y="318"/>
                  </a:cxn>
                  <a:cxn ang="0">
                    <a:pos x="344" y="335"/>
                  </a:cxn>
                  <a:cxn ang="0">
                    <a:pos x="350" y="337"/>
                  </a:cxn>
                  <a:cxn ang="0">
                    <a:pos x="379" y="322"/>
                  </a:cxn>
                  <a:cxn ang="0">
                    <a:pos x="400" y="309"/>
                  </a:cxn>
                  <a:cxn ang="0">
                    <a:pos x="415" y="303"/>
                  </a:cxn>
                  <a:cxn ang="0">
                    <a:pos x="430" y="292"/>
                  </a:cxn>
                  <a:cxn ang="0">
                    <a:pos x="452" y="272"/>
                  </a:cxn>
                </a:cxnLst>
                <a:rect l="0" t="0" r="r" b="b"/>
                <a:pathLst>
                  <a:path w="452" h="337">
                    <a:moveTo>
                      <a:pt x="345" y="323"/>
                    </a:moveTo>
                    <a:lnTo>
                      <a:pt x="347" y="318"/>
                    </a:lnTo>
                    <a:lnTo>
                      <a:pt x="352" y="316"/>
                    </a:lnTo>
                    <a:lnTo>
                      <a:pt x="354" y="311"/>
                    </a:lnTo>
                    <a:lnTo>
                      <a:pt x="359" y="301"/>
                    </a:lnTo>
                    <a:lnTo>
                      <a:pt x="354" y="296"/>
                    </a:lnTo>
                    <a:lnTo>
                      <a:pt x="354" y="293"/>
                    </a:lnTo>
                    <a:lnTo>
                      <a:pt x="361" y="286"/>
                    </a:lnTo>
                    <a:lnTo>
                      <a:pt x="361" y="281"/>
                    </a:lnTo>
                    <a:lnTo>
                      <a:pt x="357" y="276"/>
                    </a:lnTo>
                    <a:lnTo>
                      <a:pt x="349" y="220"/>
                    </a:lnTo>
                    <a:lnTo>
                      <a:pt x="346" y="218"/>
                    </a:lnTo>
                    <a:lnTo>
                      <a:pt x="346" y="171"/>
                    </a:lnTo>
                    <a:lnTo>
                      <a:pt x="347" y="166"/>
                    </a:lnTo>
                    <a:lnTo>
                      <a:pt x="345" y="161"/>
                    </a:lnTo>
                    <a:lnTo>
                      <a:pt x="345" y="157"/>
                    </a:lnTo>
                    <a:lnTo>
                      <a:pt x="334" y="108"/>
                    </a:lnTo>
                    <a:lnTo>
                      <a:pt x="326" y="102"/>
                    </a:lnTo>
                    <a:lnTo>
                      <a:pt x="325" y="107"/>
                    </a:lnTo>
                    <a:lnTo>
                      <a:pt x="322" y="102"/>
                    </a:lnTo>
                    <a:lnTo>
                      <a:pt x="322" y="94"/>
                    </a:lnTo>
                    <a:lnTo>
                      <a:pt x="320" y="84"/>
                    </a:lnTo>
                    <a:lnTo>
                      <a:pt x="317" y="79"/>
                    </a:lnTo>
                    <a:lnTo>
                      <a:pt x="313" y="69"/>
                    </a:lnTo>
                    <a:lnTo>
                      <a:pt x="313" y="59"/>
                    </a:lnTo>
                    <a:lnTo>
                      <a:pt x="316" y="58"/>
                    </a:lnTo>
                    <a:lnTo>
                      <a:pt x="315" y="53"/>
                    </a:lnTo>
                    <a:lnTo>
                      <a:pt x="313" y="48"/>
                    </a:lnTo>
                    <a:lnTo>
                      <a:pt x="313" y="43"/>
                    </a:lnTo>
                    <a:lnTo>
                      <a:pt x="312" y="38"/>
                    </a:lnTo>
                    <a:lnTo>
                      <a:pt x="307" y="33"/>
                    </a:lnTo>
                    <a:lnTo>
                      <a:pt x="306" y="28"/>
                    </a:lnTo>
                    <a:lnTo>
                      <a:pt x="306" y="16"/>
                    </a:lnTo>
                    <a:lnTo>
                      <a:pt x="302" y="11"/>
                    </a:lnTo>
                    <a:lnTo>
                      <a:pt x="302" y="6"/>
                    </a:lnTo>
                    <a:lnTo>
                      <a:pt x="301" y="3"/>
                    </a:lnTo>
                    <a:lnTo>
                      <a:pt x="301" y="0"/>
                    </a:lnTo>
                    <a:lnTo>
                      <a:pt x="263" y="10"/>
                    </a:lnTo>
                    <a:lnTo>
                      <a:pt x="229" y="18"/>
                    </a:lnTo>
                    <a:lnTo>
                      <a:pt x="224" y="18"/>
                    </a:lnTo>
                    <a:lnTo>
                      <a:pt x="214" y="23"/>
                    </a:lnTo>
                    <a:lnTo>
                      <a:pt x="198" y="42"/>
                    </a:lnTo>
                    <a:lnTo>
                      <a:pt x="181" y="68"/>
                    </a:lnTo>
                    <a:lnTo>
                      <a:pt x="183" y="74"/>
                    </a:lnTo>
                    <a:lnTo>
                      <a:pt x="175" y="83"/>
                    </a:lnTo>
                    <a:lnTo>
                      <a:pt x="173" y="87"/>
                    </a:lnTo>
                    <a:lnTo>
                      <a:pt x="167" y="92"/>
                    </a:lnTo>
                    <a:lnTo>
                      <a:pt x="159" y="101"/>
                    </a:lnTo>
                    <a:lnTo>
                      <a:pt x="157" y="106"/>
                    </a:lnTo>
                    <a:lnTo>
                      <a:pt x="162" y="109"/>
                    </a:lnTo>
                    <a:lnTo>
                      <a:pt x="164" y="112"/>
                    </a:lnTo>
                    <a:lnTo>
                      <a:pt x="162" y="107"/>
                    </a:lnTo>
                    <a:lnTo>
                      <a:pt x="167" y="104"/>
                    </a:lnTo>
                    <a:lnTo>
                      <a:pt x="167" y="112"/>
                    </a:lnTo>
                    <a:lnTo>
                      <a:pt x="175" y="108"/>
                    </a:lnTo>
                    <a:lnTo>
                      <a:pt x="171" y="113"/>
                    </a:lnTo>
                    <a:lnTo>
                      <a:pt x="171" y="118"/>
                    </a:lnTo>
                    <a:lnTo>
                      <a:pt x="166" y="120"/>
                    </a:lnTo>
                    <a:lnTo>
                      <a:pt x="171" y="130"/>
                    </a:lnTo>
                    <a:lnTo>
                      <a:pt x="171" y="132"/>
                    </a:lnTo>
                    <a:lnTo>
                      <a:pt x="174" y="137"/>
                    </a:lnTo>
                    <a:lnTo>
                      <a:pt x="174" y="142"/>
                    </a:lnTo>
                    <a:lnTo>
                      <a:pt x="170" y="147"/>
                    </a:lnTo>
                    <a:lnTo>
                      <a:pt x="165" y="147"/>
                    </a:lnTo>
                    <a:lnTo>
                      <a:pt x="160" y="152"/>
                    </a:lnTo>
                    <a:lnTo>
                      <a:pt x="154" y="157"/>
                    </a:lnTo>
                    <a:lnTo>
                      <a:pt x="151" y="162"/>
                    </a:lnTo>
                    <a:lnTo>
                      <a:pt x="147" y="167"/>
                    </a:lnTo>
                    <a:lnTo>
                      <a:pt x="142" y="170"/>
                    </a:lnTo>
                    <a:lnTo>
                      <a:pt x="139" y="175"/>
                    </a:lnTo>
                    <a:lnTo>
                      <a:pt x="135" y="174"/>
                    </a:lnTo>
                    <a:lnTo>
                      <a:pt x="126" y="174"/>
                    </a:lnTo>
                    <a:lnTo>
                      <a:pt x="116" y="176"/>
                    </a:lnTo>
                    <a:lnTo>
                      <a:pt x="106" y="182"/>
                    </a:lnTo>
                    <a:lnTo>
                      <a:pt x="93" y="176"/>
                    </a:lnTo>
                    <a:lnTo>
                      <a:pt x="73" y="177"/>
                    </a:lnTo>
                    <a:lnTo>
                      <a:pt x="54" y="181"/>
                    </a:lnTo>
                    <a:lnTo>
                      <a:pt x="44" y="186"/>
                    </a:lnTo>
                    <a:lnTo>
                      <a:pt x="39" y="189"/>
                    </a:lnTo>
                    <a:lnTo>
                      <a:pt x="34" y="190"/>
                    </a:lnTo>
                    <a:lnTo>
                      <a:pt x="30" y="194"/>
                    </a:lnTo>
                    <a:lnTo>
                      <a:pt x="25" y="195"/>
                    </a:lnTo>
                    <a:lnTo>
                      <a:pt x="25" y="196"/>
                    </a:lnTo>
                    <a:lnTo>
                      <a:pt x="28" y="205"/>
                    </a:lnTo>
                    <a:lnTo>
                      <a:pt x="27" y="209"/>
                    </a:lnTo>
                    <a:lnTo>
                      <a:pt x="38" y="210"/>
                    </a:lnTo>
                    <a:lnTo>
                      <a:pt x="38" y="213"/>
                    </a:lnTo>
                    <a:lnTo>
                      <a:pt x="35" y="215"/>
                    </a:lnTo>
                    <a:lnTo>
                      <a:pt x="42" y="226"/>
                    </a:lnTo>
                    <a:lnTo>
                      <a:pt x="42" y="231"/>
                    </a:lnTo>
                    <a:lnTo>
                      <a:pt x="33" y="242"/>
                    </a:lnTo>
                    <a:lnTo>
                      <a:pt x="30" y="247"/>
                    </a:lnTo>
                    <a:lnTo>
                      <a:pt x="27" y="250"/>
                    </a:lnTo>
                    <a:lnTo>
                      <a:pt x="22" y="257"/>
                    </a:lnTo>
                    <a:lnTo>
                      <a:pt x="13" y="267"/>
                    </a:lnTo>
                    <a:lnTo>
                      <a:pt x="3" y="278"/>
                    </a:lnTo>
                    <a:lnTo>
                      <a:pt x="0" y="279"/>
                    </a:lnTo>
                    <a:lnTo>
                      <a:pt x="1" y="281"/>
                    </a:lnTo>
                    <a:lnTo>
                      <a:pt x="4" y="298"/>
                    </a:lnTo>
                    <a:lnTo>
                      <a:pt x="49" y="291"/>
                    </a:lnTo>
                    <a:lnTo>
                      <a:pt x="118" y="277"/>
                    </a:lnTo>
                    <a:lnTo>
                      <a:pt x="195" y="260"/>
                    </a:lnTo>
                    <a:lnTo>
                      <a:pt x="247" y="249"/>
                    </a:lnTo>
                    <a:lnTo>
                      <a:pt x="248" y="250"/>
                    </a:lnTo>
                    <a:lnTo>
                      <a:pt x="253" y="252"/>
                    </a:lnTo>
                    <a:lnTo>
                      <a:pt x="254" y="257"/>
                    </a:lnTo>
                    <a:lnTo>
                      <a:pt x="259" y="255"/>
                    </a:lnTo>
                    <a:lnTo>
                      <a:pt x="264" y="260"/>
                    </a:lnTo>
                    <a:lnTo>
                      <a:pt x="269" y="270"/>
                    </a:lnTo>
                    <a:lnTo>
                      <a:pt x="271" y="276"/>
                    </a:lnTo>
                    <a:lnTo>
                      <a:pt x="274" y="281"/>
                    </a:lnTo>
                    <a:lnTo>
                      <a:pt x="283" y="284"/>
                    </a:lnTo>
                    <a:lnTo>
                      <a:pt x="288" y="284"/>
                    </a:lnTo>
                    <a:lnTo>
                      <a:pt x="293" y="287"/>
                    </a:lnTo>
                    <a:lnTo>
                      <a:pt x="293" y="289"/>
                    </a:lnTo>
                    <a:lnTo>
                      <a:pt x="345" y="306"/>
                    </a:lnTo>
                    <a:lnTo>
                      <a:pt x="341" y="293"/>
                    </a:lnTo>
                    <a:lnTo>
                      <a:pt x="336" y="289"/>
                    </a:lnTo>
                    <a:lnTo>
                      <a:pt x="335" y="284"/>
                    </a:lnTo>
                    <a:lnTo>
                      <a:pt x="336" y="283"/>
                    </a:lnTo>
                    <a:lnTo>
                      <a:pt x="337" y="287"/>
                    </a:lnTo>
                    <a:lnTo>
                      <a:pt x="342" y="291"/>
                    </a:lnTo>
                    <a:lnTo>
                      <a:pt x="345" y="298"/>
                    </a:lnTo>
                    <a:lnTo>
                      <a:pt x="346" y="313"/>
                    </a:lnTo>
                    <a:lnTo>
                      <a:pt x="344" y="323"/>
                    </a:lnTo>
                    <a:lnTo>
                      <a:pt x="345" y="323"/>
                    </a:lnTo>
                    <a:close/>
                    <a:moveTo>
                      <a:pt x="447" y="276"/>
                    </a:moveTo>
                    <a:lnTo>
                      <a:pt x="442" y="278"/>
                    </a:lnTo>
                    <a:lnTo>
                      <a:pt x="440" y="277"/>
                    </a:lnTo>
                    <a:lnTo>
                      <a:pt x="435" y="278"/>
                    </a:lnTo>
                    <a:lnTo>
                      <a:pt x="430" y="281"/>
                    </a:lnTo>
                    <a:lnTo>
                      <a:pt x="425" y="291"/>
                    </a:lnTo>
                    <a:lnTo>
                      <a:pt x="422" y="292"/>
                    </a:lnTo>
                    <a:lnTo>
                      <a:pt x="417" y="292"/>
                    </a:lnTo>
                    <a:lnTo>
                      <a:pt x="420" y="288"/>
                    </a:lnTo>
                    <a:lnTo>
                      <a:pt x="425" y="283"/>
                    </a:lnTo>
                    <a:lnTo>
                      <a:pt x="425" y="278"/>
                    </a:lnTo>
                    <a:lnTo>
                      <a:pt x="430" y="270"/>
                    </a:lnTo>
                    <a:lnTo>
                      <a:pt x="415" y="287"/>
                    </a:lnTo>
                    <a:lnTo>
                      <a:pt x="405" y="292"/>
                    </a:lnTo>
                    <a:lnTo>
                      <a:pt x="391" y="294"/>
                    </a:lnTo>
                    <a:lnTo>
                      <a:pt x="386" y="297"/>
                    </a:lnTo>
                    <a:lnTo>
                      <a:pt x="384" y="302"/>
                    </a:lnTo>
                    <a:lnTo>
                      <a:pt x="379" y="302"/>
                    </a:lnTo>
                    <a:lnTo>
                      <a:pt x="370" y="307"/>
                    </a:lnTo>
                    <a:lnTo>
                      <a:pt x="365" y="306"/>
                    </a:lnTo>
                    <a:lnTo>
                      <a:pt x="361" y="309"/>
                    </a:lnTo>
                    <a:lnTo>
                      <a:pt x="361" y="315"/>
                    </a:lnTo>
                    <a:lnTo>
                      <a:pt x="356" y="312"/>
                    </a:lnTo>
                    <a:lnTo>
                      <a:pt x="355" y="318"/>
                    </a:lnTo>
                    <a:lnTo>
                      <a:pt x="346" y="323"/>
                    </a:lnTo>
                    <a:lnTo>
                      <a:pt x="345" y="330"/>
                    </a:lnTo>
                    <a:lnTo>
                      <a:pt x="344" y="335"/>
                    </a:lnTo>
                    <a:lnTo>
                      <a:pt x="346" y="335"/>
                    </a:lnTo>
                    <a:lnTo>
                      <a:pt x="355" y="333"/>
                    </a:lnTo>
                    <a:lnTo>
                      <a:pt x="350" y="337"/>
                    </a:lnTo>
                    <a:lnTo>
                      <a:pt x="360" y="332"/>
                    </a:lnTo>
                    <a:lnTo>
                      <a:pt x="378" y="322"/>
                    </a:lnTo>
                    <a:lnTo>
                      <a:pt x="379" y="322"/>
                    </a:lnTo>
                    <a:lnTo>
                      <a:pt x="385" y="318"/>
                    </a:lnTo>
                    <a:lnTo>
                      <a:pt x="390" y="316"/>
                    </a:lnTo>
                    <a:lnTo>
                      <a:pt x="400" y="309"/>
                    </a:lnTo>
                    <a:lnTo>
                      <a:pt x="405" y="308"/>
                    </a:lnTo>
                    <a:lnTo>
                      <a:pt x="410" y="304"/>
                    </a:lnTo>
                    <a:lnTo>
                      <a:pt x="415" y="303"/>
                    </a:lnTo>
                    <a:lnTo>
                      <a:pt x="425" y="297"/>
                    </a:lnTo>
                    <a:lnTo>
                      <a:pt x="425" y="293"/>
                    </a:lnTo>
                    <a:lnTo>
                      <a:pt x="430" y="292"/>
                    </a:lnTo>
                    <a:lnTo>
                      <a:pt x="440" y="283"/>
                    </a:lnTo>
                    <a:lnTo>
                      <a:pt x="446" y="281"/>
                    </a:lnTo>
                    <a:lnTo>
                      <a:pt x="452" y="272"/>
                    </a:lnTo>
                    <a:lnTo>
                      <a:pt x="447" y="276"/>
                    </a:lnTo>
                    <a:close/>
                  </a:path>
                </a:pathLst>
              </a:custGeom>
              <a:solidFill>
                <a:srgbClr val="336699"/>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67" name="Freeform 80">
                <a:extLst>
                  <a:ext uri="{FF2B5EF4-FFF2-40B4-BE49-F238E27FC236}">
                    <a16:creationId xmlns:a16="http://schemas.microsoft.com/office/drawing/2014/main" id="{3EFAFB28-1FE4-4134-B9AD-DCA7429E21AE}"/>
                  </a:ext>
                </a:extLst>
              </p:cNvPr>
              <p:cNvSpPr>
                <a:spLocks noEditPoints="1"/>
              </p:cNvSpPr>
              <p:nvPr/>
            </p:nvSpPr>
            <p:spPr bwMode="auto">
              <a:xfrm>
                <a:off x="4557" y="1439"/>
                <a:ext cx="291" cy="156"/>
              </a:xfrm>
              <a:custGeom>
                <a:avLst/>
                <a:gdLst/>
                <a:ahLst/>
                <a:cxnLst>
                  <a:cxn ang="0">
                    <a:pos x="199" y="62"/>
                  </a:cxn>
                  <a:cxn ang="0">
                    <a:pos x="188" y="49"/>
                  </a:cxn>
                  <a:cxn ang="0">
                    <a:pos x="177" y="49"/>
                  </a:cxn>
                  <a:cxn ang="0">
                    <a:pos x="188" y="53"/>
                  </a:cxn>
                  <a:cxn ang="0">
                    <a:pos x="194" y="58"/>
                  </a:cxn>
                  <a:cxn ang="0">
                    <a:pos x="191" y="70"/>
                  </a:cxn>
                  <a:cxn ang="0">
                    <a:pos x="177" y="77"/>
                  </a:cxn>
                  <a:cxn ang="0">
                    <a:pos x="169" y="76"/>
                  </a:cxn>
                  <a:cxn ang="0">
                    <a:pos x="160" y="64"/>
                  </a:cxn>
                  <a:cxn ang="0">
                    <a:pos x="155" y="58"/>
                  </a:cxn>
                  <a:cxn ang="0">
                    <a:pos x="156" y="54"/>
                  </a:cxn>
                  <a:cxn ang="0">
                    <a:pos x="141" y="45"/>
                  </a:cxn>
                  <a:cxn ang="0">
                    <a:pos x="131" y="45"/>
                  </a:cxn>
                  <a:cxn ang="0">
                    <a:pos x="133" y="40"/>
                  </a:cxn>
                  <a:cxn ang="0">
                    <a:pos x="135" y="30"/>
                  </a:cxn>
                  <a:cxn ang="0">
                    <a:pos x="136" y="24"/>
                  </a:cxn>
                  <a:cxn ang="0">
                    <a:pos x="147" y="13"/>
                  </a:cxn>
                  <a:cxn ang="0">
                    <a:pos x="144" y="14"/>
                  </a:cxn>
                  <a:cxn ang="0">
                    <a:pos x="133" y="11"/>
                  </a:cxn>
                  <a:cxn ang="0">
                    <a:pos x="128" y="4"/>
                  </a:cxn>
                  <a:cxn ang="0">
                    <a:pos x="127" y="0"/>
                  </a:cxn>
                  <a:cxn ang="0">
                    <a:pos x="120" y="4"/>
                  </a:cxn>
                  <a:cxn ang="0">
                    <a:pos x="116" y="8"/>
                  </a:cxn>
                  <a:cxn ang="0">
                    <a:pos x="107" y="20"/>
                  </a:cxn>
                  <a:cxn ang="0">
                    <a:pos x="1" y="44"/>
                  </a:cxn>
                  <a:cxn ang="0">
                    <a:pos x="0" y="96"/>
                  </a:cxn>
                  <a:cxn ang="0">
                    <a:pos x="34" y="92"/>
                  </a:cxn>
                  <a:cxn ang="0">
                    <a:pos x="48" y="88"/>
                  </a:cxn>
                  <a:cxn ang="0">
                    <a:pos x="57" y="86"/>
                  </a:cxn>
                  <a:cxn ang="0">
                    <a:pos x="91" y="78"/>
                  </a:cxn>
                  <a:cxn ang="0">
                    <a:pos x="113" y="73"/>
                  </a:cxn>
                  <a:cxn ang="0">
                    <a:pos x="120" y="81"/>
                  </a:cxn>
                  <a:cxn ang="0">
                    <a:pos x="123" y="86"/>
                  </a:cxn>
                  <a:cxn ang="0">
                    <a:pos x="127" y="89"/>
                  </a:cxn>
                  <a:cxn ang="0">
                    <a:pos x="133" y="94"/>
                  </a:cxn>
                  <a:cxn ang="0">
                    <a:pos x="140" y="102"/>
                  </a:cxn>
                  <a:cxn ang="0">
                    <a:pos x="144" y="101"/>
                  </a:cxn>
                  <a:cxn ang="0">
                    <a:pos x="151" y="93"/>
                  </a:cxn>
                  <a:cxn ang="0">
                    <a:pos x="159" y="84"/>
                  </a:cxn>
                  <a:cxn ang="0">
                    <a:pos x="164" y="86"/>
                  </a:cxn>
                  <a:cxn ang="0">
                    <a:pos x="171" y="93"/>
                  </a:cxn>
                  <a:cxn ang="0">
                    <a:pos x="176" y="86"/>
                  </a:cxn>
                  <a:cxn ang="0">
                    <a:pos x="193" y="78"/>
                  </a:cxn>
                  <a:cxn ang="0">
                    <a:pos x="201" y="72"/>
                  </a:cxn>
                  <a:cxn ang="0">
                    <a:pos x="203" y="98"/>
                  </a:cxn>
                  <a:cxn ang="0">
                    <a:pos x="203" y="104"/>
                  </a:cxn>
                  <a:cxn ang="0">
                    <a:pos x="208" y="107"/>
                  </a:cxn>
                  <a:cxn ang="0">
                    <a:pos x="206" y="101"/>
                  </a:cxn>
                  <a:cxn ang="0">
                    <a:pos x="166" y="104"/>
                  </a:cxn>
                  <a:cxn ang="0">
                    <a:pos x="171" y="108"/>
                  </a:cxn>
                  <a:cxn ang="0">
                    <a:pos x="172" y="99"/>
                  </a:cxn>
                </a:cxnLst>
                <a:rect l="0" t="0" r="r" b="b"/>
                <a:pathLst>
                  <a:path w="210" h="113">
                    <a:moveTo>
                      <a:pt x="201" y="72"/>
                    </a:moveTo>
                    <a:lnTo>
                      <a:pt x="199" y="62"/>
                    </a:lnTo>
                    <a:lnTo>
                      <a:pt x="193" y="53"/>
                    </a:lnTo>
                    <a:lnTo>
                      <a:pt x="188" y="49"/>
                    </a:lnTo>
                    <a:lnTo>
                      <a:pt x="183" y="48"/>
                    </a:lnTo>
                    <a:lnTo>
                      <a:pt x="177" y="49"/>
                    </a:lnTo>
                    <a:lnTo>
                      <a:pt x="183" y="49"/>
                    </a:lnTo>
                    <a:lnTo>
                      <a:pt x="188" y="53"/>
                    </a:lnTo>
                    <a:lnTo>
                      <a:pt x="189" y="58"/>
                    </a:lnTo>
                    <a:lnTo>
                      <a:pt x="194" y="58"/>
                    </a:lnTo>
                    <a:lnTo>
                      <a:pt x="196" y="65"/>
                    </a:lnTo>
                    <a:lnTo>
                      <a:pt x="191" y="70"/>
                    </a:lnTo>
                    <a:lnTo>
                      <a:pt x="183" y="78"/>
                    </a:lnTo>
                    <a:lnTo>
                      <a:pt x="177" y="77"/>
                    </a:lnTo>
                    <a:lnTo>
                      <a:pt x="172" y="77"/>
                    </a:lnTo>
                    <a:lnTo>
                      <a:pt x="169" y="76"/>
                    </a:lnTo>
                    <a:lnTo>
                      <a:pt x="165" y="65"/>
                    </a:lnTo>
                    <a:lnTo>
                      <a:pt x="160" y="64"/>
                    </a:lnTo>
                    <a:lnTo>
                      <a:pt x="155" y="62"/>
                    </a:lnTo>
                    <a:lnTo>
                      <a:pt x="155" y="58"/>
                    </a:lnTo>
                    <a:lnTo>
                      <a:pt x="160" y="60"/>
                    </a:lnTo>
                    <a:lnTo>
                      <a:pt x="156" y="54"/>
                    </a:lnTo>
                    <a:lnTo>
                      <a:pt x="146" y="45"/>
                    </a:lnTo>
                    <a:lnTo>
                      <a:pt x="141" y="45"/>
                    </a:lnTo>
                    <a:lnTo>
                      <a:pt x="136" y="48"/>
                    </a:lnTo>
                    <a:lnTo>
                      <a:pt x="131" y="45"/>
                    </a:lnTo>
                    <a:lnTo>
                      <a:pt x="128" y="40"/>
                    </a:lnTo>
                    <a:lnTo>
                      <a:pt x="133" y="40"/>
                    </a:lnTo>
                    <a:lnTo>
                      <a:pt x="131" y="35"/>
                    </a:lnTo>
                    <a:lnTo>
                      <a:pt x="135" y="30"/>
                    </a:lnTo>
                    <a:lnTo>
                      <a:pt x="135" y="29"/>
                    </a:lnTo>
                    <a:lnTo>
                      <a:pt x="136" y="24"/>
                    </a:lnTo>
                    <a:lnTo>
                      <a:pt x="146" y="18"/>
                    </a:lnTo>
                    <a:lnTo>
                      <a:pt x="147" y="13"/>
                    </a:lnTo>
                    <a:lnTo>
                      <a:pt x="142" y="13"/>
                    </a:lnTo>
                    <a:lnTo>
                      <a:pt x="144" y="14"/>
                    </a:lnTo>
                    <a:lnTo>
                      <a:pt x="138" y="15"/>
                    </a:lnTo>
                    <a:lnTo>
                      <a:pt x="133" y="11"/>
                    </a:lnTo>
                    <a:lnTo>
                      <a:pt x="132" y="6"/>
                    </a:lnTo>
                    <a:lnTo>
                      <a:pt x="128" y="4"/>
                    </a:lnTo>
                    <a:lnTo>
                      <a:pt x="130" y="0"/>
                    </a:lnTo>
                    <a:lnTo>
                      <a:pt x="127" y="0"/>
                    </a:lnTo>
                    <a:lnTo>
                      <a:pt x="125" y="0"/>
                    </a:lnTo>
                    <a:lnTo>
                      <a:pt x="120" y="4"/>
                    </a:lnTo>
                    <a:lnTo>
                      <a:pt x="117" y="9"/>
                    </a:lnTo>
                    <a:lnTo>
                      <a:pt x="116" y="8"/>
                    </a:lnTo>
                    <a:lnTo>
                      <a:pt x="112" y="13"/>
                    </a:lnTo>
                    <a:lnTo>
                      <a:pt x="107" y="20"/>
                    </a:lnTo>
                    <a:lnTo>
                      <a:pt x="44" y="34"/>
                    </a:lnTo>
                    <a:lnTo>
                      <a:pt x="1" y="44"/>
                    </a:lnTo>
                    <a:lnTo>
                      <a:pt x="0" y="49"/>
                    </a:lnTo>
                    <a:lnTo>
                      <a:pt x="0" y="96"/>
                    </a:lnTo>
                    <a:lnTo>
                      <a:pt x="3" y="98"/>
                    </a:lnTo>
                    <a:lnTo>
                      <a:pt x="34" y="92"/>
                    </a:lnTo>
                    <a:lnTo>
                      <a:pt x="39" y="92"/>
                    </a:lnTo>
                    <a:lnTo>
                      <a:pt x="48" y="88"/>
                    </a:lnTo>
                    <a:lnTo>
                      <a:pt x="52" y="88"/>
                    </a:lnTo>
                    <a:lnTo>
                      <a:pt x="57" y="86"/>
                    </a:lnTo>
                    <a:lnTo>
                      <a:pt x="84" y="79"/>
                    </a:lnTo>
                    <a:lnTo>
                      <a:pt x="91" y="78"/>
                    </a:lnTo>
                    <a:lnTo>
                      <a:pt x="94" y="78"/>
                    </a:lnTo>
                    <a:lnTo>
                      <a:pt x="113" y="73"/>
                    </a:lnTo>
                    <a:lnTo>
                      <a:pt x="117" y="76"/>
                    </a:lnTo>
                    <a:lnTo>
                      <a:pt x="120" y="81"/>
                    </a:lnTo>
                    <a:lnTo>
                      <a:pt x="122" y="82"/>
                    </a:lnTo>
                    <a:lnTo>
                      <a:pt x="123" y="86"/>
                    </a:lnTo>
                    <a:lnTo>
                      <a:pt x="126" y="89"/>
                    </a:lnTo>
                    <a:lnTo>
                      <a:pt x="127" y="89"/>
                    </a:lnTo>
                    <a:lnTo>
                      <a:pt x="131" y="92"/>
                    </a:lnTo>
                    <a:lnTo>
                      <a:pt x="133" y="94"/>
                    </a:lnTo>
                    <a:lnTo>
                      <a:pt x="138" y="96"/>
                    </a:lnTo>
                    <a:lnTo>
                      <a:pt x="140" y="102"/>
                    </a:lnTo>
                    <a:lnTo>
                      <a:pt x="141" y="106"/>
                    </a:lnTo>
                    <a:lnTo>
                      <a:pt x="144" y="101"/>
                    </a:lnTo>
                    <a:lnTo>
                      <a:pt x="149" y="101"/>
                    </a:lnTo>
                    <a:lnTo>
                      <a:pt x="151" y="93"/>
                    </a:lnTo>
                    <a:lnTo>
                      <a:pt x="156" y="89"/>
                    </a:lnTo>
                    <a:lnTo>
                      <a:pt x="159" y="84"/>
                    </a:lnTo>
                    <a:lnTo>
                      <a:pt x="164" y="81"/>
                    </a:lnTo>
                    <a:lnTo>
                      <a:pt x="164" y="86"/>
                    </a:lnTo>
                    <a:lnTo>
                      <a:pt x="165" y="96"/>
                    </a:lnTo>
                    <a:lnTo>
                      <a:pt x="171" y="93"/>
                    </a:lnTo>
                    <a:lnTo>
                      <a:pt x="175" y="91"/>
                    </a:lnTo>
                    <a:lnTo>
                      <a:pt x="176" y="86"/>
                    </a:lnTo>
                    <a:lnTo>
                      <a:pt x="179" y="86"/>
                    </a:lnTo>
                    <a:lnTo>
                      <a:pt x="193" y="78"/>
                    </a:lnTo>
                    <a:lnTo>
                      <a:pt x="199" y="77"/>
                    </a:lnTo>
                    <a:lnTo>
                      <a:pt x="201" y="72"/>
                    </a:lnTo>
                    <a:close/>
                    <a:moveTo>
                      <a:pt x="206" y="101"/>
                    </a:moveTo>
                    <a:lnTo>
                      <a:pt x="203" y="98"/>
                    </a:lnTo>
                    <a:lnTo>
                      <a:pt x="204" y="99"/>
                    </a:lnTo>
                    <a:lnTo>
                      <a:pt x="203" y="104"/>
                    </a:lnTo>
                    <a:lnTo>
                      <a:pt x="199" y="108"/>
                    </a:lnTo>
                    <a:lnTo>
                      <a:pt x="208" y="107"/>
                    </a:lnTo>
                    <a:lnTo>
                      <a:pt x="210" y="106"/>
                    </a:lnTo>
                    <a:lnTo>
                      <a:pt x="206" y="101"/>
                    </a:lnTo>
                    <a:close/>
                    <a:moveTo>
                      <a:pt x="169" y="101"/>
                    </a:moveTo>
                    <a:lnTo>
                      <a:pt x="166" y="104"/>
                    </a:lnTo>
                    <a:lnTo>
                      <a:pt x="162" y="113"/>
                    </a:lnTo>
                    <a:lnTo>
                      <a:pt x="171" y="108"/>
                    </a:lnTo>
                    <a:lnTo>
                      <a:pt x="176" y="104"/>
                    </a:lnTo>
                    <a:lnTo>
                      <a:pt x="172" y="99"/>
                    </a:lnTo>
                    <a:lnTo>
                      <a:pt x="169" y="101"/>
                    </a:lnTo>
                    <a:close/>
                  </a:path>
                </a:pathLst>
              </a:custGeom>
              <a:solidFill>
                <a:schemeClr val="bg1">
                  <a:lumMod val="85000"/>
                </a:schemeClr>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68" name="Freeform 81">
                <a:extLst>
                  <a:ext uri="{FF2B5EF4-FFF2-40B4-BE49-F238E27FC236}">
                    <a16:creationId xmlns:a16="http://schemas.microsoft.com/office/drawing/2014/main" id="{F2697149-B0AC-4A89-ABA3-50E5D61B15F9}"/>
                  </a:ext>
                </a:extLst>
              </p:cNvPr>
              <p:cNvSpPr>
                <a:spLocks noEditPoints="1"/>
              </p:cNvSpPr>
              <p:nvPr/>
            </p:nvSpPr>
            <p:spPr bwMode="auto">
              <a:xfrm>
                <a:off x="4650" y="933"/>
                <a:ext cx="327" cy="483"/>
              </a:xfrm>
              <a:custGeom>
                <a:avLst/>
                <a:gdLst/>
                <a:ahLst/>
                <a:cxnLst>
                  <a:cxn ang="0">
                    <a:pos x="209" y="160"/>
                  </a:cxn>
                  <a:cxn ang="0">
                    <a:pos x="205" y="142"/>
                  </a:cxn>
                  <a:cxn ang="0">
                    <a:pos x="197" y="141"/>
                  </a:cxn>
                  <a:cxn ang="0">
                    <a:pos x="186" y="136"/>
                  </a:cxn>
                  <a:cxn ang="0">
                    <a:pos x="181" y="121"/>
                  </a:cxn>
                  <a:cxn ang="0">
                    <a:pos x="173" y="116"/>
                  </a:cxn>
                  <a:cxn ang="0">
                    <a:pos x="160" y="113"/>
                  </a:cxn>
                  <a:cxn ang="0">
                    <a:pos x="156" y="99"/>
                  </a:cxn>
                  <a:cxn ang="0">
                    <a:pos x="128" y="14"/>
                  </a:cxn>
                  <a:cxn ang="0">
                    <a:pos x="104" y="2"/>
                  </a:cxn>
                  <a:cxn ang="0">
                    <a:pos x="89" y="8"/>
                  </a:cxn>
                  <a:cxn ang="0">
                    <a:pos x="77" y="18"/>
                  </a:cxn>
                  <a:cxn ang="0">
                    <a:pos x="60" y="16"/>
                  </a:cxn>
                  <a:cxn ang="0">
                    <a:pos x="48" y="8"/>
                  </a:cxn>
                  <a:cxn ang="0">
                    <a:pos x="25" y="101"/>
                  </a:cxn>
                  <a:cxn ang="0">
                    <a:pos x="25" y="130"/>
                  </a:cxn>
                  <a:cxn ang="0">
                    <a:pos x="26" y="148"/>
                  </a:cxn>
                  <a:cxn ang="0">
                    <a:pos x="14" y="169"/>
                  </a:cxn>
                  <a:cxn ang="0">
                    <a:pos x="14" y="177"/>
                  </a:cxn>
                  <a:cxn ang="0">
                    <a:pos x="12" y="187"/>
                  </a:cxn>
                  <a:cxn ang="0">
                    <a:pos x="0" y="191"/>
                  </a:cxn>
                  <a:cxn ang="0">
                    <a:pos x="41" y="318"/>
                  </a:cxn>
                  <a:cxn ang="0">
                    <a:pos x="45" y="332"/>
                  </a:cxn>
                  <a:cxn ang="0">
                    <a:pos x="56" y="343"/>
                  </a:cxn>
                  <a:cxn ang="0">
                    <a:pos x="68" y="345"/>
                  </a:cxn>
                  <a:cxn ang="0">
                    <a:pos x="68" y="330"/>
                  </a:cxn>
                  <a:cxn ang="0">
                    <a:pos x="74" y="312"/>
                  </a:cxn>
                  <a:cxn ang="0">
                    <a:pos x="77" y="296"/>
                  </a:cxn>
                  <a:cxn ang="0">
                    <a:pos x="88" y="289"/>
                  </a:cxn>
                  <a:cxn ang="0">
                    <a:pos x="92" y="284"/>
                  </a:cxn>
                  <a:cxn ang="0">
                    <a:pos x="98" y="289"/>
                  </a:cxn>
                  <a:cxn ang="0">
                    <a:pos x="90" y="272"/>
                  </a:cxn>
                  <a:cxn ang="0">
                    <a:pos x="93" y="267"/>
                  </a:cxn>
                  <a:cxn ang="0">
                    <a:pos x="98" y="273"/>
                  </a:cxn>
                  <a:cxn ang="0">
                    <a:pos x="104" y="270"/>
                  </a:cxn>
                  <a:cxn ang="0">
                    <a:pos x="105" y="268"/>
                  </a:cxn>
                  <a:cxn ang="0">
                    <a:pos x="107" y="267"/>
                  </a:cxn>
                  <a:cxn ang="0">
                    <a:pos x="113" y="270"/>
                  </a:cxn>
                  <a:cxn ang="0">
                    <a:pos x="119" y="260"/>
                  </a:cxn>
                  <a:cxn ang="0">
                    <a:pos x="129" y="252"/>
                  </a:cxn>
                  <a:cxn ang="0">
                    <a:pos x="128" y="236"/>
                  </a:cxn>
                  <a:cxn ang="0">
                    <a:pos x="127" y="223"/>
                  </a:cxn>
                  <a:cxn ang="0">
                    <a:pos x="137" y="215"/>
                  </a:cxn>
                  <a:cxn ang="0">
                    <a:pos x="139" y="224"/>
                  </a:cxn>
                  <a:cxn ang="0">
                    <a:pos x="155" y="230"/>
                  </a:cxn>
                  <a:cxn ang="0">
                    <a:pos x="152" y="215"/>
                  </a:cxn>
                  <a:cxn ang="0">
                    <a:pos x="161" y="211"/>
                  </a:cxn>
                  <a:cxn ang="0">
                    <a:pos x="176" y="215"/>
                  </a:cxn>
                  <a:cxn ang="0">
                    <a:pos x="178" y="203"/>
                  </a:cxn>
                  <a:cxn ang="0">
                    <a:pos x="182" y="208"/>
                  </a:cxn>
                  <a:cxn ang="0">
                    <a:pos x="185" y="192"/>
                  </a:cxn>
                  <a:cxn ang="0">
                    <a:pos x="192" y="192"/>
                  </a:cxn>
                  <a:cxn ang="0">
                    <a:pos x="201" y="186"/>
                  </a:cxn>
                  <a:cxn ang="0">
                    <a:pos x="206" y="184"/>
                  </a:cxn>
                  <a:cxn ang="0">
                    <a:pos x="215" y="176"/>
                  </a:cxn>
                  <a:cxn ang="0">
                    <a:pos x="215" y="158"/>
                  </a:cxn>
                  <a:cxn ang="0">
                    <a:pos x="157" y="220"/>
                  </a:cxn>
                  <a:cxn ang="0">
                    <a:pos x="170" y="215"/>
                  </a:cxn>
                  <a:cxn ang="0">
                    <a:pos x="233" y="161"/>
                  </a:cxn>
                  <a:cxn ang="0">
                    <a:pos x="229" y="171"/>
                  </a:cxn>
                  <a:cxn ang="0">
                    <a:pos x="236" y="166"/>
                  </a:cxn>
                </a:cxnLst>
                <a:rect l="0" t="0" r="r" b="b"/>
                <a:pathLst>
                  <a:path w="236" h="350">
                    <a:moveTo>
                      <a:pt x="216" y="160"/>
                    </a:moveTo>
                    <a:lnTo>
                      <a:pt x="212" y="165"/>
                    </a:lnTo>
                    <a:lnTo>
                      <a:pt x="209" y="160"/>
                    </a:lnTo>
                    <a:lnTo>
                      <a:pt x="214" y="152"/>
                    </a:lnTo>
                    <a:lnTo>
                      <a:pt x="205" y="143"/>
                    </a:lnTo>
                    <a:lnTo>
                      <a:pt x="205" y="142"/>
                    </a:lnTo>
                    <a:lnTo>
                      <a:pt x="205" y="142"/>
                    </a:lnTo>
                    <a:lnTo>
                      <a:pt x="201" y="141"/>
                    </a:lnTo>
                    <a:lnTo>
                      <a:pt x="197" y="141"/>
                    </a:lnTo>
                    <a:lnTo>
                      <a:pt x="194" y="145"/>
                    </a:lnTo>
                    <a:lnTo>
                      <a:pt x="188" y="141"/>
                    </a:lnTo>
                    <a:lnTo>
                      <a:pt x="186" y="136"/>
                    </a:lnTo>
                    <a:lnTo>
                      <a:pt x="186" y="131"/>
                    </a:lnTo>
                    <a:lnTo>
                      <a:pt x="182" y="126"/>
                    </a:lnTo>
                    <a:lnTo>
                      <a:pt x="181" y="121"/>
                    </a:lnTo>
                    <a:lnTo>
                      <a:pt x="182" y="116"/>
                    </a:lnTo>
                    <a:lnTo>
                      <a:pt x="178" y="114"/>
                    </a:lnTo>
                    <a:lnTo>
                      <a:pt x="173" y="116"/>
                    </a:lnTo>
                    <a:lnTo>
                      <a:pt x="168" y="116"/>
                    </a:lnTo>
                    <a:lnTo>
                      <a:pt x="163" y="112"/>
                    </a:lnTo>
                    <a:lnTo>
                      <a:pt x="160" y="113"/>
                    </a:lnTo>
                    <a:lnTo>
                      <a:pt x="157" y="108"/>
                    </a:lnTo>
                    <a:lnTo>
                      <a:pt x="158" y="104"/>
                    </a:lnTo>
                    <a:lnTo>
                      <a:pt x="156" y="99"/>
                    </a:lnTo>
                    <a:lnTo>
                      <a:pt x="156" y="94"/>
                    </a:lnTo>
                    <a:lnTo>
                      <a:pt x="149" y="78"/>
                    </a:lnTo>
                    <a:lnTo>
                      <a:pt x="128" y="14"/>
                    </a:lnTo>
                    <a:lnTo>
                      <a:pt x="124" y="13"/>
                    </a:lnTo>
                    <a:lnTo>
                      <a:pt x="114" y="6"/>
                    </a:lnTo>
                    <a:lnTo>
                      <a:pt x="104" y="2"/>
                    </a:lnTo>
                    <a:lnTo>
                      <a:pt x="99" y="0"/>
                    </a:lnTo>
                    <a:lnTo>
                      <a:pt x="93" y="2"/>
                    </a:lnTo>
                    <a:lnTo>
                      <a:pt x="89" y="8"/>
                    </a:lnTo>
                    <a:lnTo>
                      <a:pt x="85" y="10"/>
                    </a:lnTo>
                    <a:lnTo>
                      <a:pt x="80" y="15"/>
                    </a:lnTo>
                    <a:lnTo>
                      <a:pt x="77" y="18"/>
                    </a:lnTo>
                    <a:lnTo>
                      <a:pt x="71" y="23"/>
                    </a:lnTo>
                    <a:lnTo>
                      <a:pt x="65" y="20"/>
                    </a:lnTo>
                    <a:lnTo>
                      <a:pt x="60" y="16"/>
                    </a:lnTo>
                    <a:lnTo>
                      <a:pt x="58" y="6"/>
                    </a:lnTo>
                    <a:lnTo>
                      <a:pt x="53" y="6"/>
                    </a:lnTo>
                    <a:lnTo>
                      <a:pt x="48" y="8"/>
                    </a:lnTo>
                    <a:lnTo>
                      <a:pt x="25" y="73"/>
                    </a:lnTo>
                    <a:lnTo>
                      <a:pt x="29" y="94"/>
                    </a:lnTo>
                    <a:lnTo>
                      <a:pt x="25" y="101"/>
                    </a:lnTo>
                    <a:lnTo>
                      <a:pt x="22" y="116"/>
                    </a:lnTo>
                    <a:lnTo>
                      <a:pt x="25" y="119"/>
                    </a:lnTo>
                    <a:lnTo>
                      <a:pt x="25" y="130"/>
                    </a:lnTo>
                    <a:lnTo>
                      <a:pt x="29" y="135"/>
                    </a:lnTo>
                    <a:lnTo>
                      <a:pt x="24" y="145"/>
                    </a:lnTo>
                    <a:lnTo>
                      <a:pt x="26" y="148"/>
                    </a:lnTo>
                    <a:lnTo>
                      <a:pt x="17" y="158"/>
                    </a:lnTo>
                    <a:lnTo>
                      <a:pt x="15" y="164"/>
                    </a:lnTo>
                    <a:lnTo>
                      <a:pt x="14" y="169"/>
                    </a:lnTo>
                    <a:lnTo>
                      <a:pt x="14" y="169"/>
                    </a:lnTo>
                    <a:lnTo>
                      <a:pt x="19" y="179"/>
                    </a:lnTo>
                    <a:lnTo>
                      <a:pt x="14" y="177"/>
                    </a:lnTo>
                    <a:lnTo>
                      <a:pt x="12" y="177"/>
                    </a:lnTo>
                    <a:lnTo>
                      <a:pt x="11" y="182"/>
                    </a:lnTo>
                    <a:lnTo>
                      <a:pt x="12" y="187"/>
                    </a:lnTo>
                    <a:lnTo>
                      <a:pt x="7" y="189"/>
                    </a:lnTo>
                    <a:lnTo>
                      <a:pt x="4" y="186"/>
                    </a:lnTo>
                    <a:lnTo>
                      <a:pt x="0" y="191"/>
                    </a:lnTo>
                    <a:lnTo>
                      <a:pt x="0" y="194"/>
                    </a:lnTo>
                    <a:lnTo>
                      <a:pt x="36" y="303"/>
                    </a:lnTo>
                    <a:lnTo>
                      <a:pt x="41" y="318"/>
                    </a:lnTo>
                    <a:lnTo>
                      <a:pt x="41" y="323"/>
                    </a:lnTo>
                    <a:lnTo>
                      <a:pt x="44" y="327"/>
                    </a:lnTo>
                    <a:lnTo>
                      <a:pt x="45" y="332"/>
                    </a:lnTo>
                    <a:lnTo>
                      <a:pt x="50" y="336"/>
                    </a:lnTo>
                    <a:lnTo>
                      <a:pt x="55" y="338"/>
                    </a:lnTo>
                    <a:lnTo>
                      <a:pt x="56" y="343"/>
                    </a:lnTo>
                    <a:lnTo>
                      <a:pt x="60" y="348"/>
                    </a:lnTo>
                    <a:lnTo>
                      <a:pt x="63" y="350"/>
                    </a:lnTo>
                    <a:lnTo>
                      <a:pt x="68" y="345"/>
                    </a:lnTo>
                    <a:lnTo>
                      <a:pt x="69" y="340"/>
                    </a:lnTo>
                    <a:lnTo>
                      <a:pt x="68" y="335"/>
                    </a:lnTo>
                    <a:lnTo>
                      <a:pt x="68" y="330"/>
                    </a:lnTo>
                    <a:lnTo>
                      <a:pt x="73" y="326"/>
                    </a:lnTo>
                    <a:lnTo>
                      <a:pt x="77" y="316"/>
                    </a:lnTo>
                    <a:lnTo>
                      <a:pt x="74" y="312"/>
                    </a:lnTo>
                    <a:lnTo>
                      <a:pt x="80" y="302"/>
                    </a:lnTo>
                    <a:lnTo>
                      <a:pt x="77" y="301"/>
                    </a:lnTo>
                    <a:lnTo>
                      <a:pt x="77" y="296"/>
                    </a:lnTo>
                    <a:lnTo>
                      <a:pt x="78" y="291"/>
                    </a:lnTo>
                    <a:lnTo>
                      <a:pt x="85" y="280"/>
                    </a:lnTo>
                    <a:lnTo>
                      <a:pt x="88" y="289"/>
                    </a:lnTo>
                    <a:lnTo>
                      <a:pt x="88" y="284"/>
                    </a:lnTo>
                    <a:lnTo>
                      <a:pt x="89" y="289"/>
                    </a:lnTo>
                    <a:lnTo>
                      <a:pt x="92" y="284"/>
                    </a:lnTo>
                    <a:lnTo>
                      <a:pt x="93" y="279"/>
                    </a:lnTo>
                    <a:lnTo>
                      <a:pt x="94" y="279"/>
                    </a:lnTo>
                    <a:lnTo>
                      <a:pt x="98" y="289"/>
                    </a:lnTo>
                    <a:lnTo>
                      <a:pt x="99" y="284"/>
                    </a:lnTo>
                    <a:lnTo>
                      <a:pt x="93" y="269"/>
                    </a:lnTo>
                    <a:lnTo>
                      <a:pt x="90" y="272"/>
                    </a:lnTo>
                    <a:lnTo>
                      <a:pt x="92" y="267"/>
                    </a:lnTo>
                    <a:lnTo>
                      <a:pt x="93" y="262"/>
                    </a:lnTo>
                    <a:lnTo>
                      <a:pt x="93" y="267"/>
                    </a:lnTo>
                    <a:lnTo>
                      <a:pt x="100" y="283"/>
                    </a:lnTo>
                    <a:lnTo>
                      <a:pt x="102" y="278"/>
                    </a:lnTo>
                    <a:lnTo>
                      <a:pt x="98" y="273"/>
                    </a:lnTo>
                    <a:lnTo>
                      <a:pt x="99" y="267"/>
                    </a:lnTo>
                    <a:lnTo>
                      <a:pt x="102" y="265"/>
                    </a:lnTo>
                    <a:lnTo>
                      <a:pt x="104" y="270"/>
                    </a:lnTo>
                    <a:lnTo>
                      <a:pt x="103" y="275"/>
                    </a:lnTo>
                    <a:lnTo>
                      <a:pt x="108" y="278"/>
                    </a:lnTo>
                    <a:lnTo>
                      <a:pt x="105" y="268"/>
                    </a:lnTo>
                    <a:lnTo>
                      <a:pt x="105" y="263"/>
                    </a:lnTo>
                    <a:lnTo>
                      <a:pt x="107" y="262"/>
                    </a:lnTo>
                    <a:lnTo>
                      <a:pt x="107" y="267"/>
                    </a:lnTo>
                    <a:lnTo>
                      <a:pt x="108" y="272"/>
                    </a:lnTo>
                    <a:lnTo>
                      <a:pt x="112" y="274"/>
                    </a:lnTo>
                    <a:lnTo>
                      <a:pt x="113" y="270"/>
                    </a:lnTo>
                    <a:lnTo>
                      <a:pt x="112" y="264"/>
                    </a:lnTo>
                    <a:lnTo>
                      <a:pt x="114" y="260"/>
                    </a:lnTo>
                    <a:lnTo>
                      <a:pt x="119" y="260"/>
                    </a:lnTo>
                    <a:lnTo>
                      <a:pt x="124" y="263"/>
                    </a:lnTo>
                    <a:lnTo>
                      <a:pt x="126" y="258"/>
                    </a:lnTo>
                    <a:lnTo>
                      <a:pt x="129" y="252"/>
                    </a:lnTo>
                    <a:lnTo>
                      <a:pt x="128" y="248"/>
                    </a:lnTo>
                    <a:lnTo>
                      <a:pt x="128" y="243"/>
                    </a:lnTo>
                    <a:lnTo>
                      <a:pt x="128" y="236"/>
                    </a:lnTo>
                    <a:lnTo>
                      <a:pt x="129" y="233"/>
                    </a:lnTo>
                    <a:lnTo>
                      <a:pt x="129" y="228"/>
                    </a:lnTo>
                    <a:lnTo>
                      <a:pt x="127" y="223"/>
                    </a:lnTo>
                    <a:lnTo>
                      <a:pt x="134" y="219"/>
                    </a:lnTo>
                    <a:lnTo>
                      <a:pt x="133" y="210"/>
                    </a:lnTo>
                    <a:lnTo>
                      <a:pt x="137" y="215"/>
                    </a:lnTo>
                    <a:lnTo>
                      <a:pt x="136" y="220"/>
                    </a:lnTo>
                    <a:lnTo>
                      <a:pt x="141" y="219"/>
                    </a:lnTo>
                    <a:lnTo>
                      <a:pt x="139" y="224"/>
                    </a:lnTo>
                    <a:lnTo>
                      <a:pt x="137" y="228"/>
                    </a:lnTo>
                    <a:lnTo>
                      <a:pt x="147" y="228"/>
                    </a:lnTo>
                    <a:lnTo>
                      <a:pt x="155" y="230"/>
                    </a:lnTo>
                    <a:lnTo>
                      <a:pt x="152" y="225"/>
                    </a:lnTo>
                    <a:lnTo>
                      <a:pt x="151" y="220"/>
                    </a:lnTo>
                    <a:lnTo>
                      <a:pt x="152" y="215"/>
                    </a:lnTo>
                    <a:lnTo>
                      <a:pt x="152" y="210"/>
                    </a:lnTo>
                    <a:lnTo>
                      <a:pt x="156" y="215"/>
                    </a:lnTo>
                    <a:lnTo>
                      <a:pt x="161" y="211"/>
                    </a:lnTo>
                    <a:lnTo>
                      <a:pt x="160" y="206"/>
                    </a:lnTo>
                    <a:lnTo>
                      <a:pt x="172" y="210"/>
                    </a:lnTo>
                    <a:lnTo>
                      <a:pt x="176" y="215"/>
                    </a:lnTo>
                    <a:lnTo>
                      <a:pt x="177" y="210"/>
                    </a:lnTo>
                    <a:lnTo>
                      <a:pt x="176" y="205"/>
                    </a:lnTo>
                    <a:lnTo>
                      <a:pt x="178" y="203"/>
                    </a:lnTo>
                    <a:lnTo>
                      <a:pt x="180" y="208"/>
                    </a:lnTo>
                    <a:lnTo>
                      <a:pt x="181" y="203"/>
                    </a:lnTo>
                    <a:lnTo>
                      <a:pt x="182" y="208"/>
                    </a:lnTo>
                    <a:lnTo>
                      <a:pt x="183" y="203"/>
                    </a:lnTo>
                    <a:lnTo>
                      <a:pt x="181" y="197"/>
                    </a:lnTo>
                    <a:lnTo>
                      <a:pt x="185" y="192"/>
                    </a:lnTo>
                    <a:lnTo>
                      <a:pt x="188" y="197"/>
                    </a:lnTo>
                    <a:lnTo>
                      <a:pt x="191" y="197"/>
                    </a:lnTo>
                    <a:lnTo>
                      <a:pt x="192" y="192"/>
                    </a:lnTo>
                    <a:lnTo>
                      <a:pt x="196" y="192"/>
                    </a:lnTo>
                    <a:lnTo>
                      <a:pt x="196" y="189"/>
                    </a:lnTo>
                    <a:lnTo>
                      <a:pt x="201" y="186"/>
                    </a:lnTo>
                    <a:lnTo>
                      <a:pt x="201" y="186"/>
                    </a:lnTo>
                    <a:lnTo>
                      <a:pt x="201" y="182"/>
                    </a:lnTo>
                    <a:lnTo>
                      <a:pt x="206" y="184"/>
                    </a:lnTo>
                    <a:lnTo>
                      <a:pt x="202" y="179"/>
                    </a:lnTo>
                    <a:lnTo>
                      <a:pt x="210" y="180"/>
                    </a:lnTo>
                    <a:lnTo>
                      <a:pt x="215" y="176"/>
                    </a:lnTo>
                    <a:lnTo>
                      <a:pt x="220" y="167"/>
                    </a:lnTo>
                    <a:lnTo>
                      <a:pt x="220" y="162"/>
                    </a:lnTo>
                    <a:lnTo>
                      <a:pt x="215" y="158"/>
                    </a:lnTo>
                    <a:lnTo>
                      <a:pt x="216" y="160"/>
                    </a:lnTo>
                    <a:close/>
                    <a:moveTo>
                      <a:pt x="163" y="211"/>
                    </a:moveTo>
                    <a:lnTo>
                      <a:pt x="157" y="220"/>
                    </a:lnTo>
                    <a:lnTo>
                      <a:pt x="160" y="225"/>
                    </a:lnTo>
                    <a:lnTo>
                      <a:pt x="168" y="220"/>
                    </a:lnTo>
                    <a:lnTo>
                      <a:pt x="170" y="215"/>
                    </a:lnTo>
                    <a:lnTo>
                      <a:pt x="165" y="211"/>
                    </a:lnTo>
                    <a:lnTo>
                      <a:pt x="163" y="211"/>
                    </a:lnTo>
                    <a:close/>
                    <a:moveTo>
                      <a:pt x="233" y="161"/>
                    </a:moveTo>
                    <a:lnTo>
                      <a:pt x="233" y="161"/>
                    </a:lnTo>
                    <a:lnTo>
                      <a:pt x="230" y="165"/>
                    </a:lnTo>
                    <a:lnTo>
                      <a:pt x="229" y="171"/>
                    </a:lnTo>
                    <a:lnTo>
                      <a:pt x="231" y="176"/>
                    </a:lnTo>
                    <a:lnTo>
                      <a:pt x="236" y="171"/>
                    </a:lnTo>
                    <a:lnTo>
                      <a:pt x="236" y="166"/>
                    </a:lnTo>
                    <a:lnTo>
                      <a:pt x="233" y="161"/>
                    </a:lnTo>
                    <a:close/>
                  </a:path>
                </a:pathLst>
              </a:custGeom>
              <a:solidFill>
                <a:srgbClr val="336699"/>
              </a:solidFill>
              <a:ln w="4763">
                <a:solidFill>
                  <a:srgbClr val="FFFFFF"/>
                </a:solidFill>
                <a:prstDash val="solid"/>
                <a:round/>
                <a:headEnd/>
                <a:tailEnd/>
              </a:ln>
            </p:spPr>
            <p:txBody>
              <a:bodyPr/>
              <a:lstStyle/>
              <a:p>
                <a:pPr defTabSz="257175">
                  <a:defRPr/>
                </a:pPr>
                <a:endParaRPr lang="en-US" sz="1013" kern="0" dirty="0">
                  <a:solidFill>
                    <a:prstClr val="black"/>
                  </a:solidFill>
                  <a:latin typeface="Calibri"/>
                </a:endParaRPr>
              </a:p>
            </p:txBody>
          </p:sp>
          <p:sp>
            <p:nvSpPr>
              <p:cNvPr id="169" name="Freeform 82">
                <a:extLst>
                  <a:ext uri="{FF2B5EF4-FFF2-40B4-BE49-F238E27FC236}">
                    <a16:creationId xmlns:a16="http://schemas.microsoft.com/office/drawing/2014/main" id="{5A1B84A8-79A6-49AB-B165-3002AF049928}"/>
                  </a:ext>
                </a:extLst>
              </p:cNvPr>
              <p:cNvSpPr>
                <a:spLocks noEditPoints="1"/>
              </p:cNvSpPr>
              <p:nvPr/>
            </p:nvSpPr>
            <p:spPr bwMode="auto">
              <a:xfrm>
                <a:off x="4448" y="3214"/>
                <a:ext cx="573" cy="390"/>
              </a:xfrm>
              <a:custGeom>
                <a:avLst/>
                <a:gdLst/>
                <a:ahLst/>
                <a:cxnLst>
                  <a:cxn ang="0">
                    <a:pos x="409" y="259"/>
                  </a:cxn>
                  <a:cxn ang="0">
                    <a:pos x="401" y="277"/>
                  </a:cxn>
                  <a:cxn ang="0">
                    <a:pos x="409" y="278"/>
                  </a:cxn>
                  <a:cxn ang="0">
                    <a:pos x="407" y="250"/>
                  </a:cxn>
                  <a:cxn ang="0">
                    <a:pos x="68" y="15"/>
                  </a:cxn>
                  <a:cxn ang="0">
                    <a:pos x="40" y="26"/>
                  </a:cxn>
                  <a:cxn ang="0">
                    <a:pos x="17" y="39"/>
                  </a:cxn>
                  <a:cxn ang="0">
                    <a:pos x="14" y="45"/>
                  </a:cxn>
                  <a:cxn ang="0">
                    <a:pos x="65" y="24"/>
                  </a:cxn>
                  <a:cxn ang="0">
                    <a:pos x="111" y="167"/>
                  </a:cxn>
                  <a:cxn ang="0">
                    <a:pos x="89" y="145"/>
                  </a:cxn>
                  <a:cxn ang="0">
                    <a:pos x="77" y="145"/>
                  </a:cxn>
                  <a:cxn ang="0">
                    <a:pos x="72" y="171"/>
                  </a:cxn>
                  <a:cxn ang="0">
                    <a:pos x="73" y="181"/>
                  </a:cxn>
                  <a:cxn ang="0">
                    <a:pos x="72" y="186"/>
                  </a:cxn>
                  <a:cxn ang="0">
                    <a:pos x="98" y="196"/>
                  </a:cxn>
                  <a:cxn ang="0">
                    <a:pos x="121" y="141"/>
                  </a:cxn>
                  <a:cxn ang="0">
                    <a:pos x="126" y="133"/>
                  </a:cxn>
                  <a:cxn ang="0">
                    <a:pos x="101" y="10"/>
                  </a:cxn>
                  <a:cxn ang="0">
                    <a:pos x="121" y="24"/>
                  </a:cxn>
                  <a:cxn ang="0">
                    <a:pos x="117" y="59"/>
                  </a:cxn>
                  <a:cxn ang="0">
                    <a:pos x="127" y="59"/>
                  </a:cxn>
                  <a:cxn ang="0">
                    <a:pos x="131" y="25"/>
                  </a:cxn>
                  <a:cxn ang="0">
                    <a:pos x="92" y="0"/>
                  </a:cxn>
                  <a:cxn ang="0">
                    <a:pos x="85" y="5"/>
                  </a:cxn>
                  <a:cxn ang="0">
                    <a:pos x="126" y="205"/>
                  </a:cxn>
                  <a:cxn ang="0">
                    <a:pos x="121" y="194"/>
                  </a:cxn>
                  <a:cxn ang="0">
                    <a:pos x="117" y="224"/>
                  </a:cxn>
                  <a:cxn ang="0">
                    <a:pos x="129" y="229"/>
                  </a:cxn>
                  <a:cxn ang="0">
                    <a:pos x="137" y="233"/>
                  </a:cxn>
                  <a:cxn ang="0">
                    <a:pos x="216" y="124"/>
                  </a:cxn>
                  <a:cxn ang="0">
                    <a:pos x="196" y="99"/>
                  </a:cxn>
                  <a:cxn ang="0">
                    <a:pos x="179" y="96"/>
                  </a:cxn>
                  <a:cxn ang="0">
                    <a:pos x="214" y="113"/>
                  </a:cxn>
                  <a:cxn ang="0">
                    <a:pos x="209" y="138"/>
                  </a:cxn>
                  <a:cxn ang="0">
                    <a:pos x="264" y="224"/>
                  </a:cxn>
                  <a:cxn ang="0">
                    <a:pos x="251" y="220"/>
                  </a:cxn>
                  <a:cxn ang="0">
                    <a:pos x="269" y="225"/>
                  </a:cxn>
                  <a:cxn ang="0">
                    <a:pos x="256" y="140"/>
                  </a:cxn>
                  <a:cxn ang="0">
                    <a:pos x="262" y="147"/>
                  </a:cxn>
                  <a:cxn ang="0">
                    <a:pos x="273" y="171"/>
                  </a:cxn>
                  <a:cxn ang="0">
                    <a:pos x="274" y="157"/>
                  </a:cxn>
                  <a:cxn ang="0">
                    <a:pos x="316" y="229"/>
                  </a:cxn>
                  <a:cxn ang="0">
                    <a:pos x="295" y="209"/>
                  </a:cxn>
                  <a:cxn ang="0">
                    <a:pos x="313" y="233"/>
                  </a:cxn>
                  <a:cxn ang="0">
                    <a:pos x="318" y="243"/>
                  </a:cxn>
                  <a:cxn ang="0">
                    <a:pos x="329" y="240"/>
                  </a:cxn>
                  <a:cxn ang="0">
                    <a:pos x="329" y="194"/>
                  </a:cxn>
                  <a:cxn ang="0">
                    <a:pos x="347" y="162"/>
                  </a:cxn>
                  <a:cxn ang="0">
                    <a:pos x="376" y="252"/>
                  </a:cxn>
                  <a:cxn ang="0">
                    <a:pos x="397" y="252"/>
                  </a:cxn>
                </a:cxnLst>
                <a:rect l="0" t="0" r="r" b="b"/>
                <a:pathLst>
                  <a:path w="414" h="282">
                    <a:moveTo>
                      <a:pt x="407" y="250"/>
                    </a:moveTo>
                    <a:lnTo>
                      <a:pt x="402" y="254"/>
                    </a:lnTo>
                    <a:lnTo>
                      <a:pt x="401" y="255"/>
                    </a:lnTo>
                    <a:lnTo>
                      <a:pt x="404" y="260"/>
                    </a:lnTo>
                    <a:lnTo>
                      <a:pt x="409" y="259"/>
                    </a:lnTo>
                    <a:lnTo>
                      <a:pt x="414" y="264"/>
                    </a:lnTo>
                    <a:lnTo>
                      <a:pt x="411" y="268"/>
                    </a:lnTo>
                    <a:lnTo>
                      <a:pt x="406" y="270"/>
                    </a:lnTo>
                    <a:lnTo>
                      <a:pt x="406" y="274"/>
                    </a:lnTo>
                    <a:lnTo>
                      <a:pt x="401" y="277"/>
                    </a:lnTo>
                    <a:lnTo>
                      <a:pt x="400" y="279"/>
                    </a:lnTo>
                    <a:lnTo>
                      <a:pt x="399" y="282"/>
                    </a:lnTo>
                    <a:lnTo>
                      <a:pt x="404" y="282"/>
                    </a:lnTo>
                    <a:lnTo>
                      <a:pt x="406" y="280"/>
                    </a:lnTo>
                    <a:lnTo>
                      <a:pt x="409" y="278"/>
                    </a:lnTo>
                    <a:lnTo>
                      <a:pt x="411" y="273"/>
                    </a:lnTo>
                    <a:lnTo>
                      <a:pt x="414" y="268"/>
                    </a:lnTo>
                    <a:lnTo>
                      <a:pt x="414" y="259"/>
                    </a:lnTo>
                    <a:lnTo>
                      <a:pt x="411" y="255"/>
                    </a:lnTo>
                    <a:lnTo>
                      <a:pt x="407" y="250"/>
                    </a:lnTo>
                    <a:close/>
                    <a:moveTo>
                      <a:pt x="410" y="223"/>
                    </a:moveTo>
                    <a:lnTo>
                      <a:pt x="414" y="221"/>
                    </a:lnTo>
                    <a:lnTo>
                      <a:pt x="414" y="219"/>
                    </a:lnTo>
                    <a:lnTo>
                      <a:pt x="410" y="223"/>
                    </a:lnTo>
                    <a:close/>
                    <a:moveTo>
                      <a:pt x="68" y="15"/>
                    </a:moveTo>
                    <a:lnTo>
                      <a:pt x="63" y="19"/>
                    </a:lnTo>
                    <a:lnTo>
                      <a:pt x="60" y="20"/>
                    </a:lnTo>
                    <a:lnTo>
                      <a:pt x="55" y="23"/>
                    </a:lnTo>
                    <a:lnTo>
                      <a:pt x="45" y="24"/>
                    </a:lnTo>
                    <a:lnTo>
                      <a:pt x="40" y="26"/>
                    </a:lnTo>
                    <a:lnTo>
                      <a:pt x="26" y="24"/>
                    </a:lnTo>
                    <a:lnTo>
                      <a:pt x="23" y="24"/>
                    </a:lnTo>
                    <a:lnTo>
                      <a:pt x="23" y="29"/>
                    </a:lnTo>
                    <a:lnTo>
                      <a:pt x="21" y="34"/>
                    </a:lnTo>
                    <a:lnTo>
                      <a:pt x="17" y="39"/>
                    </a:lnTo>
                    <a:lnTo>
                      <a:pt x="12" y="40"/>
                    </a:lnTo>
                    <a:lnTo>
                      <a:pt x="7" y="38"/>
                    </a:lnTo>
                    <a:lnTo>
                      <a:pt x="5" y="36"/>
                    </a:lnTo>
                    <a:lnTo>
                      <a:pt x="0" y="36"/>
                    </a:lnTo>
                    <a:lnTo>
                      <a:pt x="14" y="45"/>
                    </a:lnTo>
                    <a:lnTo>
                      <a:pt x="19" y="45"/>
                    </a:lnTo>
                    <a:lnTo>
                      <a:pt x="33" y="36"/>
                    </a:lnTo>
                    <a:lnTo>
                      <a:pt x="48" y="29"/>
                    </a:lnTo>
                    <a:lnTo>
                      <a:pt x="55" y="28"/>
                    </a:lnTo>
                    <a:lnTo>
                      <a:pt x="65" y="24"/>
                    </a:lnTo>
                    <a:lnTo>
                      <a:pt x="70" y="25"/>
                    </a:lnTo>
                    <a:lnTo>
                      <a:pt x="68" y="15"/>
                    </a:lnTo>
                    <a:close/>
                    <a:moveTo>
                      <a:pt x="116" y="180"/>
                    </a:moveTo>
                    <a:lnTo>
                      <a:pt x="112" y="172"/>
                    </a:lnTo>
                    <a:lnTo>
                      <a:pt x="111" y="167"/>
                    </a:lnTo>
                    <a:lnTo>
                      <a:pt x="107" y="162"/>
                    </a:lnTo>
                    <a:lnTo>
                      <a:pt x="103" y="160"/>
                    </a:lnTo>
                    <a:lnTo>
                      <a:pt x="98" y="155"/>
                    </a:lnTo>
                    <a:lnTo>
                      <a:pt x="94" y="148"/>
                    </a:lnTo>
                    <a:lnTo>
                      <a:pt x="89" y="145"/>
                    </a:lnTo>
                    <a:lnTo>
                      <a:pt x="87" y="135"/>
                    </a:lnTo>
                    <a:lnTo>
                      <a:pt x="82" y="136"/>
                    </a:lnTo>
                    <a:lnTo>
                      <a:pt x="72" y="135"/>
                    </a:lnTo>
                    <a:lnTo>
                      <a:pt x="74" y="140"/>
                    </a:lnTo>
                    <a:lnTo>
                      <a:pt x="77" y="145"/>
                    </a:lnTo>
                    <a:lnTo>
                      <a:pt x="78" y="150"/>
                    </a:lnTo>
                    <a:lnTo>
                      <a:pt x="77" y="158"/>
                    </a:lnTo>
                    <a:lnTo>
                      <a:pt x="74" y="163"/>
                    </a:lnTo>
                    <a:lnTo>
                      <a:pt x="72" y="166"/>
                    </a:lnTo>
                    <a:lnTo>
                      <a:pt x="72" y="171"/>
                    </a:lnTo>
                    <a:lnTo>
                      <a:pt x="77" y="172"/>
                    </a:lnTo>
                    <a:lnTo>
                      <a:pt x="80" y="177"/>
                    </a:lnTo>
                    <a:lnTo>
                      <a:pt x="78" y="182"/>
                    </a:lnTo>
                    <a:lnTo>
                      <a:pt x="78" y="179"/>
                    </a:lnTo>
                    <a:lnTo>
                      <a:pt x="73" y="181"/>
                    </a:lnTo>
                    <a:lnTo>
                      <a:pt x="74" y="177"/>
                    </a:lnTo>
                    <a:lnTo>
                      <a:pt x="70" y="172"/>
                    </a:lnTo>
                    <a:lnTo>
                      <a:pt x="68" y="177"/>
                    </a:lnTo>
                    <a:lnTo>
                      <a:pt x="65" y="181"/>
                    </a:lnTo>
                    <a:lnTo>
                      <a:pt x="72" y="186"/>
                    </a:lnTo>
                    <a:lnTo>
                      <a:pt x="82" y="189"/>
                    </a:lnTo>
                    <a:lnTo>
                      <a:pt x="87" y="187"/>
                    </a:lnTo>
                    <a:lnTo>
                      <a:pt x="89" y="192"/>
                    </a:lnTo>
                    <a:lnTo>
                      <a:pt x="94" y="196"/>
                    </a:lnTo>
                    <a:lnTo>
                      <a:pt x="98" y="196"/>
                    </a:lnTo>
                    <a:lnTo>
                      <a:pt x="103" y="194"/>
                    </a:lnTo>
                    <a:lnTo>
                      <a:pt x="111" y="185"/>
                    </a:lnTo>
                    <a:lnTo>
                      <a:pt x="116" y="180"/>
                    </a:lnTo>
                    <a:close/>
                    <a:moveTo>
                      <a:pt x="121" y="136"/>
                    </a:moveTo>
                    <a:lnTo>
                      <a:pt x="121" y="141"/>
                    </a:lnTo>
                    <a:lnTo>
                      <a:pt x="126" y="140"/>
                    </a:lnTo>
                    <a:lnTo>
                      <a:pt x="127" y="137"/>
                    </a:lnTo>
                    <a:lnTo>
                      <a:pt x="132" y="137"/>
                    </a:lnTo>
                    <a:lnTo>
                      <a:pt x="134" y="132"/>
                    </a:lnTo>
                    <a:lnTo>
                      <a:pt x="126" y="133"/>
                    </a:lnTo>
                    <a:lnTo>
                      <a:pt x="121" y="136"/>
                    </a:lnTo>
                    <a:close/>
                    <a:moveTo>
                      <a:pt x="85" y="5"/>
                    </a:moveTo>
                    <a:lnTo>
                      <a:pt x="90" y="2"/>
                    </a:lnTo>
                    <a:lnTo>
                      <a:pt x="95" y="5"/>
                    </a:lnTo>
                    <a:lnTo>
                      <a:pt x="101" y="10"/>
                    </a:lnTo>
                    <a:lnTo>
                      <a:pt x="103" y="14"/>
                    </a:lnTo>
                    <a:lnTo>
                      <a:pt x="107" y="15"/>
                    </a:lnTo>
                    <a:lnTo>
                      <a:pt x="111" y="20"/>
                    </a:lnTo>
                    <a:lnTo>
                      <a:pt x="121" y="20"/>
                    </a:lnTo>
                    <a:lnTo>
                      <a:pt x="121" y="24"/>
                    </a:lnTo>
                    <a:lnTo>
                      <a:pt x="119" y="39"/>
                    </a:lnTo>
                    <a:lnTo>
                      <a:pt x="122" y="44"/>
                    </a:lnTo>
                    <a:lnTo>
                      <a:pt x="123" y="49"/>
                    </a:lnTo>
                    <a:lnTo>
                      <a:pt x="122" y="54"/>
                    </a:lnTo>
                    <a:lnTo>
                      <a:pt x="117" y="59"/>
                    </a:lnTo>
                    <a:lnTo>
                      <a:pt x="114" y="64"/>
                    </a:lnTo>
                    <a:lnTo>
                      <a:pt x="119" y="64"/>
                    </a:lnTo>
                    <a:lnTo>
                      <a:pt x="128" y="72"/>
                    </a:lnTo>
                    <a:lnTo>
                      <a:pt x="129" y="68"/>
                    </a:lnTo>
                    <a:lnTo>
                      <a:pt x="127" y="59"/>
                    </a:lnTo>
                    <a:lnTo>
                      <a:pt x="127" y="44"/>
                    </a:lnTo>
                    <a:lnTo>
                      <a:pt x="129" y="39"/>
                    </a:lnTo>
                    <a:lnTo>
                      <a:pt x="134" y="35"/>
                    </a:lnTo>
                    <a:lnTo>
                      <a:pt x="131" y="30"/>
                    </a:lnTo>
                    <a:lnTo>
                      <a:pt x="131" y="25"/>
                    </a:lnTo>
                    <a:lnTo>
                      <a:pt x="127" y="20"/>
                    </a:lnTo>
                    <a:lnTo>
                      <a:pt x="118" y="18"/>
                    </a:lnTo>
                    <a:lnTo>
                      <a:pt x="112" y="13"/>
                    </a:lnTo>
                    <a:lnTo>
                      <a:pt x="111" y="13"/>
                    </a:lnTo>
                    <a:lnTo>
                      <a:pt x="92" y="0"/>
                    </a:lnTo>
                    <a:lnTo>
                      <a:pt x="82" y="1"/>
                    </a:lnTo>
                    <a:lnTo>
                      <a:pt x="70" y="2"/>
                    </a:lnTo>
                    <a:lnTo>
                      <a:pt x="65" y="5"/>
                    </a:lnTo>
                    <a:lnTo>
                      <a:pt x="70" y="4"/>
                    </a:lnTo>
                    <a:lnTo>
                      <a:pt x="85" y="5"/>
                    </a:lnTo>
                    <a:close/>
                    <a:moveTo>
                      <a:pt x="136" y="216"/>
                    </a:moveTo>
                    <a:lnTo>
                      <a:pt x="133" y="206"/>
                    </a:lnTo>
                    <a:lnTo>
                      <a:pt x="129" y="201"/>
                    </a:lnTo>
                    <a:lnTo>
                      <a:pt x="126" y="200"/>
                    </a:lnTo>
                    <a:lnTo>
                      <a:pt x="126" y="205"/>
                    </a:lnTo>
                    <a:lnTo>
                      <a:pt x="121" y="214"/>
                    </a:lnTo>
                    <a:lnTo>
                      <a:pt x="122" y="209"/>
                    </a:lnTo>
                    <a:lnTo>
                      <a:pt x="118" y="204"/>
                    </a:lnTo>
                    <a:lnTo>
                      <a:pt x="123" y="199"/>
                    </a:lnTo>
                    <a:lnTo>
                      <a:pt x="121" y="194"/>
                    </a:lnTo>
                    <a:lnTo>
                      <a:pt x="107" y="209"/>
                    </a:lnTo>
                    <a:lnTo>
                      <a:pt x="109" y="213"/>
                    </a:lnTo>
                    <a:lnTo>
                      <a:pt x="114" y="216"/>
                    </a:lnTo>
                    <a:lnTo>
                      <a:pt x="116" y="220"/>
                    </a:lnTo>
                    <a:lnTo>
                      <a:pt x="117" y="224"/>
                    </a:lnTo>
                    <a:lnTo>
                      <a:pt x="122" y="226"/>
                    </a:lnTo>
                    <a:lnTo>
                      <a:pt x="127" y="226"/>
                    </a:lnTo>
                    <a:lnTo>
                      <a:pt x="122" y="230"/>
                    </a:lnTo>
                    <a:lnTo>
                      <a:pt x="127" y="233"/>
                    </a:lnTo>
                    <a:lnTo>
                      <a:pt x="129" y="229"/>
                    </a:lnTo>
                    <a:lnTo>
                      <a:pt x="134" y="225"/>
                    </a:lnTo>
                    <a:lnTo>
                      <a:pt x="126" y="235"/>
                    </a:lnTo>
                    <a:lnTo>
                      <a:pt x="131" y="235"/>
                    </a:lnTo>
                    <a:lnTo>
                      <a:pt x="132" y="233"/>
                    </a:lnTo>
                    <a:lnTo>
                      <a:pt x="137" y="233"/>
                    </a:lnTo>
                    <a:lnTo>
                      <a:pt x="138" y="224"/>
                    </a:lnTo>
                    <a:lnTo>
                      <a:pt x="133" y="219"/>
                    </a:lnTo>
                    <a:lnTo>
                      <a:pt x="136" y="216"/>
                    </a:lnTo>
                    <a:close/>
                    <a:moveTo>
                      <a:pt x="217" y="130"/>
                    </a:moveTo>
                    <a:lnTo>
                      <a:pt x="216" y="124"/>
                    </a:lnTo>
                    <a:lnTo>
                      <a:pt x="216" y="116"/>
                    </a:lnTo>
                    <a:lnTo>
                      <a:pt x="215" y="111"/>
                    </a:lnTo>
                    <a:lnTo>
                      <a:pt x="210" y="108"/>
                    </a:lnTo>
                    <a:lnTo>
                      <a:pt x="205" y="106"/>
                    </a:lnTo>
                    <a:lnTo>
                      <a:pt x="196" y="99"/>
                    </a:lnTo>
                    <a:lnTo>
                      <a:pt x="187" y="99"/>
                    </a:lnTo>
                    <a:lnTo>
                      <a:pt x="171" y="92"/>
                    </a:lnTo>
                    <a:lnTo>
                      <a:pt x="166" y="92"/>
                    </a:lnTo>
                    <a:lnTo>
                      <a:pt x="168" y="96"/>
                    </a:lnTo>
                    <a:lnTo>
                      <a:pt x="179" y="96"/>
                    </a:lnTo>
                    <a:lnTo>
                      <a:pt x="184" y="99"/>
                    </a:lnTo>
                    <a:lnTo>
                      <a:pt x="194" y="99"/>
                    </a:lnTo>
                    <a:lnTo>
                      <a:pt x="204" y="108"/>
                    </a:lnTo>
                    <a:lnTo>
                      <a:pt x="209" y="109"/>
                    </a:lnTo>
                    <a:lnTo>
                      <a:pt x="214" y="113"/>
                    </a:lnTo>
                    <a:lnTo>
                      <a:pt x="215" y="119"/>
                    </a:lnTo>
                    <a:lnTo>
                      <a:pt x="211" y="123"/>
                    </a:lnTo>
                    <a:lnTo>
                      <a:pt x="215" y="128"/>
                    </a:lnTo>
                    <a:lnTo>
                      <a:pt x="214" y="135"/>
                    </a:lnTo>
                    <a:lnTo>
                      <a:pt x="209" y="138"/>
                    </a:lnTo>
                    <a:lnTo>
                      <a:pt x="214" y="140"/>
                    </a:lnTo>
                    <a:lnTo>
                      <a:pt x="219" y="143"/>
                    </a:lnTo>
                    <a:lnTo>
                      <a:pt x="216" y="138"/>
                    </a:lnTo>
                    <a:lnTo>
                      <a:pt x="217" y="130"/>
                    </a:lnTo>
                    <a:close/>
                    <a:moveTo>
                      <a:pt x="264" y="224"/>
                    </a:moveTo>
                    <a:lnTo>
                      <a:pt x="250" y="215"/>
                    </a:lnTo>
                    <a:lnTo>
                      <a:pt x="244" y="215"/>
                    </a:lnTo>
                    <a:lnTo>
                      <a:pt x="244" y="215"/>
                    </a:lnTo>
                    <a:lnTo>
                      <a:pt x="246" y="220"/>
                    </a:lnTo>
                    <a:lnTo>
                      <a:pt x="251" y="220"/>
                    </a:lnTo>
                    <a:lnTo>
                      <a:pt x="255" y="223"/>
                    </a:lnTo>
                    <a:lnTo>
                      <a:pt x="262" y="224"/>
                    </a:lnTo>
                    <a:lnTo>
                      <a:pt x="265" y="226"/>
                    </a:lnTo>
                    <a:lnTo>
                      <a:pt x="270" y="226"/>
                    </a:lnTo>
                    <a:lnTo>
                      <a:pt x="269" y="225"/>
                    </a:lnTo>
                    <a:lnTo>
                      <a:pt x="264" y="224"/>
                    </a:lnTo>
                    <a:close/>
                    <a:moveTo>
                      <a:pt x="274" y="157"/>
                    </a:moveTo>
                    <a:lnTo>
                      <a:pt x="269" y="155"/>
                    </a:lnTo>
                    <a:lnTo>
                      <a:pt x="259" y="145"/>
                    </a:lnTo>
                    <a:lnTo>
                      <a:pt x="256" y="140"/>
                    </a:lnTo>
                    <a:lnTo>
                      <a:pt x="251" y="136"/>
                    </a:lnTo>
                    <a:lnTo>
                      <a:pt x="246" y="138"/>
                    </a:lnTo>
                    <a:lnTo>
                      <a:pt x="251" y="141"/>
                    </a:lnTo>
                    <a:lnTo>
                      <a:pt x="256" y="147"/>
                    </a:lnTo>
                    <a:lnTo>
                      <a:pt x="262" y="147"/>
                    </a:lnTo>
                    <a:lnTo>
                      <a:pt x="268" y="157"/>
                    </a:lnTo>
                    <a:lnTo>
                      <a:pt x="274" y="161"/>
                    </a:lnTo>
                    <a:lnTo>
                      <a:pt x="278" y="166"/>
                    </a:lnTo>
                    <a:lnTo>
                      <a:pt x="278" y="167"/>
                    </a:lnTo>
                    <a:lnTo>
                      <a:pt x="273" y="171"/>
                    </a:lnTo>
                    <a:lnTo>
                      <a:pt x="275" y="174"/>
                    </a:lnTo>
                    <a:lnTo>
                      <a:pt x="280" y="170"/>
                    </a:lnTo>
                    <a:lnTo>
                      <a:pt x="285" y="169"/>
                    </a:lnTo>
                    <a:lnTo>
                      <a:pt x="284" y="165"/>
                    </a:lnTo>
                    <a:lnTo>
                      <a:pt x="274" y="157"/>
                    </a:lnTo>
                    <a:close/>
                    <a:moveTo>
                      <a:pt x="329" y="240"/>
                    </a:moveTo>
                    <a:lnTo>
                      <a:pt x="326" y="240"/>
                    </a:lnTo>
                    <a:lnTo>
                      <a:pt x="319" y="239"/>
                    </a:lnTo>
                    <a:lnTo>
                      <a:pt x="317" y="234"/>
                    </a:lnTo>
                    <a:lnTo>
                      <a:pt x="316" y="229"/>
                    </a:lnTo>
                    <a:lnTo>
                      <a:pt x="313" y="224"/>
                    </a:lnTo>
                    <a:lnTo>
                      <a:pt x="308" y="220"/>
                    </a:lnTo>
                    <a:lnTo>
                      <a:pt x="306" y="215"/>
                    </a:lnTo>
                    <a:lnTo>
                      <a:pt x="294" y="204"/>
                    </a:lnTo>
                    <a:lnTo>
                      <a:pt x="295" y="209"/>
                    </a:lnTo>
                    <a:lnTo>
                      <a:pt x="303" y="219"/>
                    </a:lnTo>
                    <a:lnTo>
                      <a:pt x="306" y="221"/>
                    </a:lnTo>
                    <a:lnTo>
                      <a:pt x="311" y="224"/>
                    </a:lnTo>
                    <a:lnTo>
                      <a:pt x="313" y="229"/>
                    </a:lnTo>
                    <a:lnTo>
                      <a:pt x="313" y="233"/>
                    </a:lnTo>
                    <a:lnTo>
                      <a:pt x="317" y="238"/>
                    </a:lnTo>
                    <a:lnTo>
                      <a:pt x="313" y="240"/>
                    </a:lnTo>
                    <a:lnTo>
                      <a:pt x="309" y="236"/>
                    </a:lnTo>
                    <a:lnTo>
                      <a:pt x="313" y="241"/>
                    </a:lnTo>
                    <a:lnTo>
                      <a:pt x="318" y="243"/>
                    </a:lnTo>
                    <a:lnTo>
                      <a:pt x="328" y="243"/>
                    </a:lnTo>
                    <a:lnTo>
                      <a:pt x="338" y="254"/>
                    </a:lnTo>
                    <a:lnTo>
                      <a:pt x="338" y="249"/>
                    </a:lnTo>
                    <a:lnTo>
                      <a:pt x="336" y="245"/>
                    </a:lnTo>
                    <a:lnTo>
                      <a:pt x="329" y="240"/>
                    </a:lnTo>
                    <a:close/>
                    <a:moveTo>
                      <a:pt x="329" y="194"/>
                    </a:moveTo>
                    <a:lnTo>
                      <a:pt x="324" y="194"/>
                    </a:lnTo>
                    <a:lnTo>
                      <a:pt x="323" y="197"/>
                    </a:lnTo>
                    <a:lnTo>
                      <a:pt x="328" y="199"/>
                    </a:lnTo>
                    <a:lnTo>
                      <a:pt x="329" y="194"/>
                    </a:lnTo>
                    <a:close/>
                    <a:moveTo>
                      <a:pt x="341" y="162"/>
                    </a:moveTo>
                    <a:lnTo>
                      <a:pt x="342" y="166"/>
                    </a:lnTo>
                    <a:lnTo>
                      <a:pt x="342" y="172"/>
                    </a:lnTo>
                    <a:lnTo>
                      <a:pt x="346" y="167"/>
                    </a:lnTo>
                    <a:lnTo>
                      <a:pt x="347" y="162"/>
                    </a:lnTo>
                    <a:lnTo>
                      <a:pt x="343" y="157"/>
                    </a:lnTo>
                    <a:lnTo>
                      <a:pt x="341" y="162"/>
                    </a:lnTo>
                    <a:close/>
                    <a:moveTo>
                      <a:pt x="382" y="249"/>
                    </a:moveTo>
                    <a:lnTo>
                      <a:pt x="381" y="249"/>
                    </a:lnTo>
                    <a:lnTo>
                      <a:pt x="376" y="252"/>
                    </a:lnTo>
                    <a:lnTo>
                      <a:pt x="381" y="255"/>
                    </a:lnTo>
                    <a:lnTo>
                      <a:pt x="386" y="257"/>
                    </a:lnTo>
                    <a:lnTo>
                      <a:pt x="395" y="258"/>
                    </a:lnTo>
                    <a:lnTo>
                      <a:pt x="396" y="257"/>
                    </a:lnTo>
                    <a:lnTo>
                      <a:pt x="397" y="252"/>
                    </a:lnTo>
                    <a:lnTo>
                      <a:pt x="387" y="252"/>
                    </a:lnTo>
                    <a:lnTo>
                      <a:pt x="382" y="249"/>
                    </a:lnTo>
                    <a:close/>
                  </a:path>
                </a:pathLst>
              </a:custGeom>
              <a:solidFill>
                <a:srgbClr val="DDD9C3"/>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sp>
            <p:nvSpPr>
              <p:cNvPr id="170" name="Freeform 86">
                <a:extLst>
                  <a:ext uri="{FF2B5EF4-FFF2-40B4-BE49-F238E27FC236}">
                    <a16:creationId xmlns:a16="http://schemas.microsoft.com/office/drawing/2014/main" id="{E4221A5D-F13D-4D78-B9E0-9AB57DA48505}"/>
                  </a:ext>
                </a:extLst>
              </p:cNvPr>
              <p:cNvSpPr>
                <a:spLocks noEditPoints="1"/>
              </p:cNvSpPr>
              <p:nvPr/>
            </p:nvSpPr>
            <p:spPr bwMode="auto">
              <a:xfrm>
                <a:off x="4688" y="1540"/>
                <a:ext cx="64" cy="79"/>
              </a:xfrm>
              <a:custGeom>
                <a:avLst/>
                <a:gdLst/>
                <a:ahLst/>
                <a:cxnLst>
                  <a:cxn ang="0">
                    <a:pos x="29" y="13"/>
                  </a:cxn>
                  <a:cxn ang="0">
                    <a:pos x="28" y="9"/>
                  </a:cxn>
                  <a:cxn ang="0">
                    <a:pos x="26" y="8"/>
                  </a:cxn>
                  <a:cxn ang="0">
                    <a:pos x="23" y="3"/>
                  </a:cxn>
                  <a:cxn ang="0">
                    <a:pos x="19" y="0"/>
                  </a:cxn>
                  <a:cxn ang="0">
                    <a:pos x="0" y="5"/>
                  </a:cxn>
                  <a:cxn ang="0">
                    <a:pos x="11" y="44"/>
                  </a:cxn>
                  <a:cxn ang="0">
                    <a:pos x="12" y="49"/>
                  </a:cxn>
                  <a:cxn ang="0">
                    <a:pos x="11" y="53"/>
                  </a:cxn>
                  <a:cxn ang="0">
                    <a:pos x="11" y="54"/>
                  </a:cxn>
                  <a:cxn ang="0">
                    <a:pos x="12" y="57"/>
                  </a:cxn>
                  <a:cxn ang="0">
                    <a:pos x="17" y="54"/>
                  </a:cxn>
                  <a:cxn ang="0">
                    <a:pos x="31" y="45"/>
                  </a:cxn>
                  <a:cxn ang="0">
                    <a:pos x="31" y="40"/>
                  </a:cxn>
                  <a:cxn ang="0">
                    <a:pos x="29" y="33"/>
                  </a:cxn>
                  <a:cxn ang="0">
                    <a:pos x="29" y="29"/>
                  </a:cxn>
                  <a:cxn ang="0">
                    <a:pos x="26" y="24"/>
                  </a:cxn>
                  <a:cxn ang="0">
                    <a:pos x="28" y="19"/>
                  </a:cxn>
                  <a:cxn ang="0">
                    <a:pos x="27" y="14"/>
                  </a:cxn>
                  <a:cxn ang="0">
                    <a:pos x="31" y="19"/>
                  </a:cxn>
                  <a:cxn ang="0">
                    <a:pos x="33" y="16"/>
                  </a:cxn>
                  <a:cxn ang="0">
                    <a:pos x="32" y="16"/>
                  </a:cxn>
                  <a:cxn ang="0">
                    <a:pos x="29" y="13"/>
                  </a:cxn>
                  <a:cxn ang="0">
                    <a:pos x="33" y="21"/>
                  </a:cxn>
                  <a:cxn ang="0">
                    <a:pos x="37" y="19"/>
                  </a:cxn>
                  <a:cxn ang="0">
                    <a:pos x="33" y="16"/>
                  </a:cxn>
                  <a:cxn ang="0">
                    <a:pos x="33" y="21"/>
                  </a:cxn>
                  <a:cxn ang="0">
                    <a:pos x="46" y="29"/>
                  </a:cxn>
                  <a:cxn ang="0">
                    <a:pos x="44" y="23"/>
                  </a:cxn>
                  <a:cxn ang="0">
                    <a:pos x="39" y="21"/>
                  </a:cxn>
                  <a:cxn ang="0">
                    <a:pos x="42" y="31"/>
                  </a:cxn>
                  <a:cxn ang="0">
                    <a:pos x="44" y="36"/>
                  </a:cxn>
                  <a:cxn ang="0">
                    <a:pos x="47" y="33"/>
                  </a:cxn>
                  <a:cxn ang="0">
                    <a:pos x="46" y="29"/>
                  </a:cxn>
                </a:cxnLst>
                <a:rect l="0" t="0" r="r" b="b"/>
                <a:pathLst>
                  <a:path w="47" h="57">
                    <a:moveTo>
                      <a:pt x="29" y="13"/>
                    </a:moveTo>
                    <a:lnTo>
                      <a:pt x="28" y="9"/>
                    </a:lnTo>
                    <a:lnTo>
                      <a:pt x="26" y="8"/>
                    </a:lnTo>
                    <a:lnTo>
                      <a:pt x="23" y="3"/>
                    </a:lnTo>
                    <a:lnTo>
                      <a:pt x="19" y="0"/>
                    </a:lnTo>
                    <a:lnTo>
                      <a:pt x="0" y="5"/>
                    </a:lnTo>
                    <a:lnTo>
                      <a:pt x="11" y="44"/>
                    </a:lnTo>
                    <a:lnTo>
                      <a:pt x="12" y="49"/>
                    </a:lnTo>
                    <a:lnTo>
                      <a:pt x="11" y="53"/>
                    </a:lnTo>
                    <a:lnTo>
                      <a:pt x="11" y="54"/>
                    </a:lnTo>
                    <a:lnTo>
                      <a:pt x="12" y="57"/>
                    </a:lnTo>
                    <a:lnTo>
                      <a:pt x="17" y="54"/>
                    </a:lnTo>
                    <a:lnTo>
                      <a:pt x="31" y="45"/>
                    </a:lnTo>
                    <a:lnTo>
                      <a:pt x="31" y="40"/>
                    </a:lnTo>
                    <a:lnTo>
                      <a:pt x="29" y="33"/>
                    </a:lnTo>
                    <a:lnTo>
                      <a:pt x="29" y="29"/>
                    </a:lnTo>
                    <a:lnTo>
                      <a:pt x="26" y="24"/>
                    </a:lnTo>
                    <a:lnTo>
                      <a:pt x="28" y="19"/>
                    </a:lnTo>
                    <a:lnTo>
                      <a:pt x="27" y="14"/>
                    </a:lnTo>
                    <a:lnTo>
                      <a:pt x="31" y="19"/>
                    </a:lnTo>
                    <a:lnTo>
                      <a:pt x="33" y="16"/>
                    </a:lnTo>
                    <a:lnTo>
                      <a:pt x="32" y="16"/>
                    </a:lnTo>
                    <a:lnTo>
                      <a:pt x="29" y="13"/>
                    </a:lnTo>
                    <a:close/>
                    <a:moveTo>
                      <a:pt x="33" y="21"/>
                    </a:moveTo>
                    <a:lnTo>
                      <a:pt x="37" y="19"/>
                    </a:lnTo>
                    <a:lnTo>
                      <a:pt x="33" y="16"/>
                    </a:lnTo>
                    <a:lnTo>
                      <a:pt x="33" y="21"/>
                    </a:lnTo>
                    <a:close/>
                    <a:moveTo>
                      <a:pt x="46" y="29"/>
                    </a:moveTo>
                    <a:lnTo>
                      <a:pt x="44" y="23"/>
                    </a:lnTo>
                    <a:lnTo>
                      <a:pt x="39" y="21"/>
                    </a:lnTo>
                    <a:lnTo>
                      <a:pt x="42" y="31"/>
                    </a:lnTo>
                    <a:lnTo>
                      <a:pt x="44" y="36"/>
                    </a:lnTo>
                    <a:lnTo>
                      <a:pt x="47" y="33"/>
                    </a:lnTo>
                    <a:lnTo>
                      <a:pt x="46" y="29"/>
                    </a:lnTo>
                    <a:close/>
                  </a:path>
                </a:pathLst>
              </a:custGeom>
              <a:solidFill>
                <a:schemeClr val="bg1">
                  <a:lumMod val="85000"/>
                </a:schemeClr>
              </a:solidFill>
              <a:ln w="4763">
                <a:solidFill>
                  <a:srgbClr val="FFFFFF"/>
                </a:solidFill>
                <a:prstDash val="solid"/>
                <a:round/>
                <a:headEnd/>
                <a:tailEnd/>
              </a:ln>
            </p:spPr>
            <p:txBody>
              <a:bodyPr/>
              <a:lstStyle/>
              <a:p>
                <a:pPr defTabSz="257175">
                  <a:defRPr/>
                </a:pPr>
                <a:endParaRPr lang="en-US" sz="1013" kern="0">
                  <a:solidFill>
                    <a:prstClr val="black"/>
                  </a:solidFill>
                  <a:latin typeface="Calibri"/>
                </a:endParaRPr>
              </a:p>
            </p:txBody>
          </p:sp>
        </p:grpSp>
        <p:sp>
          <p:nvSpPr>
            <p:cNvPr id="2" name="Star: 5 Points 1">
              <a:extLst>
                <a:ext uri="{FF2B5EF4-FFF2-40B4-BE49-F238E27FC236}">
                  <a16:creationId xmlns:a16="http://schemas.microsoft.com/office/drawing/2014/main" id="{F63BAC5B-A93D-4154-991D-E9734344F053}"/>
                </a:ext>
              </a:extLst>
            </p:cNvPr>
            <p:cNvSpPr/>
            <p:nvPr/>
          </p:nvSpPr>
          <p:spPr>
            <a:xfrm>
              <a:off x="6030786" y="3705228"/>
              <a:ext cx="227868" cy="20284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Georgia"/>
              </a:endParaRPr>
            </a:p>
          </p:txBody>
        </p:sp>
        <p:sp>
          <p:nvSpPr>
            <p:cNvPr id="171" name="Star: 5 Points 170">
              <a:extLst>
                <a:ext uri="{FF2B5EF4-FFF2-40B4-BE49-F238E27FC236}">
                  <a16:creationId xmlns:a16="http://schemas.microsoft.com/office/drawing/2014/main" id="{6DEFA51E-0E97-47D2-B0B9-52845BCB803C}"/>
                </a:ext>
              </a:extLst>
            </p:cNvPr>
            <p:cNvSpPr/>
            <p:nvPr/>
          </p:nvSpPr>
          <p:spPr>
            <a:xfrm>
              <a:off x="2421169" y="3461805"/>
              <a:ext cx="227868" cy="20284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Georgia"/>
              </a:endParaRPr>
            </a:p>
          </p:txBody>
        </p:sp>
        <p:sp>
          <p:nvSpPr>
            <p:cNvPr id="172" name="Star: 5 Points 171">
              <a:extLst>
                <a:ext uri="{FF2B5EF4-FFF2-40B4-BE49-F238E27FC236}">
                  <a16:creationId xmlns:a16="http://schemas.microsoft.com/office/drawing/2014/main" id="{5C5012F9-14B6-4873-A6C6-A4D4B080671B}"/>
                </a:ext>
              </a:extLst>
            </p:cNvPr>
            <p:cNvSpPr/>
            <p:nvPr/>
          </p:nvSpPr>
          <p:spPr>
            <a:xfrm>
              <a:off x="4700902" y="3065109"/>
              <a:ext cx="227868" cy="20284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Georgia"/>
              </a:endParaRPr>
            </a:p>
          </p:txBody>
        </p:sp>
        <p:sp>
          <p:nvSpPr>
            <p:cNvPr id="174" name="Star: 5 Points 173">
              <a:extLst>
                <a:ext uri="{FF2B5EF4-FFF2-40B4-BE49-F238E27FC236}">
                  <a16:creationId xmlns:a16="http://schemas.microsoft.com/office/drawing/2014/main" id="{7401475E-9875-401D-8854-41EA3DC043ED}"/>
                </a:ext>
              </a:extLst>
            </p:cNvPr>
            <p:cNvSpPr/>
            <p:nvPr/>
          </p:nvSpPr>
          <p:spPr>
            <a:xfrm>
              <a:off x="4594515" y="2681678"/>
              <a:ext cx="227868" cy="20284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Georgia"/>
              </a:endParaRPr>
            </a:p>
          </p:txBody>
        </p:sp>
        <p:sp>
          <p:nvSpPr>
            <p:cNvPr id="177" name="Star: 5 Points 176">
              <a:extLst>
                <a:ext uri="{FF2B5EF4-FFF2-40B4-BE49-F238E27FC236}">
                  <a16:creationId xmlns:a16="http://schemas.microsoft.com/office/drawing/2014/main" id="{F834587F-408D-44B9-932B-54F1E2BF3C58}"/>
                </a:ext>
              </a:extLst>
            </p:cNvPr>
            <p:cNvSpPr/>
            <p:nvPr/>
          </p:nvSpPr>
          <p:spPr>
            <a:xfrm>
              <a:off x="4980669" y="2766189"/>
              <a:ext cx="227868" cy="20284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Georgia"/>
              </a:endParaRPr>
            </a:p>
          </p:txBody>
        </p:sp>
        <p:sp>
          <p:nvSpPr>
            <p:cNvPr id="178" name="Star: 5 Points 177">
              <a:extLst>
                <a:ext uri="{FF2B5EF4-FFF2-40B4-BE49-F238E27FC236}">
                  <a16:creationId xmlns:a16="http://schemas.microsoft.com/office/drawing/2014/main" id="{2FBE7F54-CE2F-4E1A-B4FE-74CA5EE7EC32}"/>
                </a:ext>
              </a:extLst>
            </p:cNvPr>
            <p:cNvSpPr/>
            <p:nvPr/>
          </p:nvSpPr>
          <p:spPr>
            <a:xfrm>
              <a:off x="6190071" y="2769221"/>
              <a:ext cx="227868" cy="20284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Georgia"/>
              </a:endParaRPr>
            </a:p>
          </p:txBody>
        </p:sp>
        <p:sp>
          <p:nvSpPr>
            <p:cNvPr id="179" name="Star: 5 Points 178">
              <a:extLst>
                <a:ext uri="{FF2B5EF4-FFF2-40B4-BE49-F238E27FC236}">
                  <a16:creationId xmlns:a16="http://schemas.microsoft.com/office/drawing/2014/main" id="{A4195512-7683-40A3-87F3-9F996281A381}"/>
                </a:ext>
              </a:extLst>
            </p:cNvPr>
            <p:cNvSpPr/>
            <p:nvPr/>
          </p:nvSpPr>
          <p:spPr>
            <a:xfrm>
              <a:off x="5990767" y="3055136"/>
              <a:ext cx="227868" cy="20284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Georgia"/>
              </a:endParaRPr>
            </a:p>
          </p:txBody>
        </p:sp>
        <p:sp>
          <p:nvSpPr>
            <p:cNvPr id="180" name="Star: 5 Points 179">
              <a:extLst>
                <a:ext uri="{FF2B5EF4-FFF2-40B4-BE49-F238E27FC236}">
                  <a16:creationId xmlns:a16="http://schemas.microsoft.com/office/drawing/2014/main" id="{E3DBF5CF-A4FF-4F2F-A527-85329009B694}"/>
                </a:ext>
              </a:extLst>
            </p:cNvPr>
            <p:cNvSpPr/>
            <p:nvPr/>
          </p:nvSpPr>
          <p:spPr>
            <a:xfrm>
              <a:off x="5062581" y="3263342"/>
              <a:ext cx="227868" cy="20284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Georgia"/>
              </a:endParaRPr>
            </a:p>
          </p:txBody>
        </p:sp>
        <p:sp>
          <p:nvSpPr>
            <p:cNvPr id="181" name="Star: 5 Points 180">
              <a:extLst>
                <a:ext uri="{FF2B5EF4-FFF2-40B4-BE49-F238E27FC236}">
                  <a16:creationId xmlns:a16="http://schemas.microsoft.com/office/drawing/2014/main" id="{2F163867-3370-40F4-B489-F8E828839DAE}"/>
                </a:ext>
              </a:extLst>
            </p:cNvPr>
            <p:cNvSpPr/>
            <p:nvPr/>
          </p:nvSpPr>
          <p:spPr>
            <a:xfrm>
              <a:off x="4207913" y="2796206"/>
              <a:ext cx="227868" cy="20284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Georgia"/>
              </a:endParaRPr>
            </a:p>
          </p:txBody>
        </p:sp>
        <p:sp>
          <p:nvSpPr>
            <p:cNvPr id="173" name="Star: 5 Points 172">
              <a:extLst>
                <a:ext uri="{FF2B5EF4-FFF2-40B4-BE49-F238E27FC236}">
                  <a16:creationId xmlns:a16="http://schemas.microsoft.com/office/drawing/2014/main" id="{A0A8C0C3-0918-4305-BDFD-9CE9D84E23A3}"/>
                </a:ext>
              </a:extLst>
            </p:cNvPr>
            <p:cNvSpPr/>
            <p:nvPr/>
          </p:nvSpPr>
          <p:spPr>
            <a:xfrm>
              <a:off x="2758357" y="5548994"/>
              <a:ext cx="227868" cy="20284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Georgia"/>
              </a:endParaRPr>
            </a:p>
          </p:txBody>
        </p:sp>
      </p:grpSp>
      <p:sp>
        <p:nvSpPr>
          <p:cNvPr id="3" name="Rectangle 2">
            <a:extLst>
              <a:ext uri="{FF2B5EF4-FFF2-40B4-BE49-F238E27FC236}">
                <a16:creationId xmlns:a16="http://schemas.microsoft.com/office/drawing/2014/main" id="{75D4B034-DD1B-4AA0-9FD7-8ED97AE72C8E}"/>
              </a:ext>
            </a:extLst>
          </p:cNvPr>
          <p:cNvSpPr/>
          <p:nvPr/>
        </p:nvSpPr>
        <p:spPr>
          <a:xfrm>
            <a:off x="1755688" y="5926741"/>
            <a:ext cx="4649514" cy="300082"/>
          </a:xfrm>
          <a:prstGeom prst="rect">
            <a:avLst/>
          </a:prstGeom>
        </p:spPr>
        <p:txBody>
          <a:bodyPr wrap="square">
            <a:spAutoFit/>
          </a:bodyPr>
          <a:lstStyle/>
          <a:p>
            <a:pPr algn="ctr" defTabSz="342900" eaLnBrk="0" hangingPunct="0">
              <a:defRPr/>
            </a:pPr>
            <a:r>
              <a:rPr lang="en-US" sz="1350" dirty="0">
                <a:solidFill>
                  <a:prstClr val="black"/>
                </a:solidFill>
                <a:latin typeface="Georgia"/>
              </a:rPr>
              <a:t>PEM Implementation Incentive Pilot Project</a:t>
            </a:r>
          </a:p>
        </p:txBody>
      </p:sp>
    </p:spTree>
    <p:extLst>
      <p:ext uri="{BB962C8B-B14F-4D97-AF65-F5344CB8AC3E}">
        <p14:creationId xmlns:p14="http://schemas.microsoft.com/office/powerpoint/2010/main" val="1299667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097"/>
          <p:cNvSpPr/>
          <p:nvPr/>
        </p:nvSpPr>
        <p:spPr bwMode="auto">
          <a:xfrm>
            <a:off x="6809230" y="2741431"/>
            <a:ext cx="2113148" cy="235905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en-US" sz="1200">
              <a:solidFill>
                <a:srgbClr val="00446A"/>
              </a:solidFill>
              <a:latin typeface="Trajan" charset="0"/>
            </a:endParaRPr>
          </a:p>
        </p:txBody>
      </p:sp>
      <p:sp>
        <p:nvSpPr>
          <p:cNvPr id="2" name="Title 1"/>
          <p:cNvSpPr>
            <a:spLocks noGrp="1"/>
          </p:cNvSpPr>
          <p:nvPr>
            <p:ph type="title"/>
          </p:nvPr>
        </p:nvSpPr>
        <p:spPr>
          <a:noFill/>
          <a:ln w="9525">
            <a:noFill/>
            <a:miter lim="800000"/>
            <a:headEnd/>
            <a:tailEnd/>
          </a:ln>
          <a:effectLst/>
        </p:spPr>
        <p:txBody>
          <a:bodyPr vert="horz" wrap="square" lIns="68580" tIns="34290" rIns="68580" bIns="34290" numCol="1" rtlCol="0" anchor="ctr" anchorCtr="0" compatLnSpc="1">
            <a:prstTxWarp prst="textNoShape">
              <a:avLst/>
            </a:prstTxWarp>
            <a:normAutofit/>
          </a:bodyPr>
          <a:lstStyle/>
          <a:p>
            <a:pPr eaLnBrk="1" hangingPunct="1"/>
            <a:r>
              <a:rPr lang="en-US" sz="2100" dirty="0"/>
              <a:t>PEM Projects Across the Nation</a:t>
            </a:r>
          </a:p>
        </p:txBody>
      </p:sp>
      <p:sp>
        <p:nvSpPr>
          <p:cNvPr id="4" name="Slide Number Placeholder 3"/>
          <p:cNvSpPr>
            <a:spLocks noGrp="1"/>
          </p:cNvSpPr>
          <p:nvPr>
            <p:ph type="sldNum" sz="quarter" idx="12"/>
          </p:nvPr>
        </p:nvSpPr>
        <p:spPr/>
        <p:txBody>
          <a:bodyPr/>
          <a:lstStyle/>
          <a:p>
            <a:pPr defTabSz="685800" eaLnBrk="0" fontAlgn="base" hangingPunct="0">
              <a:spcBef>
                <a:spcPct val="0"/>
              </a:spcBef>
              <a:spcAft>
                <a:spcPct val="0"/>
              </a:spcAft>
              <a:defRPr/>
            </a:pPr>
            <a:fld id="{F9CBDC66-A41D-4CF9-B2B6-7820900097B3}" type="slidenum">
              <a:rPr lang="en-US">
                <a:solidFill>
                  <a:srgbClr val="FFFFFF"/>
                </a:solidFill>
                <a:latin typeface="Arial" panose="020B0604020202020204"/>
              </a:rPr>
              <a:pPr defTabSz="685800" eaLnBrk="0" fontAlgn="base" hangingPunct="0">
                <a:spcBef>
                  <a:spcPct val="0"/>
                </a:spcBef>
                <a:spcAft>
                  <a:spcPct val="0"/>
                </a:spcAft>
                <a:defRPr/>
              </a:pPr>
              <a:t>22</a:t>
            </a:fld>
            <a:endParaRPr lang="en-US" dirty="0">
              <a:solidFill>
                <a:srgbClr val="FFFFFF"/>
              </a:solidFill>
              <a:latin typeface="Arial" panose="020B0604020202020204"/>
            </a:endParaRPr>
          </a:p>
        </p:txBody>
      </p:sp>
      <p:grpSp>
        <p:nvGrpSpPr>
          <p:cNvPr id="4097" name="Group 4096"/>
          <p:cNvGrpSpPr/>
          <p:nvPr/>
        </p:nvGrpSpPr>
        <p:grpSpPr>
          <a:xfrm>
            <a:off x="6777950" y="2817698"/>
            <a:ext cx="2356374" cy="922749"/>
            <a:chOff x="9906705" y="4034805"/>
            <a:chExt cx="3141832" cy="1230332"/>
          </a:xfrm>
        </p:grpSpPr>
        <p:grpSp>
          <p:nvGrpSpPr>
            <p:cNvPr id="5" name="Group 4"/>
            <p:cNvGrpSpPr/>
            <p:nvPr/>
          </p:nvGrpSpPr>
          <p:grpSpPr>
            <a:xfrm>
              <a:off x="10106400" y="4403362"/>
              <a:ext cx="1800159" cy="861775"/>
              <a:chOff x="8707588" y="4342471"/>
              <a:chExt cx="1800159" cy="861775"/>
            </a:xfrm>
          </p:grpSpPr>
          <p:sp>
            <p:nvSpPr>
              <p:cNvPr id="4096" name="TextBox 4095"/>
              <p:cNvSpPr txBox="1"/>
              <p:nvPr/>
            </p:nvSpPr>
            <p:spPr>
              <a:xfrm>
                <a:off x="9636682" y="4342471"/>
                <a:ext cx="871065" cy="861775"/>
              </a:xfrm>
              <a:prstGeom prst="rect">
                <a:avLst/>
              </a:prstGeom>
              <a:noFill/>
            </p:spPr>
            <p:txBody>
              <a:bodyPr wrap="square" rtlCol="0">
                <a:spAutoFit/>
              </a:bodyPr>
              <a:lstStyle/>
              <a:p>
                <a:pPr defTabSz="685800">
                  <a:defRPr/>
                </a:pPr>
                <a:r>
                  <a:rPr lang="en-US" sz="1200" dirty="0">
                    <a:solidFill>
                      <a:srgbClr val="00446A"/>
                    </a:solidFill>
                    <a:latin typeface="Times New Roman" panose="02020603050405020304" pitchFamily="18" charset="0"/>
                    <a:cs typeface="Times New Roman" panose="02020603050405020304" pitchFamily="18" charset="0"/>
                  </a:rPr>
                  <a:t>2018</a:t>
                </a:r>
              </a:p>
              <a:p>
                <a:pPr defTabSz="685800">
                  <a:defRPr/>
                </a:pPr>
                <a:r>
                  <a:rPr lang="en-US" sz="1200" dirty="0">
                    <a:solidFill>
                      <a:srgbClr val="00446A"/>
                    </a:solidFill>
                    <a:latin typeface="Times New Roman" panose="02020603050405020304" pitchFamily="18" charset="0"/>
                    <a:cs typeface="Times New Roman" panose="02020603050405020304" pitchFamily="18" charset="0"/>
                  </a:rPr>
                  <a:t>2019</a:t>
                </a:r>
              </a:p>
              <a:p>
                <a:pPr defTabSz="685800">
                  <a:defRPr/>
                </a:pPr>
                <a:r>
                  <a:rPr lang="en-US" sz="1200" dirty="0">
                    <a:solidFill>
                      <a:srgbClr val="00446A"/>
                    </a:solidFill>
                    <a:latin typeface="Times New Roman" panose="02020603050405020304" pitchFamily="18" charset="0"/>
                    <a:cs typeface="Times New Roman" panose="02020603050405020304" pitchFamily="18" charset="0"/>
                  </a:rPr>
                  <a:t>2020</a:t>
                </a:r>
              </a:p>
            </p:txBody>
          </p:sp>
          <p:sp>
            <p:nvSpPr>
              <p:cNvPr id="112" name="5-Point Star 111"/>
              <p:cNvSpPr/>
              <p:nvPr/>
            </p:nvSpPr>
            <p:spPr>
              <a:xfrm>
                <a:off x="9353796" y="4436662"/>
                <a:ext cx="138287" cy="13696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15" name="TextBox 114"/>
              <p:cNvSpPr txBox="1"/>
              <p:nvPr/>
            </p:nvSpPr>
            <p:spPr>
              <a:xfrm>
                <a:off x="8707588" y="4791894"/>
                <a:ext cx="1800159" cy="369332"/>
              </a:xfrm>
              <a:prstGeom prst="rect">
                <a:avLst/>
              </a:prstGeom>
              <a:noFill/>
            </p:spPr>
            <p:txBody>
              <a:bodyPr wrap="square" rtlCol="0">
                <a:spAutoFit/>
              </a:bodyPr>
              <a:lstStyle/>
              <a:p>
                <a:pPr defTabSz="685800">
                  <a:defRPr/>
                </a:pPr>
                <a:endParaRPr lang="en-US" sz="1200" dirty="0">
                  <a:solidFill>
                    <a:srgbClr val="00446A"/>
                  </a:solidFill>
                  <a:latin typeface="Times New Roman" panose="02020603050405020304" pitchFamily="18" charset="0"/>
                  <a:cs typeface="Times New Roman" panose="02020603050405020304" pitchFamily="18" charset="0"/>
                </a:endParaRPr>
              </a:p>
            </p:txBody>
          </p:sp>
          <p:sp>
            <p:nvSpPr>
              <p:cNvPr id="117" name="5-Point Star 116"/>
              <p:cNvSpPr/>
              <p:nvPr/>
            </p:nvSpPr>
            <p:spPr>
              <a:xfrm>
                <a:off x="9353795" y="4676421"/>
                <a:ext cx="138287" cy="136960"/>
              </a:xfrm>
              <a:prstGeom prst="star5">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grpSp>
        <p:sp>
          <p:nvSpPr>
            <p:cNvPr id="119" name="TextBox 118"/>
            <p:cNvSpPr txBox="1"/>
            <p:nvPr/>
          </p:nvSpPr>
          <p:spPr>
            <a:xfrm>
              <a:off x="9906705" y="4034805"/>
              <a:ext cx="3141832" cy="400109"/>
            </a:xfrm>
            <a:prstGeom prst="rect">
              <a:avLst/>
            </a:prstGeom>
            <a:noFill/>
          </p:spPr>
          <p:txBody>
            <a:bodyPr wrap="square" rtlCol="0">
              <a:spAutoFit/>
            </a:bodyPr>
            <a:lstStyle/>
            <a:p>
              <a:pPr defTabSz="685800">
                <a:defRPr/>
              </a:pPr>
              <a:r>
                <a:rPr lang="en-US" sz="1350" dirty="0">
                  <a:solidFill>
                    <a:srgbClr val="00446A"/>
                  </a:solidFill>
                  <a:latin typeface="Times New Roman" panose="02020603050405020304" pitchFamily="18" charset="0"/>
                  <a:cs typeface="Times New Roman" panose="02020603050405020304" pitchFamily="18" charset="0"/>
                </a:rPr>
                <a:t>Shadow</a:t>
              </a:r>
              <a:r>
                <a:rPr lang="en-US" sz="1200" dirty="0">
                  <a:solidFill>
                    <a:srgbClr val="00446A"/>
                  </a:solidFill>
                  <a:latin typeface="Times New Roman" panose="02020603050405020304" pitchFamily="18" charset="0"/>
                  <a:cs typeface="Times New Roman" panose="02020603050405020304" pitchFamily="18" charset="0"/>
                </a:rPr>
                <a:t> </a:t>
              </a:r>
              <a:r>
                <a:rPr lang="en-US" sz="1350" dirty="0">
                  <a:solidFill>
                    <a:srgbClr val="00446A"/>
                  </a:solidFill>
                  <a:latin typeface="Times New Roman" panose="02020603050405020304" pitchFamily="18" charset="0"/>
                  <a:cs typeface="Times New Roman" panose="02020603050405020304" pitchFamily="18" charset="0"/>
                </a:rPr>
                <a:t>Projects (Incentive)</a:t>
              </a:r>
              <a:r>
                <a:rPr lang="en-US" sz="1200" dirty="0">
                  <a:solidFill>
                    <a:srgbClr val="00446A"/>
                  </a:solidFill>
                  <a:latin typeface="Times New Roman" panose="02020603050405020304" pitchFamily="18" charset="0"/>
                  <a:cs typeface="Times New Roman" panose="02020603050405020304" pitchFamily="18" charset="0"/>
                </a:rPr>
                <a:t> </a:t>
              </a:r>
            </a:p>
          </p:txBody>
        </p:sp>
      </p:grpSp>
      <p:grpSp>
        <p:nvGrpSpPr>
          <p:cNvPr id="121" name="Group 120"/>
          <p:cNvGrpSpPr/>
          <p:nvPr/>
        </p:nvGrpSpPr>
        <p:grpSpPr>
          <a:xfrm>
            <a:off x="6764901" y="3909784"/>
            <a:ext cx="2322080" cy="1104200"/>
            <a:chOff x="9906703" y="4034805"/>
            <a:chExt cx="2517447" cy="1472267"/>
          </a:xfrm>
        </p:grpSpPr>
        <p:grpSp>
          <p:nvGrpSpPr>
            <p:cNvPr id="122" name="Group 121"/>
            <p:cNvGrpSpPr/>
            <p:nvPr/>
          </p:nvGrpSpPr>
          <p:grpSpPr>
            <a:xfrm>
              <a:off x="10676085" y="4399076"/>
              <a:ext cx="730345" cy="1107996"/>
              <a:chOff x="9277273" y="4338185"/>
              <a:chExt cx="730345" cy="1107996"/>
            </a:xfrm>
          </p:grpSpPr>
          <p:sp>
            <p:nvSpPr>
              <p:cNvPr id="124" name="TextBox 123"/>
              <p:cNvSpPr txBox="1"/>
              <p:nvPr/>
            </p:nvSpPr>
            <p:spPr>
              <a:xfrm>
                <a:off x="9469916" y="4338185"/>
                <a:ext cx="537702" cy="1107996"/>
              </a:xfrm>
              <a:prstGeom prst="rect">
                <a:avLst/>
              </a:prstGeom>
              <a:noFill/>
            </p:spPr>
            <p:txBody>
              <a:bodyPr wrap="square" rtlCol="0">
                <a:spAutoFit/>
              </a:bodyPr>
              <a:lstStyle/>
              <a:p>
                <a:pPr defTabSz="685800">
                  <a:defRPr/>
                </a:pPr>
                <a:r>
                  <a:rPr lang="en-US" sz="1200" dirty="0">
                    <a:solidFill>
                      <a:srgbClr val="00446A"/>
                    </a:solidFill>
                    <a:latin typeface="Times New Roman" panose="02020603050405020304" pitchFamily="18" charset="0"/>
                    <a:cs typeface="Times New Roman" panose="02020603050405020304" pitchFamily="18" charset="0"/>
                  </a:rPr>
                  <a:t>20172018</a:t>
                </a:r>
              </a:p>
              <a:p>
                <a:pPr defTabSz="685800">
                  <a:defRPr/>
                </a:pPr>
                <a:r>
                  <a:rPr lang="en-US" sz="1200" dirty="0">
                    <a:solidFill>
                      <a:srgbClr val="00446A"/>
                    </a:solidFill>
                    <a:latin typeface="Times New Roman" panose="02020603050405020304" pitchFamily="18" charset="0"/>
                    <a:cs typeface="Times New Roman" panose="02020603050405020304" pitchFamily="18" charset="0"/>
                  </a:rPr>
                  <a:t>2019</a:t>
                </a:r>
              </a:p>
              <a:p>
                <a:pPr defTabSz="685800">
                  <a:defRPr/>
                </a:pPr>
                <a:r>
                  <a:rPr lang="en-US" sz="1200" dirty="0">
                    <a:solidFill>
                      <a:srgbClr val="00446A"/>
                    </a:solidFill>
                    <a:latin typeface="Times New Roman" panose="02020603050405020304" pitchFamily="18" charset="0"/>
                    <a:cs typeface="Times New Roman" panose="02020603050405020304" pitchFamily="18" charset="0"/>
                  </a:rPr>
                  <a:t>2020</a:t>
                </a:r>
              </a:p>
            </p:txBody>
          </p:sp>
          <p:sp>
            <p:nvSpPr>
              <p:cNvPr id="125" name="5-Point Star 124"/>
              <p:cNvSpPr/>
              <p:nvPr/>
            </p:nvSpPr>
            <p:spPr>
              <a:xfrm>
                <a:off x="9283198" y="4672461"/>
                <a:ext cx="138287" cy="136960"/>
              </a:xfrm>
              <a:prstGeom prst="star5">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28" name="5-Point Star 127"/>
              <p:cNvSpPr/>
              <p:nvPr/>
            </p:nvSpPr>
            <p:spPr>
              <a:xfrm>
                <a:off x="9277273" y="4917235"/>
                <a:ext cx="138287" cy="13696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grpSp>
        <p:sp>
          <p:nvSpPr>
            <p:cNvPr id="123" name="TextBox 122"/>
            <p:cNvSpPr txBox="1"/>
            <p:nvPr/>
          </p:nvSpPr>
          <p:spPr>
            <a:xfrm>
              <a:off x="9906703" y="4034805"/>
              <a:ext cx="2517447" cy="400109"/>
            </a:xfrm>
            <a:prstGeom prst="rect">
              <a:avLst/>
            </a:prstGeom>
            <a:noFill/>
          </p:spPr>
          <p:txBody>
            <a:bodyPr wrap="square" rtlCol="0">
              <a:spAutoFit/>
            </a:bodyPr>
            <a:lstStyle/>
            <a:p>
              <a:pPr defTabSz="685800">
                <a:defRPr/>
              </a:pPr>
              <a:r>
                <a:rPr lang="en-US" sz="1350" dirty="0">
                  <a:solidFill>
                    <a:srgbClr val="00446A"/>
                  </a:solidFill>
                  <a:latin typeface="Times New Roman" panose="02020603050405020304" pitchFamily="18" charset="0"/>
                  <a:cs typeface="Times New Roman" panose="02020603050405020304" pitchFamily="18" charset="0"/>
                </a:rPr>
                <a:t>Demo Projects (PEM testing)</a:t>
              </a:r>
              <a:endParaRPr lang="en-US" sz="1200" dirty="0">
                <a:solidFill>
                  <a:srgbClr val="00446A"/>
                </a:solidFill>
                <a:latin typeface="Times New Roman" panose="02020603050405020304" pitchFamily="18" charset="0"/>
                <a:cs typeface="Times New Roman" panose="02020603050405020304" pitchFamily="18" charset="0"/>
              </a:endParaRPr>
            </a:p>
          </p:txBody>
        </p:sp>
      </p:grpSp>
      <p:sp>
        <p:nvSpPr>
          <p:cNvPr id="136" name="5-Point Star 135"/>
          <p:cNvSpPr/>
          <p:nvPr/>
        </p:nvSpPr>
        <p:spPr>
          <a:xfrm>
            <a:off x="7412376" y="3545691"/>
            <a:ext cx="103715" cy="10272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grpSp>
        <p:nvGrpSpPr>
          <p:cNvPr id="4102" name="Group 4101">
            <a:extLst>
              <a:ext uri="{FF2B5EF4-FFF2-40B4-BE49-F238E27FC236}">
                <a16:creationId xmlns:a16="http://schemas.microsoft.com/office/drawing/2014/main" id="{5FF9278A-4807-4F91-8DF7-4CBD44DEA85E}"/>
              </a:ext>
            </a:extLst>
          </p:cNvPr>
          <p:cNvGrpSpPr/>
          <p:nvPr/>
        </p:nvGrpSpPr>
        <p:grpSpPr>
          <a:xfrm>
            <a:off x="1067937" y="1721324"/>
            <a:ext cx="5809646" cy="3648734"/>
            <a:chOff x="1488258" y="1807636"/>
            <a:chExt cx="5301296" cy="3335864"/>
          </a:xfrm>
        </p:grpSpPr>
        <p:grpSp>
          <p:nvGrpSpPr>
            <p:cNvPr id="6" name="Group 5"/>
            <p:cNvGrpSpPr/>
            <p:nvPr/>
          </p:nvGrpSpPr>
          <p:grpSpPr>
            <a:xfrm>
              <a:off x="1488258" y="1807636"/>
              <a:ext cx="5301296" cy="3335864"/>
              <a:chOff x="3120528" y="1660882"/>
              <a:chExt cx="6205481" cy="4102483"/>
            </a:xfrm>
          </p:grpSpPr>
          <p:grpSp>
            <p:nvGrpSpPr>
              <p:cNvPr id="4099" name="Group 143"/>
              <p:cNvGrpSpPr>
                <a:grpSpLocks noChangeAspect="1"/>
              </p:cNvGrpSpPr>
              <p:nvPr/>
            </p:nvGrpSpPr>
            <p:grpSpPr bwMode="auto">
              <a:xfrm>
                <a:off x="3120528" y="1660882"/>
                <a:ext cx="6205481" cy="4102483"/>
                <a:chOff x="602" y="827"/>
                <a:chExt cx="4375" cy="2702"/>
              </a:xfrm>
            </p:grpSpPr>
            <p:sp>
              <p:nvSpPr>
                <p:cNvPr id="7" name="Freeform 2"/>
                <p:cNvSpPr>
                  <a:spLocks/>
                </p:cNvSpPr>
                <p:nvPr/>
              </p:nvSpPr>
              <p:spPr bwMode="auto">
                <a:xfrm>
                  <a:off x="656" y="1085"/>
                  <a:ext cx="668" cy="560"/>
                </a:xfrm>
                <a:custGeom>
                  <a:avLst/>
                  <a:gdLst/>
                  <a:ahLst/>
                  <a:cxnLst>
                    <a:cxn ang="0">
                      <a:pos x="0" y="275"/>
                    </a:cxn>
                    <a:cxn ang="0">
                      <a:pos x="8" y="259"/>
                    </a:cxn>
                    <a:cxn ang="0">
                      <a:pos x="7" y="235"/>
                    </a:cxn>
                    <a:cxn ang="0">
                      <a:pos x="28" y="207"/>
                    </a:cxn>
                    <a:cxn ang="0">
                      <a:pos x="34" y="200"/>
                    </a:cxn>
                    <a:cxn ang="0">
                      <a:pos x="34" y="200"/>
                    </a:cxn>
                    <a:cxn ang="0">
                      <a:pos x="32" y="198"/>
                    </a:cxn>
                    <a:cxn ang="0">
                      <a:pos x="44" y="180"/>
                    </a:cxn>
                    <a:cxn ang="0">
                      <a:pos x="43" y="180"/>
                    </a:cxn>
                    <a:cxn ang="0">
                      <a:pos x="57" y="144"/>
                    </a:cxn>
                    <a:cxn ang="0">
                      <a:pos x="67" y="128"/>
                    </a:cxn>
                    <a:cxn ang="0">
                      <a:pos x="71" y="112"/>
                    </a:cxn>
                    <a:cxn ang="0">
                      <a:pos x="81" y="83"/>
                    </a:cxn>
                    <a:cxn ang="0">
                      <a:pos x="90" y="65"/>
                    </a:cxn>
                    <a:cxn ang="0">
                      <a:pos x="92" y="51"/>
                    </a:cxn>
                    <a:cxn ang="0">
                      <a:pos x="96" y="42"/>
                    </a:cxn>
                    <a:cxn ang="0">
                      <a:pos x="98" y="30"/>
                    </a:cxn>
                    <a:cxn ang="0">
                      <a:pos x="101" y="20"/>
                    </a:cxn>
                    <a:cxn ang="0">
                      <a:pos x="108" y="0"/>
                    </a:cxn>
                    <a:cxn ang="0">
                      <a:pos x="116" y="6"/>
                    </a:cxn>
                    <a:cxn ang="0">
                      <a:pos x="119" y="2"/>
                    </a:cxn>
                    <a:cxn ang="0">
                      <a:pos x="129" y="3"/>
                    </a:cxn>
                    <a:cxn ang="0">
                      <a:pos x="137" y="12"/>
                    </a:cxn>
                    <a:cxn ang="0">
                      <a:pos x="151" y="14"/>
                    </a:cxn>
                    <a:cxn ang="0">
                      <a:pos x="161" y="32"/>
                    </a:cxn>
                    <a:cxn ang="0">
                      <a:pos x="168" y="64"/>
                    </a:cxn>
                    <a:cxn ang="0">
                      <a:pos x="180" y="70"/>
                    </a:cxn>
                    <a:cxn ang="0">
                      <a:pos x="199" y="69"/>
                    </a:cxn>
                    <a:cxn ang="0">
                      <a:pos x="214" y="68"/>
                    </a:cxn>
                    <a:cxn ang="0">
                      <a:pos x="232" y="73"/>
                    </a:cxn>
                    <a:cxn ang="0">
                      <a:pos x="248" y="80"/>
                    </a:cxn>
                    <a:cxn ang="0">
                      <a:pos x="273" y="80"/>
                    </a:cxn>
                    <a:cxn ang="0">
                      <a:pos x="287" y="85"/>
                    </a:cxn>
                    <a:cxn ang="0">
                      <a:pos x="322" y="81"/>
                    </a:cxn>
                    <a:cxn ang="0">
                      <a:pos x="342" y="81"/>
                    </a:cxn>
                    <a:cxn ang="0">
                      <a:pos x="358" y="80"/>
                    </a:cxn>
                    <a:cxn ang="0">
                      <a:pos x="467" y="112"/>
                    </a:cxn>
                    <a:cxn ang="0">
                      <a:pos x="481" y="128"/>
                    </a:cxn>
                    <a:cxn ang="0">
                      <a:pos x="469" y="156"/>
                    </a:cxn>
                    <a:cxn ang="0">
                      <a:pos x="452" y="183"/>
                    </a:cxn>
                    <a:cxn ang="0">
                      <a:pos x="438" y="198"/>
                    </a:cxn>
                    <a:cxn ang="0">
                      <a:pos x="423" y="227"/>
                    </a:cxn>
                    <a:cxn ang="0">
                      <a:pos x="434" y="235"/>
                    </a:cxn>
                    <a:cxn ang="0">
                      <a:pos x="433" y="251"/>
                    </a:cxn>
                    <a:cxn ang="0">
                      <a:pos x="424" y="266"/>
                    </a:cxn>
                    <a:cxn ang="0">
                      <a:pos x="233" y="364"/>
                    </a:cxn>
                    <a:cxn ang="0">
                      <a:pos x="7" y="304"/>
                    </a:cxn>
                  </a:cxnLst>
                  <a:rect l="0" t="0" r="r" b="b"/>
                  <a:pathLst>
                    <a:path w="483" h="401">
                      <a:moveTo>
                        <a:pt x="7" y="304"/>
                      </a:moveTo>
                      <a:lnTo>
                        <a:pt x="2" y="294"/>
                      </a:lnTo>
                      <a:lnTo>
                        <a:pt x="0" y="275"/>
                      </a:lnTo>
                      <a:lnTo>
                        <a:pt x="3" y="269"/>
                      </a:lnTo>
                      <a:lnTo>
                        <a:pt x="4" y="264"/>
                      </a:lnTo>
                      <a:lnTo>
                        <a:pt x="8" y="259"/>
                      </a:lnTo>
                      <a:lnTo>
                        <a:pt x="9" y="254"/>
                      </a:lnTo>
                      <a:lnTo>
                        <a:pt x="7" y="244"/>
                      </a:lnTo>
                      <a:lnTo>
                        <a:pt x="7" y="235"/>
                      </a:lnTo>
                      <a:lnTo>
                        <a:pt x="17" y="222"/>
                      </a:lnTo>
                      <a:lnTo>
                        <a:pt x="25" y="202"/>
                      </a:lnTo>
                      <a:lnTo>
                        <a:pt x="28" y="207"/>
                      </a:lnTo>
                      <a:lnTo>
                        <a:pt x="29" y="202"/>
                      </a:lnTo>
                      <a:lnTo>
                        <a:pt x="34" y="200"/>
                      </a:lnTo>
                      <a:lnTo>
                        <a:pt x="34" y="200"/>
                      </a:lnTo>
                      <a:lnTo>
                        <a:pt x="35" y="203"/>
                      </a:lnTo>
                      <a:lnTo>
                        <a:pt x="37" y="200"/>
                      </a:lnTo>
                      <a:lnTo>
                        <a:pt x="34" y="200"/>
                      </a:lnTo>
                      <a:lnTo>
                        <a:pt x="34" y="198"/>
                      </a:lnTo>
                      <a:lnTo>
                        <a:pt x="34" y="200"/>
                      </a:lnTo>
                      <a:lnTo>
                        <a:pt x="32" y="198"/>
                      </a:lnTo>
                      <a:lnTo>
                        <a:pt x="34" y="193"/>
                      </a:lnTo>
                      <a:lnTo>
                        <a:pt x="39" y="185"/>
                      </a:lnTo>
                      <a:lnTo>
                        <a:pt x="44" y="180"/>
                      </a:lnTo>
                      <a:lnTo>
                        <a:pt x="49" y="180"/>
                      </a:lnTo>
                      <a:lnTo>
                        <a:pt x="48" y="177"/>
                      </a:lnTo>
                      <a:lnTo>
                        <a:pt x="43" y="180"/>
                      </a:lnTo>
                      <a:lnTo>
                        <a:pt x="44" y="175"/>
                      </a:lnTo>
                      <a:lnTo>
                        <a:pt x="48" y="169"/>
                      </a:lnTo>
                      <a:lnTo>
                        <a:pt x="57" y="144"/>
                      </a:lnTo>
                      <a:lnTo>
                        <a:pt x="61" y="136"/>
                      </a:lnTo>
                      <a:lnTo>
                        <a:pt x="63" y="131"/>
                      </a:lnTo>
                      <a:lnTo>
                        <a:pt x="67" y="128"/>
                      </a:lnTo>
                      <a:lnTo>
                        <a:pt x="67" y="125"/>
                      </a:lnTo>
                      <a:lnTo>
                        <a:pt x="66" y="120"/>
                      </a:lnTo>
                      <a:lnTo>
                        <a:pt x="71" y="112"/>
                      </a:lnTo>
                      <a:lnTo>
                        <a:pt x="72" y="102"/>
                      </a:lnTo>
                      <a:lnTo>
                        <a:pt x="80" y="88"/>
                      </a:lnTo>
                      <a:lnTo>
                        <a:pt x="81" y="83"/>
                      </a:lnTo>
                      <a:lnTo>
                        <a:pt x="86" y="75"/>
                      </a:lnTo>
                      <a:lnTo>
                        <a:pt x="87" y="70"/>
                      </a:lnTo>
                      <a:lnTo>
                        <a:pt x="90" y="65"/>
                      </a:lnTo>
                      <a:lnTo>
                        <a:pt x="90" y="60"/>
                      </a:lnTo>
                      <a:lnTo>
                        <a:pt x="92" y="55"/>
                      </a:lnTo>
                      <a:lnTo>
                        <a:pt x="92" y="51"/>
                      </a:lnTo>
                      <a:lnTo>
                        <a:pt x="97" y="53"/>
                      </a:lnTo>
                      <a:lnTo>
                        <a:pt x="95" y="47"/>
                      </a:lnTo>
                      <a:lnTo>
                        <a:pt x="96" y="42"/>
                      </a:lnTo>
                      <a:lnTo>
                        <a:pt x="101" y="37"/>
                      </a:lnTo>
                      <a:lnTo>
                        <a:pt x="98" y="35"/>
                      </a:lnTo>
                      <a:lnTo>
                        <a:pt x="98" y="30"/>
                      </a:lnTo>
                      <a:lnTo>
                        <a:pt x="101" y="25"/>
                      </a:lnTo>
                      <a:lnTo>
                        <a:pt x="102" y="20"/>
                      </a:lnTo>
                      <a:lnTo>
                        <a:pt x="101" y="20"/>
                      </a:lnTo>
                      <a:lnTo>
                        <a:pt x="105" y="15"/>
                      </a:lnTo>
                      <a:lnTo>
                        <a:pt x="107" y="5"/>
                      </a:lnTo>
                      <a:lnTo>
                        <a:pt x="108" y="0"/>
                      </a:lnTo>
                      <a:lnTo>
                        <a:pt x="113" y="3"/>
                      </a:lnTo>
                      <a:lnTo>
                        <a:pt x="115" y="5"/>
                      </a:lnTo>
                      <a:lnTo>
                        <a:pt x="116" y="6"/>
                      </a:lnTo>
                      <a:lnTo>
                        <a:pt x="113" y="3"/>
                      </a:lnTo>
                      <a:lnTo>
                        <a:pt x="115" y="1"/>
                      </a:lnTo>
                      <a:lnTo>
                        <a:pt x="119" y="2"/>
                      </a:lnTo>
                      <a:lnTo>
                        <a:pt x="120" y="5"/>
                      </a:lnTo>
                      <a:lnTo>
                        <a:pt x="124" y="5"/>
                      </a:lnTo>
                      <a:lnTo>
                        <a:pt x="129" y="3"/>
                      </a:lnTo>
                      <a:lnTo>
                        <a:pt x="134" y="7"/>
                      </a:lnTo>
                      <a:lnTo>
                        <a:pt x="136" y="11"/>
                      </a:lnTo>
                      <a:lnTo>
                        <a:pt x="137" y="12"/>
                      </a:lnTo>
                      <a:lnTo>
                        <a:pt x="142" y="14"/>
                      </a:lnTo>
                      <a:lnTo>
                        <a:pt x="147" y="12"/>
                      </a:lnTo>
                      <a:lnTo>
                        <a:pt x="151" y="14"/>
                      </a:lnTo>
                      <a:lnTo>
                        <a:pt x="154" y="17"/>
                      </a:lnTo>
                      <a:lnTo>
                        <a:pt x="159" y="22"/>
                      </a:lnTo>
                      <a:lnTo>
                        <a:pt x="161" y="32"/>
                      </a:lnTo>
                      <a:lnTo>
                        <a:pt x="159" y="58"/>
                      </a:lnTo>
                      <a:lnTo>
                        <a:pt x="160" y="60"/>
                      </a:lnTo>
                      <a:lnTo>
                        <a:pt x="168" y="64"/>
                      </a:lnTo>
                      <a:lnTo>
                        <a:pt x="173" y="66"/>
                      </a:lnTo>
                      <a:lnTo>
                        <a:pt x="175" y="68"/>
                      </a:lnTo>
                      <a:lnTo>
                        <a:pt x="180" y="70"/>
                      </a:lnTo>
                      <a:lnTo>
                        <a:pt x="185" y="71"/>
                      </a:lnTo>
                      <a:lnTo>
                        <a:pt x="195" y="70"/>
                      </a:lnTo>
                      <a:lnTo>
                        <a:pt x="199" y="69"/>
                      </a:lnTo>
                      <a:lnTo>
                        <a:pt x="204" y="66"/>
                      </a:lnTo>
                      <a:lnTo>
                        <a:pt x="209" y="66"/>
                      </a:lnTo>
                      <a:lnTo>
                        <a:pt x="214" y="68"/>
                      </a:lnTo>
                      <a:lnTo>
                        <a:pt x="223" y="69"/>
                      </a:lnTo>
                      <a:lnTo>
                        <a:pt x="228" y="71"/>
                      </a:lnTo>
                      <a:lnTo>
                        <a:pt x="232" y="73"/>
                      </a:lnTo>
                      <a:lnTo>
                        <a:pt x="238" y="76"/>
                      </a:lnTo>
                      <a:lnTo>
                        <a:pt x="238" y="80"/>
                      </a:lnTo>
                      <a:lnTo>
                        <a:pt x="248" y="80"/>
                      </a:lnTo>
                      <a:lnTo>
                        <a:pt x="253" y="81"/>
                      </a:lnTo>
                      <a:lnTo>
                        <a:pt x="268" y="79"/>
                      </a:lnTo>
                      <a:lnTo>
                        <a:pt x="273" y="80"/>
                      </a:lnTo>
                      <a:lnTo>
                        <a:pt x="278" y="84"/>
                      </a:lnTo>
                      <a:lnTo>
                        <a:pt x="282" y="85"/>
                      </a:lnTo>
                      <a:lnTo>
                        <a:pt x="287" y="85"/>
                      </a:lnTo>
                      <a:lnTo>
                        <a:pt x="297" y="83"/>
                      </a:lnTo>
                      <a:lnTo>
                        <a:pt x="307" y="81"/>
                      </a:lnTo>
                      <a:lnTo>
                        <a:pt x="322" y="81"/>
                      </a:lnTo>
                      <a:lnTo>
                        <a:pt x="327" y="79"/>
                      </a:lnTo>
                      <a:lnTo>
                        <a:pt x="331" y="80"/>
                      </a:lnTo>
                      <a:lnTo>
                        <a:pt x="342" y="81"/>
                      </a:lnTo>
                      <a:lnTo>
                        <a:pt x="347" y="83"/>
                      </a:lnTo>
                      <a:lnTo>
                        <a:pt x="352" y="84"/>
                      </a:lnTo>
                      <a:lnTo>
                        <a:pt x="358" y="80"/>
                      </a:lnTo>
                      <a:lnTo>
                        <a:pt x="405" y="92"/>
                      </a:lnTo>
                      <a:lnTo>
                        <a:pt x="467" y="104"/>
                      </a:lnTo>
                      <a:lnTo>
                        <a:pt x="467" y="112"/>
                      </a:lnTo>
                      <a:lnTo>
                        <a:pt x="469" y="117"/>
                      </a:lnTo>
                      <a:lnTo>
                        <a:pt x="472" y="119"/>
                      </a:lnTo>
                      <a:lnTo>
                        <a:pt x="481" y="128"/>
                      </a:lnTo>
                      <a:lnTo>
                        <a:pt x="483" y="138"/>
                      </a:lnTo>
                      <a:lnTo>
                        <a:pt x="480" y="143"/>
                      </a:lnTo>
                      <a:lnTo>
                        <a:pt x="469" y="156"/>
                      </a:lnTo>
                      <a:lnTo>
                        <a:pt x="462" y="169"/>
                      </a:lnTo>
                      <a:lnTo>
                        <a:pt x="453" y="180"/>
                      </a:lnTo>
                      <a:lnTo>
                        <a:pt x="452" y="183"/>
                      </a:lnTo>
                      <a:lnTo>
                        <a:pt x="449" y="188"/>
                      </a:lnTo>
                      <a:lnTo>
                        <a:pt x="446" y="193"/>
                      </a:lnTo>
                      <a:lnTo>
                        <a:pt x="438" y="198"/>
                      </a:lnTo>
                      <a:lnTo>
                        <a:pt x="432" y="208"/>
                      </a:lnTo>
                      <a:lnTo>
                        <a:pt x="427" y="212"/>
                      </a:lnTo>
                      <a:lnTo>
                        <a:pt x="423" y="227"/>
                      </a:lnTo>
                      <a:lnTo>
                        <a:pt x="425" y="231"/>
                      </a:lnTo>
                      <a:lnTo>
                        <a:pt x="430" y="232"/>
                      </a:lnTo>
                      <a:lnTo>
                        <a:pt x="434" y="235"/>
                      </a:lnTo>
                      <a:lnTo>
                        <a:pt x="438" y="240"/>
                      </a:lnTo>
                      <a:lnTo>
                        <a:pt x="434" y="245"/>
                      </a:lnTo>
                      <a:lnTo>
                        <a:pt x="433" y="251"/>
                      </a:lnTo>
                      <a:lnTo>
                        <a:pt x="429" y="261"/>
                      </a:lnTo>
                      <a:lnTo>
                        <a:pt x="427" y="263"/>
                      </a:lnTo>
                      <a:lnTo>
                        <a:pt x="424" y="266"/>
                      </a:lnTo>
                      <a:lnTo>
                        <a:pt x="397" y="401"/>
                      </a:lnTo>
                      <a:lnTo>
                        <a:pt x="329" y="387"/>
                      </a:lnTo>
                      <a:lnTo>
                        <a:pt x="233" y="364"/>
                      </a:lnTo>
                      <a:lnTo>
                        <a:pt x="130" y="338"/>
                      </a:lnTo>
                      <a:lnTo>
                        <a:pt x="8" y="304"/>
                      </a:lnTo>
                      <a:lnTo>
                        <a:pt x="7" y="304"/>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8" name="Freeform 3"/>
                <p:cNvSpPr>
                  <a:spLocks/>
                </p:cNvSpPr>
                <p:nvPr/>
              </p:nvSpPr>
              <p:spPr bwMode="auto">
                <a:xfrm>
                  <a:off x="656" y="1085"/>
                  <a:ext cx="668" cy="560"/>
                </a:xfrm>
                <a:custGeom>
                  <a:avLst/>
                  <a:gdLst/>
                  <a:ahLst/>
                  <a:cxnLst>
                    <a:cxn ang="0">
                      <a:pos x="0" y="275"/>
                    </a:cxn>
                    <a:cxn ang="0">
                      <a:pos x="8" y="259"/>
                    </a:cxn>
                    <a:cxn ang="0">
                      <a:pos x="7" y="235"/>
                    </a:cxn>
                    <a:cxn ang="0">
                      <a:pos x="28" y="207"/>
                    </a:cxn>
                    <a:cxn ang="0">
                      <a:pos x="34" y="200"/>
                    </a:cxn>
                    <a:cxn ang="0">
                      <a:pos x="34" y="200"/>
                    </a:cxn>
                    <a:cxn ang="0">
                      <a:pos x="32" y="198"/>
                    </a:cxn>
                    <a:cxn ang="0">
                      <a:pos x="44" y="180"/>
                    </a:cxn>
                    <a:cxn ang="0">
                      <a:pos x="43" y="180"/>
                    </a:cxn>
                    <a:cxn ang="0">
                      <a:pos x="57" y="144"/>
                    </a:cxn>
                    <a:cxn ang="0">
                      <a:pos x="67" y="128"/>
                    </a:cxn>
                    <a:cxn ang="0">
                      <a:pos x="71" y="112"/>
                    </a:cxn>
                    <a:cxn ang="0">
                      <a:pos x="81" y="83"/>
                    </a:cxn>
                    <a:cxn ang="0">
                      <a:pos x="90" y="65"/>
                    </a:cxn>
                    <a:cxn ang="0">
                      <a:pos x="92" y="51"/>
                    </a:cxn>
                    <a:cxn ang="0">
                      <a:pos x="96" y="42"/>
                    </a:cxn>
                    <a:cxn ang="0">
                      <a:pos x="98" y="30"/>
                    </a:cxn>
                    <a:cxn ang="0">
                      <a:pos x="101" y="20"/>
                    </a:cxn>
                    <a:cxn ang="0">
                      <a:pos x="108" y="0"/>
                    </a:cxn>
                    <a:cxn ang="0">
                      <a:pos x="116" y="6"/>
                    </a:cxn>
                    <a:cxn ang="0">
                      <a:pos x="119" y="2"/>
                    </a:cxn>
                    <a:cxn ang="0">
                      <a:pos x="129" y="3"/>
                    </a:cxn>
                    <a:cxn ang="0">
                      <a:pos x="137" y="12"/>
                    </a:cxn>
                    <a:cxn ang="0">
                      <a:pos x="151" y="14"/>
                    </a:cxn>
                    <a:cxn ang="0">
                      <a:pos x="161" y="32"/>
                    </a:cxn>
                    <a:cxn ang="0">
                      <a:pos x="168" y="64"/>
                    </a:cxn>
                    <a:cxn ang="0">
                      <a:pos x="180" y="70"/>
                    </a:cxn>
                    <a:cxn ang="0">
                      <a:pos x="199" y="69"/>
                    </a:cxn>
                    <a:cxn ang="0">
                      <a:pos x="214" y="68"/>
                    </a:cxn>
                    <a:cxn ang="0">
                      <a:pos x="232" y="73"/>
                    </a:cxn>
                    <a:cxn ang="0">
                      <a:pos x="248" y="80"/>
                    </a:cxn>
                    <a:cxn ang="0">
                      <a:pos x="273" y="80"/>
                    </a:cxn>
                    <a:cxn ang="0">
                      <a:pos x="287" y="85"/>
                    </a:cxn>
                    <a:cxn ang="0">
                      <a:pos x="322" y="81"/>
                    </a:cxn>
                    <a:cxn ang="0">
                      <a:pos x="342" y="81"/>
                    </a:cxn>
                    <a:cxn ang="0">
                      <a:pos x="358" y="80"/>
                    </a:cxn>
                    <a:cxn ang="0">
                      <a:pos x="467" y="112"/>
                    </a:cxn>
                    <a:cxn ang="0">
                      <a:pos x="481" y="128"/>
                    </a:cxn>
                    <a:cxn ang="0">
                      <a:pos x="469" y="156"/>
                    </a:cxn>
                    <a:cxn ang="0">
                      <a:pos x="452" y="183"/>
                    </a:cxn>
                    <a:cxn ang="0">
                      <a:pos x="438" y="198"/>
                    </a:cxn>
                    <a:cxn ang="0">
                      <a:pos x="423" y="227"/>
                    </a:cxn>
                    <a:cxn ang="0">
                      <a:pos x="434" y="235"/>
                    </a:cxn>
                    <a:cxn ang="0">
                      <a:pos x="433" y="251"/>
                    </a:cxn>
                    <a:cxn ang="0">
                      <a:pos x="424" y="266"/>
                    </a:cxn>
                    <a:cxn ang="0">
                      <a:pos x="233" y="364"/>
                    </a:cxn>
                    <a:cxn ang="0">
                      <a:pos x="7" y="304"/>
                    </a:cxn>
                  </a:cxnLst>
                  <a:rect l="0" t="0" r="r" b="b"/>
                  <a:pathLst>
                    <a:path w="483" h="401">
                      <a:moveTo>
                        <a:pt x="7" y="304"/>
                      </a:moveTo>
                      <a:lnTo>
                        <a:pt x="2" y="294"/>
                      </a:lnTo>
                      <a:lnTo>
                        <a:pt x="0" y="275"/>
                      </a:lnTo>
                      <a:lnTo>
                        <a:pt x="3" y="269"/>
                      </a:lnTo>
                      <a:lnTo>
                        <a:pt x="4" y="264"/>
                      </a:lnTo>
                      <a:lnTo>
                        <a:pt x="8" y="259"/>
                      </a:lnTo>
                      <a:lnTo>
                        <a:pt x="9" y="254"/>
                      </a:lnTo>
                      <a:lnTo>
                        <a:pt x="7" y="244"/>
                      </a:lnTo>
                      <a:lnTo>
                        <a:pt x="7" y="235"/>
                      </a:lnTo>
                      <a:lnTo>
                        <a:pt x="17" y="222"/>
                      </a:lnTo>
                      <a:lnTo>
                        <a:pt x="25" y="202"/>
                      </a:lnTo>
                      <a:lnTo>
                        <a:pt x="28" y="207"/>
                      </a:lnTo>
                      <a:lnTo>
                        <a:pt x="29" y="202"/>
                      </a:lnTo>
                      <a:lnTo>
                        <a:pt x="34" y="200"/>
                      </a:lnTo>
                      <a:lnTo>
                        <a:pt x="34" y="200"/>
                      </a:lnTo>
                      <a:lnTo>
                        <a:pt x="35" y="203"/>
                      </a:lnTo>
                      <a:lnTo>
                        <a:pt x="37" y="200"/>
                      </a:lnTo>
                      <a:lnTo>
                        <a:pt x="34" y="200"/>
                      </a:lnTo>
                      <a:lnTo>
                        <a:pt x="34" y="198"/>
                      </a:lnTo>
                      <a:lnTo>
                        <a:pt x="34" y="200"/>
                      </a:lnTo>
                      <a:lnTo>
                        <a:pt x="32" y="198"/>
                      </a:lnTo>
                      <a:lnTo>
                        <a:pt x="34" y="193"/>
                      </a:lnTo>
                      <a:lnTo>
                        <a:pt x="39" y="185"/>
                      </a:lnTo>
                      <a:lnTo>
                        <a:pt x="44" y="180"/>
                      </a:lnTo>
                      <a:lnTo>
                        <a:pt x="49" y="180"/>
                      </a:lnTo>
                      <a:lnTo>
                        <a:pt x="48" y="177"/>
                      </a:lnTo>
                      <a:lnTo>
                        <a:pt x="43" y="180"/>
                      </a:lnTo>
                      <a:lnTo>
                        <a:pt x="44" y="175"/>
                      </a:lnTo>
                      <a:lnTo>
                        <a:pt x="48" y="169"/>
                      </a:lnTo>
                      <a:lnTo>
                        <a:pt x="57" y="144"/>
                      </a:lnTo>
                      <a:lnTo>
                        <a:pt x="61" y="136"/>
                      </a:lnTo>
                      <a:lnTo>
                        <a:pt x="63" y="131"/>
                      </a:lnTo>
                      <a:lnTo>
                        <a:pt x="67" y="128"/>
                      </a:lnTo>
                      <a:lnTo>
                        <a:pt x="67" y="125"/>
                      </a:lnTo>
                      <a:lnTo>
                        <a:pt x="66" y="120"/>
                      </a:lnTo>
                      <a:lnTo>
                        <a:pt x="71" y="112"/>
                      </a:lnTo>
                      <a:lnTo>
                        <a:pt x="72" y="102"/>
                      </a:lnTo>
                      <a:lnTo>
                        <a:pt x="80" y="88"/>
                      </a:lnTo>
                      <a:lnTo>
                        <a:pt x="81" y="83"/>
                      </a:lnTo>
                      <a:lnTo>
                        <a:pt x="86" y="75"/>
                      </a:lnTo>
                      <a:lnTo>
                        <a:pt x="87" y="70"/>
                      </a:lnTo>
                      <a:lnTo>
                        <a:pt x="90" y="65"/>
                      </a:lnTo>
                      <a:lnTo>
                        <a:pt x="90" y="60"/>
                      </a:lnTo>
                      <a:lnTo>
                        <a:pt x="92" y="55"/>
                      </a:lnTo>
                      <a:lnTo>
                        <a:pt x="92" y="51"/>
                      </a:lnTo>
                      <a:lnTo>
                        <a:pt x="97" y="53"/>
                      </a:lnTo>
                      <a:lnTo>
                        <a:pt x="95" y="47"/>
                      </a:lnTo>
                      <a:lnTo>
                        <a:pt x="96" y="42"/>
                      </a:lnTo>
                      <a:lnTo>
                        <a:pt x="101" y="37"/>
                      </a:lnTo>
                      <a:lnTo>
                        <a:pt x="98" y="35"/>
                      </a:lnTo>
                      <a:lnTo>
                        <a:pt x="98" y="30"/>
                      </a:lnTo>
                      <a:lnTo>
                        <a:pt x="101" y="25"/>
                      </a:lnTo>
                      <a:lnTo>
                        <a:pt x="102" y="20"/>
                      </a:lnTo>
                      <a:lnTo>
                        <a:pt x="101" y="20"/>
                      </a:lnTo>
                      <a:lnTo>
                        <a:pt x="105" y="15"/>
                      </a:lnTo>
                      <a:lnTo>
                        <a:pt x="107" y="5"/>
                      </a:lnTo>
                      <a:lnTo>
                        <a:pt x="108" y="0"/>
                      </a:lnTo>
                      <a:lnTo>
                        <a:pt x="113" y="3"/>
                      </a:lnTo>
                      <a:lnTo>
                        <a:pt x="115" y="5"/>
                      </a:lnTo>
                      <a:lnTo>
                        <a:pt x="116" y="6"/>
                      </a:lnTo>
                      <a:lnTo>
                        <a:pt x="113" y="3"/>
                      </a:lnTo>
                      <a:lnTo>
                        <a:pt x="115" y="1"/>
                      </a:lnTo>
                      <a:lnTo>
                        <a:pt x="119" y="2"/>
                      </a:lnTo>
                      <a:lnTo>
                        <a:pt x="120" y="5"/>
                      </a:lnTo>
                      <a:lnTo>
                        <a:pt x="124" y="5"/>
                      </a:lnTo>
                      <a:lnTo>
                        <a:pt x="129" y="3"/>
                      </a:lnTo>
                      <a:lnTo>
                        <a:pt x="134" y="7"/>
                      </a:lnTo>
                      <a:lnTo>
                        <a:pt x="136" y="11"/>
                      </a:lnTo>
                      <a:lnTo>
                        <a:pt x="137" y="12"/>
                      </a:lnTo>
                      <a:lnTo>
                        <a:pt x="142" y="14"/>
                      </a:lnTo>
                      <a:lnTo>
                        <a:pt x="147" y="12"/>
                      </a:lnTo>
                      <a:lnTo>
                        <a:pt x="151" y="14"/>
                      </a:lnTo>
                      <a:lnTo>
                        <a:pt x="154" y="17"/>
                      </a:lnTo>
                      <a:lnTo>
                        <a:pt x="159" y="22"/>
                      </a:lnTo>
                      <a:lnTo>
                        <a:pt x="161" y="32"/>
                      </a:lnTo>
                      <a:lnTo>
                        <a:pt x="159" y="58"/>
                      </a:lnTo>
                      <a:lnTo>
                        <a:pt x="160" y="60"/>
                      </a:lnTo>
                      <a:lnTo>
                        <a:pt x="168" y="64"/>
                      </a:lnTo>
                      <a:lnTo>
                        <a:pt x="173" y="66"/>
                      </a:lnTo>
                      <a:lnTo>
                        <a:pt x="175" y="68"/>
                      </a:lnTo>
                      <a:lnTo>
                        <a:pt x="180" y="70"/>
                      </a:lnTo>
                      <a:lnTo>
                        <a:pt x="185" y="71"/>
                      </a:lnTo>
                      <a:lnTo>
                        <a:pt x="195" y="70"/>
                      </a:lnTo>
                      <a:lnTo>
                        <a:pt x="199" y="69"/>
                      </a:lnTo>
                      <a:lnTo>
                        <a:pt x="204" y="66"/>
                      </a:lnTo>
                      <a:lnTo>
                        <a:pt x="209" y="66"/>
                      </a:lnTo>
                      <a:lnTo>
                        <a:pt x="214" y="68"/>
                      </a:lnTo>
                      <a:lnTo>
                        <a:pt x="223" y="69"/>
                      </a:lnTo>
                      <a:lnTo>
                        <a:pt x="228" y="71"/>
                      </a:lnTo>
                      <a:lnTo>
                        <a:pt x="232" y="73"/>
                      </a:lnTo>
                      <a:lnTo>
                        <a:pt x="238" y="76"/>
                      </a:lnTo>
                      <a:lnTo>
                        <a:pt x="238" y="80"/>
                      </a:lnTo>
                      <a:lnTo>
                        <a:pt x="248" y="80"/>
                      </a:lnTo>
                      <a:lnTo>
                        <a:pt x="253" y="81"/>
                      </a:lnTo>
                      <a:lnTo>
                        <a:pt x="268" y="79"/>
                      </a:lnTo>
                      <a:lnTo>
                        <a:pt x="273" y="80"/>
                      </a:lnTo>
                      <a:lnTo>
                        <a:pt x="278" y="84"/>
                      </a:lnTo>
                      <a:lnTo>
                        <a:pt x="282" y="85"/>
                      </a:lnTo>
                      <a:lnTo>
                        <a:pt x="287" y="85"/>
                      </a:lnTo>
                      <a:lnTo>
                        <a:pt x="297" y="83"/>
                      </a:lnTo>
                      <a:lnTo>
                        <a:pt x="307" y="81"/>
                      </a:lnTo>
                      <a:lnTo>
                        <a:pt x="322" y="81"/>
                      </a:lnTo>
                      <a:lnTo>
                        <a:pt x="327" y="79"/>
                      </a:lnTo>
                      <a:lnTo>
                        <a:pt x="331" y="80"/>
                      </a:lnTo>
                      <a:lnTo>
                        <a:pt x="342" y="81"/>
                      </a:lnTo>
                      <a:lnTo>
                        <a:pt x="347" y="83"/>
                      </a:lnTo>
                      <a:lnTo>
                        <a:pt x="352" y="84"/>
                      </a:lnTo>
                      <a:lnTo>
                        <a:pt x="358" y="80"/>
                      </a:lnTo>
                      <a:lnTo>
                        <a:pt x="405" y="92"/>
                      </a:lnTo>
                      <a:lnTo>
                        <a:pt x="467" y="104"/>
                      </a:lnTo>
                      <a:lnTo>
                        <a:pt x="467" y="112"/>
                      </a:lnTo>
                      <a:lnTo>
                        <a:pt x="469" y="117"/>
                      </a:lnTo>
                      <a:lnTo>
                        <a:pt x="472" y="119"/>
                      </a:lnTo>
                      <a:lnTo>
                        <a:pt x="481" y="128"/>
                      </a:lnTo>
                      <a:lnTo>
                        <a:pt x="483" y="138"/>
                      </a:lnTo>
                      <a:lnTo>
                        <a:pt x="480" y="143"/>
                      </a:lnTo>
                      <a:lnTo>
                        <a:pt x="469" y="156"/>
                      </a:lnTo>
                      <a:lnTo>
                        <a:pt x="462" y="169"/>
                      </a:lnTo>
                      <a:lnTo>
                        <a:pt x="453" y="180"/>
                      </a:lnTo>
                      <a:lnTo>
                        <a:pt x="452" y="183"/>
                      </a:lnTo>
                      <a:lnTo>
                        <a:pt x="449" y="188"/>
                      </a:lnTo>
                      <a:lnTo>
                        <a:pt x="446" y="193"/>
                      </a:lnTo>
                      <a:lnTo>
                        <a:pt x="438" y="198"/>
                      </a:lnTo>
                      <a:lnTo>
                        <a:pt x="432" y="208"/>
                      </a:lnTo>
                      <a:lnTo>
                        <a:pt x="427" y="212"/>
                      </a:lnTo>
                      <a:lnTo>
                        <a:pt x="423" y="227"/>
                      </a:lnTo>
                      <a:lnTo>
                        <a:pt x="425" y="231"/>
                      </a:lnTo>
                      <a:lnTo>
                        <a:pt x="430" y="232"/>
                      </a:lnTo>
                      <a:lnTo>
                        <a:pt x="434" y="235"/>
                      </a:lnTo>
                      <a:lnTo>
                        <a:pt x="438" y="240"/>
                      </a:lnTo>
                      <a:lnTo>
                        <a:pt x="434" y="245"/>
                      </a:lnTo>
                      <a:lnTo>
                        <a:pt x="433" y="251"/>
                      </a:lnTo>
                      <a:lnTo>
                        <a:pt x="429" y="261"/>
                      </a:lnTo>
                      <a:lnTo>
                        <a:pt x="427" y="263"/>
                      </a:lnTo>
                      <a:lnTo>
                        <a:pt x="424" y="266"/>
                      </a:lnTo>
                      <a:lnTo>
                        <a:pt x="397" y="401"/>
                      </a:lnTo>
                      <a:lnTo>
                        <a:pt x="329" y="387"/>
                      </a:lnTo>
                      <a:lnTo>
                        <a:pt x="233" y="364"/>
                      </a:lnTo>
                      <a:lnTo>
                        <a:pt x="130" y="338"/>
                      </a:lnTo>
                      <a:lnTo>
                        <a:pt x="8" y="304"/>
                      </a:lnTo>
                      <a:lnTo>
                        <a:pt x="7" y="304"/>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9" name="Freeform 4"/>
                <p:cNvSpPr>
                  <a:spLocks/>
                </p:cNvSpPr>
                <p:nvPr/>
              </p:nvSpPr>
              <p:spPr bwMode="auto">
                <a:xfrm>
                  <a:off x="904" y="1589"/>
                  <a:ext cx="530" cy="820"/>
                </a:xfrm>
                <a:custGeom>
                  <a:avLst/>
                  <a:gdLst/>
                  <a:ahLst/>
                  <a:cxnLst>
                    <a:cxn ang="0">
                      <a:pos x="12" y="173"/>
                    </a:cxn>
                    <a:cxn ang="0">
                      <a:pos x="54" y="0"/>
                    </a:cxn>
                    <a:cxn ang="0">
                      <a:pos x="150" y="23"/>
                    </a:cxn>
                    <a:cxn ang="0">
                      <a:pos x="218" y="37"/>
                    </a:cxn>
                    <a:cxn ang="0">
                      <a:pos x="307" y="56"/>
                    </a:cxn>
                    <a:cxn ang="0">
                      <a:pos x="382" y="70"/>
                    </a:cxn>
                    <a:cxn ang="0">
                      <a:pos x="314" y="447"/>
                    </a:cxn>
                    <a:cxn ang="0">
                      <a:pos x="303" y="506"/>
                    </a:cxn>
                    <a:cxn ang="0">
                      <a:pos x="299" y="514"/>
                    </a:cxn>
                    <a:cxn ang="0">
                      <a:pos x="293" y="519"/>
                    </a:cxn>
                    <a:cxn ang="0">
                      <a:pos x="288" y="518"/>
                    </a:cxn>
                    <a:cxn ang="0">
                      <a:pos x="287" y="512"/>
                    </a:cxn>
                    <a:cxn ang="0">
                      <a:pos x="282" y="507"/>
                    </a:cxn>
                    <a:cxn ang="0">
                      <a:pos x="277" y="507"/>
                    </a:cxn>
                    <a:cxn ang="0">
                      <a:pos x="272" y="504"/>
                    </a:cxn>
                    <a:cxn ang="0">
                      <a:pos x="267" y="505"/>
                    </a:cxn>
                    <a:cxn ang="0">
                      <a:pos x="260" y="509"/>
                    </a:cxn>
                    <a:cxn ang="0">
                      <a:pos x="259" y="515"/>
                    </a:cxn>
                    <a:cxn ang="0">
                      <a:pos x="262" y="525"/>
                    </a:cxn>
                    <a:cxn ang="0">
                      <a:pos x="259" y="530"/>
                    </a:cxn>
                    <a:cxn ang="0">
                      <a:pos x="259" y="534"/>
                    </a:cxn>
                    <a:cxn ang="0">
                      <a:pos x="259" y="544"/>
                    </a:cxn>
                    <a:cxn ang="0">
                      <a:pos x="258" y="550"/>
                    </a:cxn>
                    <a:cxn ang="0">
                      <a:pos x="257" y="555"/>
                    </a:cxn>
                    <a:cxn ang="0">
                      <a:pos x="259" y="565"/>
                    </a:cxn>
                    <a:cxn ang="0">
                      <a:pos x="258" y="577"/>
                    </a:cxn>
                    <a:cxn ang="0">
                      <a:pos x="253" y="582"/>
                    </a:cxn>
                    <a:cxn ang="0">
                      <a:pos x="251" y="592"/>
                    </a:cxn>
                    <a:cxn ang="0">
                      <a:pos x="177" y="481"/>
                    </a:cxn>
                    <a:cxn ang="0">
                      <a:pos x="0" y="223"/>
                    </a:cxn>
                    <a:cxn ang="0">
                      <a:pos x="12" y="173"/>
                    </a:cxn>
                  </a:cxnLst>
                  <a:rect l="0" t="0" r="r" b="b"/>
                  <a:pathLst>
                    <a:path w="382" h="592">
                      <a:moveTo>
                        <a:pt x="12" y="173"/>
                      </a:moveTo>
                      <a:lnTo>
                        <a:pt x="54" y="0"/>
                      </a:lnTo>
                      <a:lnTo>
                        <a:pt x="150" y="23"/>
                      </a:lnTo>
                      <a:lnTo>
                        <a:pt x="218" y="37"/>
                      </a:lnTo>
                      <a:lnTo>
                        <a:pt x="307" y="56"/>
                      </a:lnTo>
                      <a:lnTo>
                        <a:pt x="382" y="70"/>
                      </a:lnTo>
                      <a:lnTo>
                        <a:pt x="314" y="447"/>
                      </a:lnTo>
                      <a:lnTo>
                        <a:pt x="303" y="506"/>
                      </a:lnTo>
                      <a:lnTo>
                        <a:pt x="299" y="514"/>
                      </a:lnTo>
                      <a:lnTo>
                        <a:pt x="293" y="519"/>
                      </a:lnTo>
                      <a:lnTo>
                        <a:pt x="288" y="518"/>
                      </a:lnTo>
                      <a:lnTo>
                        <a:pt x="287" y="512"/>
                      </a:lnTo>
                      <a:lnTo>
                        <a:pt x="282" y="507"/>
                      </a:lnTo>
                      <a:lnTo>
                        <a:pt x="277" y="507"/>
                      </a:lnTo>
                      <a:lnTo>
                        <a:pt x="272" y="504"/>
                      </a:lnTo>
                      <a:lnTo>
                        <a:pt x="267" y="505"/>
                      </a:lnTo>
                      <a:lnTo>
                        <a:pt x="260" y="509"/>
                      </a:lnTo>
                      <a:lnTo>
                        <a:pt x="259" y="515"/>
                      </a:lnTo>
                      <a:lnTo>
                        <a:pt x="262" y="525"/>
                      </a:lnTo>
                      <a:lnTo>
                        <a:pt x="259" y="530"/>
                      </a:lnTo>
                      <a:lnTo>
                        <a:pt x="259" y="534"/>
                      </a:lnTo>
                      <a:lnTo>
                        <a:pt x="259" y="544"/>
                      </a:lnTo>
                      <a:lnTo>
                        <a:pt x="258" y="550"/>
                      </a:lnTo>
                      <a:lnTo>
                        <a:pt x="257" y="555"/>
                      </a:lnTo>
                      <a:lnTo>
                        <a:pt x="259" y="565"/>
                      </a:lnTo>
                      <a:lnTo>
                        <a:pt x="258" y="577"/>
                      </a:lnTo>
                      <a:lnTo>
                        <a:pt x="253" y="582"/>
                      </a:lnTo>
                      <a:lnTo>
                        <a:pt x="251" y="592"/>
                      </a:lnTo>
                      <a:lnTo>
                        <a:pt x="177" y="481"/>
                      </a:lnTo>
                      <a:lnTo>
                        <a:pt x="0" y="223"/>
                      </a:lnTo>
                      <a:lnTo>
                        <a:pt x="12" y="173"/>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0" name="Freeform 5"/>
                <p:cNvSpPr>
                  <a:spLocks/>
                </p:cNvSpPr>
                <p:nvPr/>
              </p:nvSpPr>
              <p:spPr bwMode="auto">
                <a:xfrm>
                  <a:off x="904" y="1589"/>
                  <a:ext cx="530" cy="820"/>
                </a:xfrm>
                <a:custGeom>
                  <a:avLst/>
                  <a:gdLst/>
                  <a:ahLst/>
                  <a:cxnLst>
                    <a:cxn ang="0">
                      <a:pos x="12" y="173"/>
                    </a:cxn>
                    <a:cxn ang="0">
                      <a:pos x="54" y="0"/>
                    </a:cxn>
                    <a:cxn ang="0">
                      <a:pos x="150" y="23"/>
                    </a:cxn>
                    <a:cxn ang="0">
                      <a:pos x="218" y="37"/>
                    </a:cxn>
                    <a:cxn ang="0">
                      <a:pos x="307" y="56"/>
                    </a:cxn>
                    <a:cxn ang="0">
                      <a:pos x="382" y="70"/>
                    </a:cxn>
                    <a:cxn ang="0">
                      <a:pos x="314" y="447"/>
                    </a:cxn>
                    <a:cxn ang="0">
                      <a:pos x="303" y="506"/>
                    </a:cxn>
                    <a:cxn ang="0">
                      <a:pos x="299" y="514"/>
                    </a:cxn>
                    <a:cxn ang="0">
                      <a:pos x="293" y="519"/>
                    </a:cxn>
                    <a:cxn ang="0">
                      <a:pos x="288" y="518"/>
                    </a:cxn>
                    <a:cxn ang="0">
                      <a:pos x="287" y="512"/>
                    </a:cxn>
                    <a:cxn ang="0">
                      <a:pos x="282" y="507"/>
                    </a:cxn>
                    <a:cxn ang="0">
                      <a:pos x="277" y="507"/>
                    </a:cxn>
                    <a:cxn ang="0">
                      <a:pos x="272" y="504"/>
                    </a:cxn>
                    <a:cxn ang="0">
                      <a:pos x="267" y="505"/>
                    </a:cxn>
                    <a:cxn ang="0">
                      <a:pos x="260" y="509"/>
                    </a:cxn>
                    <a:cxn ang="0">
                      <a:pos x="259" y="515"/>
                    </a:cxn>
                    <a:cxn ang="0">
                      <a:pos x="262" y="525"/>
                    </a:cxn>
                    <a:cxn ang="0">
                      <a:pos x="259" y="530"/>
                    </a:cxn>
                    <a:cxn ang="0">
                      <a:pos x="259" y="534"/>
                    </a:cxn>
                    <a:cxn ang="0">
                      <a:pos x="259" y="544"/>
                    </a:cxn>
                    <a:cxn ang="0">
                      <a:pos x="258" y="550"/>
                    </a:cxn>
                    <a:cxn ang="0">
                      <a:pos x="257" y="555"/>
                    </a:cxn>
                    <a:cxn ang="0">
                      <a:pos x="259" y="565"/>
                    </a:cxn>
                    <a:cxn ang="0">
                      <a:pos x="258" y="577"/>
                    </a:cxn>
                    <a:cxn ang="0">
                      <a:pos x="253" y="582"/>
                    </a:cxn>
                    <a:cxn ang="0">
                      <a:pos x="251" y="592"/>
                    </a:cxn>
                    <a:cxn ang="0">
                      <a:pos x="177" y="481"/>
                    </a:cxn>
                    <a:cxn ang="0">
                      <a:pos x="0" y="223"/>
                    </a:cxn>
                    <a:cxn ang="0">
                      <a:pos x="12" y="173"/>
                    </a:cxn>
                  </a:cxnLst>
                  <a:rect l="0" t="0" r="r" b="b"/>
                  <a:pathLst>
                    <a:path w="382" h="592">
                      <a:moveTo>
                        <a:pt x="12" y="173"/>
                      </a:moveTo>
                      <a:lnTo>
                        <a:pt x="54" y="0"/>
                      </a:lnTo>
                      <a:lnTo>
                        <a:pt x="150" y="23"/>
                      </a:lnTo>
                      <a:lnTo>
                        <a:pt x="218" y="37"/>
                      </a:lnTo>
                      <a:lnTo>
                        <a:pt x="307" y="56"/>
                      </a:lnTo>
                      <a:lnTo>
                        <a:pt x="382" y="70"/>
                      </a:lnTo>
                      <a:lnTo>
                        <a:pt x="314" y="447"/>
                      </a:lnTo>
                      <a:lnTo>
                        <a:pt x="303" y="506"/>
                      </a:lnTo>
                      <a:lnTo>
                        <a:pt x="299" y="514"/>
                      </a:lnTo>
                      <a:lnTo>
                        <a:pt x="293" y="519"/>
                      </a:lnTo>
                      <a:lnTo>
                        <a:pt x="288" y="518"/>
                      </a:lnTo>
                      <a:lnTo>
                        <a:pt x="287" y="512"/>
                      </a:lnTo>
                      <a:lnTo>
                        <a:pt x="282" y="507"/>
                      </a:lnTo>
                      <a:lnTo>
                        <a:pt x="277" y="507"/>
                      </a:lnTo>
                      <a:lnTo>
                        <a:pt x="272" y="504"/>
                      </a:lnTo>
                      <a:lnTo>
                        <a:pt x="267" y="505"/>
                      </a:lnTo>
                      <a:lnTo>
                        <a:pt x="260" y="509"/>
                      </a:lnTo>
                      <a:lnTo>
                        <a:pt x="259" y="515"/>
                      </a:lnTo>
                      <a:lnTo>
                        <a:pt x="262" y="525"/>
                      </a:lnTo>
                      <a:lnTo>
                        <a:pt x="259" y="530"/>
                      </a:lnTo>
                      <a:lnTo>
                        <a:pt x="259" y="534"/>
                      </a:lnTo>
                      <a:lnTo>
                        <a:pt x="259" y="544"/>
                      </a:lnTo>
                      <a:lnTo>
                        <a:pt x="258" y="550"/>
                      </a:lnTo>
                      <a:lnTo>
                        <a:pt x="257" y="555"/>
                      </a:lnTo>
                      <a:lnTo>
                        <a:pt x="259" y="565"/>
                      </a:lnTo>
                      <a:lnTo>
                        <a:pt x="258" y="577"/>
                      </a:lnTo>
                      <a:lnTo>
                        <a:pt x="253" y="582"/>
                      </a:lnTo>
                      <a:lnTo>
                        <a:pt x="251" y="592"/>
                      </a:lnTo>
                      <a:lnTo>
                        <a:pt x="177" y="481"/>
                      </a:lnTo>
                      <a:lnTo>
                        <a:pt x="0" y="223"/>
                      </a:lnTo>
                      <a:lnTo>
                        <a:pt x="12" y="173"/>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1" name="Freeform 6"/>
                <p:cNvSpPr>
                  <a:spLocks/>
                </p:cNvSpPr>
                <p:nvPr/>
              </p:nvSpPr>
              <p:spPr bwMode="auto">
                <a:xfrm>
                  <a:off x="1188" y="2208"/>
                  <a:ext cx="561" cy="660"/>
                </a:xfrm>
                <a:custGeom>
                  <a:avLst/>
                  <a:gdLst/>
                  <a:ahLst/>
                  <a:cxnLst>
                    <a:cxn ang="0">
                      <a:pos x="11" y="315"/>
                    </a:cxn>
                    <a:cxn ang="0">
                      <a:pos x="16" y="315"/>
                    </a:cxn>
                    <a:cxn ang="0">
                      <a:pos x="23" y="311"/>
                    </a:cxn>
                    <a:cxn ang="0">
                      <a:pos x="28" y="299"/>
                    </a:cxn>
                    <a:cxn ang="0">
                      <a:pos x="23" y="292"/>
                    </a:cxn>
                    <a:cxn ang="0">
                      <a:pos x="16" y="286"/>
                    </a:cxn>
                    <a:cxn ang="0">
                      <a:pos x="19" y="276"/>
                    </a:cxn>
                    <a:cxn ang="0">
                      <a:pos x="19" y="266"/>
                    </a:cxn>
                    <a:cxn ang="0">
                      <a:pos x="33" y="252"/>
                    </a:cxn>
                    <a:cxn ang="0">
                      <a:pos x="38" y="240"/>
                    </a:cxn>
                    <a:cxn ang="0">
                      <a:pos x="40" y="223"/>
                    </a:cxn>
                    <a:cxn ang="0">
                      <a:pos x="48" y="215"/>
                    </a:cxn>
                    <a:cxn ang="0">
                      <a:pos x="68" y="201"/>
                    </a:cxn>
                    <a:cxn ang="0">
                      <a:pos x="55" y="188"/>
                    </a:cxn>
                    <a:cxn ang="0">
                      <a:pos x="54" y="176"/>
                    </a:cxn>
                    <a:cxn ang="0">
                      <a:pos x="52" y="165"/>
                    </a:cxn>
                    <a:cxn ang="0">
                      <a:pos x="46" y="150"/>
                    </a:cxn>
                    <a:cxn ang="0">
                      <a:pos x="48" y="135"/>
                    </a:cxn>
                    <a:cxn ang="0">
                      <a:pos x="54" y="118"/>
                    </a:cxn>
                    <a:cxn ang="0">
                      <a:pos x="53" y="103"/>
                    </a:cxn>
                    <a:cxn ang="0">
                      <a:pos x="54" y="87"/>
                    </a:cxn>
                    <a:cxn ang="0">
                      <a:pos x="57" y="78"/>
                    </a:cxn>
                    <a:cxn ang="0">
                      <a:pos x="55" y="62"/>
                    </a:cxn>
                    <a:cxn ang="0">
                      <a:pos x="67" y="57"/>
                    </a:cxn>
                    <a:cxn ang="0">
                      <a:pos x="77" y="60"/>
                    </a:cxn>
                    <a:cxn ang="0">
                      <a:pos x="83" y="71"/>
                    </a:cxn>
                    <a:cxn ang="0">
                      <a:pos x="94" y="67"/>
                    </a:cxn>
                    <a:cxn ang="0">
                      <a:pos x="109" y="0"/>
                    </a:cxn>
                    <a:cxn ang="0">
                      <a:pos x="245" y="23"/>
                    </a:cxn>
                    <a:cxn ang="0">
                      <a:pos x="406" y="45"/>
                    </a:cxn>
                    <a:cxn ang="0">
                      <a:pos x="352" y="474"/>
                    </a:cxn>
                    <a:cxn ang="0">
                      <a:pos x="224" y="458"/>
                    </a:cxn>
                    <a:cxn ang="0">
                      <a:pos x="15" y="338"/>
                    </a:cxn>
                    <a:cxn ang="0">
                      <a:pos x="2" y="325"/>
                    </a:cxn>
                  </a:cxnLst>
                  <a:rect l="0" t="0" r="r" b="b"/>
                  <a:pathLst>
                    <a:path w="406" h="474">
                      <a:moveTo>
                        <a:pt x="10" y="315"/>
                      </a:moveTo>
                      <a:lnTo>
                        <a:pt x="11" y="315"/>
                      </a:lnTo>
                      <a:lnTo>
                        <a:pt x="14" y="313"/>
                      </a:lnTo>
                      <a:lnTo>
                        <a:pt x="16" y="315"/>
                      </a:lnTo>
                      <a:lnTo>
                        <a:pt x="20" y="316"/>
                      </a:lnTo>
                      <a:lnTo>
                        <a:pt x="23" y="311"/>
                      </a:lnTo>
                      <a:lnTo>
                        <a:pt x="28" y="308"/>
                      </a:lnTo>
                      <a:lnTo>
                        <a:pt x="28" y="299"/>
                      </a:lnTo>
                      <a:lnTo>
                        <a:pt x="26" y="296"/>
                      </a:lnTo>
                      <a:lnTo>
                        <a:pt x="23" y="292"/>
                      </a:lnTo>
                      <a:lnTo>
                        <a:pt x="18" y="291"/>
                      </a:lnTo>
                      <a:lnTo>
                        <a:pt x="16" y="286"/>
                      </a:lnTo>
                      <a:lnTo>
                        <a:pt x="19" y="281"/>
                      </a:lnTo>
                      <a:lnTo>
                        <a:pt x="19" y="276"/>
                      </a:lnTo>
                      <a:lnTo>
                        <a:pt x="18" y="271"/>
                      </a:lnTo>
                      <a:lnTo>
                        <a:pt x="19" y="266"/>
                      </a:lnTo>
                      <a:lnTo>
                        <a:pt x="24" y="263"/>
                      </a:lnTo>
                      <a:lnTo>
                        <a:pt x="33" y="252"/>
                      </a:lnTo>
                      <a:lnTo>
                        <a:pt x="35" y="245"/>
                      </a:lnTo>
                      <a:lnTo>
                        <a:pt x="38" y="240"/>
                      </a:lnTo>
                      <a:lnTo>
                        <a:pt x="38" y="232"/>
                      </a:lnTo>
                      <a:lnTo>
                        <a:pt x="40" y="223"/>
                      </a:lnTo>
                      <a:lnTo>
                        <a:pt x="45" y="220"/>
                      </a:lnTo>
                      <a:lnTo>
                        <a:pt x="48" y="215"/>
                      </a:lnTo>
                      <a:lnTo>
                        <a:pt x="64" y="206"/>
                      </a:lnTo>
                      <a:lnTo>
                        <a:pt x="68" y="201"/>
                      </a:lnTo>
                      <a:lnTo>
                        <a:pt x="64" y="196"/>
                      </a:lnTo>
                      <a:lnTo>
                        <a:pt x="55" y="188"/>
                      </a:lnTo>
                      <a:lnTo>
                        <a:pt x="55" y="181"/>
                      </a:lnTo>
                      <a:lnTo>
                        <a:pt x="54" y="176"/>
                      </a:lnTo>
                      <a:lnTo>
                        <a:pt x="54" y="171"/>
                      </a:lnTo>
                      <a:lnTo>
                        <a:pt x="52" y="165"/>
                      </a:lnTo>
                      <a:lnTo>
                        <a:pt x="46" y="155"/>
                      </a:lnTo>
                      <a:lnTo>
                        <a:pt x="46" y="150"/>
                      </a:lnTo>
                      <a:lnTo>
                        <a:pt x="46" y="145"/>
                      </a:lnTo>
                      <a:lnTo>
                        <a:pt x="48" y="135"/>
                      </a:lnTo>
                      <a:lnTo>
                        <a:pt x="53" y="130"/>
                      </a:lnTo>
                      <a:lnTo>
                        <a:pt x="54" y="118"/>
                      </a:lnTo>
                      <a:lnTo>
                        <a:pt x="52" y="108"/>
                      </a:lnTo>
                      <a:lnTo>
                        <a:pt x="53" y="103"/>
                      </a:lnTo>
                      <a:lnTo>
                        <a:pt x="54" y="97"/>
                      </a:lnTo>
                      <a:lnTo>
                        <a:pt x="54" y="87"/>
                      </a:lnTo>
                      <a:lnTo>
                        <a:pt x="54" y="83"/>
                      </a:lnTo>
                      <a:lnTo>
                        <a:pt x="57" y="78"/>
                      </a:lnTo>
                      <a:lnTo>
                        <a:pt x="54" y="68"/>
                      </a:lnTo>
                      <a:lnTo>
                        <a:pt x="55" y="62"/>
                      </a:lnTo>
                      <a:lnTo>
                        <a:pt x="62" y="58"/>
                      </a:lnTo>
                      <a:lnTo>
                        <a:pt x="67" y="57"/>
                      </a:lnTo>
                      <a:lnTo>
                        <a:pt x="72" y="60"/>
                      </a:lnTo>
                      <a:lnTo>
                        <a:pt x="77" y="60"/>
                      </a:lnTo>
                      <a:lnTo>
                        <a:pt x="82" y="65"/>
                      </a:lnTo>
                      <a:lnTo>
                        <a:pt x="83" y="71"/>
                      </a:lnTo>
                      <a:lnTo>
                        <a:pt x="88" y="72"/>
                      </a:lnTo>
                      <a:lnTo>
                        <a:pt x="94" y="67"/>
                      </a:lnTo>
                      <a:lnTo>
                        <a:pt x="98" y="59"/>
                      </a:lnTo>
                      <a:lnTo>
                        <a:pt x="109" y="0"/>
                      </a:lnTo>
                      <a:lnTo>
                        <a:pt x="163" y="9"/>
                      </a:lnTo>
                      <a:lnTo>
                        <a:pt x="245" y="23"/>
                      </a:lnTo>
                      <a:lnTo>
                        <a:pt x="324" y="34"/>
                      </a:lnTo>
                      <a:lnTo>
                        <a:pt x="406" y="45"/>
                      </a:lnTo>
                      <a:lnTo>
                        <a:pt x="352" y="472"/>
                      </a:lnTo>
                      <a:lnTo>
                        <a:pt x="352" y="474"/>
                      </a:lnTo>
                      <a:lnTo>
                        <a:pt x="319" y="471"/>
                      </a:lnTo>
                      <a:lnTo>
                        <a:pt x="224" y="458"/>
                      </a:lnTo>
                      <a:lnTo>
                        <a:pt x="142" y="411"/>
                      </a:lnTo>
                      <a:lnTo>
                        <a:pt x="15" y="338"/>
                      </a:lnTo>
                      <a:lnTo>
                        <a:pt x="0" y="330"/>
                      </a:lnTo>
                      <a:lnTo>
                        <a:pt x="2" y="325"/>
                      </a:lnTo>
                      <a:lnTo>
                        <a:pt x="10" y="315"/>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2" name="Freeform 7"/>
                <p:cNvSpPr>
                  <a:spLocks/>
                </p:cNvSpPr>
                <p:nvPr/>
              </p:nvSpPr>
              <p:spPr bwMode="auto">
                <a:xfrm>
                  <a:off x="1188" y="2208"/>
                  <a:ext cx="561" cy="660"/>
                </a:xfrm>
                <a:custGeom>
                  <a:avLst/>
                  <a:gdLst/>
                  <a:ahLst/>
                  <a:cxnLst>
                    <a:cxn ang="0">
                      <a:pos x="11" y="315"/>
                    </a:cxn>
                    <a:cxn ang="0">
                      <a:pos x="16" y="315"/>
                    </a:cxn>
                    <a:cxn ang="0">
                      <a:pos x="23" y="311"/>
                    </a:cxn>
                    <a:cxn ang="0">
                      <a:pos x="28" y="299"/>
                    </a:cxn>
                    <a:cxn ang="0">
                      <a:pos x="23" y="292"/>
                    </a:cxn>
                    <a:cxn ang="0">
                      <a:pos x="16" y="286"/>
                    </a:cxn>
                    <a:cxn ang="0">
                      <a:pos x="19" y="276"/>
                    </a:cxn>
                    <a:cxn ang="0">
                      <a:pos x="19" y="266"/>
                    </a:cxn>
                    <a:cxn ang="0">
                      <a:pos x="33" y="252"/>
                    </a:cxn>
                    <a:cxn ang="0">
                      <a:pos x="38" y="240"/>
                    </a:cxn>
                    <a:cxn ang="0">
                      <a:pos x="40" y="223"/>
                    </a:cxn>
                    <a:cxn ang="0">
                      <a:pos x="48" y="215"/>
                    </a:cxn>
                    <a:cxn ang="0">
                      <a:pos x="68" y="201"/>
                    </a:cxn>
                    <a:cxn ang="0">
                      <a:pos x="55" y="188"/>
                    </a:cxn>
                    <a:cxn ang="0">
                      <a:pos x="54" y="176"/>
                    </a:cxn>
                    <a:cxn ang="0">
                      <a:pos x="52" y="165"/>
                    </a:cxn>
                    <a:cxn ang="0">
                      <a:pos x="46" y="150"/>
                    </a:cxn>
                    <a:cxn ang="0">
                      <a:pos x="48" y="135"/>
                    </a:cxn>
                    <a:cxn ang="0">
                      <a:pos x="54" y="118"/>
                    </a:cxn>
                    <a:cxn ang="0">
                      <a:pos x="53" y="103"/>
                    </a:cxn>
                    <a:cxn ang="0">
                      <a:pos x="54" y="87"/>
                    </a:cxn>
                    <a:cxn ang="0">
                      <a:pos x="57" y="78"/>
                    </a:cxn>
                    <a:cxn ang="0">
                      <a:pos x="55" y="62"/>
                    </a:cxn>
                    <a:cxn ang="0">
                      <a:pos x="67" y="57"/>
                    </a:cxn>
                    <a:cxn ang="0">
                      <a:pos x="77" y="60"/>
                    </a:cxn>
                    <a:cxn ang="0">
                      <a:pos x="83" y="71"/>
                    </a:cxn>
                    <a:cxn ang="0">
                      <a:pos x="94" y="67"/>
                    </a:cxn>
                    <a:cxn ang="0">
                      <a:pos x="109" y="0"/>
                    </a:cxn>
                    <a:cxn ang="0">
                      <a:pos x="245" y="23"/>
                    </a:cxn>
                    <a:cxn ang="0">
                      <a:pos x="406" y="45"/>
                    </a:cxn>
                    <a:cxn ang="0">
                      <a:pos x="352" y="474"/>
                    </a:cxn>
                    <a:cxn ang="0">
                      <a:pos x="224" y="458"/>
                    </a:cxn>
                    <a:cxn ang="0">
                      <a:pos x="15" y="338"/>
                    </a:cxn>
                    <a:cxn ang="0">
                      <a:pos x="2" y="325"/>
                    </a:cxn>
                  </a:cxnLst>
                  <a:rect l="0" t="0" r="r" b="b"/>
                  <a:pathLst>
                    <a:path w="406" h="474">
                      <a:moveTo>
                        <a:pt x="10" y="315"/>
                      </a:moveTo>
                      <a:lnTo>
                        <a:pt x="11" y="315"/>
                      </a:lnTo>
                      <a:lnTo>
                        <a:pt x="14" y="313"/>
                      </a:lnTo>
                      <a:lnTo>
                        <a:pt x="16" y="315"/>
                      </a:lnTo>
                      <a:lnTo>
                        <a:pt x="20" y="316"/>
                      </a:lnTo>
                      <a:lnTo>
                        <a:pt x="23" y="311"/>
                      </a:lnTo>
                      <a:lnTo>
                        <a:pt x="28" y="308"/>
                      </a:lnTo>
                      <a:lnTo>
                        <a:pt x="28" y="299"/>
                      </a:lnTo>
                      <a:lnTo>
                        <a:pt x="26" y="296"/>
                      </a:lnTo>
                      <a:lnTo>
                        <a:pt x="23" y="292"/>
                      </a:lnTo>
                      <a:lnTo>
                        <a:pt x="18" y="291"/>
                      </a:lnTo>
                      <a:lnTo>
                        <a:pt x="16" y="286"/>
                      </a:lnTo>
                      <a:lnTo>
                        <a:pt x="19" y="281"/>
                      </a:lnTo>
                      <a:lnTo>
                        <a:pt x="19" y="276"/>
                      </a:lnTo>
                      <a:lnTo>
                        <a:pt x="18" y="271"/>
                      </a:lnTo>
                      <a:lnTo>
                        <a:pt x="19" y="266"/>
                      </a:lnTo>
                      <a:lnTo>
                        <a:pt x="24" y="263"/>
                      </a:lnTo>
                      <a:lnTo>
                        <a:pt x="33" y="252"/>
                      </a:lnTo>
                      <a:lnTo>
                        <a:pt x="35" y="245"/>
                      </a:lnTo>
                      <a:lnTo>
                        <a:pt x="38" y="240"/>
                      </a:lnTo>
                      <a:lnTo>
                        <a:pt x="38" y="232"/>
                      </a:lnTo>
                      <a:lnTo>
                        <a:pt x="40" y="223"/>
                      </a:lnTo>
                      <a:lnTo>
                        <a:pt x="45" y="220"/>
                      </a:lnTo>
                      <a:lnTo>
                        <a:pt x="48" y="215"/>
                      </a:lnTo>
                      <a:lnTo>
                        <a:pt x="64" y="206"/>
                      </a:lnTo>
                      <a:lnTo>
                        <a:pt x="68" y="201"/>
                      </a:lnTo>
                      <a:lnTo>
                        <a:pt x="64" y="196"/>
                      </a:lnTo>
                      <a:lnTo>
                        <a:pt x="55" y="188"/>
                      </a:lnTo>
                      <a:lnTo>
                        <a:pt x="55" y="181"/>
                      </a:lnTo>
                      <a:lnTo>
                        <a:pt x="54" y="176"/>
                      </a:lnTo>
                      <a:lnTo>
                        <a:pt x="54" y="171"/>
                      </a:lnTo>
                      <a:lnTo>
                        <a:pt x="52" y="165"/>
                      </a:lnTo>
                      <a:lnTo>
                        <a:pt x="46" y="155"/>
                      </a:lnTo>
                      <a:lnTo>
                        <a:pt x="46" y="150"/>
                      </a:lnTo>
                      <a:lnTo>
                        <a:pt x="46" y="145"/>
                      </a:lnTo>
                      <a:lnTo>
                        <a:pt x="48" y="135"/>
                      </a:lnTo>
                      <a:lnTo>
                        <a:pt x="53" y="130"/>
                      </a:lnTo>
                      <a:lnTo>
                        <a:pt x="54" y="118"/>
                      </a:lnTo>
                      <a:lnTo>
                        <a:pt x="52" y="108"/>
                      </a:lnTo>
                      <a:lnTo>
                        <a:pt x="53" y="103"/>
                      </a:lnTo>
                      <a:lnTo>
                        <a:pt x="54" y="97"/>
                      </a:lnTo>
                      <a:lnTo>
                        <a:pt x="54" y="87"/>
                      </a:lnTo>
                      <a:lnTo>
                        <a:pt x="54" y="83"/>
                      </a:lnTo>
                      <a:lnTo>
                        <a:pt x="57" y="78"/>
                      </a:lnTo>
                      <a:lnTo>
                        <a:pt x="54" y="68"/>
                      </a:lnTo>
                      <a:lnTo>
                        <a:pt x="55" y="62"/>
                      </a:lnTo>
                      <a:lnTo>
                        <a:pt x="62" y="58"/>
                      </a:lnTo>
                      <a:lnTo>
                        <a:pt x="67" y="57"/>
                      </a:lnTo>
                      <a:lnTo>
                        <a:pt x="72" y="60"/>
                      </a:lnTo>
                      <a:lnTo>
                        <a:pt x="77" y="60"/>
                      </a:lnTo>
                      <a:lnTo>
                        <a:pt x="82" y="65"/>
                      </a:lnTo>
                      <a:lnTo>
                        <a:pt x="83" y="71"/>
                      </a:lnTo>
                      <a:lnTo>
                        <a:pt x="88" y="72"/>
                      </a:lnTo>
                      <a:lnTo>
                        <a:pt x="94" y="67"/>
                      </a:lnTo>
                      <a:lnTo>
                        <a:pt x="98" y="59"/>
                      </a:lnTo>
                      <a:lnTo>
                        <a:pt x="109" y="0"/>
                      </a:lnTo>
                      <a:lnTo>
                        <a:pt x="163" y="9"/>
                      </a:lnTo>
                      <a:lnTo>
                        <a:pt x="245" y="23"/>
                      </a:lnTo>
                      <a:lnTo>
                        <a:pt x="324" y="34"/>
                      </a:lnTo>
                      <a:lnTo>
                        <a:pt x="406" y="45"/>
                      </a:lnTo>
                      <a:lnTo>
                        <a:pt x="352" y="472"/>
                      </a:lnTo>
                      <a:lnTo>
                        <a:pt x="352" y="474"/>
                      </a:lnTo>
                      <a:lnTo>
                        <a:pt x="319" y="471"/>
                      </a:lnTo>
                      <a:lnTo>
                        <a:pt x="224" y="458"/>
                      </a:lnTo>
                      <a:lnTo>
                        <a:pt x="142" y="411"/>
                      </a:lnTo>
                      <a:lnTo>
                        <a:pt x="15" y="338"/>
                      </a:lnTo>
                      <a:lnTo>
                        <a:pt x="0" y="330"/>
                      </a:lnTo>
                      <a:lnTo>
                        <a:pt x="2" y="325"/>
                      </a:lnTo>
                      <a:lnTo>
                        <a:pt x="10" y="315"/>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3" name="Freeform 8"/>
                <p:cNvSpPr>
                  <a:spLocks/>
                </p:cNvSpPr>
                <p:nvPr/>
              </p:nvSpPr>
              <p:spPr bwMode="auto">
                <a:xfrm>
                  <a:off x="1206" y="921"/>
                  <a:ext cx="495" cy="801"/>
                </a:xfrm>
                <a:custGeom>
                  <a:avLst/>
                  <a:gdLst/>
                  <a:ahLst/>
                  <a:cxnLst>
                    <a:cxn ang="0">
                      <a:pos x="27" y="385"/>
                    </a:cxn>
                    <a:cxn ang="0">
                      <a:pos x="32" y="380"/>
                    </a:cxn>
                    <a:cxn ang="0">
                      <a:pos x="37" y="364"/>
                    </a:cxn>
                    <a:cxn ang="0">
                      <a:pos x="37" y="354"/>
                    </a:cxn>
                    <a:cxn ang="0">
                      <a:pos x="28" y="350"/>
                    </a:cxn>
                    <a:cxn ang="0">
                      <a:pos x="30" y="331"/>
                    </a:cxn>
                    <a:cxn ang="0">
                      <a:pos x="41" y="317"/>
                    </a:cxn>
                    <a:cxn ang="0">
                      <a:pos x="52" y="307"/>
                    </a:cxn>
                    <a:cxn ang="0">
                      <a:pos x="56" y="299"/>
                    </a:cxn>
                    <a:cxn ang="0">
                      <a:pos x="72" y="275"/>
                    </a:cxn>
                    <a:cxn ang="0">
                      <a:pos x="86" y="257"/>
                    </a:cxn>
                    <a:cxn ang="0">
                      <a:pos x="75" y="238"/>
                    </a:cxn>
                    <a:cxn ang="0">
                      <a:pos x="70" y="231"/>
                    </a:cxn>
                    <a:cxn ang="0">
                      <a:pos x="69" y="219"/>
                    </a:cxn>
                    <a:cxn ang="0">
                      <a:pos x="67" y="194"/>
                    </a:cxn>
                    <a:cxn ang="0">
                      <a:pos x="71" y="174"/>
                    </a:cxn>
                    <a:cxn ang="0">
                      <a:pos x="109" y="0"/>
                    </a:cxn>
                    <a:cxn ang="0">
                      <a:pos x="158" y="10"/>
                    </a:cxn>
                    <a:cxn ang="0">
                      <a:pos x="143" y="85"/>
                    </a:cxn>
                    <a:cxn ang="0">
                      <a:pos x="150" y="102"/>
                    </a:cxn>
                    <a:cxn ang="0">
                      <a:pos x="156" y="117"/>
                    </a:cxn>
                    <a:cxn ang="0">
                      <a:pos x="157" y="127"/>
                    </a:cxn>
                    <a:cxn ang="0">
                      <a:pos x="159" y="138"/>
                    </a:cxn>
                    <a:cxn ang="0">
                      <a:pos x="168" y="146"/>
                    </a:cxn>
                    <a:cxn ang="0">
                      <a:pos x="173" y="155"/>
                    </a:cxn>
                    <a:cxn ang="0">
                      <a:pos x="181" y="170"/>
                    </a:cxn>
                    <a:cxn ang="0">
                      <a:pos x="184" y="178"/>
                    </a:cxn>
                    <a:cxn ang="0">
                      <a:pos x="189" y="187"/>
                    </a:cxn>
                    <a:cxn ang="0">
                      <a:pos x="197" y="192"/>
                    </a:cxn>
                    <a:cxn ang="0">
                      <a:pos x="201" y="199"/>
                    </a:cxn>
                    <a:cxn ang="0">
                      <a:pos x="211" y="200"/>
                    </a:cxn>
                    <a:cxn ang="0">
                      <a:pos x="201" y="226"/>
                    </a:cxn>
                    <a:cxn ang="0">
                      <a:pos x="196" y="236"/>
                    </a:cxn>
                    <a:cxn ang="0">
                      <a:pos x="195" y="244"/>
                    </a:cxn>
                    <a:cxn ang="0">
                      <a:pos x="196" y="260"/>
                    </a:cxn>
                    <a:cxn ang="0">
                      <a:pos x="188" y="265"/>
                    </a:cxn>
                    <a:cxn ang="0">
                      <a:pos x="186" y="275"/>
                    </a:cxn>
                    <a:cxn ang="0">
                      <a:pos x="191" y="282"/>
                    </a:cxn>
                    <a:cxn ang="0">
                      <a:pos x="200" y="287"/>
                    </a:cxn>
                    <a:cxn ang="0">
                      <a:pos x="221" y="281"/>
                    </a:cxn>
                    <a:cxn ang="0">
                      <a:pos x="225" y="296"/>
                    </a:cxn>
                    <a:cxn ang="0">
                      <a:pos x="231" y="319"/>
                    </a:cxn>
                    <a:cxn ang="0">
                      <a:pos x="236" y="329"/>
                    </a:cxn>
                    <a:cxn ang="0">
                      <a:pos x="234" y="340"/>
                    </a:cxn>
                    <a:cxn ang="0">
                      <a:pos x="239" y="350"/>
                    </a:cxn>
                    <a:cxn ang="0">
                      <a:pos x="250" y="353"/>
                    </a:cxn>
                    <a:cxn ang="0">
                      <a:pos x="251" y="366"/>
                    </a:cxn>
                    <a:cxn ang="0">
                      <a:pos x="252" y="375"/>
                    </a:cxn>
                    <a:cxn ang="0">
                      <a:pos x="260" y="385"/>
                    </a:cxn>
                    <a:cxn ang="0">
                      <a:pos x="262" y="379"/>
                    </a:cxn>
                    <a:cxn ang="0">
                      <a:pos x="278" y="379"/>
                    </a:cxn>
                    <a:cxn ang="0">
                      <a:pos x="288" y="380"/>
                    </a:cxn>
                    <a:cxn ang="0">
                      <a:pos x="295" y="375"/>
                    </a:cxn>
                    <a:cxn ang="0">
                      <a:pos x="314" y="379"/>
                    </a:cxn>
                    <a:cxn ang="0">
                      <a:pos x="324" y="380"/>
                    </a:cxn>
                    <a:cxn ang="0">
                      <a:pos x="334" y="380"/>
                    </a:cxn>
                    <a:cxn ang="0">
                      <a:pos x="347" y="372"/>
                    </a:cxn>
                    <a:cxn ang="0">
                      <a:pos x="353" y="387"/>
                    </a:cxn>
                    <a:cxn ang="0">
                      <a:pos x="329" y="579"/>
                    </a:cxn>
                    <a:cxn ang="0">
                      <a:pos x="186" y="556"/>
                    </a:cxn>
                    <a:cxn ang="0">
                      <a:pos x="89" y="539"/>
                    </a:cxn>
                  </a:cxnLst>
                  <a:rect l="0" t="0" r="r" b="b"/>
                  <a:pathLst>
                    <a:path w="357" h="579">
                      <a:moveTo>
                        <a:pt x="0" y="520"/>
                      </a:moveTo>
                      <a:lnTo>
                        <a:pt x="27" y="385"/>
                      </a:lnTo>
                      <a:lnTo>
                        <a:pt x="30" y="382"/>
                      </a:lnTo>
                      <a:lnTo>
                        <a:pt x="32" y="380"/>
                      </a:lnTo>
                      <a:lnTo>
                        <a:pt x="36" y="370"/>
                      </a:lnTo>
                      <a:lnTo>
                        <a:pt x="37" y="364"/>
                      </a:lnTo>
                      <a:lnTo>
                        <a:pt x="41" y="359"/>
                      </a:lnTo>
                      <a:lnTo>
                        <a:pt x="37" y="354"/>
                      </a:lnTo>
                      <a:lnTo>
                        <a:pt x="33" y="351"/>
                      </a:lnTo>
                      <a:lnTo>
                        <a:pt x="28" y="350"/>
                      </a:lnTo>
                      <a:lnTo>
                        <a:pt x="26" y="346"/>
                      </a:lnTo>
                      <a:lnTo>
                        <a:pt x="30" y="331"/>
                      </a:lnTo>
                      <a:lnTo>
                        <a:pt x="35" y="327"/>
                      </a:lnTo>
                      <a:lnTo>
                        <a:pt x="41" y="317"/>
                      </a:lnTo>
                      <a:lnTo>
                        <a:pt x="49" y="312"/>
                      </a:lnTo>
                      <a:lnTo>
                        <a:pt x="52" y="307"/>
                      </a:lnTo>
                      <a:lnTo>
                        <a:pt x="55" y="302"/>
                      </a:lnTo>
                      <a:lnTo>
                        <a:pt x="56" y="299"/>
                      </a:lnTo>
                      <a:lnTo>
                        <a:pt x="65" y="288"/>
                      </a:lnTo>
                      <a:lnTo>
                        <a:pt x="72" y="275"/>
                      </a:lnTo>
                      <a:lnTo>
                        <a:pt x="83" y="262"/>
                      </a:lnTo>
                      <a:lnTo>
                        <a:pt x="86" y="257"/>
                      </a:lnTo>
                      <a:lnTo>
                        <a:pt x="84" y="247"/>
                      </a:lnTo>
                      <a:lnTo>
                        <a:pt x="75" y="238"/>
                      </a:lnTo>
                      <a:lnTo>
                        <a:pt x="72" y="236"/>
                      </a:lnTo>
                      <a:lnTo>
                        <a:pt x="70" y="231"/>
                      </a:lnTo>
                      <a:lnTo>
                        <a:pt x="70" y="223"/>
                      </a:lnTo>
                      <a:lnTo>
                        <a:pt x="69" y="219"/>
                      </a:lnTo>
                      <a:lnTo>
                        <a:pt x="70" y="204"/>
                      </a:lnTo>
                      <a:lnTo>
                        <a:pt x="67" y="194"/>
                      </a:lnTo>
                      <a:lnTo>
                        <a:pt x="70" y="189"/>
                      </a:lnTo>
                      <a:lnTo>
                        <a:pt x="71" y="174"/>
                      </a:lnTo>
                      <a:lnTo>
                        <a:pt x="108" y="3"/>
                      </a:lnTo>
                      <a:lnTo>
                        <a:pt x="109" y="0"/>
                      </a:lnTo>
                      <a:lnTo>
                        <a:pt x="147" y="8"/>
                      </a:lnTo>
                      <a:lnTo>
                        <a:pt x="158" y="10"/>
                      </a:lnTo>
                      <a:lnTo>
                        <a:pt x="157" y="13"/>
                      </a:lnTo>
                      <a:lnTo>
                        <a:pt x="143" y="85"/>
                      </a:lnTo>
                      <a:lnTo>
                        <a:pt x="150" y="100"/>
                      </a:lnTo>
                      <a:lnTo>
                        <a:pt x="150" y="102"/>
                      </a:lnTo>
                      <a:lnTo>
                        <a:pt x="154" y="112"/>
                      </a:lnTo>
                      <a:lnTo>
                        <a:pt x="156" y="117"/>
                      </a:lnTo>
                      <a:lnTo>
                        <a:pt x="153" y="122"/>
                      </a:lnTo>
                      <a:lnTo>
                        <a:pt x="157" y="127"/>
                      </a:lnTo>
                      <a:lnTo>
                        <a:pt x="150" y="127"/>
                      </a:lnTo>
                      <a:lnTo>
                        <a:pt x="159" y="138"/>
                      </a:lnTo>
                      <a:lnTo>
                        <a:pt x="161" y="143"/>
                      </a:lnTo>
                      <a:lnTo>
                        <a:pt x="168" y="146"/>
                      </a:lnTo>
                      <a:lnTo>
                        <a:pt x="169" y="151"/>
                      </a:lnTo>
                      <a:lnTo>
                        <a:pt x="173" y="155"/>
                      </a:lnTo>
                      <a:lnTo>
                        <a:pt x="174" y="160"/>
                      </a:lnTo>
                      <a:lnTo>
                        <a:pt x="181" y="170"/>
                      </a:lnTo>
                      <a:lnTo>
                        <a:pt x="184" y="175"/>
                      </a:lnTo>
                      <a:lnTo>
                        <a:pt x="184" y="178"/>
                      </a:lnTo>
                      <a:lnTo>
                        <a:pt x="184" y="183"/>
                      </a:lnTo>
                      <a:lnTo>
                        <a:pt x="189" y="187"/>
                      </a:lnTo>
                      <a:lnTo>
                        <a:pt x="192" y="192"/>
                      </a:lnTo>
                      <a:lnTo>
                        <a:pt x="197" y="192"/>
                      </a:lnTo>
                      <a:lnTo>
                        <a:pt x="196" y="197"/>
                      </a:lnTo>
                      <a:lnTo>
                        <a:pt x="201" y="199"/>
                      </a:lnTo>
                      <a:lnTo>
                        <a:pt x="207" y="199"/>
                      </a:lnTo>
                      <a:lnTo>
                        <a:pt x="211" y="200"/>
                      </a:lnTo>
                      <a:lnTo>
                        <a:pt x="206" y="216"/>
                      </a:lnTo>
                      <a:lnTo>
                        <a:pt x="201" y="226"/>
                      </a:lnTo>
                      <a:lnTo>
                        <a:pt x="200" y="231"/>
                      </a:lnTo>
                      <a:lnTo>
                        <a:pt x="196" y="236"/>
                      </a:lnTo>
                      <a:lnTo>
                        <a:pt x="197" y="239"/>
                      </a:lnTo>
                      <a:lnTo>
                        <a:pt x="195" y="244"/>
                      </a:lnTo>
                      <a:lnTo>
                        <a:pt x="198" y="250"/>
                      </a:lnTo>
                      <a:lnTo>
                        <a:pt x="196" y="260"/>
                      </a:lnTo>
                      <a:lnTo>
                        <a:pt x="191" y="261"/>
                      </a:lnTo>
                      <a:lnTo>
                        <a:pt x="188" y="265"/>
                      </a:lnTo>
                      <a:lnTo>
                        <a:pt x="189" y="271"/>
                      </a:lnTo>
                      <a:lnTo>
                        <a:pt x="186" y="275"/>
                      </a:lnTo>
                      <a:lnTo>
                        <a:pt x="184" y="280"/>
                      </a:lnTo>
                      <a:lnTo>
                        <a:pt x="191" y="282"/>
                      </a:lnTo>
                      <a:lnTo>
                        <a:pt x="195" y="288"/>
                      </a:lnTo>
                      <a:lnTo>
                        <a:pt x="200" y="287"/>
                      </a:lnTo>
                      <a:lnTo>
                        <a:pt x="220" y="277"/>
                      </a:lnTo>
                      <a:lnTo>
                        <a:pt x="221" y="281"/>
                      </a:lnTo>
                      <a:lnTo>
                        <a:pt x="225" y="286"/>
                      </a:lnTo>
                      <a:lnTo>
                        <a:pt x="225" y="296"/>
                      </a:lnTo>
                      <a:lnTo>
                        <a:pt x="227" y="309"/>
                      </a:lnTo>
                      <a:lnTo>
                        <a:pt x="231" y="319"/>
                      </a:lnTo>
                      <a:lnTo>
                        <a:pt x="235" y="324"/>
                      </a:lnTo>
                      <a:lnTo>
                        <a:pt x="236" y="329"/>
                      </a:lnTo>
                      <a:lnTo>
                        <a:pt x="236" y="334"/>
                      </a:lnTo>
                      <a:lnTo>
                        <a:pt x="234" y="340"/>
                      </a:lnTo>
                      <a:lnTo>
                        <a:pt x="235" y="345"/>
                      </a:lnTo>
                      <a:lnTo>
                        <a:pt x="239" y="350"/>
                      </a:lnTo>
                      <a:lnTo>
                        <a:pt x="245" y="348"/>
                      </a:lnTo>
                      <a:lnTo>
                        <a:pt x="250" y="353"/>
                      </a:lnTo>
                      <a:lnTo>
                        <a:pt x="252" y="361"/>
                      </a:lnTo>
                      <a:lnTo>
                        <a:pt x="251" y="366"/>
                      </a:lnTo>
                      <a:lnTo>
                        <a:pt x="254" y="372"/>
                      </a:lnTo>
                      <a:lnTo>
                        <a:pt x="252" y="375"/>
                      </a:lnTo>
                      <a:lnTo>
                        <a:pt x="256" y="380"/>
                      </a:lnTo>
                      <a:lnTo>
                        <a:pt x="260" y="385"/>
                      </a:lnTo>
                      <a:lnTo>
                        <a:pt x="262" y="384"/>
                      </a:lnTo>
                      <a:lnTo>
                        <a:pt x="262" y="379"/>
                      </a:lnTo>
                      <a:lnTo>
                        <a:pt x="267" y="378"/>
                      </a:lnTo>
                      <a:lnTo>
                        <a:pt x="278" y="379"/>
                      </a:lnTo>
                      <a:lnTo>
                        <a:pt x="283" y="380"/>
                      </a:lnTo>
                      <a:lnTo>
                        <a:pt x="288" y="380"/>
                      </a:lnTo>
                      <a:lnTo>
                        <a:pt x="293" y="377"/>
                      </a:lnTo>
                      <a:lnTo>
                        <a:pt x="295" y="375"/>
                      </a:lnTo>
                      <a:lnTo>
                        <a:pt x="305" y="379"/>
                      </a:lnTo>
                      <a:lnTo>
                        <a:pt x="314" y="379"/>
                      </a:lnTo>
                      <a:lnTo>
                        <a:pt x="320" y="383"/>
                      </a:lnTo>
                      <a:lnTo>
                        <a:pt x="324" y="380"/>
                      </a:lnTo>
                      <a:lnTo>
                        <a:pt x="334" y="384"/>
                      </a:lnTo>
                      <a:lnTo>
                        <a:pt x="334" y="380"/>
                      </a:lnTo>
                      <a:lnTo>
                        <a:pt x="342" y="370"/>
                      </a:lnTo>
                      <a:lnTo>
                        <a:pt x="347" y="372"/>
                      </a:lnTo>
                      <a:lnTo>
                        <a:pt x="349" y="380"/>
                      </a:lnTo>
                      <a:lnTo>
                        <a:pt x="353" y="387"/>
                      </a:lnTo>
                      <a:lnTo>
                        <a:pt x="357" y="390"/>
                      </a:lnTo>
                      <a:lnTo>
                        <a:pt x="329" y="579"/>
                      </a:lnTo>
                      <a:lnTo>
                        <a:pt x="264" y="570"/>
                      </a:lnTo>
                      <a:lnTo>
                        <a:pt x="186" y="556"/>
                      </a:lnTo>
                      <a:lnTo>
                        <a:pt x="164" y="553"/>
                      </a:lnTo>
                      <a:lnTo>
                        <a:pt x="89" y="539"/>
                      </a:lnTo>
                      <a:lnTo>
                        <a:pt x="0" y="520"/>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4" name="Freeform 9"/>
                <p:cNvSpPr>
                  <a:spLocks/>
                </p:cNvSpPr>
                <p:nvPr/>
              </p:nvSpPr>
              <p:spPr bwMode="auto">
                <a:xfrm>
                  <a:off x="1206" y="921"/>
                  <a:ext cx="495" cy="801"/>
                </a:xfrm>
                <a:custGeom>
                  <a:avLst/>
                  <a:gdLst/>
                  <a:ahLst/>
                  <a:cxnLst>
                    <a:cxn ang="0">
                      <a:pos x="27" y="385"/>
                    </a:cxn>
                    <a:cxn ang="0">
                      <a:pos x="32" y="380"/>
                    </a:cxn>
                    <a:cxn ang="0">
                      <a:pos x="37" y="364"/>
                    </a:cxn>
                    <a:cxn ang="0">
                      <a:pos x="37" y="354"/>
                    </a:cxn>
                    <a:cxn ang="0">
                      <a:pos x="28" y="350"/>
                    </a:cxn>
                    <a:cxn ang="0">
                      <a:pos x="30" y="331"/>
                    </a:cxn>
                    <a:cxn ang="0">
                      <a:pos x="41" y="317"/>
                    </a:cxn>
                    <a:cxn ang="0">
                      <a:pos x="52" y="307"/>
                    </a:cxn>
                    <a:cxn ang="0">
                      <a:pos x="56" y="299"/>
                    </a:cxn>
                    <a:cxn ang="0">
                      <a:pos x="72" y="275"/>
                    </a:cxn>
                    <a:cxn ang="0">
                      <a:pos x="86" y="257"/>
                    </a:cxn>
                    <a:cxn ang="0">
                      <a:pos x="75" y="238"/>
                    </a:cxn>
                    <a:cxn ang="0">
                      <a:pos x="70" y="231"/>
                    </a:cxn>
                    <a:cxn ang="0">
                      <a:pos x="69" y="219"/>
                    </a:cxn>
                    <a:cxn ang="0">
                      <a:pos x="67" y="194"/>
                    </a:cxn>
                    <a:cxn ang="0">
                      <a:pos x="71" y="174"/>
                    </a:cxn>
                    <a:cxn ang="0">
                      <a:pos x="109" y="0"/>
                    </a:cxn>
                    <a:cxn ang="0">
                      <a:pos x="158" y="10"/>
                    </a:cxn>
                    <a:cxn ang="0">
                      <a:pos x="143" y="85"/>
                    </a:cxn>
                    <a:cxn ang="0">
                      <a:pos x="150" y="102"/>
                    </a:cxn>
                    <a:cxn ang="0">
                      <a:pos x="156" y="117"/>
                    </a:cxn>
                    <a:cxn ang="0">
                      <a:pos x="157" y="127"/>
                    </a:cxn>
                    <a:cxn ang="0">
                      <a:pos x="159" y="138"/>
                    </a:cxn>
                    <a:cxn ang="0">
                      <a:pos x="168" y="146"/>
                    </a:cxn>
                    <a:cxn ang="0">
                      <a:pos x="173" y="155"/>
                    </a:cxn>
                    <a:cxn ang="0">
                      <a:pos x="181" y="170"/>
                    </a:cxn>
                    <a:cxn ang="0">
                      <a:pos x="184" y="178"/>
                    </a:cxn>
                    <a:cxn ang="0">
                      <a:pos x="189" y="187"/>
                    </a:cxn>
                    <a:cxn ang="0">
                      <a:pos x="197" y="192"/>
                    </a:cxn>
                    <a:cxn ang="0">
                      <a:pos x="201" y="199"/>
                    </a:cxn>
                    <a:cxn ang="0">
                      <a:pos x="211" y="200"/>
                    </a:cxn>
                    <a:cxn ang="0">
                      <a:pos x="201" y="226"/>
                    </a:cxn>
                    <a:cxn ang="0">
                      <a:pos x="196" y="236"/>
                    </a:cxn>
                    <a:cxn ang="0">
                      <a:pos x="195" y="244"/>
                    </a:cxn>
                    <a:cxn ang="0">
                      <a:pos x="196" y="260"/>
                    </a:cxn>
                    <a:cxn ang="0">
                      <a:pos x="188" y="265"/>
                    </a:cxn>
                    <a:cxn ang="0">
                      <a:pos x="186" y="275"/>
                    </a:cxn>
                    <a:cxn ang="0">
                      <a:pos x="191" y="282"/>
                    </a:cxn>
                    <a:cxn ang="0">
                      <a:pos x="200" y="287"/>
                    </a:cxn>
                    <a:cxn ang="0">
                      <a:pos x="221" y="281"/>
                    </a:cxn>
                    <a:cxn ang="0">
                      <a:pos x="225" y="296"/>
                    </a:cxn>
                    <a:cxn ang="0">
                      <a:pos x="231" y="319"/>
                    </a:cxn>
                    <a:cxn ang="0">
                      <a:pos x="236" y="329"/>
                    </a:cxn>
                    <a:cxn ang="0">
                      <a:pos x="234" y="340"/>
                    </a:cxn>
                    <a:cxn ang="0">
                      <a:pos x="239" y="350"/>
                    </a:cxn>
                    <a:cxn ang="0">
                      <a:pos x="250" y="353"/>
                    </a:cxn>
                    <a:cxn ang="0">
                      <a:pos x="251" y="366"/>
                    </a:cxn>
                    <a:cxn ang="0">
                      <a:pos x="252" y="375"/>
                    </a:cxn>
                    <a:cxn ang="0">
                      <a:pos x="260" y="385"/>
                    </a:cxn>
                    <a:cxn ang="0">
                      <a:pos x="262" y="379"/>
                    </a:cxn>
                    <a:cxn ang="0">
                      <a:pos x="278" y="379"/>
                    </a:cxn>
                    <a:cxn ang="0">
                      <a:pos x="288" y="380"/>
                    </a:cxn>
                    <a:cxn ang="0">
                      <a:pos x="295" y="375"/>
                    </a:cxn>
                    <a:cxn ang="0">
                      <a:pos x="314" y="379"/>
                    </a:cxn>
                    <a:cxn ang="0">
                      <a:pos x="324" y="380"/>
                    </a:cxn>
                    <a:cxn ang="0">
                      <a:pos x="334" y="380"/>
                    </a:cxn>
                    <a:cxn ang="0">
                      <a:pos x="347" y="372"/>
                    </a:cxn>
                    <a:cxn ang="0">
                      <a:pos x="353" y="387"/>
                    </a:cxn>
                    <a:cxn ang="0">
                      <a:pos x="329" y="579"/>
                    </a:cxn>
                    <a:cxn ang="0">
                      <a:pos x="186" y="556"/>
                    </a:cxn>
                    <a:cxn ang="0">
                      <a:pos x="89" y="539"/>
                    </a:cxn>
                  </a:cxnLst>
                  <a:rect l="0" t="0" r="r" b="b"/>
                  <a:pathLst>
                    <a:path w="357" h="579">
                      <a:moveTo>
                        <a:pt x="0" y="520"/>
                      </a:moveTo>
                      <a:lnTo>
                        <a:pt x="27" y="385"/>
                      </a:lnTo>
                      <a:lnTo>
                        <a:pt x="30" y="382"/>
                      </a:lnTo>
                      <a:lnTo>
                        <a:pt x="32" y="380"/>
                      </a:lnTo>
                      <a:lnTo>
                        <a:pt x="36" y="370"/>
                      </a:lnTo>
                      <a:lnTo>
                        <a:pt x="37" y="364"/>
                      </a:lnTo>
                      <a:lnTo>
                        <a:pt x="41" y="359"/>
                      </a:lnTo>
                      <a:lnTo>
                        <a:pt x="37" y="354"/>
                      </a:lnTo>
                      <a:lnTo>
                        <a:pt x="33" y="351"/>
                      </a:lnTo>
                      <a:lnTo>
                        <a:pt x="28" y="350"/>
                      </a:lnTo>
                      <a:lnTo>
                        <a:pt x="26" y="346"/>
                      </a:lnTo>
                      <a:lnTo>
                        <a:pt x="30" y="331"/>
                      </a:lnTo>
                      <a:lnTo>
                        <a:pt x="35" y="327"/>
                      </a:lnTo>
                      <a:lnTo>
                        <a:pt x="41" y="317"/>
                      </a:lnTo>
                      <a:lnTo>
                        <a:pt x="49" y="312"/>
                      </a:lnTo>
                      <a:lnTo>
                        <a:pt x="52" y="307"/>
                      </a:lnTo>
                      <a:lnTo>
                        <a:pt x="55" y="302"/>
                      </a:lnTo>
                      <a:lnTo>
                        <a:pt x="56" y="299"/>
                      </a:lnTo>
                      <a:lnTo>
                        <a:pt x="65" y="288"/>
                      </a:lnTo>
                      <a:lnTo>
                        <a:pt x="72" y="275"/>
                      </a:lnTo>
                      <a:lnTo>
                        <a:pt x="83" y="262"/>
                      </a:lnTo>
                      <a:lnTo>
                        <a:pt x="86" y="257"/>
                      </a:lnTo>
                      <a:lnTo>
                        <a:pt x="84" y="247"/>
                      </a:lnTo>
                      <a:lnTo>
                        <a:pt x="75" y="238"/>
                      </a:lnTo>
                      <a:lnTo>
                        <a:pt x="72" y="236"/>
                      </a:lnTo>
                      <a:lnTo>
                        <a:pt x="70" y="231"/>
                      </a:lnTo>
                      <a:lnTo>
                        <a:pt x="70" y="223"/>
                      </a:lnTo>
                      <a:lnTo>
                        <a:pt x="69" y="219"/>
                      </a:lnTo>
                      <a:lnTo>
                        <a:pt x="70" y="204"/>
                      </a:lnTo>
                      <a:lnTo>
                        <a:pt x="67" y="194"/>
                      </a:lnTo>
                      <a:lnTo>
                        <a:pt x="70" y="189"/>
                      </a:lnTo>
                      <a:lnTo>
                        <a:pt x="71" y="174"/>
                      </a:lnTo>
                      <a:lnTo>
                        <a:pt x="108" y="3"/>
                      </a:lnTo>
                      <a:lnTo>
                        <a:pt x="109" y="0"/>
                      </a:lnTo>
                      <a:lnTo>
                        <a:pt x="147" y="8"/>
                      </a:lnTo>
                      <a:lnTo>
                        <a:pt x="158" y="10"/>
                      </a:lnTo>
                      <a:lnTo>
                        <a:pt x="157" y="13"/>
                      </a:lnTo>
                      <a:lnTo>
                        <a:pt x="143" y="85"/>
                      </a:lnTo>
                      <a:lnTo>
                        <a:pt x="150" y="100"/>
                      </a:lnTo>
                      <a:lnTo>
                        <a:pt x="150" y="102"/>
                      </a:lnTo>
                      <a:lnTo>
                        <a:pt x="154" y="112"/>
                      </a:lnTo>
                      <a:lnTo>
                        <a:pt x="156" y="117"/>
                      </a:lnTo>
                      <a:lnTo>
                        <a:pt x="153" y="122"/>
                      </a:lnTo>
                      <a:lnTo>
                        <a:pt x="157" y="127"/>
                      </a:lnTo>
                      <a:lnTo>
                        <a:pt x="150" y="127"/>
                      </a:lnTo>
                      <a:lnTo>
                        <a:pt x="159" y="138"/>
                      </a:lnTo>
                      <a:lnTo>
                        <a:pt x="161" y="143"/>
                      </a:lnTo>
                      <a:lnTo>
                        <a:pt x="168" y="146"/>
                      </a:lnTo>
                      <a:lnTo>
                        <a:pt x="169" y="151"/>
                      </a:lnTo>
                      <a:lnTo>
                        <a:pt x="173" y="155"/>
                      </a:lnTo>
                      <a:lnTo>
                        <a:pt x="174" y="160"/>
                      </a:lnTo>
                      <a:lnTo>
                        <a:pt x="181" y="170"/>
                      </a:lnTo>
                      <a:lnTo>
                        <a:pt x="184" y="175"/>
                      </a:lnTo>
                      <a:lnTo>
                        <a:pt x="184" y="178"/>
                      </a:lnTo>
                      <a:lnTo>
                        <a:pt x="184" y="183"/>
                      </a:lnTo>
                      <a:lnTo>
                        <a:pt x="189" y="187"/>
                      </a:lnTo>
                      <a:lnTo>
                        <a:pt x="192" y="192"/>
                      </a:lnTo>
                      <a:lnTo>
                        <a:pt x="197" y="192"/>
                      </a:lnTo>
                      <a:lnTo>
                        <a:pt x="196" y="197"/>
                      </a:lnTo>
                      <a:lnTo>
                        <a:pt x="201" y="199"/>
                      </a:lnTo>
                      <a:lnTo>
                        <a:pt x="207" y="199"/>
                      </a:lnTo>
                      <a:lnTo>
                        <a:pt x="211" y="200"/>
                      </a:lnTo>
                      <a:lnTo>
                        <a:pt x="206" y="216"/>
                      </a:lnTo>
                      <a:lnTo>
                        <a:pt x="201" y="226"/>
                      </a:lnTo>
                      <a:lnTo>
                        <a:pt x="200" y="231"/>
                      </a:lnTo>
                      <a:lnTo>
                        <a:pt x="196" y="236"/>
                      </a:lnTo>
                      <a:lnTo>
                        <a:pt x="197" y="239"/>
                      </a:lnTo>
                      <a:lnTo>
                        <a:pt x="195" y="244"/>
                      </a:lnTo>
                      <a:lnTo>
                        <a:pt x="198" y="250"/>
                      </a:lnTo>
                      <a:lnTo>
                        <a:pt x="196" y="260"/>
                      </a:lnTo>
                      <a:lnTo>
                        <a:pt x="191" y="261"/>
                      </a:lnTo>
                      <a:lnTo>
                        <a:pt x="188" y="265"/>
                      </a:lnTo>
                      <a:lnTo>
                        <a:pt x="189" y="271"/>
                      </a:lnTo>
                      <a:lnTo>
                        <a:pt x="186" y="275"/>
                      </a:lnTo>
                      <a:lnTo>
                        <a:pt x="184" y="280"/>
                      </a:lnTo>
                      <a:lnTo>
                        <a:pt x="191" y="282"/>
                      </a:lnTo>
                      <a:lnTo>
                        <a:pt x="195" y="288"/>
                      </a:lnTo>
                      <a:lnTo>
                        <a:pt x="200" y="287"/>
                      </a:lnTo>
                      <a:lnTo>
                        <a:pt x="220" y="277"/>
                      </a:lnTo>
                      <a:lnTo>
                        <a:pt x="221" y="281"/>
                      </a:lnTo>
                      <a:lnTo>
                        <a:pt x="225" y="286"/>
                      </a:lnTo>
                      <a:lnTo>
                        <a:pt x="225" y="296"/>
                      </a:lnTo>
                      <a:lnTo>
                        <a:pt x="227" y="309"/>
                      </a:lnTo>
                      <a:lnTo>
                        <a:pt x="231" y="319"/>
                      </a:lnTo>
                      <a:lnTo>
                        <a:pt x="235" y="324"/>
                      </a:lnTo>
                      <a:lnTo>
                        <a:pt x="236" y="329"/>
                      </a:lnTo>
                      <a:lnTo>
                        <a:pt x="236" y="334"/>
                      </a:lnTo>
                      <a:lnTo>
                        <a:pt x="234" y="340"/>
                      </a:lnTo>
                      <a:lnTo>
                        <a:pt x="235" y="345"/>
                      </a:lnTo>
                      <a:lnTo>
                        <a:pt x="239" y="350"/>
                      </a:lnTo>
                      <a:lnTo>
                        <a:pt x="245" y="348"/>
                      </a:lnTo>
                      <a:lnTo>
                        <a:pt x="250" y="353"/>
                      </a:lnTo>
                      <a:lnTo>
                        <a:pt x="252" y="361"/>
                      </a:lnTo>
                      <a:lnTo>
                        <a:pt x="251" y="366"/>
                      </a:lnTo>
                      <a:lnTo>
                        <a:pt x="254" y="372"/>
                      </a:lnTo>
                      <a:lnTo>
                        <a:pt x="252" y="375"/>
                      </a:lnTo>
                      <a:lnTo>
                        <a:pt x="256" y="380"/>
                      </a:lnTo>
                      <a:lnTo>
                        <a:pt x="260" y="385"/>
                      </a:lnTo>
                      <a:lnTo>
                        <a:pt x="262" y="384"/>
                      </a:lnTo>
                      <a:lnTo>
                        <a:pt x="262" y="379"/>
                      </a:lnTo>
                      <a:lnTo>
                        <a:pt x="267" y="378"/>
                      </a:lnTo>
                      <a:lnTo>
                        <a:pt x="278" y="379"/>
                      </a:lnTo>
                      <a:lnTo>
                        <a:pt x="283" y="380"/>
                      </a:lnTo>
                      <a:lnTo>
                        <a:pt x="288" y="380"/>
                      </a:lnTo>
                      <a:lnTo>
                        <a:pt x="293" y="377"/>
                      </a:lnTo>
                      <a:lnTo>
                        <a:pt x="295" y="375"/>
                      </a:lnTo>
                      <a:lnTo>
                        <a:pt x="305" y="379"/>
                      </a:lnTo>
                      <a:lnTo>
                        <a:pt x="314" y="379"/>
                      </a:lnTo>
                      <a:lnTo>
                        <a:pt x="320" y="383"/>
                      </a:lnTo>
                      <a:lnTo>
                        <a:pt x="324" y="380"/>
                      </a:lnTo>
                      <a:lnTo>
                        <a:pt x="334" y="384"/>
                      </a:lnTo>
                      <a:lnTo>
                        <a:pt x="334" y="380"/>
                      </a:lnTo>
                      <a:lnTo>
                        <a:pt x="342" y="370"/>
                      </a:lnTo>
                      <a:lnTo>
                        <a:pt x="347" y="372"/>
                      </a:lnTo>
                      <a:lnTo>
                        <a:pt x="349" y="380"/>
                      </a:lnTo>
                      <a:lnTo>
                        <a:pt x="353" y="387"/>
                      </a:lnTo>
                      <a:lnTo>
                        <a:pt x="357" y="390"/>
                      </a:lnTo>
                      <a:lnTo>
                        <a:pt x="329" y="579"/>
                      </a:lnTo>
                      <a:lnTo>
                        <a:pt x="264" y="570"/>
                      </a:lnTo>
                      <a:lnTo>
                        <a:pt x="186" y="556"/>
                      </a:lnTo>
                      <a:lnTo>
                        <a:pt x="164" y="553"/>
                      </a:lnTo>
                      <a:lnTo>
                        <a:pt x="89" y="539"/>
                      </a:lnTo>
                      <a:lnTo>
                        <a:pt x="0" y="520"/>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5" name="Freeform 10"/>
                <p:cNvSpPr>
                  <a:spLocks/>
                </p:cNvSpPr>
                <p:nvPr/>
              </p:nvSpPr>
              <p:spPr bwMode="auto">
                <a:xfrm>
                  <a:off x="1339" y="1686"/>
                  <a:ext cx="465" cy="585"/>
                </a:xfrm>
                <a:custGeom>
                  <a:avLst/>
                  <a:gdLst/>
                  <a:ahLst/>
                  <a:cxnLst>
                    <a:cxn ang="0">
                      <a:pos x="0" y="377"/>
                    </a:cxn>
                    <a:cxn ang="0">
                      <a:pos x="68" y="0"/>
                    </a:cxn>
                    <a:cxn ang="0">
                      <a:pos x="90" y="3"/>
                    </a:cxn>
                    <a:cxn ang="0">
                      <a:pos x="168" y="17"/>
                    </a:cxn>
                    <a:cxn ang="0">
                      <a:pos x="233" y="26"/>
                    </a:cxn>
                    <a:cxn ang="0">
                      <a:pos x="222" y="103"/>
                    </a:cxn>
                    <a:cxn ang="0">
                      <a:pos x="336" y="118"/>
                    </a:cxn>
                    <a:cxn ang="0">
                      <a:pos x="297" y="422"/>
                    </a:cxn>
                    <a:cxn ang="0">
                      <a:pos x="215" y="411"/>
                    </a:cxn>
                    <a:cxn ang="0">
                      <a:pos x="136" y="400"/>
                    </a:cxn>
                    <a:cxn ang="0">
                      <a:pos x="54" y="386"/>
                    </a:cxn>
                    <a:cxn ang="0">
                      <a:pos x="0" y="377"/>
                    </a:cxn>
                  </a:cxnLst>
                  <a:rect l="0" t="0" r="r" b="b"/>
                  <a:pathLst>
                    <a:path w="336" h="422">
                      <a:moveTo>
                        <a:pt x="0" y="377"/>
                      </a:moveTo>
                      <a:lnTo>
                        <a:pt x="68" y="0"/>
                      </a:lnTo>
                      <a:lnTo>
                        <a:pt x="90" y="3"/>
                      </a:lnTo>
                      <a:lnTo>
                        <a:pt x="168" y="17"/>
                      </a:lnTo>
                      <a:lnTo>
                        <a:pt x="233" y="26"/>
                      </a:lnTo>
                      <a:lnTo>
                        <a:pt x="222" y="103"/>
                      </a:lnTo>
                      <a:lnTo>
                        <a:pt x="336" y="118"/>
                      </a:lnTo>
                      <a:lnTo>
                        <a:pt x="297" y="422"/>
                      </a:lnTo>
                      <a:lnTo>
                        <a:pt x="215" y="411"/>
                      </a:lnTo>
                      <a:lnTo>
                        <a:pt x="136" y="400"/>
                      </a:lnTo>
                      <a:lnTo>
                        <a:pt x="54" y="386"/>
                      </a:lnTo>
                      <a:lnTo>
                        <a:pt x="0" y="377"/>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 name="Freeform 11"/>
                <p:cNvSpPr>
                  <a:spLocks/>
                </p:cNvSpPr>
                <p:nvPr/>
              </p:nvSpPr>
              <p:spPr bwMode="auto">
                <a:xfrm>
                  <a:off x="1339" y="1686"/>
                  <a:ext cx="465" cy="585"/>
                </a:xfrm>
                <a:custGeom>
                  <a:avLst/>
                  <a:gdLst/>
                  <a:ahLst/>
                  <a:cxnLst>
                    <a:cxn ang="0">
                      <a:pos x="0" y="377"/>
                    </a:cxn>
                    <a:cxn ang="0">
                      <a:pos x="68" y="0"/>
                    </a:cxn>
                    <a:cxn ang="0">
                      <a:pos x="90" y="3"/>
                    </a:cxn>
                    <a:cxn ang="0">
                      <a:pos x="168" y="17"/>
                    </a:cxn>
                    <a:cxn ang="0">
                      <a:pos x="233" y="26"/>
                    </a:cxn>
                    <a:cxn ang="0">
                      <a:pos x="222" y="103"/>
                    </a:cxn>
                    <a:cxn ang="0">
                      <a:pos x="336" y="118"/>
                    </a:cxn>
                    <a:cxn ang="0">
                      <a:pos x="297" y="422"/>
                    </a:cxn>
                    <a:cxn ang="0">
                      <a:pos x="215" y="411"/>
                    </a:cxn>
                    <a:cxn ang="0">
                      <a:pos x="136" y="400"/>
                    </a:cxn>
                    <a:cxn ang="0">
                      <a:pos x="54" y="386"/>
                    </a:cxn>
                    <a:cxn ang="0">
                      <a:pos x="0" y="377"/>
                    </a:cxn>
                  </a:cxnLst>
                  <a:rect l="0" t="0" r="r" b="b"/>
                  <a:pathLst>
                    <a:path w="336" h="422">
                      <a:moveTo>
                        <a:pt x="0" y="377"/>
                      </a:moveTo>
                      <a:lnTo>
                        <a:pt x="68" y="0"/>
                      </a:lnTo>
                      <a:lnTo>
                        <a:pt x="90" y="3"/>
                      </a:lnTo>
                      <a:lnTo>
                        <a:pt x="168" y="17"/>
                      </a:lnTo>
                      <a:lnTo>
                        <a:pt x="233" y="26"/>
                      </a:lnTo>
                      <a:lnTo>
                        <a:pt x="222" y="103"/>
                      </a:lnTo>
                      <a:lnTo>
                        <a:pt x="336" y="118"/>
                      </a:lnTo>
                      <a:lnTo>
                        <a:pt x="297" y="422"/>
                      </a:lnTo>
                      <a:lnTo>
                        <a:pt x="215" y="411"/>
                      </a:lnTo>
                      <a:lnTo>
                        <a:pt x="136" y="400"/>
                      </a:lnTo>
                      <a:lnTo>
                        <a:pt x="54" y="386"/>
                      </a:lnTo>
                      <a:lnTo>
                        <a:pt x="0" y="377"/>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7" name="Freeform 12"/>
                <p:cNvSpPr>
                  <a:spLocks/>
                </p:cNvSpPr>
                <p:nvPr/>
              </p:nvSpPr>
              <p:spPr bwMode="auto">
                <a:xfrm>
                  <a:off x="1404" y="935"/>
                  <a:ext cx="855" cy="531"/>
                </a:xfrm>
                <a:custGeom>
                  <a:avLst/>
                  <a:gdLst/>
                  <a:ahLst/>
                  <a:cxnLst>
                    <a:cxn ang="0">
                      <a:pos x="13" y="107"/>
                    </a:cxn>
                    <a:cxn ang="0">
                      <a:pos x="7" y="92"/>
                    </a:cxn>
                    <a:cxn ang="0">
                      <a:pos x="0" y="75"/>
                    </a:cxn>
                    <a:cxn ang="0">
                      <a:pos x="15" y="0"/>
                    </a:cxn>
                    <a:cxn ang="0">
                      <a:pos x="218" y="37"/>
                    </a:cxn>
                    <a:cxn ang="0">
                      <a:pos x="405" y="62"/>
                    </a:cxn>
                    <a:cxn ang="0">
                      <a:pos x="581" y="81"/>
                    </a:cxn>
                    <a:cxn ang="0">
                      <a:pos x="618" y="85"/>
                    </a:cxn>
                    <a:cxn ang="0">
                      <a:pos x="597" y="379"/>
                    </a:cxn>
                    <a:cxn ang="0">
                      <a:pos x="522" y="379"/>
                    </a:cxn>
                    <a:cxn ang="0">
                      <a:pos x="322" y="358"/>
                    </a:cxn>
                    <a:cxn ang="0">
                      <a:pos x="219" y="348"/>
                    </a:cxn>
                    <a:cxn ang="0">
                      <a:pos x="210" y="377"/>
                    </a:cxn>
                    <a:cxn ang="0">
                      <a:pos x="204" y="362"/>
                    </a:cxn>
                    <a:cxn ang="0">
                      <a:pos x="191" y="370"/>
                    </a:cxn>
                    <a:cxn ang="0">
                      <a:pos x="181" y="370"/>
                    </a:cxn>
                    <a:cxn ang="0">
                      <a:pos x="171" y="369"/>
                    </a:cxn>
                    <a:cxn ang="0">
                      <a:pos x="152" y="365"/>
                    </a:cxn>
                    <a:cxn ang="0">
                      <a:pos x="145" y="370"/>
                    </a:cxn>
                    <a:cxn ang="0">
                      <a:pos x="135" y="369"/>
                    </a:cxn>
                    <a:cxn ang="0">
                      <a:pos x="119" y="369"/>
                    </a:cxn>
                    <a:cxn ang="0">
                      <a:pos x="117" y="375"/>
                    </a:cxn>
                    <a:cxn ang="0">
                      <a:pos x="109" y="365"/>
                    </a:cxn>
                    <a:cxn ang="0">
                      <a:pos x="108" y="356"/>
                    </a:cxn>
                    <a:cxn ang="0">
                      <a:pos x="107" y="343"/>
                    </a:cxn>
                    <a:cxn ang="0">
                      <a:pos x="96" y="340"/>
                    </a:cxn>
                    <a:cxn ang="0">
                      <a:pos x="91" y="330"/>
                    </a:cxn>
                    <a:cxn ang="0">
                      <a:pos x="93" y="319"/>
                    </a:cxn>
                    <a:cxn ang="0">
                      <a:pos x="88" y="309"/>
                    </a:cxn>
                    <a:cxn ang="0">
                      <a:pos x="82" y="286"/>
                    </a:cxn>
                    <a:cxn ang="0">
                      <a:pos x="78" y="271"/>
                    </a:cxn>
                    <a:cxn ang="0">
                      <a:pos x="57" y="277"/>
                    </a:cxn>
                    <a:cxn ang="0">
                      <a:pos x="48" y="272"/>
                    </a:cxn>
                    <a:cxn ang="0">
                      <a:pos x="43" y="265"/>
                    </a:cxn>
                    <a:cxn ang="0">
                      <a:pos x="45" y="255"/>
                    </a:cxn>
                    <a:cxn ang="0">
                      <a:pos x="53" y="250"/>
                    </a:cxn>
                    <a:cxn ang="0">
                      <a:pos x="52" y="234"/>
                    </a:cxn>
                    <a:cxn ang="0">
                      <a:pos x="53" y="226"/>
                    </a:cxn>
                    <a:cxn ang="0">
                      <a:pos x="58" y="216"/>
                    </a:cxn>
                    <a:cxn ang="0">
                      <a:pos x="68" y="190"/>
                    </a:cxn>
                    <a:cxn ang="0">
                      <a:pos x="58" y="189"/>
                    </a:cxn>
                    <a:cxn ang="0">
                      <a:pos x="54" y="182"/>
                    </a:cxn>
                    <a:cxn ang="0">
                      <a:pos x="46" y="177"/>
                    </a:cxn>
                    <a:cxn ang="0">
                      <a:pos x="41" y="168"/>
                    </a:cxn>
                    <a:cxn ang="0">
                      <a:pos x="38" y="160"/>
                    </a:cxn>
                    <a:cxn ang="0">
                      <a:pos x="30" y="145"/>
                    </a:cxn>
                    <a:cxn ang="0">
                      <a:pos x="25" y="136"/>
                    </a:cxn>
                    <a:cxn ang="0">
                      <a:pos x="16" y="128"/>
                    </a:cxn>
                    <a:cxn ang="0">
                      <a:pos x="14" y="117"/>
                    </a:cxn>
                  </a:cxnLst>
                  <a:rect l="0" t="0" r="r" b="b"/>
                  <a:pathLst>
                    <a:path w="618" h="384">
                      <a:moveTo>
                        <a:pt x="10" y="112"/>
                      </a:moveTo>
                      <a:lnTo>
                        <a:pt x="13" y="107"/>
                      </a:lnTo>
                      <a:lnTo>
                        <a:pt x="11" y="102"/>
                      </a:lnTo>
                      <a:lnTo>
                        <a:pt x="7" y="92"/>
                      </a:lnTo>
                      <a:lnTo>
                        <a:pt x="7" y="90"/>
                      </a:lnTo>
                      <a:lnTo>
                        <a:pt x="0" y="75"/>
                      </a:lnTo>
                      <a:lnTo>
                        <a:pt x="14" y="3"/>
                      </a:lnTo>
                      <a:lnTo>
                        <a:pt x="15" y="0"/>
                      </a:lnTo>
                      <a:lnTo>
                        <a:pt x="88" y="16"/>
                      </a:lnTo>
                      <a:lnTo>
                        <a:pt x="218" y="37"/>
                      </a:lnTo>
                      <a:lnTo>
                        <a:pt x="331" y="53"/>
                      </a:lnTo>
                      <a:lnTo>
                        <a:pt x="405" y="62"/>
                      </a:lnTo>
                      <a:lnTo>
                        <a:pt x="483" y="71"/>
                      </a:lnTo>
                      <a:lnTo>
                        <a:pt x="581" y="81"/>
                      </a:lnTo>
                      <a:lnTo>
                        <a:pt x="618" y="84"/>
                      </a:lnTo>
                      <a:lnTo>
                        <a:pt x="618" y="85"/>
                      </a:lnTo>
                      <a:lnTo>
                        <a:pt x="601" y="314"/>
                      </a:lnTo>
                      <a:lnTo>
                        <a:pt x="597" y="379"/>
                      </a:lnTo>
                      <a:lnTo>
                        <a:pt x="595" y="384"/>
                      </a:lnTo>
                      <a:lnTo>
                        <a:pt x="522" y="379"/>
                      </a:lnTo>
                      <a:lnTo>
                        <a:pt x="418" y="369"/>
                      </a:lnTo>
                      <a:lnTo>
                        <a:pt x="322" y="358"/>
                      </a:lnTo>
                      <a:lnTo>
                        <a:pt x="224" y="344"/>
                      </a:lnTo>
                      <a:lnTo>
                        <a:pt x="219" y="348"/>
                      </a:lnTo>
                      <a:lnTo>
                        <a:pt x="214" y="380"/>
                      </a:lnTo>
                      <a:lnTo>
                        <a:pt x="210" y="377"/>
                      </a:lnTo>
                      <a:lnTo>
                        <a:pt x="206" y="370"/>
                      </a:lnTo>
                      <a:lnTo>
                        <a:pt x="204" y="362"/>
                      </a:lnTo>
                      <a:lnTo>
                        <a:pt x="199" y="360"/>
                      </a:lnTo>
                      <a:lnTo>
                        <a:pt x="191" y="370"/>
                      </a:lnTo>
                      <a:lnTo>
                        <a:pt x="191" y="374"/>
                      </a:lnTo>
                      <a:lnTo>
                        <a:pt x="181" y="370"/>
                      </a:lnTo>
                      <a:lnTo>
                        <a:pt x="177" y="373"/>
                      </a:lnTo>
                      <a:lnTo>
                        <a:pt x="171" y="369"/>
                      </a:lnTo>
                      <a:lnTo>
                        <a:pt x="162" y="369"/>
                      </a:lnTo>
                      <a:lnTo>
                        <a:pt x="152" y="365"/>
                      </a:lnTo>
                      <a:lnTo>
                        <a:pt x="150" y="367"/>
                      </a:lnTo>
                      <a:lnTo>
                        <a:pt x="145" y="370"/>
                      </a:lnTo>
                      <a:lnTo>
                        <a:pt x="140" y="370"/>
                      </a:lnTo>
                      <a:lnTo>
                        <a:pt x="135" y="369"/>
                      </a:lnTo>
                      <a:lnTo>
                        <a:pt x="124" y="368"/>
                      </a:lnTo>
                      <a:lnTo>
                        <a:pt x="119" y="369"/>
                      </a:lnTo>
                      <a:lnTo>
                        <a:pt x="119" y="374"/>
                      </a:lnTo>
                      <a:lnTo>
                        <a:pt x="117" y="375"/>
                      </a:lnTo>
                      <a:lnTo>
                        <a:pt x="113" y="370"/>
                      </a:lnTo>
                      <a:lnTo>
                        <a:pt x="109" y="365"/>
                      </a:lnTo>
                      <a:lnTo>
                        <a:pt x="111" y="362"/>
                      </a:lnTo>
                      <a:lnTo>
                        <a:pt x="108" y="356"/>
                      </a:lnTo>
                      <a:lnTo>
                        <a:pt x="109" y="351"/>
                      </a:lnTo>
                      <a:lnTo>
                        <a:pt x="107" y="343"/>
                      </a:lnTo>
                      <a:lnTo>
                        <a:pt x="102" y="338"/>
                      </a:lnTo>
                      <a:lnTo>
                        <a:pt x="96" y="340"/>
                      </a:lnTo>
                      <a:lnTo>
                        <a:pt x="92" y="335"/>
                      </a:lnTo>
                      <a:lnTo>
                        <a:pt x="91" y="330"/>
                      </a:lnTo>
                      <a:lnTo>
                        <a:pt x="93" y="324"/>
                      </a:lnTo>
                      <a:lnTo>
                        <a:pt x="93" y="319"/>
                      </a:lnTo>
                      <a:lnTo>
                        <a:pt x="92" y="314"/>
                      </a:lnTo>
                      <a:lnTo>
                        <a:pt x="88" y="309"/>
                      </a:lnTo>
                      <a:lnTo>
                        <a:pt x="84" y="299"/>
                      </a:lnTo>
                      <a:lnTo>
                        <a:pt x="82" y="286"/>
                      </a:lnTo>
                      <a:lnTo>
                        <a:pt x="82" y="276"/>
                      </a:lnTo>
                      <a:lnTo>
                        <a:pt x="78" y="271"/>
                      </a:lnTo>
                      <a:lnTo>
                        <a:pt x="77" y="267"/>
                      </a:lnTo>
                      <a:lnTo>
                        <a:pt x="57" y="277"/>
                      </a:lnTo>
                      <a:lnTo>
                        <a:pt x="52" y="278"/>
                      </a:lnTo>
                      <a:lnTo>
                        <a:pt x="48" y="272"/>
                      </a:lnTo>
                      <a:lnTo>
                        <a:pt x="41" y="270"/>
                      </a:lnTo>
                      <a:lnTo>
                        <a:pt x="43" y="265"/>
                      </a:lnTo>
                      <a:lnTo>
                        <a:pt x="46" y="261"/>
                      </a:lnTo>
                      <a:lnTo>
                        <a:pt x="45" y="255"/>
                      </a:lnTo>
                      <a:lnTo>
                        <a:pt x="48" y="251"/>
                      </a:lnTo>
                      <a:lnTo>
                        <a:pt x="53" y="250"/>
                      </a:lnTo>
                      <a:lnTo>
                        <a:pt x="55" y="240"/>
                      </a:lnTo>
                      <a:lnTo>
                        <a:pt x="52" y="234"/>
                      </a:lnTo>
                      <a:lnTo>
                        <a:pt x="54" y="229"/>
                      </a:lnTo>
                      <a:lnTo>
                        <a:pt x="53" y="226"/>
                      </a:lnTo>
                      <a:lnTo>
                        <a:pt x="57" y="221"/>
                      </a:lnTo>
                      <a:lnTo>
                        <a:pt x="58" y="216"/>
                      </a:lnTo>
                      <a:lnTo>
                        <a:pt x="63" y="206"/>
                      </a:lnTo>
                      <a:lnTo>
                        <a:pt x="68" y="190"/>
                      </a:lnTo>
                      <a:lnTo>
                        <a:pt x="64" y="189"/>
                      </a:lnTo>
                      <a:lnTo>
                        <a:pt x="58" y="189"/>
                      </a:lnTo>
                      <a:lnTo>
                        <a:pt x="53" y="187"/>
                      </a:lnTo>
                      <a:lnTo>
                        <a:pt x="54" y="182"/>
                      </a:lnTo>
                      <a:lnTo>
                        <a:pt x="49" y="182"/>
                      </a:lnTo>
                      <a:lnTo>
                        <a:pt x="46" y="177"/>
                      </a:lnTo>
                      <a:lnTo>
                        <a:pt x="41" y="173"/>
                      </a:lnTo>
                      <a:lnTo>
                        <a:pt x="41" y="168"/>
                      </a:lnTo>
                      <a:lnTo>
                        <a:pt x="41" y="165"/>
                      </a:lnTo>
                      <a:lnTo>
                        <a:pt x="38" y="160"/>
                      </a:lnTo>
                      <a:lnTo>
                        <a:pt x="31" y="150"/>
                      </a:lnTo>
                      <a:lnTo>
                        <a:pt x="30" y="145"/>
                      </a:lnTo>
                      <a:lnTo>
                        <a:pt x="26" y="141"/>
                      </a:lnTo>
                      <a:lnTo>
                        <a:pt x="25" y="136"/>
                      </a:lnTo>
                      <a:lnTo>
                        <a:pt x="18" y="133"/>
                      </a:lnTo>
                      <a:lnTo>
                        <a:pt x="16" y="128"/>
                      </a:lnTo>
                      <a:lnTo>
                        <a:pt x="7" y="117"/>
                      </a:lnTo>
                      <a:lnTo>
                        <a:pt x="14" y="117"/>
                      </a:lnTo>
                      <a:lnTo>
                        <a:pt x="10" y="112"/>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8" name="Freeform 13"/>
                <p:cNvSpPr>
                  <a:spLocks/>
                </p:cNvSpPr>
                <p:nvPr/>
              </p:nvSpPr>
              <p:spPr bwMode="auto">
                <a:xfrm>
                  <a:off x="1404" y="935"/>
                  <a:ext cx="855" cy="531"/>
                </a:xfrm>
                <a:custGeom>
                  <a:avLst/>
                  <a:gdLst/>
                  <a:ahLst/>
                  <a:cxnLst>
                    <a:cxn ang="0">
                      <a:pos x="13" y="107"/>
                    </a:cxn>
                    <a:cxn ang="0">
                      <a:pos x="7" y="92"/>
                    </a:cxn>
                    <a:cxn ang="0">
                      <a:pos x="0" y="75"/>
                    </a:cxn>
                    <a:cxn ang="0">
                      <a:pos x="15" y="0"/>
                    </a:cxn>
                    <a:cxn ang="0">
                      <a:pos x="218" y="37"/>
                    </a:cxn>
                    <a:cxn ang="0">
                      <a:pos x="405" y="62"/>
                    </a:cxn>
                    <a:cxn ang="0">
                      <a:pos x="581" y="81"/>
                    </a:cxn>
                    <a:cxn ang="0">
                      <a:pos x="618" y="85"/>
                    </a:cxn>
                    <a:cxn ang="0">
                      <a:pos x="597" y="379"/>
                    </a:cxn>
                    <a:cxn ang="0">
                      <a:pos x="522" y="379"/>
                    </a:cxn>
                    <a:cxn ang="0">
                      <a:pos x="322" y="358"/>
                    </a:cxn>
                    <a:cxn ang="0">
                      <a:pos x="219" y="348"/>
                    </a:cxn>
                    <a:cxn ang="0">
                      <a:pos x="210" y="377"/>
                    </a:cxn>
                    <a:cxn ang="0">
                      <a:pos x="204" y="362"/>
                    </a:cxn>
                    <a:cxn ang="0">
                      <a:pos x="191" y="370"/>
                    </a:cxn>
                    <a:cxn ang="0">
                      <a:pos x="181" y="370"/>
                    </a:cxn>
                    <a:cxn ang="0">
                      <a:pos x="171" y="369"/>
                    </a:cxn>
                    <a:cxn ang="0">
                      <a:pos x="152" y="365"/>
                    </a:cxn>
                    <a:cxn ang="0">
                      <a:pos x="145" y="370"/>
                    </a:cxn>
                    <a:cxn ang="0">
                      <a:pos x="135" y="369"/>
                    </a:cxn>
                    <a:cxn ang="0">
                      <a:pos x="119" y="369"/>
                    </a:cxn>
                    <a:cxn ang="0">
                      <a:pos x="117" y="375"/>
                    </a:cxn>
                    <a:cxn ang="0">
                      <a:pos x="109" y="365"/>
                    </a:cxn>
                    <a:cxn ang="0">
                      <a:pos x="108" y="356"/>
                    </a:cxn>
                    <a:cxn ang="0">
                      <a:pos x="107" y="343"/>
                    </a:cxn>
                    <a:cxn ang="0">
                      <a:pos x="96" y="340"/>
                    </a:cxn>
                    <a:cxn ang="0">
                      <a:pos x="91" y="330"/>
                    </a:cxn>
                    <a:cxn ang="0">
                      <a:pos x="93" y="319"/>
                    </a:cxn>
                    <a:cxn ang="0">
                      <a:pos x="88" y="309"/>
                    </a:cxn>
                    <a:cxn ang="0">
                      <a:pos x="82" y="286"/>
                    </a:cxn>
                    <a:cxn ang="0">
                      <a:pos x="78" y="271"/>
                    </a:cxn>
                    <a:cxn ang="0">
                      <a:pos x="57" y="277"/>
                    </a:cxn>
                    <a:cxn ang="0">
                      <a:pos x="48" y="272"/>
                    </a:cxn>
                    <a:cxn ang="0">
                      <a:pos x="43" y="265"/>
                    </a:cxn>
                    <a:cxn ang="0">
                      <a:pos x="45" y="255"/>
                    </a:cxn>
                    <a:cxn ang="0">
                      <a:pos x="53" y="250"/>
                    </a:cxn>
                    <a:cxn ang="0">
                      <a:pos x="52" y="234"/>
                    </a:cxn>
                    <a:cxn ang="0">
                      <a:pos x="53" y="226"/>
                    </a:cxn>
                    <a:cxn ang="0">
                      <a:pos x="58" y="216"/>
                    </a:cxn>
                    <a:cxn ang="0">
                      <a:pos x="68" y="190"/>
                    </a:cxn>
                    <a:cxn ang="0">
                      <a:pos x="58" y="189"/>
                    </a:cxn>
                    <a:cxn ang="0">
                      <a:pos x="54" y="182"/>
                    </a:cxn>
                    <a:cxn ang="0">
                      <a:pos x="46" y="177"/>
                    </a:cxn>
                    <a:cxn ang="0">
                      <a:pos x="41" y="168"/>
                    </a:cxn>
                    <a:cxn ang="0">
                      <a:pos x="38" y="160"/>
                    </a:cxn>
                    <a:cxn ang="0">
                      <a:pos x="30" y="145"/>
                    </a:cxn>
                    <a:cxn ang="0">
                      <a:pos x="25" y="136"/>
                    </a:cxn>
                    <a:cxn ang="0">
                      <a:pos x="16" y="128"/>
                    </a:cxn>
                    <a:cxn ang="0">
                      <a:pos x="14" y="117"/>
                    </a:cxn>
                  </a:cxnLst>
                  <a:rect l="0" t="0" r="r" b="b"/>
                  <a:pathLst>
                    <a:path w="618" h="384">
                      <a:moveTo>
                        <a:pt x="10" y="112"/>
                      </a:moveTo>
                      <a:lnTo>
                        <a:pt x="13" y="107"/>
                      </a:lnTo>
                      <a:lnTo>
                        <a:pt x="11" y="102"/>
                      </a:lnTo>
                      <a:lnTo>
                        <a:pt x="7" y="92"/>
                      </a:lnTo>
                      <a:lnTo>
                        <a:pt x="7" y="90"/>
                      </a:lnTo>
                      <a:lnTo>
                        <a:pt x="0" y="75"/>
                      </a:lnTo>
                      <a:lnTo>
                        <a:pt x="14" y="3"/>
                      </a:lnTo>
                      <a:lnTo>
                        <a:pt x="15" y="0"/>
                      </a:lnTo>
                      <a:lnTo>
                        <a:pt x="88" y="16"/>
                      </a:lnTo>
                      <a:lnTo>
                        <a:pt x="218" y="37"/>
                      </a:lnTo>
                      <a:lnTo>
                        <a:pt x="331" y="53"/>
                      </a:lnTo>
                      <a:lnTo>
                        <a:pt x="405" y="62"/>
                      </a:lnTo>
                      <a:lnTo>
                        <a:pt x="483" y="71"/>
                      </a:lnTo>
                      <a:lnTo>
                        <a:pt x="581" y="81"/>
                      </a:lnTo>
                      <a:lnTo>
                        <a:pt x="618" y="84"/>
                      </a:lnTo>
                      <a:lnTo>
                        <a:pt x="618" y="85"/>
                      </a:lnTo>
                      <a:lnTo>
                        <a:pt x="601" y="314"/>
                      </a:lnTo>
                      <a:lnTo>
                        <a:pt x="597" y="379"/>
                      </a:lnTo>
                      <a:lnTo>
                        <a:pt x="595" y="384"/>
                      </a:lnTo>
                      <a:lnTo>
                        <a:pt x="522" y="379"/>
                      </a:lnTo>
                      <a:lnTo>
                        <a:pt x="418" y="369"/>
                      </a:lnTo>
                      <a:lnTo>
                        <a:pt x="322" y="358"/>
                      </a:lnTo>
                      <a:lnTo>
                        <a:pt x="224" y="344"/>
                      </a:lnTo>
                      <a:lnTo>
                        <a:pt x="219" y="348"/>
                      </a:lnTo>
                      <a:lnTo>
                        <a:pt x="214" y="380"/>
                      </a:lnTo>
                      <a:lnTo>
                        <a:pt x="210" y="377"/>
                      </a:lnTo>
                      <a:lnTo>
                        <a:pt x="206" y="370"/>
                      </a:lnTo>
                      <a:lnTo>
                        <a:pt x="204" y="362"/>
                      </a:lnTo>
                      <a:lnTo>
                        <a:pt x="199" y="360"/>
                      </a:lnTo>
                      <a:lnTo>
                        <a:pt x="191" y="370"/>
                      </a:lnTo>
                      <a:lnTo>
                        <a:pt x="191" y="374"/>
                      </a:lnTo>
                      <a:lnTo>
                        <a:pt x="181" y="370"/>
                      </a:lnTo>
                      <a:lnTo>
                        <a:pt x="177" y="373"/>
                      </a:lnTo>
                      <a:lnTo>
                        <a:pt x="171" y="369"/>
                      </a:lnTo>
                      <a:lnTo>
                        <a:pt x="162" y="369"/>
                      </a:lnTo>
                      <a:lnTo>
                        <a:pt x="152" y="365"/>
                      </a:lnTo>
                      <a:lnTo>
                        <a:pt x="150" y="367"/>
                      </a:lnTo>
                      <a:lnTo>
                        <a:pt x="145" y="370"/>
                      </a:lnTo>
                      <a:lnTo>
                        <a:pt x="140" y="370"/>
                      </a:lnTo>
                      <a:lnTo>
                        <a:pt x="135" y="369"/>
                      </a:lnTo>
                      <a:lnTo>
                        <a:pt x="124" y="368"/>
                      </a:lnTo>
                      <a:lnTo>
                        <a:pt x="119" y="369"/>
                      </a:lnTo>
                      <a:lnTo>
                        <a:pt x="119" y="374"/>
                      </a:lnTo>
                      <a:lnTo>
                        <a:pt x="117" y="375"/>
                      </a:lnTo>
                      <a:lnTo>
                        <a:pt x="113" y="370"/>
                      </a:lnTo>
                      <a:lnTo>
                        <a:pt x="109" y="365"/>
                      </a:lnTo>
                      <a:lnTo>
                        <a:pt x="111" y="362"/>
                      </a:lnTo>
                      <a:lnTo>
                        <a:pt x="108" y="356"/>
                      </a:lnTo>
                      <a:lnTo>
                        <a:pt x="109" y="351"/>
                      </a:lnTo>
                      <a:lnTo>
                        <a:pt x="107" y="343"/>
                      </a:lnTo>
                      <a:lnTo>
                        <a:pt x="102" y="338"/>
                      </a:lnTo>
                      <a:lnTo>
                        <a:pt x="96" y="340"/>
                      </a:lnTo>
                      <a:lnTo>
                        <a:pt x="92" y="335"/>
                      </a:lnTo>
                      <a:lnTo>
                        <a:pt x="91" y="330"/>
                      </a:lnTo>
                      <a:lnTo>
                        <a:pt x="93" y="324"/>
                      </a:lnTo>
                      <a:lnTo>
                        <a:pt x="93" y="319"/>
                      </a:lnTo>
                      <a:lnTo>
                        <a:pt x="92" y="314"/>
                      </a:lnTo>
                      <a:lnTo>
                        <a:pt x="88" y="309"/>
                      </a:lnTo>
                      <a:lnTo>
                        <a:pt x="84" y="299"/>
                      </a:lnTo>
                      <a:lnTo>
                        <a:pt x="82" y="286"/>
                      </a:lnTo>
                      <a:lnTo>
                        <a:pt x="82" y="276"/>
                      </a:lnTo>
                      <a:lnTo>
                        <a:pt x="78" y="271"/>
                      </a:lnTo>
                      <a:lnTo>
                        <a:pt x="77" y="267"/>
                      </a:lnTo>
                      <a:lnTo>
                        <a:pt x="57" y="277"/>
                      </a:lnTo>
                      <a:lnTo>
                        <a:pt x="52" y="278"/>
                      </a:lnTo>
                      <a:lnTo>
                        <a:pt x="48" y="272"/>
                      </a:lnTo>
                      <a:lnTo>
                        <a:pt x="41" y="270"/>
                      </a:lnTo>
                      <a:lnTo>
                        <a:pt x="43" y="265"/>
                      </a:lnTo>
                      <a:lnTo>
                        <a:pt x="46" y="261"/>
                      </a:lnTo>
                      <a:lnTo>
                        <a:pt x="45" y="255"/>
                      </a:lnTo>
                      <a:lnTo>
                        <a:pt x="48" y="251"/>
                      </a:lnTo>
                      <a:lnTo>
                        <a:pt x="53" y="250"/>
                      </a:lnTo>
                      <a:lnTo>
                        <a:pt x="55" y="240"/>
                      </a:lnTo>
                      <a:lnTo>
                        <a:pt x="52" y="234"/>
                      </a:lnTo>
                      <a:lnTo>
                        <a:pt x="54" y="229"/>
                      </a:lnTo>
                      <a:lnTo>
                        <a:pt x="53" y="226"/>
                      </a:lnTo>
                      <a:lnTo>
                        <a:pt x="57" y="221"/>
                      </a:lnTo>
                      <a:lnTo>
                        <a:pt x="58" y="216"/>
                      </a:lnTo>
                      <a:lnTo>
                        <a:pt x="63" y="206"/>
                      </a:lnTo>
                      <a:lnTo>
                        <a:pt x="68" y="190"/>
                      </a:lnTo>
                      <a:lnTo>
                        <a:pt x="64" y="189"/>
                      </a:lnTo>
                      <a:lnTo>
                        <a:pt x="58" y="189"/>
                      </a:lnTo>
                      <a:lnTo>
                        <a:pt x="53" y="187"/>
                      </a:lnTo>
                      <a:lnTo>
                        <a:pt x="54" y="182"/>
                      </a:lnTo>
                      <a:lnTo>
                        <a:pt x="49" y="182"/>
                      </a:lnTo>
                      <a:lnTo>
                        <a:pt x="46" y="177"/>
                      </a:lnTo>
                      <a:lnTo>
                        <a:pt x="41" y="173"/>
                      </a:lnTo>
                      <a:lnTo>
                        <a:pt x="41" y="168"/>
                      </a:lnTo>
                      <a:lnTo>
                        <a:pt x="41" y="165"/>
                      </a:lnTo>
                      <a:lnTo>
                        <a:pt x="38" y="160"/>
                      </a:lnTo>
                      <a:lnTo>
                        <a:pt x="31" y="150"/>
                      </a:lnTo>
                      <a:lnTo>
                        <a:pt x="30" y="145"/>
                      </a:lnTo>
                      <a:lnTo>
                        <a:pt x="26" y="141"/>
                      </a:lnTo>
                      <a:lnTo>
                        <a:pt x="25" y="136"/>
                      </a:lnTo>
                      <a:lnTo>
                        <a:pt x="18" y="133"/>
                      </a:lnTo>
                      <a:lnTo>
                        <a:pt x="16" y="128"/>
                      </a:lnTo>
                      <a:lnTo>
                        <a:pt x="7" y="117"/>
                      </a:lnTo>
                      <a:lnTo>
                        <a:pt x="14" y="117"/>
                      </a:lnTo>
                      <a:lnTo>
                        <a:pt x="10" y="11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9" name="Freeform 14"/>
                <p:cNvSpPr>
                  <a:spLocks/>
                </p:cNvSpPr>
                <p:nvPr/>
              </p:nvSpPr>
              <p:spPr bwMode="auto">
                <a:xfrm>
                  <a:off x="1646" y="1411"/>
                  <a:ext cx="581" cy="478"/>
                </a:xfrm>
                <a:custGeom>
                  <a:avLst/>
                  <a:gdLst/>
                  <a:ahLst/>
                  <a:cxnLst>
                    <a:cxn ang="0">
                      <a:pos x="11" y="225"/>
                    </a:cxn>
                    <a:cxn ang="0">
                      <a:pos x="39" y="36"/>
                    </a:cxn>
                    <a:cxn ang="0">
                      <a:pos x="44" y="4"/>
                    </a:cxn>
                    <a:cxn ang="0">
                      <a:pos x="49" y="0"/>
                    </a:cxn>
                    <a:cxn ang="0">
                      <a:pos x="147" y="14"/>
                    </a:cxn>
                    <a:cxn ang="0">
                      <a:pos x="243" y="25"/>
                    </a:cxn>
                    <a:cxn ang="0">
                      <a:pos x="347" y="35"/>
                    </a:cxn>
                    <a:cxn ang="0">
                      <a:pos x="420" y="40"/>
                    </a:cxn>
                    <a:cxn ang="0">
                      <a:pos x="409" y="192"/>
                    </a:cxn>
                    <a:cxn ang="0">
                      <a:pos x="399" y="345"/>
                    </a:cxn>
                    <a:cxn ang="0">
                      <a:pos x="309" y="338"/>
                    </a:cxn>
                    <a:cxn ang="0">
                      <a:pos x="260" y="333"/>
                    </a:cxn>
                    <a:cxn ang="0">
                      <a:pos x="168" y="323"/>
                    </a:cxn>
                    <a:cxn ang="0">
                      <a:pos x="114" y="317"/>
                    </a:cxn>
                    <a:cxn ang="0">
                      <a:pos x="0" y="302"/>
                    </a:cxn>
                    <a:cxn ang="0">
                      <a:pos x="11" y="225"/>
                    </a:cxn>
                  </a:cxnLst>
                  <a:rect l="0" t="0" r="r" b="b"/>
                  <a:pathLst>
                    <a:path w="420" h="345">
                      <a:moveTo>
                        <a:pt x="11" y="225"/>
                      </a:moveTo>
                      <a:lnTo>
                        <a:pt x="39" y="36"/>
                      </a:lnTo>
                      <a:lnTo>
                        <a:pt x="44" y="4"/>
                      </a:lnTo>
                      <a:lnTo>
                        <a:pt x="49" y="0"/>
                      </a:lnTo>
                      <a:lnTo>
                        <a:pt x="147" y="14"/>
                      </a:lnTo>
                      <a:lnTo>
                        <a:pt x="243" y="25"/>
                      </a:lnTo>
                      <a:lnTo>
                        <a:pt x="347" y="35"/>
                      </a:lnTo>
                      <a:lnTo>
                        <a:pt x="420" y="40"/>
                      </a:lnTo>
                      <a:lnTo>
                        <a:pt x="409" y="192"/>
                      </a:lnTo>
                      <a:lnTo>
                        <a:pt x="399" y="345"/>
                      </a:lnTo>
                      <a:lnTo>
                        <a:pt x="309" y="338"/>
                      </a:lnTo>
                      <a:lnTo>
                        <a:pt x="260" y="333"/>
                      </a:lnTo>
                      <a:lnTo>
                        <a:pt x="168" y="323"/>
                      </a:lnTo>
                      <a:lnTo>
                        <a:pt x="114" y="317"/>
                      </a:lnTo>
                      <a:lnTo>
                        <a:pt x="0" y="302"/>
                      </a:lnTo>
                      <a:lnTo>
                        <a:pt x="11" y="225"/>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0" name="Freeform 15"/>
                <p:cNvSpPr>
                  <a:spLocks/>
                </p:cNvSpPr>
                <p:nvPr/>
              </p:nvSpPr>
              <p:spPr bwMode="auto">
                <a:xfrm>
                  <a:off x="1646" y="1411"/>
                  <a:ext cx="581" cy="478"/>
                </a:xfrm>
                <a:custGeom>
                  <a:avLst/>
                  <a:gdLst/>
                  <a:ahLst/>
                  <a:cxnLst>
                    <a:cxn ang="0">
                      <a:pos x="11" y="225"/>
                    </a:cxn>
                    <a:cxn ang="0">
                      <a:pos x="39" y="36"/>
                    </a:cxn>
                    <a:cxn ang="0">
                      <a:pos x="44" y="4"/>
                    </a:cxn>
                    <a:cxn ang="0">
                      <a:pos x="49" y="0"/>
                    </a:cxn>
                    <a:cxn ang="0">
                      <a:pos x="147" y="14"/>
                    </a:cxn>
                    <a:cxn ang="0">
                      <a:pos x="243" y="25"/>
                    </a:cxn>
                    <a:cxn ang="0">
                      <a:pos x="347" y="35"/>
                    </a:cxn>
                    <a:cxn ang="0">
                      <a:pos x="420" y="40"/>
                    </a:cxn>
                    <a:cxn ang="0">
                      <a:pos x="409" y="192"/>
                    </a:cxn>
                    <a:cxn ang="0">
                      <a:pos x="399" y="345"/>
                    </a:cxn>
                    <a:cxn ang="0">
                      <a:pos x="309" y="338"/>
                    </a:cxn>
                    <a:cxn ang="0">
                      <a:pos x="260" y="333"/>
                    </a:cxn>
                    <a:cxn ang="0">
                      <a:pos x="168" y="323"/>
                    </a:cxn>
                    <a:cxn ang="0">
                      <a:pos x="114" y="317"/>
                    </a:cxn>
                    <a:cxn ang="0">
                      <a:pos x="0" y="302"/>
                    </a:cxn>
                    <a:cxn ang="0">
                      <a:pos x="11" y="225"/>
                    </a:cxn>
                  </a:cxnLst>
                  <a:rect l="0" t="0" r="r" b="b"/>
                  <a:pathLst>
                    <a:path w="420" h="345">
                      <a:moveTo>
                        <a:pt x="11" y="225"/>
                      </a:moveTo>
                      <a:lnTo>
                        <a:pt x="39" y="36"/>
                      </a:lnTo>
                      <a:lnTo>
                        <a:pt x="44" y="4"/>
                      </a:lnTo>
                      <a:lnTo>
                        <a:pt x="49" y="0"/>
                      </a:lnTo>
                      <a:lnTo>
                        <a:pt x="147" y="14"/>
                      </a:lnTo>
                      <a:lnTo>
                        <a:pt x="243" y="25"/>
                      </a:lnTo>
                      <a:lnTo>
                        <a:pt x="347" y="35"/>
                      </a:lnTo>
                      <a:lnTo>
                        <a:pt x="420" y="40"/>
                      </a:lnTo>
                      <a:lnTo>
                        <a:pt x="409" y="192"/>
                      </a:lnTo>
                      <a:lnTo>
                        <a:pt x="399" y="345"/>
                      </a:lnTo>
                      <a:lnTo>
                        <a:pt x="309" y="338"/>
                      </a:lnTo>
                      <a:lnTo>
                        <a:pt x="260" y="333"/>
                      </a:lnTo>
                      <a:lnTo>
                        <a:pt x="168" y="323"/>
                      </a:lnTo>
                      <a:lnTo>
                        <a:pt x="114" y="317"/>
                      </a:lnTo>
                      <a:lnTo>
                        <a:pt x="0" y="302"/>
                      </a:lnTo>
                      <a:lnTo>
                        <a:pt x="11" y="225"/>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1" name="Freeform 16"/>
                <p:cNvSpPr>
                  <a:spLocks/>
                </p:cNvSpPr>
                <p:nvPr/>
              </p:nvSpPr>
              <p:spPr bwMode="auto">
                <a:xfrm>
                  <a:off x="1675" y="2271"/>
                  <a:ext cx="571" cy="603"/>
                </a:xfrm>
                <a:custGeom>
                  <a:avLst/>
                  <a:gdLst/>
                  <a:ahLst/>
                  <a:cxnLst>
                    <a:cxn ang="0">
                      <a:pos x="0" y="429"/>
                    </a:cxn>
                    <a:cxn ang="0">
                      <a:pos x="0" y="427"/>
                    </a:cxn>
                    <a:cxn ang="0">
                      <a:pos x="54" y="0"/>
                    </a:cxn>
                    <a:cxn ang="0">
                      <a:pos x="154" y="12"/>
                    </a:cxn>
                    <a:cxn ang="0">
                      <a:pos x="242" y="20"/>
                    </a:cxn>
                    <a:cxn ang="0">
                      <a:pos x="349" y="29"/>
                    </a:cxn>
                    <a:cxn ang="0">
                      <a:pos x="417" y="34"/>
                    </a:cxn>
                    <a:cxn ang="0">
                      <a:pos x="414" y="72"/>
                    </a:cxn>
                    <a:cxn ang="0">
                      <a:pos x="412" y="73"/>
                    </a:cxn>
                    <a:cxn ang="0">
                      <a:pos x="410" y="78"/>
                    </a:cxn>
                    <a:cxn ang="0">
                      <a:pos x="400" y="262"/>
                    </a:cxn>
                    <a:cxn ang="0">
                      <a:pos x="394" y="331"/>
                    </a:cxn>
                    <a:cxn ang="0">
                      <a:pos x="389" y="410"/>
                    </a:cxn>
                    <a:cxn ang="0">
                      <a:pos x="384" y="416"/>
                    </a:cxn>
                    <a:cxn ang="0">
                      <a:pos x="381" y="416"/>
                    </a:cxn>
                    <a:cxn ang="0">
                      <a:pos x="326" y="412"/>
                    </a:cxn>
                    <a:cxn ang="0">
                      <a:pos x="269" y="407"/>
                    </a:cxn>
                    <a:cxn ang="0">
                      <a:pos x="206" y="402"/>
                    </a:cxn>
                    <a:cxn ang="0">
                      <a:pos x="159" y="397"/>
                    </a:cxn>
                    <a:cxn ang="0">
                      <a:pos x="159" y="399"/>
                    </a:cxn>
                    <a:cxn ang="0">
                      <a:pos x="161" y="408"/>
                    </a:cxn>
                    <a:cxn ang="0">
                      <a:pos x="164" y="412"/>
                    </a:cxn>
                    <a:cxn ang="0">
                      <a:pos x="164" y="414"/>
                    </a:cxn>
                    <a:cxn ang="0">
                      <a:pos x="164" y="414"/>
                    </a:cxn>
                    <a:cxn ang="0">
                      <a:pos x="59" y="403"/>
                    </a:cxn>
                    <a:cxn ang="0">
                      <a:pos x="57" y="409"/>
                    </a:cxn>
                    <a:cxn ang="0">
                      <a:pos x="54" y="434"/>
                    </a:cxn>
                    <a:cxn ang="0">
                      <a:pos x="49" y="436"/>
                    </a:cxn>
                    <a:cxn ang="0">
                      <a:pos x="0" y="429"/>
                    </a:cxn>
                  </a:cxnLst>
                  <a:rect l="0" t="0" r="r" b="b"/>
                  <a:pathLst>
                    <a:path w="417" h="436">
                      <a:moveTo>
                        <a:pt x="0" y="429"/>
                      </a:moveTo>
                      <a:lnTo>
                        <a:pt x="0" y="427"/>
                      </a:lnTo>
                      <a:lnTo>
                        <a:pt x="54" y="0"/>
                      </a:lnTo>
                      <a:lnTo>
                        <a:pt x="154" y="12"/>
                      </a:lnTo>
                      <a:lnTo>
                        <a:pt x="242" y="20"/>
                      </a:lnTo>
                      <a:lnTo>
                        <a:pt x="349" y="29"/>
                      </a:lnTo>
                      <a:lnTo>
                        <a:pt x="417" y="34"/>
                      </a:lnTo>
                      <a:lnTo>
                        <a:pt x="414" y="72"/>
                      </a:lnTo>
                      <a:lnTo>
                        <a:pt x="412" y="73"/>
                      </a:lnTo>
                      <a:lnTo>
                        <a:pt x="410" y="78"/>
                      </a:lnTo>
                      <a:lnTo>
                        <a:pt x="400" y="262"/>
                      </a:lnTo>
                      <a:lnTo>
                        <a:pt x="394" y="331"/>
                      </a:lnTo>
                      <a:lnTo>
                        <a:pt x="389" y="410"/>
                      </a:lnTo>
                      <a:lnTo>
                        <a:pt x="384" y="416"/>
                      </a:lnTo>
                      <a:lnTo>
                        <a:pt x="381" y="416"/>
                      </a:lnTo>
                      <a:lnTo>
                        <a:pt x="326" y="412"/>
                      </a:lnTo>
                      <a:lnTo>
                        <a:pt x="269" y="407"/>
                      </a:lnTo>
                      <a:lnTo>
                        <a:pt x="206" y="402"/>
                      </a:lnTo>
                      <a:lnTo>
                        <a:pt x="159" y="397"/>
                      </a:lnTo>
                      <a:lnTo>
                        <a:pt x="159" y="399"/>
                      </a:lnTo>
                      <a:lnTo>
                        <a:pt x="161" y="408"/>
                      </a:lnTo>
                      <a:lnTo>
                        <a:pt x="164" y="412"/>
                      </a:lnTo>
                      <a:lnTo>
                        <a:pt x="164" y="414"/>
                      </a:lnTo>
                      <a:lnTo>
                        <a:pt x="164" y="414"/>
                      </a:lnTo>
                      <a:lnTo>
                        <a:pt x="59" y="403"/>
                      </a:lnTo>
                      <a:lnTo>
                        <a:pt x="57" y="409"/>
                      </a:lnTo>
                      <a:lnTo>
                        <a:pt x="54" y="434"/>
                      </a:lnTo>
                      <a:lnTo>
                        <a:pt x="49" y="436"/>
                      </a:lnTo>
                      <a:lnTo>
                        <a:pt x="0" y="429"/>
                      </a:lnTo>
                      <a:close/>
                    </a:path>
                  </a:pathLst>
                </a:custGeom>
                <a:solidFill>
                  <a:srgbClr val="EEECE1">
                    <a:lumMod val="90000"/>
                  </a:srgb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2" name="Freeform 17"/>
                <p:cNvSpPr>
                  <a:spLocks/>
                </p:cNvSpPr>
                <p:nvPr/>
              </p:nvSpPr>
              <p:spPr bwMode="auto">
                <a:xfrm>
                  <a:off x="1675" y="2271"/>
                  <a:ext cx="571" cy="603"/>
                </a:xfrm>
                <a:custGeom>
                  <a:avLst/>
                  <a:gdLst/>
                  <a:ahLst/>
                  <a:cxnLst>
                    <a:cxn ang="0">
                      <a:pos x="0" y="429"/>
                    </a:cxn>
                    <a:cxn ang="0">
                      <a:pos x="0" y="427"/>
                    </a:cxn>
                    <a:cxn ang="0">
                      <a:pos x="54" y="0"/>
                    </a:cxn>
                    <a:cxn ang="0">
                      <a:pos x="154" y="12"/>
                    </a:cxn>
                    <a:cxn ang="0">
                      <a:pos x="242" y="20"/>
                    </a:cxn>
                    <a:cxn ang="0">
                      <a:pos x="349" y="29"/>
                    </a:cxn>
                    <a:cxn ang="0">
                      <a:pos x="417" y="34"/>
                    </a:cxn>
                    <a:cxn ang="0">
                      <a:pos x="414" y="72"/>
                    </a:cxn>
                    <a:cxn ang="0">
                      <a:pos x="412" y="73"/>
                    </a:cxn>
                    <a:cxn ang="0">
                      <a:pos x="410" y="78"/>
                    </a:cxn>
                    <a:cxn ang="0">
                      <a:pos x="400" y="262"/>
                    </a:cxn>
                    <a:cxn ang="0">
                      <a:pos x="394" y="331"/>
                    </a:cxn>
                    <a:cxn ang="0">
                      <a:pos x="389" y="410"/>
                    </a:cxn>
                    <a:cxn ang="0">
                      <a:pos x="384" y="416"/>
                    </a:cxn>
                    <a:cxn ang="0">
                      <a:pos x="381" y="416"/>
                    </a:cxn>
                    <a:cxn ang="0">
                      <a:pos x="326" y="412"/>
                    </a:cxn>
                    <a:cxn ang="0">
                      <a:pos x="269" y="407"/>
                    </a:cxn>
                    <a:cxn ang="0">
                      <a:pos x="206" y="402"/>
                    </a:cxn>
                    <a:cxn ang="0">
                      <a:pos x="159" y="397"/>
                    </a:cxn>
                    <a:cxn ang="0">
                      <a:pos x="159" y="399"/>
                    </a:cxn>
                    <a:cxn ang="0">
                      <a:pos x="161" y="408"/>
                    </a:cxn>
                    <a:cxn ang="0">
                      <a:pos x="164" y="412"/>
                    </a:cxn>
                    <a:cxn ang="0">
                      <a:pos x="164" y="414"/>
                    </a:cxn>
                    <a:cxn ang="0">
                      <a:pos x="164" y="414"/>
                    </a:cxn>
                    <a:cxn ang="0">
                      <a:pos x="59" y="403"/>
                    </a:cxn>
                    <a:cxn ang="0">
                      <a:pos x="57" y="409"/>
                    </a:cxn>
                    <a:cxn ang="0">
                      <a:pos x="54" y="434"/>
                    </a:cxn>
                    <a:cxn ang="0">
                      <a:pos x="49" y="436"/>
                    </a:cxn>
                    <a:cxn ang="0">
                      <a:pos x="0" y="429"/>
                    </a:cxn>
                  </a:cxnLst>
                  <a:rect l="0" t="0" r="r" b="b"/>
                  <a:pathLst>
                    <a:path w="417" h="436">
                      <a:moveTo>
                        <a:pt x="0" y="429"/>
                      </a:moveTo>
                      <a:lnTo>
                        <a:pt x="0" y="427"/>
                      </a:lnTo>
                      <a:lnTo>
                        <a:pt x="54" y="0"/>
                      </a:lnTo>
                      <a:lnTo>
                        <a:pt x="154" y="12"/>
                      </a:lnTo>
                      <a:lnTo>
                        <a:pt x="242" y="20"/>
                      </a:lnTo>
                      <a:lnTo>
                        <a:pt x="349" y="29"/>
                      </a:lnTo>
                      <a:lnTo>
                        <a:pt x="417" y="34"/>
                      </a:lnTo>
                      <a:lnTo>
                        <a:pt x="414" y="72"/>
                      </a:lnTo>
                      <a:lnTo>
                        <a:pt x="412" y="73"/>
                      </a:lnTo>
                      <a:lnTo>
                        <a:pt x="410" y="78"/>
                      </a:lnTo>
                      <a:lnTo>
                        <a:pt x="400" y="262"/>
                      </a:lnTo>
                      <a:lnTo>
                        <a:pt x="394" y="331"/>
                      </a:lnTo>
                      <a:lnTo>
                        <a:pt x="389" y="410"/>
                      </a:lnTo>
                      <a:lnTo>
                        <a:pt x="384" y="416"/>
                      </a:lnTo>
                      <a:lnTo>
                        <a:pt x="381" y="416"/>
                      </a:lnTo>
                      <a:lnTo>
                        <a:pt x="326" y="412"/>
                      </a:lnTo>
                      <a:lnTo>
                        <a:pt x="269" y="407"/>
                      </a:lnTo>
                      <a:lnTo>
                        <a:pt x="206" y="402"/>
                      </a:lnTo>
                      <a:lnTo>
                        <a:pt x="159" y="397"/>
                      </a:lnTo>
                      <a:lnTo>
                        <a:pt x="159" y="399"/>
                      </a:lnTo>
                      <a:lnTo>
                        <a:pt x="161" y="408"/>
                      </a:lnTo>
                      <a:lnTo>
                        <a:pt x="164" y="412"/>
                      </a:lnTo>
                      <a:lnTo>
                        <a:pt x="164" y="414"/>
                      </a:lnTo>
                      <a:lnTo>
                        <a:pt x="164" y="414"/>
                      </a:lnTo>
                      <a:lnTo>
                        <a:pt x="59" y="403"/>
                      </a:lnTo>
                      <a:lnTo>
                        <a:pt x="57" y="409"/>
                      </a:lnTo>
                      <a:lnTo>
                        <a:pt x="54" y="434"/>
                      </a:lnTo>
                      <a:lnTo>
                        <a:pt x="49" y="436"/>
                      </a:lnTo>
                      <a:lnTo>
                        <a:pt x="0" y="429"/>
                      </a:lnTo>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3" name="Freeform 18"/>
                <p:cNvSpPr>
                  <a:spLocks/>
                </p:cNvSpPr>
                <p:nvPr/>
              </p:nvSpPr>
              <p:spPr bwMode="auto">
                <a:xfrm>
                  <a:off x="1750" y="1850"/>
                  <a:ext cx="607" cy="473"/>
                </a:xfrm>
                <a:custGeom>
                  <a:avLst/>
                  <a:gdLst/>
                  <a:ahLst/>
                  <a:cxnLst>
                    <a:cxn ang="0">
                      <a:pos x="0" y="304"/>
                    </a:cxn>
                    <a:cxn ang="0">
                      <a:pos x="39" y="0"/>
                    </a:cxn>
                    <a:cxn ang="0">
                      <a:pos x="93" y="6"/>
                    </a:cxn>
                    <a:cxn ang="0">
                      <a:pos x="185" y="16"/>
                    </a:cxn>
                    <a:cxn ang="0">
                      <a:pos x="234" y="21"/>
                    </a:cxn>
                    <a:cxn ang="0">
                      <a:pos x="324" y="28"/>
                    </a:cxn>
                    <a:cxn ang="0">
                      <a:pos x="375" y="31"/>
                    </a:cxn>
                    <a:cxn ang="0">
                      <a:pos x="432" y="35"/>
                    </a:cxn>
                    <a:cxn ang="0">
                      <a:pos x="437" y="38"/>
                    </a:cxn>
                    <a:cxn ang="0">
                      <a:pos x="433" y="112"/>
                    </a:cxn>
                    <a:cxn ang="0">
                      <a:pos x="422" y="342"/>
                    </a:cxn>
                    <a:cxn ang="0">
                      <a:pos x="363" y="338"/>
                    </a:cxn>
                    <a:cxn ang="0">
                      <a:pos x="295" y="333"/>
                    </a:cxn>
                    <a:cxn ang="0">
                      <a:pos x="188" y="324"/>
                    </a:cxn>
                    <a:cxn ang="0">
                      <a:pos x="100" y="316"/>
                    </a:cxn>
                    <a:cxn ang="0">
                      <a:pos x="0" y="304"/>
                    </a:cxn>
                  </a:cxnLst>
                  <a:rect l="0" t="0" r="r" b="b"/>
                  <a:pathLst>
                    <a:path w="437" h="342">
                      <a:moveTo>
                        <a:pt x="0" y="304"/>
                      </a:moveTo>
                      <a:lnTo>
                        <a:pt x="39" y="0"/>
                      </a:lnTo>
                      <a:lnTo>
                        <a:pt x="93" y="6"/>
                      </a:lnTo>
                      <a:lnTo>
                        <a:pt x="185" y="16"/>
                      </a:lnTo>
                      <a:lnTo>
                        <a:pt x="234" y="21"/>
                      </a:lnTo>
                      <a:lnTo>
                        <a:pt x="324" y="28"/>
                      </a:lnTo>
                      <a:lnTo>
                        <a:pt x="375" y="31"/>
                      </a:lnTo>
                      <a:lnTo>
                        <a:pt x="432" y="35"/>
                      </a:lnTo>
                      <a:lnTo>
                        <a:pt x="437" y="38"/>
                      </a:lnTo>
                      <a:lnTo>
                        <a:pt x="433" y="112"/>
                      </a:lnTo>
                      <a:lnTo>
                        <a:pt x="422" y="342"/>
                      </a:lnTo>
                      <a:lnTo>
                        <a:pt x="363" y="338"/>
                      </a:lnTo>
                      <a:lnTo>
                        <a:pt x="295" y="333"/>
                      </a:lnTo>
                      <a:lnTo>
                        <a:pt x="188" y="324"/>
                      </a:lnTo>
                      <a:lnTo>
                        <a:pt x="100" y="316"/>
                      </a:lnTo>
                      <a:lnTo>
                        <a:pt x="0" y="304"/>
                      </a:lnTo>
                      <a:close/>
                    </a:path>
                  </a:pathLst>
                </a:custGeom>
                <a:solidFill>
                  <a:srgbClr val="8CC642"/>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4" name="Freeform 19"/>
                <p:cNvSpPr>
                  <a:spLocks/>
                </p:cNvSpPr>
                <p:nvPr/>
              </p:nvSpPr>
              <p:spPr bwMode="auto">
                <a:xfrm>
                  <a:off x="1750" y="1850"/>
                  <a:ext cx="607" cy="473"/>
                </a:xfrm>
                <a:custGeom>
                  <a:avLst/>
                  <a:gdLst/>
                  <a:ahLst/>
                  <a:cxnLst>
                    <a:cxn ang="0">
                      <a:pos x="0" y="304"/>
                    </a:cxn>
                    <a:cxn ang="0">
                      <a:pos x="39" y="0"/>
                    </a:cxn>
                    <a:cxn ang="0">
                      <a:pos x="93" y="6"/>
                    </a:cxn>
                    <a:cxn ang="0">
                      <a:pos x="185" y="16"/>
                    </a:cxn>
                    <a:cxn ang="0">
                      <a:pos x="234" y="21"/>
                    </a:cxn>
                    <a:cxn ang="0">
                      <a:pos x="324" y="28"/>
                    </a:cxn>
                    <a:cxn ang="0">
                      <a:pos x="375" y="31"/>
                    </a:cxn>
                    <a:cxn ang="0">
                      <a:pos x="432" y="35"/>
                    </a:cxn>
                    <a:cxn ang="0">
                      <a:pos x="437" y="38"/>
                    </a:cxn>
                    <a:cxn ang="0">
                      <a:pos x="433" y="112"/>
                    </a:cxn>
                    <a:cxn ang="0">
                      <a:pos x="422" y="342"/>
                    </a:cxn>
                    <a:cxn ang="0">
                      <a:pos x="363" y="338"/>
                    </a:cxn>
                    <a:cxn ang="0">
                      <a:pos x="295" y="333"/>
                    </a:cxn>
                    <a:cxn ang="0">
                      <a:pos x="188" y="324"/>
                    </a:cxn>
                    <a:cxn ang="0">
                      <a:pos x="100" y="316"/>
                    </a:cxn>
                    <a:cxn ang="0">
                      <a:pos x="0" y="304"/>
                    </a:cxn>
                  </a:cxnLst>
                  <a:rect l="0" t="0" r="r" b="b"/>
                  <a:pathLst>
                    <a:path w="437" h="342">
                      <a:moveTo>
                        <a:pt x="0" y="304"/>
                      </a:moveTo>
                      <a:lnTo>
                        <a:pt x="39" y="0"/>
                      </a:lnTo>
                      <a:lnTo>
                        <a:pt x="93" y="6"/>
                      </a:lnTo>
                      <a:lnTo>
                        <a:pt x="185" y="16"/>
                      </a:lnTo>
                      <a:lnTo>
                        <a:pt x="234" y="21"/>
                      </a:lnTo>
                      <a:lnTo>
                        <a:pt x="324" y="28"/>
                      </a:lnTo>
                      <a:lnTo>
                        <a:pt x="375" y="31"/>
                      </a:lnTo>
                      <a:lnTo>
                        <a:pt x="432" y="35"/>
                      </a:lnTo>
                      <a:lnTo>
                        <a:pt x="437" y="38"/>
                      </a:lnTo>
                      <a:lnTo>
                        <a:pt x="433" y="112"/>
                      </a:lnTo>
                      <a:lnTo>
                        <a:pt x="422" y="342"/>
                      </a:lnTo>
                      <a:lnTo>
                        <a:pt x="363" y="338"/>
                      </a:lnTo>
                      <a:lnTo>
                        <a:pt x="295" y="333"/>
                      </a:lnTo>
                      <a:lnTo>
                        <a:pt x="188" y="324"/>
                      </a:lnTo>
                      <a:lnTo>
                        <a:pt x="100" y="316"/>
                      </a:lnTo>
                      <a:lnTo>
                        <a:pt x="0" y="304"/>
                      </a:lnTo>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5" name="Freeform 20"/>
                <p:cNvSpPr>
                  <a:spLocks/>
                </p:cNvSpPr>
                <p:nvPr/>
              </p:nvSpPr>
              <p:spPr bwMode="auto">
                <a:xfrm>
                  <a:off x="2199" y="1677"/>
                  <a:ext cx="692" cy="338"/>
                </a:xfrm>
                <a:custGeom>
                  <a:avLst/>
                  <a:gdLst/>
                  <a:ahLst/>
                  <a:cxnLst>
                    <a:cxn ang="0">
                      <a:pos x="10" y="0"/>
                    </a:cxn>
                    <a:cxn ang="0">
                      <a:pos x="163" y="9"/>
                    </a:cxn>
                    <a:cxn ang="0">
                      <a:pos x="317" y="14"/>
                    </a:cxn>
                    <a:cxn ang="0">
                      <a:pos x="343" y="32"/>
                    </a:cxn>
                    <a:cxn ang="0">
                      <a:pos x="352" y="24"/>
                    </a:cxn>
                    <a:cxn ang="0">
                      <a:pos x="383" y="24"/>
                    </a:cxn>
                    <a:cxn ang="0">
                      <a:pos x="396" y="32"/>
                    </a:cxn>
                    <a:cxn ang="0">
                      <a:pos x="402" y="36"/>
                    </a:cxn>
                    <a:cxn ang="0">
                      <a:pos x="411" y="39"/>
                    </a:cxn>
                    <a:cxn ang="0">
                      <a:pos x="418" y="46"/>
                    </a:cxn>
                    <a:cxn ang="0">
                      <a:pos x="427" y="52"/>
                    </a:cxn>
                    <a:cxn ang="0">
                      <a:pos x="434" y="58"/>
                    </a:cxn>
                    <a:cxn ang="0">
                      <a:pos x="435" y="67"/>
                    </a:cxn>
                    <a:cxn ang="0">
                      <a:pos x="436" y="76"/>
                    </a:cxn>
                    <a:cxn ang="0">
                      <a:pos x="440" y="86"/>
                    </a:cxn>
                    <a:cxn ang="0">
                      <a:pos x="447" y="100"/>
                    </a:cxn>
                    <a:cxn ang="0">
                      <a:pos x="451" y="109"/>
                    </a:cxn>
                    <a:cxn ang="0">
                      <a:pos x="450" y="119"/>
                    </a:cxn>
                    <a:cxn ang="0">
                      <a:pos x="451" y="125"/>
                    </a:cxn>
                    <a:cxn ang="0">
                      <a:pos x="455" y="130"/>
                    </a:cxn>
                    <a:cxn ang="0">
                      <a:pos x="459" y="138"/>
                    </a:cxn>
                    <a:cxn ang="0">
                      <a:pos x="461" y="149"/>
                    </a:cxn>
                    <a:cxn ang="0">
                      <a:pos x="464" y="159"/>
                    </a:cxn>
                    <a:cxn ang="0">
                      <a:pos x="466" y="175"/>
                    </a:cxn>
                    <a:cxn ang="0">
                      <a:pos x="469" y="193"/>
                    </a:cxn>
                    <a:cxn ang="0">
                      <a:pos x="470" y="203"/>
                    </a:cxn>
                    <a:cxn ang="0">
                      <a:pos x="478" y="217"/>
                    </a:cxn>
                    <a:cxn ang="0">
                      <a:pos x="486" y="224"/>
                    </a:cxn>
                    <a:cxn ang="0">
                      <a:pos x="491" y="234"/>
                    </a:cxn>
                    <a:cxn ang="0">
                      <a:pos x="496" y="243"/>
                    </a:cxn>
                    <a:cxn ang="0">
                      <a:pos x="324" y="244"/>
                    </a:cxn>
                    <a:cxn ang="0">
                      <a:pos x="109" y="237"/>
                    </a:cxn>
                    <a:cxn ang="0">
                      <a:pos x="108" y="160"/>
                    </a:cxn>
                    <a:cxn ang="0">
                      <a:pos x="0" y="153"/>
                    </a:cxn>
                  </a:cxnLst>
                  <a:rect l="0" t="0" r="r" b="b"/>
                  <a:pathLst>
                    <a:path w="496" h="244">
                      <a:moveTo>
                        <a:pt x="0" y="153"/>
                      </a:moveTo>
                      <a:lnTo>
                        <a:pt x="10" y="0"/>
                      </a:lnTo>
                      <a:lnTo>
                        <a:pt x="67" y="4"/>
                      </a:lnTo>
                      <a:lnTo>
                        <a:pt x="163" y="9"/>
                      </a:lnTo>
                      <a:lnTo>
                        <a:pt x="255" y="13"/>
                      </a:lnTo>
                      <a:lnTo>
                        <a:pt x="317" y="14"/>
                      </a:lnTo>
                      <a:lnTo>
                        <a:pt x="323" y="21"/>
                      </a:lnTo>
                      <a:lnTo>
                        <a:pt x="343" y="32"/>
                      </a:lnTo>
                      <a:lnTo>
                        <a:pt x="348" y="29"/>
                      </a:lnTo>
                      <a:lnTo>
                        <a:pt x="352" y="24"/>
                      </a:lnTo>
                      <a:lnTo>
                        <a:pt x="362" y="26"/>
                      </a:lnTo>
                      <a:lnTo>
                        <a:pt x="383" y="24"/>
                      </a:lnTo>
                      <a:lnTo>
                        <a:pt x="391" y="31"/>
                      </a:lnTo>
                      <a:lnTo>
                        <a:pt x="396" y="32"/>
                      </a:lnTo>
                      <a:lnTo>
                        <a:pt x="401" y="33"/>
                      </a:lnTo>
                      <a:lnTo>
                        <a:pt x="402" y="36"/>
                      </a:lnTo>
                      <a:lnTo>
                        <a:pt x="406" y="34"/>
                      </a:lnTo>
                      <a:lnTo>
                        <a:pt x="411" y="39"/>
                      </a:lnTo>
                      <a:lnTo>
                        <a:pt x="416" y="41"/>
                      </a:lnTo>
                      <a:lnTo>
                        <a:pt x="418" y="46"/>
                      </a:lnTo>
                      <a:lnTo>
                        <a:pt x="424" y="51"/>
                      </a:lnTo>
                      <a:lnTo>
                        <a:pt x="427" y="52"/>
                      </a:lnTo>
                      <a:lnTo>
                        <a:pt x="432" y="53"/>
                      </a:lnTo>
                      <a:lnTo>
                        <a:pt x="434" y="58"/>
                      </a:lnTo>
                      <a:lnTo>
                        <a:pt x="432" y="62"/>
                      </a:lnTo>
                      <a:lnTo>
                        <a:pt x="435" y="67"/>
                      </a:lnTo>
                      <a:lnTo>
                        <a:pt x="436" y="72"/>
                      </a:lnTo>
                      <a:lnTo>
                        <a:pt x="436" y="76"/>
                      </a:lnTo>
                      <a:lnTo>
                        <a:pt x="440" y="81"/>
                      </a:lnTo>
                      <a:lnTo>
                        <a:pt x="440" y="86"/>
                      </a:lnTo>
                      <a:lnTo>
                        <a:pt x="447" y="95"/>
                      </a:lnTo>
                      <a:lnTo>
                        <a:pt x="447" y="100"/>
                      </a:lnTo>
                      <a:lnTo>
                        <a:pt x="450" y="105"/>
                      </a:lnTo>
                      <a:lnTo>
                        <a:pt x="451" y="109"/>
                      </a:lnTo>
                      <a:lnTo>
                        <a:pt x="450" y="114"/>
                      </a:lnTo>
                      <a:lnTo>
                        <a:pt x="450" y="119"/>
                      </a:lnTo>
                      <a:lnTo>
                        <a:pt x="451" y="124"/>
                      </a:lnTo>
                      <a:lnTo>
                        <a:pt x="451" y="125"/>
                      </a:lnTo>
                      <a:lnTo>
                        <a:pt x="455" y="125"/>
                      </a:lnTo>
                      <a:lnTo>
                        <a:pt x="455" y="130"/>
                      </a:lnTo>
                      <a:lnTo>
                        <a:pt x="460" y="132"/>
                      </a:lnTo>
                      <a:lnTo>
                        <a:pt x="459" y="138"/>
                      </a:lnTo>
                      <a:lnTo>
                        <a:pt x="462" y="143"/>
                      </a:lnTo>
                      <a:lnTo>
                        <a:pt x="461" y="149"/>
                      </a:lnTo>
                      <a:lnTo>
                        <a:pt x="464" y="154"/>
                      </a:lnTo>
                      <a:lnTo>
                        <a:pt x="464" y="159"/>
                      </a:lnTo>
                      <a:lnTo>
                        <a:pt x="464" y="165"/>
                      </a:lnTo>
                      <a:lnTo>
                        <a:pt x="466" y="175"/>
                      </a:lnTo>
                      <a:lnTo>
                        <a:pt x="464" y="189"/>
                      </a:lnTo>
                      <a:lnTo>
                        <a:pt x="469" y="193"/>
                      </a:lnTo>
                      <a:lnTo>
                        <a:pt x="470" y="198"/>
                      </a:lnTo>
                      <a:lnTo>
                        <a:pt x="470" y="203"/>
                      </a:lnTo>
                      <a:lnTo>
                        <a:pt x="474" y="208"/>
                      </a:lnTo>
                      <a:lnTo>
                        <a:pt x="478" y="217"/>
                      </a:lnTo>
                      <a:lnTo>
                        <a:pt x="481" y="222"/>
                      </a:lnTo>
                      <a:lnTo>
                        <a:pt x="486" y="224"/>
                      </a:lnTo>
                      <a:lnTo>
                        <a:pt x="488" y="229"/>
                      </a:lnTo>
                      <a:lnTo>
                        <a:pt x="491" y="234"/>
                      </a:lnTo>
                      <a:lnTo>
                        <a:pt x="490" y="239"/>
                      </a:lnTo>
                      <a:lnTo>
                        <a:pt x="496" y="243"/>
                      </a:lnTo>
                      <a:lnTo>
                        <a:pt x="400" y="244"/>
                      </a:lnTo>
                      <a:lnTo>
                        <a:pt x="324" y="244"/>
                      </a:lnTo>
                      <a:lnTo>
                        <a:pt x="182" y="241"/>
                      </a:lnTo>
                      <a:lnTo>
                        <a:pt x="109" y="237"/>
                      </a:lnTo>
                      <a:lnTo>
                        <a:pt x="113" y="163"/>
                      </a:lnTo>
                      <a:lnTo>
                        <a:pt x="108" y="160"/>
                      </a:lnTo>
                      <a:lnTo>
                        <a:pt x="51" y="156"/>
                      </a:lnTo>
                      <a:lnTo>
                        <a:pt x="0" y="153"/>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6" name="Freeform 21"/>
                <p:cNvSpPr>
                  <a:spLocks/>
                </p:cNvSpPr>
                <p:nvPr/>
              </p:nvSpPr>
              <p:spPr bwMode="auto">
                <a:xfrm>
                  <a:off x="2199" y="1677"/>
                  <a:ext cx="692" cy="338"/>
                </a:xfrm>
                <a:custGeom>
                  <a:avLst/>
                  <a:gdLst/>
                  <a:ahLst/>
                  <a:cxnLst>
                    <a:cxn ang="0">
                      <a:pos x="10" y="0"/>
                    </a:cxn>
                    <a:cxn ang="0">
                      <a:pos x="163" y="9"/>
                    </a:cxn>
                    <a:cxn ang="0">
                      <a:pos x="317" y="14"/>
                    </a:cxn>
                    <a:cxn ang="0">
                      <a:pos x="343" y="32"/>
                    </a:cxn>
                    <a:cxn ang="0">
                      <a:pos x="352" y="24"/>
                    </a:cxn>
                    <a:cxn ang="0">
                      <a:pos x="383" y="24"/>
                    </a:cxn>
                    <a:cxn ang="0">
                      <a:pos x="396" y="32"/>
                    </a:cxn>
                    <a:cxn ang="0">
                      <a:pos x="402" y="36"/>
                    </a:cxn>
                    <a:cxn ang="0">
                      <a:pos x="411" y="39"/>
                    </a:cxn>
                    <a:cxn ang="0">
                      <a:pos x="418" y="46"/>
                    </a:cxn>
                    <a:cxn ang="0">
                      <a:pos x="427" y="52"/>
                    </a:cxn>
                    <a:cxn ang="0">
                      <a:pos x="434" y="58"/>
                    </a:cxn>
                    <a:cxn ang="0">
                      <a:pos x="435" y="67"/>
                    </a:cxn>
                    <a:cxn ang="0">
                      <a:pos x="436" y="76"/>
                    </a:cxn>
                    <a:cxn ang="0">
                      <a:pos x="440" y="86"/>
                    </a:cxn>
                    <a:cxn ang="0">
                      <a:pos x="447" y="100"/>
                    </a:cxn>
                    <a:cxn ang="0">
                      <a:pos x="451" y="109"/>
                    </a:cxn>
                    <a:cxn ang="0">
                      <a:pos x="450" y="119"/>
                    </a:cxn>
                    <a:cxn ang="0">
                      <a:pos x="451" y="125"/>
                    </a:cxn>
                    <a:cxn ang="0">
                      <a:pos x="455" y="130"/>
                    </a:cxn>
                    <a:cxn ang="0">
                      <a:pos x="459" y="138"/>
                    </a:cxn>
                    <a:cxn ang="0">
                      <a:pos x="461" y="149"/>
                    </a:cxn>
                    <a:cxn ang="0">
                      <a:pos x="464" y="159"/>
                    </a:cxn>
                    <a:cxn ang="0">
                      <a:pos x="466" y="175"/>
                    </a:cxn>
                    <a:cxn ang="0">
                      <a:pos x="469" y="193"/>
                    </a:cxn>
                    <a:cxn ang="0">
                      <a:pos x="470" y="203"/>
                    </a:cxn>
                    <a:cxn ang="0">
                      <a:pos x="478" y="217"/>
                    </a:cxn>
                    <a:cxn ang="0">
                      <a:pos x="486" y="224"/>
                    </a:cxn>
                    <a:cxn ang="0">
                      <a:pos x="491" y="234"/>
                    </a:cxn>
                    <a:cxn ang="0">
                      <a:pos x="496" y="243"/>
                    </a:cxn>
                    <a:cxn ang="0">
                      <a:pos x="324" y="244"/>
                    </a:cxn>
                    <a:cxn ang="0">
                      <a:pos x="109" y="237"/>
                    </a:cxn>
                    <a:cxn ang="0">
                      <a:pos x="108" y="160"/>
                    </a:cxn>
                    <a:cxn ang="0">
                      <a:pos x="0" y="153"/>
                    </a:cxn>
                  </a:cxnLst>
                  <a:rect l="0" t="0" r="r" b="b"/>
                  <a:pathLst>
                    <a:path w="496" h="244">
                      <a:moveTo>
                        <a:pt x="0" y="153"/>
                      </a:moveTo>
                      <a:lnTo>
                        <a:pt x="10" y="0"/>
                      </a:lnTo>
                      <a:lnTo>
                        <a:pt x="67" y="4"/>
                      </a:lnTo>
                      <a:lnTo>
                        <a:pt x="163" y="9"/>
                      </a:lnTo>
                      <a:lnTo>
                        <a:pt x="255" y="13"/>
                      </a:lnTo>
                      <a:lnTo>
                        <a:pt x="317" y="14"/>
                      </a:lnTo>
                      <a:lnTo>
                        <a:pt x="323" y="21"/>
                      </a:lnTo>
                      <a:lnTo>
                        <a:pt x="343" y="32"/>
                      </a:lnTo>
                      <a:lnTo>
                        <a:pt x="348" y="29"/>
                      </a:lnTo>
                      <a:lnTo>
                        <a:pt x="352" y="24"/>
                      </a:lnTo>
                      <a:lnTo>
                        <a:pt x="362" y="26"/>
                      </a:lnTo>
                      <a:lnTo>
                        <a:pt x="383" y="24"/>
                      </a:lnTo>
                      <a:lnTo>
                        <a:pt x="391" y="31"/>
                      </a:lnTo>
                      <a:lnTo>
                        <a:pt x="396" y="32"/>
                      </a:lnTo>
                      <a:lnTo>
                        <a:pt x="401" y="33"/>
                      </a:lnTo>
                      <a:lnTo>
                        <a:pt x="402" y="36"/>
                      </a:lnTo>
                      <a:lnTo>
                        <a:pt x="406" y="34"/>
                      </a:lnTo>
                      <a:lnTo>
                        <a:pt x="411" y="39"/>
                      </a:lnTo>
                      <a:lnTo>
                        <a:pt x="416" y="41"/>
                      </a:lnTo>
                      <a:lnTo>
                        <a:pt x="418" y="46"/>
                      </a:lnTo>
                      <a:lnTo>
                        <a:pt x="424" y="51"/>
                      </a:lnTo>
                      <a:lnTo>
                        <a:pt x="427" y="52"/>
                      </a:lnTo>
                      <a:lnTo>
                        <a:pt x="432" y="53"/>
                      </a:lnTo>
                      <a:lnTo>
                        <a:pt x="434" y="58"/>
                      </a:lnTo>
                      <a:lnTo>
                        <a:pt x="432" y="62"/>
                      </a:lnTo>
                      <a:lnTo>
                        <a:pt x="435" y="67"/>
                      </a:lnTo>
                      <a:lnTo>
                        <a:pt x="436" y="72"/>
                      </a:lnTo>
                      <a:lnTo>
                        <a:pt x="436" y="76"/>
                      </a:lnTo>
                      <a:lnTo>
                        <a:pt x="440" y="81"/>
                      </a:lnTo>
                      <a:lnTo>
                        <a:pt x="440" y="86"/>
                      </a:lnTo>
                      <a:lnTo>
                        <a:pt x="447" y="95"/>
                      </a:lnTo>
                      <a:lnTo>
                        <a:pt x="447" y="100"/>
                      </a:lnTo>
                      <a:lnTo>
                        <a:pt x="450" y="105"/>
                      </a:lnTo>
                      <a:lnTo>
                        <a:pt x="451" y="109"/>
                      </a:lnTo>
                      <a:lnTo>
                        <a:pt x="450" y="114"/>
                      </a:lnTo>
                      <a:lnTo>
                        <a:pt x="450" y="119"/>
                      </a:lnTo>
                      <a:lnTo>
                        <a:pt x="451" y="124"/>
                      </a:lnTo>
                      <a:lnTo>
                        <a:pt x="451" y="125"/>
                      </a:lnTo>
                      <a:lnTo>
                        <a:pt x="455" y="125"/>
                      </a:lnTo>
                      <a:lnTo>
                        <a:pt x="455" y="130"/>
                      </a:lnTo>
                      <a:lnTo>
                        <a:pt x="460" y="132"/>
                      </a:lnTo>
                      <a:lnTo>
                        <a:pt x="459" y="138"/>
                      </a:lnTo>
                      <a:lnTo>
                        <a:pt x="462" y="143"/>
                      </a:lnTo>
                      <a:lnTo>
                        <a:pt x="461" y="149"/>
                      </a:lnTo>
                      <a:lnTo>
                        <a:pt x="464" y="154"/>
                      </a:lnTo>
                      <a:lnTo>
                        <a:pt x="464" y="159"/>
                      </a:lnTo>
                      <a:lnTo>
                        <a:pt x="464" y="165"/>
                      </a:lnTo>
                      <a:lnTo>
                        <a:pt x="466" y="175"/>
                      </a:lnTo>
                      <a:lnTo>
                        <a:pt x="464" y="189"/>
                      </a:lnTo>
                      <a:lnTo>
                        <a:pt x="469" y="193"/>
                      </a:lnTo>
                      <a:lnTo>
                        <a:pt x="470" y="198"/>
                      </a:lnTo>
                      <a:lnTo>
                        <a:pt x="470" y="203"/>
                      </a:lnTo>
                      <a:lnTo>
                        <a:pt x="474" y="208"/>
                      </a:lnTo>
                      <a:lnTo>
                        <a:pt x="478" y="217"/>
                      </a:lnTo>
                      <a:lnTo>
                        <a:pt x="481" y="222"/>
                      </a:lnTo>
                      <a:lnTo>
                        <a:pt x="486" y="224"/>
                      </a:lnTo>
                      <a:lnTo>
                        <a:pt x="488" y="229"/>
                      </a:lnTo>
                      <a:lnTo>
                        <a:pt x="491" y="234"/>
                      </a:lnTo>
                      <a:lnTo>
                        <a:pt x="490" y="239"/>
                      </a:lnTo>
                      <a:lnTo>
                        <a:pt x="496" y="243"/>
                      </a:lnTo>
                      <a:lnTo>
                        <a:pt x="400" y="244"/>
                      </a:lnTo>
                      <a:lnTo>
                        <a:pt x="324" y="244"/>
                      </a:lnTo>
                      <a:lnTo>
                        <a:pt x="182" y="241"/>
                      </a:lnTo>
                      <a:lnTo>
                        <a:pt x="109" y="237"/>
                      </a:lnTo>
                      <a:lnTo>
                        <a:pt x="113" y="163"/>
                      </a:lnTo>
                      <a:lnTo>
                        <a:pt x="108" y="160"/>
                      </a:lnTo>
                      <a:lnTo>
                        <a:pt x="51" y="156"/>
                      </a:lnTo>
                      <a:lnTo>
                        <a:pt x="0" y="153"/>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7" name="Freeform 22"/>
                <p:cNvSpPr>
                  <a:spLocks/>
                </p:cNvSpPr>
                <p:nvPr/>
              </p:nvSpPr>
              <p:spPr bwMode="auto">
                <a:xfrm>
                  <a:off x="2212" y="1369"/>
                  <a:ext cx="582" cy="380"/>
                </a:xfrm>
                <a:custGeom>
                  <a:avLst/>
                  <a:gdLst/>
                  <a:ahLst/>
                  <a:cxnLst>
                    <a:cxn ang="0">
                      <a:pos x="0" y="222"/>
                    </a:cxn>
                    <a:cxn ang="0">
                      <a:pos x="11" y="70"/>
                    </a:cxn>
                    <a:cxn ang="0">
                      <a:pos x="13" y="65"/>
                    </a:cxn>
                    <a:cxn ang="0">
                      <a:pos x="17" y="0"/>
                    </a:cxn>
                    <a:cxn ang="0">
                      <a:pos x="112" y="6"/>
                    </a:cxn>
                    <a:cxn ang="0">
                      <a:pos x="216" y="10"/>
                    </a:cxn>
                    <a:cxn ang="0">
                      <a:pos x="314" y="12"/>
                    </a:cxn>
                    <a:cxn ang="0">
                      <a:pos x="412" y="12"/>
                    </a:cxn>
                    <a:cxn ang="0">
                      <a:pos x="410" y="22"/>
                    </a:cxn>
                    <a:cxn ang="0">
                      <a:pos x="407" y="27"/>
                    </a:cxn>
                    <a:cxn ang="0">
                      <a:pos x="402" y="31"/>
                    </a:cxn>
                    <a:cxn ang="0">
                      <a:pos x="397" y="35"/>
                    </a:cxn>
                    <a:cxn ang="0">
                      <a:pos x="396" y="39"/>
                    </a:cxn>
                    <a:cxn ang="0">
                      <a:pos x="400" y="44"/>
                    </a:cxn>
                    <a:cxn ang="0">
                      <a:pos x="406" y="54"/>
                    </a:cxn>
                    <a:cxn ang="0">
                      <a:pos x="410" y="54"/>
                    </a:cxn>
                    <a:cxn ang="0">
                      <a:pos x="415" y="56"/>
                    </a:cxn>
                    <a:cxn ang="0">
                      <a:pos x="419" y="61"/>
                    </a:cxn>
                    <a:cxn ang="0">
                      <a:pos x="420" y="198"/>
                    </a:cxn>
                    <a:cxn ang="0">
                      <a:pos x="411" y="198"/>
                    </a:cxn>
                    <a:cxn ang="0">
                      <a:pos x="412" y="204"/>
                    </a:cxn>
                    <a:cxn ang="0">
                      <a:pos x="415" y="209"/>
                    </a:cxn>
                    <a:cxn ang="0">
                      <a:pos x="415" y="214"/>
                    </a:cxn>
                    <a:cxn ang="0">
                      <a:pos x="412" y="215"/>
                    </a:cxn>
                    <a:cxn ang="0">
                      <a:pos x="414" y="220"/>
                    </a:cxn>
                    <a:cxn ang="0">
                      <a:pos x="419" y="225"/>
                    </a:cxn>
                    <a:cxn ang="0">
                      <a:pos x="419" y="230"/>
                    </a:cxn>
                    <a:cxn ang="0">
                      <a:pos x="416" y="234"/>
                    </a:cxn>
                    <a:cxn ang="0">
                      <a:pos x="416" y="239"/>
                    </a:cxn>
                    <a:cxn ang="0">
                      <a:pos x="414" y="249"/>
                    </a:cxn>
                    <a:cxn ang="0">
                      <a:pos x="412" y="250"/>
                    </a:cxn>
                    <a:cxn ang="0">
                      <a:pos x="410" y="254"/>
                    </a:cxn>
                    <a:cxn ang="0">
                      <a:pos x="411" y="259"/>
                    </a:cxn>
                    <a:cxn ang="0">
                      <a:pos x="416" y="264"/>
                    </a:cxn>
                    <a:cxn ang="0">
                      <a:pos x="417" y="274"/>
                    </a:cxn>
                    <a:cxn ang="0">
                      <a:pos x="414" y="273"/>
                    </a:cxn>
                    <a:cxn ang="0">
                      <a:pos x="408" y="268"/>
                    </a:cxn>
                    <a:cxn ang="0">
                      <a:pos x="406" y="263"/>
                    </a:cxn>
                    <a:cxn ang="0">
                      <a:pos x="401" y="261"/>
                    </a:cxn>
                    <a:cxn ang="0">
                      <a:pos x="396" y="256"/>
                    </a:cxn>
                    <a:cxn ang="0">
                      <a:pos x="392" y="258"/>
                    </a:cxn>
                    <a:cxn ang="0">
                      <a:pos x="391" y="255"/>
                    </a:cxn>
                    <a:cxn ang="0">
                      <a:pos x="386" y="254"/>
                    </a:cxn>
                    <a:cxn ang="0">
                      <a:pos x="381" y="253"/>
                    </a:cxn>
                    <a:cxn ang="0">
                      <a:pos x="373" y="246"/>
                    </a:cxn>
                    <a:cxn ang="0">
                      <a:pos x="352" y="248"/>
                    </a:cxn>
                    <a:cxn ang="0">
                      <a:pos x="342" y="246"/>
                    </a:cxn>
                    <a:cxn ang="0">
                      <a:pos x="338" y="251"/>
                    </a:cxn>
                    <a:cxn ang="0">
                      <a:pos x="333" y="254"/>
                    </a:cxn>
                    <a:cxn ang="0">
                      <a:pos x="313" y="243"/>
                    </a:cxn>
                    <a:cxn ang="0">
                      <a:pos x="307" y="236"/>
                    </a:cxn>
                    <a:cxn ang="0">
                      <a:pos x="245" y="235"/>
                    </a:cxn>
                    <a:cxn ang="0">
                      <a:pos x="153" y="231"/>
                    </a:cxn>
                    <a:cxn ang="0">
                      <a:pos x="57" y="226"/>
                    </a:cxn>
                    <a:cxn ang="0">
                      <a:pos x="0" y="222"/>
                    </a:cxn>
                  </a:cxnLst>
                  <a:rect l="0" t="0" r="r" b="b"/>
                  <a:pathLst>
                    <a:path w="420" h="274">
                      <a:moveTo>
                        <a:pt x="0" y="222"/>
                      </a:moveTo>
                      <a:lnTo>
                        <a:pt x="11" y="70"/>
                      </a:lnTo>
                      <a:lnTo>
                        <a:pt x="13" y="65"/>
                      </a:lnTo>
                      <a:lnTo>
                        <a:pt x="17" y="0"/>
                      </a:lnTo>
                      <a:lnTo>
                        <a:pt x="112" y="6"/>
                      </a:lnTo>
                      <a:lnTo>
                        <a:pt x="216" y="10"/>
                      </a:lnTo>
                      <a:lnTo>
                        <a:pt x="314" y="12"/>
                      </a:lnTo>
                      <a:lnTo>
                        <a:pt x="412" y="12"/>
                      </a:lnTo>
                      <a:lnTo>
                        <a:pt x="410" y="22"/>
                      </a:lnTo>
                      <a:lnTo>
                        <a:pt x="407" y="27"/>
                      </a:lnTo>
                      <a:lnTo>
                        <a:pt x="402" y="31"/>
                      </a:lnTo>
                      <a:lnTo>
                        <a:pt x="397" y="35"/>
                      </a:lnTo>
                      <a:lnTo>
                        <a:pt x="396" y="39"/>
                      </a:lnTo>
                      <a:lnTo>
                        <a:pt x="400" y="44"/>
                      </a:lnTo>
                      <a:lnTo>
                        <a:pt x="406" y="54"/>
                      </a:lnTo>
                      <a:lnTo>
                        <a:pt x="410" y="54"/>
                      </a:lnTo>
                      <a:lnTo>
                        <a:pt x="415" y="56"/>
                      </a:lnTo>
                      <a:lnTo>
                        <a:pt x="419" y="61"/>
                      </a:lnTo>
                      <a:lnTo>
                        <a:pt x="420" y="198"/>
                      </a:lnTo>
                      <a:lnTo>
                        <a:pt x="411" y="198"/>
                      </a:lnTo>
                      <a:lnTo>
                        <a:pt x="412" y="204"/>
                      </a:lnTo>
                      <a:lnTo>
                        <a:pt x="415" y="209"/>
                      </a:lnTo>
                      <a:lnTo>
                        <a:pt x="415" y="214"/>
                      </a:lnTo>
                      <a:lnTo>
                        <a:pt x="412" y="215"/>
                      </a:lnTo>
                      <a:lnTo>
                        <a:pt x="414" y="220"/>
                      </a:lnTo>
                      <a:lnTo>
                        <a:pt x="419" y="225"/>
                      </a:lnTo>
                      <a:lnTo>
                        <a:pt x="419" y="230"/>
                      </a:lnTo>
                      <a:lnTo>
                        <a:pt x="416" y="234"/>
                      </a:lnTo>
                      <a:lnTo>
                        <a:pt x="416" y="239"/>
                      </a:lnTo>
                      <a:lnTo>
                        <a:pt x="414" y="249"/>
                      </a:lnTo>
                      <a:lnTo>
                        <a:pt x="412" y="250"/>
                      </a:lnTo>
                      <a:lnTo>
                        <a:pt x="410" y="254"/>
                      </a:lnTo>
                      <a:lnTo>
                        <a:pt x="411" y="259"/>
                      </a:lnTo>
                      <a:lnTo>
                        <a:pt x="416" y="264"/>
                      </a:lnTo>
                      <a:lnTo>
                        <a:pt x="417" y="274"/>
                      </a:lnTo>
                      <a:lnTo>
                        <a:pt x="414" y="273"/>
                      </a:lnTo>
                      <a:lnTo>
                        <a:pt x="408" y="268"/>
                      </a:lnTo>
                      <a:lnTo>
                        <a:pt x="406" y="263"/>
                      </a:lnTo>
                      <a:lnTo>
                        <a:pt x="401" y="261"/>
                      </a:lnTo>
                      <a:lnTo>
                        <a:pt x="396" y="256"/>
                      </a:lnTo>
                      <a:lnTo>
                        <a:pt x="392" y="258"/>
                      </a:lnTo>
                      <a:lnTo>
                        <a:pt x="391" y="255"/>
                      </a:lnTo>
                      <a:lnTo>
                        <a:pt x="386" y="254"/>
                      </a:lnTo>
                      <a:lnTo>
                        <a:pt x="381" y="253"/>
                      </a:lnTo>
                      <a:lnTo>
                        <a:pt x="373" y="246"/>
                      </a:lnTo>
                      <a:lnTo>
                        <a:pt x="352" y="248"/>
                      </a:lnTo>
                      <a:lnTo>
                        <a:pt x="342" y="246"/>
                      </a:lnTo>
                      <a:lnTo>
                        <a:pt x="338" y="251"/>
                      </a:lnTo>
                      <a:lnTo>
                        <a:pt x="333" y="254"/>
                      </a:lnTo>
                      <a:lnTo>
                        <a:pt x="313" y="243"/>
                      </a:lnTo>
                      <a:lnTo>
                        <a:pt x="307" y="236"/>
                      </a:lnTo>
                      <a:lnTo>
                        <a:pt x="245" y="235"/>
                      </a:lnTo>
                      <a:lnTo>
                        <a:pt x="153" y="231"/>
                      </a:lnTo>
                      <a:lnTo>
                        <a:pt x="57" y="226"/>
                      </a:lnTo>
                      <a:lnTo>
                        <a:pt x="0" y="222"/>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8" name="Freeform 23"/>
                <p:cNvSpPr>
                  <a:spLocks/>
                </p:cNvSpPr>
                <p:nvPr/>
              </p:nvSpPr>
              <p:spPr bwMode="auto">
                <a:xfrm>
                  <a:off x="2212" y="1369"/>
                  <a:ext cx="582" cy="380"/>
                </a:xfrm>
                <a:custGeom>
                  <a:avLst/>
                  <a:gdLst/>
                  <a:ahLst/>
                  <a:cxnLst>
                    <a:cxn ang="0">
                      <a:pos x="0" y="222"/>
                    </a:cxn>
                    <a:cxn ang="0">
                      <a:pos x="11" y="70"/>
                    </a:cxn>
                    <a:cxn ang="0">
                      <a:pos x="13" y="65"/>
                    </a:cxn>
                    <a:cxn ang="0">
                      <a:pos x="17" y="0"/>
                    </a:cxn>
                    <a:cxn ang="0">
                      <a:pos x="112" y="6"/>
                    </a:cxn>
                    <a:cxn ang="0">
                      <a:pos x="216" y="10"/>
                    </a:cxn>
                    <a:cxn ang="0">
                      <a:pos x="314" y="12"/>
                    </a:cxn>
                    <a:cxn ang="0">
                      <a:pos x="412" y="12"/>
                    </a:cxn>
                    <a:cxn ang="0">
                      <a:pos x="410" y="22"/>
                    </a:cxn>
                    <a:cxn ang="0">
                      <a:pos x="407" y="27"/>
                    </a:cxn>
                    <a:cxn ang="0">
                      <a:pos x="402" y="31"/>
                    </a:cxn>
                    <a:cxn ang="0">
                      <a:pos x="397" y="35"/>
                    </a:cxn>
                    <a:cxn ang="0">
                      <a:pos x="396" y="39"/>
                    </a:cxn>
                    <a:cxn ang="0">
                      <a:pos x="400" y="44"/>
                    </a:cxn>
                    <a:cxn ang="0">
                      <a:pos x="406" y="54"/>
                    </a:cxn>
                    <a:cxn ang="0">
                      <a:pos x="410" y="54"/>
                    </a:cxn>
                    <a:cxn ang="0">
                      <a:pos x="415" y="56"/>
                    </a:cxn>
                    <a:cxn ang="0">
                      <a:pos x="419" y="61"/>
                    </a:cxn>
                    <a:cxn ang="0">
                      <a:pos x="420" y="198"/>
                    </a:cxn>
                    <a:cxn ang="0">
                      <a:pos x="411" y="198"/>
                    </a:cxn>
                    <a:cxn ang="0">
                      <a:pos x="412" y="204"/>
                    </a:cxn>
                    <a:cxn ang="0">
                      <a:pos x="415" y="209"/>
                    </a:cxn>
                    <a:cxn ang="0">
                      <a:pos x="415" y="214"/>
                    </a:cxn>
                    <a:cxn ang="0">
                      <a:pos x="412" y="215"/>
                    </a:cxn>
                    <a:cxn ang="0">
                      <a:pos x="414" y="220"/>
                    </a:cxn>
                    <a:cxn ang="0">
                      <a:pos x="419" y="225"/>
                    </a:cxn>
                    <a:cxn ang="0">
                      <a:pos x="419" y="230"/>
                    </a:cxn>
                    <a:cxn ang="0">
                      <a:pos x="416" y="234"/>
                    </a:cxn>
                    <a:cxn ang="0">
                      <a:pos x="416" y="239"/>
                    </a:cxn>
                    <a:cxn ang="0">
                      <a:pos x="414" y="249"/>
                    </a:cxn>
                    <a:cxn ang="0">
                      <a:pos x="412" y="250"/>
                    </a:cxn>
                    <a:cxn ang="0">
                      <a:pos x="410" y="254"/>
                    </a:cxn>
                    <a:cxn ang="0">
                      <a:pos x="411" y="259"/>
                    </a:cxn>
                    <a:cxn ang="0">
                      <a:pos x="416" y="264"/>
                    </a:cxn>
                    <a:cxn ang="0">
                      <a:pos x="417" y="274"/>
                    </a:cxn>
                    <a:cxn ang="0">
                      <a:pos x="414" y="273"/>
                    </a:cxn>
                    <a:cxn ang="0">
                      <a:pos x="408" y="268"/>
                    </a:cxn>
                    <a:cxn ang="0">
                      <a:pos x="406" y="263"/>
                    </a:cxn>
                    <a:cxn ang="0">
                      <a:pos x="401" y="261"/>
                    </a:cxn>
                    <a:cxn ang="0">
                      <a:pos x="396" y="256"/>
                    </a:cxn>
                    <a:cxn ang="0">
                      <a:pos x="392" y="258"/>
                    </a:cxn>
                    <a:cxn ang="0">
                      <a:pos x="391" y="255"/>
                    </a:cxn>
                    <a:cxn ang="0">
                      <a:pos x="386" y="254"/>
                    </a:cxn>
                    <a:cxn ang="0">
                      <a:pos x="381" y="253"/>
                    </a:cxn>
                    <a:cxn ang="0">
                      <a:pos x="373" y="246"/>
                    </a:cxn>
                    <a:cxn ang="0">
                      <a:pos x="352" y="248"/>
                    </a:cxn>
                    <a:cxn ang="0">
                      <a:pos x="342" y="246"/>
                    </a:cxn>
                    <a:cxn ang="0">
                      <a:pos x="338" y="251"/>
                    </a:cxn>
                    <a:cxn ang="0">
                      <a:pos x="333" y="254"/>
                    </a:cxn>
                    <a:cxn ang="0">
                      <a:pos x="313" y="243"/>
                    </a:cxn>
                    <a:cxn ang="0">
                      <a:pos x="307" y="236"/>
                    </a:cxn>
                    <a:cxn ang="0">
                      <a:pos x="245" y="235"/>
                    </a:cxn>
                    <a:cxn ang="0">
                      <a:pos x="153" y="231"/>
                    </a:cxn>
                    <a:cxn ang="0">
                      <a:pos x="57" y="226"/>
                    </a:cxn>
                    <a:cxn ang="0">
                      <a:pos x="0" y="222"/>
                    </a:cxn>
                  </a:cxnLst>
                  <a:rect l="0" t="0" r="r" b="b"/>
                  <a:pathLst>
                    <a:path w="420" h="274">
                      <a:moveTo>
                        <a:pt x="0" y="222"/>
                      </a:moveTo>
                      <a:lnTo>
                        <a:pt x="11" y="70"/>
                      </a:lnTo>
                      <a:lnTo>
                        <a:pt x="13" y="65"/>
                      </a:lnTo>
                      <a:lnTo>
                        <a:pt x="17" y="0"/>
                      </a:lnTo>
                      <a:lnTo>
                        <a:pt x="112" y="6"/>
                      </a:lnTo>
                      <a:lnTo>
                        <a:pt x="216" y="10"/>
                      </a:lnTo>
                      <a:lnTo>
                        <a:pt x="314" y="12"/>
                      </a:lnTo>
                      <a:lnTo>
                        <a:pt x="412" y="12"/>
                      </a:lnTo>
                      <a:lnTo>
                        <a:pt x="410" y="22"/>
                      </a:lnTo>
                      <a:lnTo>
                        <a:pt x="407" y="27"/>
                      </a:lnTo>
                      <a:lnTo>
                        <a:pt x="402" y="31"/>
                      </a:lnTo>
                      <a:lnTo>
                        <a:pt x="397" y="35"/>
                      </a:lnTo>
                      <a:lnTo>
                        <a:pt x="396" y="39"/>
                      </a:lnTo>
                      <a:lnTo>
                        <a:pt x="400" y="44"/>
                      </a:lnTo>
                      <a:lnTo>
                        <a:pt x="406" y="54"/>
                      </a:lnTo>
                      <a:lnTo>
                        <a:pt x="410" y="54"/>
                      </a:lnTo>
                      <a:lnTo>
                        <a:pt x="415" y="56"/>
                      </a:lnTo>
                      <a:lnTo>
                        <a:pt x="419" y="61"/>
                      </a:lnTo>
                      <a:lnTo>
                        <a:pt x="420" y="198"/>
                      </a:lnTo>
                      <a:lnTo>
                        <a:pt x="411" y="198"/>
                      </a:lnTo>
                      <a:lnTo>
                        <a:pt x="412" y="204"/>
                      </a:lnTo>
                      <a:lnTo>
                        <a:pt x="415" y="209"/>
                      </a:lnTo>
                      <a:lnTo>
                        <a:pt x="415" y="214"/>
                      </a:lnTo>
                      <a:lnTo>
                        <a:pt x="412" y="215"/>
                      </a:lnTo>
                      <a:lnTo>
                        <a:pt x="414" y="220"/>
                      </a:lnTo>
                      <a:lnTo>
                        <a:pt x="419" y="225"/>
                      </a:lnTo>
                      <a:lnTo>
                        <a:pt x="419" y="230"/>
                      </a:lnTo>
                      <a:lnTo>
                        <a:pt x="416" y="234"/>
                      </a:lnTo>
                      <a:lnTo>
                        <a:pt x="416" y="239"/>
                      </a:lnTo>
                      <a:lnTo>
                        <a:pt x="414" y="249"/>
                      </a:lnTo>
                      <a:lnTo>
                        <a:pt x="412" y="250"/>
                      </a:lnTo>
                      <a:lnTo>
                        <a:pt x="410" y="254"/>
                      </a:lnTo>
                      <a:lnTo>
                        <a:pt x="411" y="259"/>
                      </a:lnTo>
                      <a:lnTo>
                        <a:pt x="416" y="264"/>
                      </a:lnTo>
                      <a:lnTo>
                        <a:pt x="417" y="274"/>
                      </a:lnTo>
                      <a:lnTo>
                        <a:pt x="414" y="273"/>
                      </a:lnTo>
                      <a:lnTo>
                        <a:pt x="408" y="268"/>
                      </a:lnTo>
                      <a:lnTo>
                        <a:pt x="406" y="263"/>
                      </a:lnTo>
                      <a:lnTo>
                        <a:pt x="401" y="261"/>
                      </a:lnTo>
                      <a:lnTo>
                        <a:pt x="396" y="256"/>
                      </a:lnTo>
                      <a:lnTo>
                        <a:pt x="392" y="258"/>
                      </a:lnTo>
                      <a:lnTo>
                        <a:pt x="391" y="255"/>
                      </a:lnTo>
                      <a:lnTo>
                        <a:pt x="386" y="254"/>
                      </a:lnTo>
                      <a:lnTo>
                        <a:pt x="381" y="253"/>
                      </a:lnTo>
                      <a:lnTo>
                        <a:pt x="373" y="246"/>
                      </a:lnTo>
                      <a:lnTo>
                        <a:pt x="352" y="248"/>
                      </a:lnTo>
                      <a:lnTo>
                        <a:pt x="342" y="246"/>
                      </a:lnTo>
                      <a:lnTo>
                        <a:pt x="338" y="251"/>
                      </a:lnTo>
                      <a:lnTo>
                        <a:pt x="333" y="254"/>
                      </a:lnTo>
                      <a:lnTo>
                        <a:pt x="313" y="243"/>
                      </a:lnTo>
                      <a:lnTo>
                        <a:pt x="307" y="236"/>
                      </a:lnTo>
                      <a:lnTo>
                        <a:pt x="245" y="235"/>
                      </a:lnTo>
                      <a:lnTo>
                        <a:pt x="153" y="231"/>
                      </a:lnTo>
                      <a:lnTo>
                        <a:pt x="57" y="226"/>
                      </a:lnTo>
                      <a:lnTo>
                        <a:pt x="0" y="22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9" name="Freeform 24"/>
                <p:cNvSpPr>
                  <a:spLocks/>
                </p:cNvSpPr>
                <p:nvPr/>
              </p:nvSpPr>
              <p:spPr bwMode="auto">
                <a:xfrm>
                  <a:off x="2236" y="1051"/>
                  <a:ext cx="546" cy="332"/>
                </a:xfrm>
                <a:custGeom>
                  <a:avLst/>
                  <a:gdLst/>
                  <a:ahLst/>
                  <a:cxnLst>
                    <a:cxn ang="0">
                      <a:pos x="0" y="230"/>
                    </a:cxn>
                    <a:cxn ang="0">
                      <a:pos x="17" y="1"/>
                    </a:cxn>
                    <a:cxn ang="0">
                      <a:pos x="17" y="0"/>
                    </a:cxn>
                    <a:cxn ang="0">
                      <a:pos x="96" y="5"/>
                    </a:cxn>
                    <a:cxn ang="0">
                      <a:pos x="214" y="10"/>
                    </a:cxn>
                    <a:cxn ang="0">
                      <a:pos x="316" y="12"/>
                    </a:cxn>
                    <a:cxn ang="0">
                      <a:pos x="361" y="12"/>
                    </a:cxn>
                    <a:cxn ang="0">
                      <a:pos x="360" y="15"/>
                    </a:cxn>
                    <a:cxn ang="0">
                      <a:pos x="360" y="15"/>
                    </a:cxn>
                    <a:cxn ang="0">
                      <a:pos x="363" y="18"/>
                    </a:cxn>
                    <a:cxn ang="0">
                      <a:pos x="365" y="32"/>
                    </a:cxn>
                    <a:cxn ang="0">
                      <a:pos x="368" y="37"/>
                    </a:cxn>
                    <a:cxn ang="0">
                      <a:pos x="364" y="46"/>
                    </a:cxn>
                    <a:cxn ang="0">
                      <a:pos x="366" y="56"/>
                    </a:cxn>
                    <a:cxn ang="0">
                      <a:pos x="365" y="60"/>
                    </a:cxn>
                    <a:cxn ang="0">
                      <a:pos x="366" y="62"/>
                    </a:cxn>
                    <a:cxn ang="0">
                      <a:pos x="365" y="72"/>
                    </a:cxn>
                    <a:cxn ang="0">
                      <a:pos x="366" y="78"/>
                    </a:cxn>
                    <a:cxn ang="0">
                      <a:pos x="371" y="94"/>
                    </a:cxn>
                    <a:cxn ang="0">
                      <a:pos x="371" y="96"/>
                    </a:cxn>
                    <a:cxn ang="0">
                      <a:pos x="378" y="110"/>
                    </a:cxn>
                    <a:cxn ang="0">
                      <a:pos x="380" y="122"/>
                    </a:cxn>
                    <a:cxn ang="0">
                      <a:pos x="380" y="127"/>
                    </a:cxn>
                    <a:cxn ang="0">
                      <a:pos x="379" y="130"/>
                    </a:cxn>
                    <a:cxn ang="0">
                      <a:pos x="380" y="135"/>
                    </a:cxn>
                    <a:cxn ang="0">
                      <a:pos x="380" y="145"/>
                    </a:cxn>
                    <a:cxn ang="0">
                      <a:pos x="381" y="156"/>
                    </a:cxn>
                    <a:cxn ang="0">
                      <a:pos x="381" y="163"/>
                    </a:cxn>
                    <a:cxn ang="0">
                      <a:pos x="384" y="168"/>
                    </a:cxn>
                    <a:cxn ang="0">
                      <a:pos x="383" y="173"/>
                    </a:cxn>
                    <a:cxn ang="0">
                      <a:pos x="384" y="191"/>
                    </a:cxn>
                    <a:cxn ang="0">
                      <a:pos x="386" y="196"/>
                    </a:cxn>
                    <a:cxn ang="0">
                      <a:pos x="385" y="201"/>
                    </a:cxn>
                    <a:cxn ang="0">
                      <a:pos x="388" y="206"/>
                    </a:cxn>
                    <a:cxn ang="0">
                      <a:pos x="393" y="213"/>
                    </a:cxn>
                    <a:cxn ang="0">
                      <a:pos x="394" y="218"/>
                    </a:cxn>
                    <a:cxn ang="0">
                      <a:pos x="394" y="223"/>
                    </a:cxn>
                    <a:cxn ang="0">
                      <a:pos x="395" y="233"/>
                    </a:cxn>
                    <a:cxn ang="0">
                      <a:pos x="395" y="237"/>
                    </a:cxn>
                    <a:cxn ang="0">
                      <a:pos x="395" y="242"/>
                    </a:cxn>
                    <a:cxn ang="0">
                      <a:pos x="297" y="242"/>
                    </a:cxn>
                    <a:cxn ang="0">
                      <a:pos x="199" y="240"/>
                    </a:cxn>
                    <a:cxn ang="0">
                      <a:pos x="95" y="236"/>
                    </a:cxn>
                    <a:cxn ang="0">
                      <a:pos x="0" y="230"/>
                    </a:cxn>
                  </a:cxnLst>
                  <a:rect l="0" t="0" r="r" b="b"/>
                  <a:pathLst>
                    <a:path w="395" h="242">
                      <a:moveTo>
                        <a:pt x="0" y="230"/>
                      </a:moveTo>
                      <a:lnTo>
                        <a:pt x="17" y="1"/>
                      </a:lnTo>
                      <a:lnTo>
                        <a:pt x="17" y="0"/>
                      </a:lnTo>
                      <a:lnTo>
                        <a:pt x="96" y="5"/>
                      </a:lnTo>
                      <a:lnTo>
                        <a:pt x="214" y="10"/>
                      </a:lnTo>
                      <a:lnTo>
                        <a:pt x="316" y="12"/>
                      </a:lnTo>
                      <a:lnTo>
                        <a:pt x="361" y="12"/>
                      </a:lnTo>
                      <a:lnTo>
                        <a:pt x="360" y="15"/>
                      </a:lnTo>
                      <a:lnTo>
                        <a:pt x="360" y="15"/>
                      </a:lnTo>
                      <a:lnTo>
                        <a:pt x="363" y="18"/>
                      </a:lnTo>
                      <a:lnTo>
                        <a:pt x="365" y="32"/>
                      </a:lnTo>
                      <a:lnTo>
                        <a:pt x="368" y="37"/>
                      </a:lnTo>
                      <a:lnTo>
                        <a:pt x="364" y="46"/>
                      </a:lnTo>
                      <a:lnTo>
                        <a:pt x="366" y="56"/>
                      </a:lnTo>
                      <a:lnTo>
                        <a:pt x="365" y="60"/>
                      </a:lnTo>
                      <a:lnTo>
                        <a:pt x="366" y="62"/>
                      </a:lnTo>
                      <a:lnTo>
                        <a:pt x="365" y="72"/>
                      </a:lnTo>
                      <a:lnTo>
                        <a:pt x="366" y="78"/>
                      </a:lnTo>
                      <a:lnTo>
                        <a:pt x="371" y="94"/>
                      </a:lnTo>
                      <a:lnTo>
                        <a:pt x="371" y="96"/>
                      </a:lnTo>
                      <a:lnTo>
                        <a:pt x="378" y="110"/>
                      </a:lnTo>
                      <a:lnTo>
                        <a:pt x="380" y="122"/>
                      </a:lnTo>
                      <a:lnTo>
                        <a:pt x="380" y="127"/>
                      </a:lnTo>
                      <a:lnTo>
                        <a:pt x="379" y="130"/>
                      </a:lnTo>
                      <a:lnTo>
                        <a:pt x="380" y="135"/>
                      </a:lnTo>
                      <a:lnTo>
                        <a:pt x="380" y="145"/>
                      </a:lnTo>
                      <a:lnTo>
                        <a:pt x="381" y="156"/>
                      </a:lnTo>
                      <a:lnTo>
                        <a:pt x="381" y="163"/>
                      </a:lnTo>
                      <a:lnTo>
                        <a:pt x="384" y="168"/>
                      </a:lnTo>
                      <a:lnTo>
                        <a:pt x="383" y="173"/>
                      </a:lnTo>
                      <a:lnTo>
                        <a:pt x="384" y="191"/>
                      </a:lnTo>
                      <a:lnTo>
                        <a:pt x="386" y="196"/>
                      </a:lnTo>
                      <a:lnTo>
                        <a:pt x="385" y="201"/>
                      </a:lnTo>
                      <a:lnTo>
                        <a:pt x="388" y="206"/>
                      </a:lnTo>
                      <a:lnTo>
                        <a:pt x="393" y="213"/>
                      </a:lnTo>
                      <a:lnTo>
                        <a:pt x="394" y="218"/>
                      </a:lnTo>
                      <a:lnTo>
                        <a:pt x="394" y="223"/>
                      </a:lnTo>
                      <a:lnTo>
                        <a:pt x="395" y="233"/>
                      </a:lnTo>
                      <a:lnTo>
                        <a:pt x="395" y="237"/>
                      </a:lnTo>
                      <a:lnTo>
                        <a:pt x="395" y="242"/>
                      </a:lnTo>
                      <a:lnTo>
                        <a:pt x="297" y="242"/>
                      </a:lnTo>
                      <a:lnTo>
                        <a:pt x="199" y="240"/>
                      </a:lnTo>
                      <a:lnTo>
                        <a:pt x="95" y="236"/>
                      </a:lnTo>
                      <a:lnTo>
                        <a:pt x="0" y="230"/>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30" name="Freeform 25"/>
                <p:cNvSpPr>
                  <a:spLocks/>
                </p:cNvSpPr>
                <p:nvPr/>
              </p:nvSpPr>
              <p:spPr bwMode="auto">
                <a:xfrm>
                  <a:off x="2236" y="1051"/>
                  <a:ext cx="546" cy="332"/>
                </a:xfrm>
                <a:custGeom>
                  <a:avLst/>
                  <a:gdLst/>
                  <a:ahLst/>
                  <a:cxnLst>
                    <a:cxn ang="0">
                      <a:pos x="0" y="230"/>
                    </a:cxn>
                    <a:cxn ang="0">
                      <a:pos x="17" y="1"/>
                    </a:cxn>
                    <a:cxn ang="0">
                      <a:pos x="17" y="0"/>
                    </a:cxn>
                    <a:cxn ang="0">
                      <a:pos x="96" y="5"/>
                    </a:cxn>
                    <a:cxn ang="0">
                      <a:pos x="214" y="10"/>
                    </a:cxn>
                    <a:cxn ang="0">
                      <a:pos x="316" y="12"/>
                    </a:cxn>
                    <a:cxn ang="0">
                      <a:pos x="361" y="12"/>
                    </a:cxn>
                    <a:cxn ang="0">
                      <a:pos x="360" y="15"/>
                    </a:cxn>
                    <a:cxn ang="0">
                      <a:pos x="360" y="15"/>
                    </a:cxn>
                    <a:cxn ang="0">
                      <a:pos x="363" y="18"/>
                    </a:cxn>
                    <a:cxn ang="0">
                      <a:pos x="365" y="32"/>
                    </a:cxn>
                    <a:cxn ang="0">
                      <a:pos x="368" y="37"/>
                    </a:cxn>
                    <a:cxn ang="0">
                      <a:pos x="364" y="46"/>
                    </a:cxn>
                    <a:cxn ang="0">
                      <a:pos x="366" y="56"/>
                    </a:cxn>
                    <a:cxn ang="0">
                      <a:pos x="365" y="60"/>
                    </a:cxn>
                    <a:cxn ang="0">
                      <a:pos x="366" y="62"/>
                    </a:cxn>
                    <a:cxn ang="0">
                      <a:pos x="365" y="72"/>
                    </a:cxn>
                    <a:cxn ang="0">
                      <a:pos x="366" y="78"/>
                    </a:cxn>
                    <a:cxn ang="0">
                      <a:pos x="371" y="94"/>
                    </a:cxn>
                    <a:cxn ang="0">
                      <a:pos x="371" y="96"/>
                    </a:cxn>
                    <a:cxn ang="0">
                      <a:pos x="378" y="110"/>
                    </a:cxn>
                    <a:cxn ang="0">
                      <a:pos x="380" y="122"/>
                    </a:cxn>
                    <a:cxn ang="0">
                      <a:pos x="380" y="127"/>
                    </a:cxn>
                    <a:cxn ang="0">
                      <a:pos x="379" y="130"/>
                    </a:cxn>
                    <a:cxn ang="0">
                      <a:pos x="380" y="135"/>
                    </a:cxn>
                    <a:cxn ang="0">
                      <a:pos x="380" y="145"/>
                    </a:cxn>
                    <a:cxn ang="0">
                      <a:pos x="381" y="156"/>
                    </a:cxn>
                    <a:cxn ang="0">
                      <a:pos x="381" y="163"/>
                    </a:cxn>
                    <a:cxn ang="0">
                      <a:pos x="384" y="168"/>
                    </a:cxn>
                    <a:cxn ang="0">
                      <a:pos x="383" y="173"/>
                    </a:cxn>
                    <a:cxn ang="0">
                      <a:pos x="384" y="191"/>
                    </a:cxn>
                    <a:cxn ang="0">
                      <a:pos x="386" y="196"/>
                    </a:cxn>
                    <a:cxn ang="0">
                      <a:pos x="385" y="201"/>
                    </a:cxn>
                    <a:cxn ang="0">
                      <a:pos x="388" y="206"/>
                    </a:cxn>
                    <a:cxn ang="0">
                      <a:pos x="393" y="213"/>
                    </a:cxn>
                    <a:cxn ang="0">
                      <a:pos x="394" y="218"/>
                    </a:cxn>
                    <a:cxn ang="0">
                      <a:pos x="394" y="223"/>
                    </a:cxn>
                    <a:cxn ang="0">
                      <a:pos x="395" y="233"/>
                    </a:cxn>
                    <a:cxn ang="0">
                      <a:pos x="395" y="237"/>
                    </a:cxn>
                    <a:cxn ang="0">
                      <a:pos x="395" y="242"/>
                    </a:cxn>
                    <a:cxn ang="0">
                      <a:pos x="297" y="242"/>
                    </a:cxn>
                    <a:cxn ang="0">
                      <a:pos x="199" y="240"/>
                    </a:cxn>
                    <a:cxn ang="0">
                      <a:pos x="95" y="236"/>
                    </a:cxn>
                    <a:cxn ang="0">
                      <a:pos x="0" y="230"/>
                    </a:cxn>
                  </a:cxnLst>
                  <a:rect l="0" t="0" r="r" b="b"/>
                  <a:pathLst>
                    <a:path w="395" h="242">
                      <a:moveTo>
                        <a:pt x="0" y="230"/>
                      </a:moveTo>
                      <a:lnTo>
                        <a:pt x="17" y="1"/>
                      </a:lnTo>
                      <a:lnTo>
                        <a:pt x="17" y="0"/>
                      </a:lnTo>
                      <a:lnTo>
                        <a:pt x="96" y="5"/>
                      </a:lnTo>
                      <a:lnTo>
                        <a:pt x="214" y="10"/>
                      </a:lnTo>
                      <a:lnTo>
                        <a:pt x="316" y="12"/>
                      </a:lnTo>
                      <a:lnTo>
                        <a:pt x="361" y="12"/>
                      </a:lnTo>
                      <a:lnTo>
                        <a:pt x="360" y="15"/>
                      </a:lnTo>
                      <a:lnTo>
                        <a:pt x="360" y="15"/>
                      </a:lnTo>
                      <a:lnTo>
                        <a:pt x="363" y="18"/>
                      </a:lnTo>
                      <a:lnTo>
                        <a:pt x="365" y="32"/>
                      </a:lnTo>
                      <a:lnTo>
                        <a:pt x="368" y="37"/>
                      </a:lnTo>
                      <a:lnTo>
                        <a:pt x="364" y="46"/>
                      </a:lnTo>
                      <a:lnTo>
                        <a:pt x="366" y="56"/>
                      </a:lnTo>
                      <a:lnTo>
                        <a:pt x="365" y="60"/>
                      </a:lnTo>
                      <a:lnTo>
                        <a:pt x="366" y="62"/>
                      </a:lnTo>
                      <a:lnTo>
                        <a:pt x="365" y="72"/>
                      </a:lnTo>
                      <a:lnTo>
                        <a:pt x="366" y="78"/>
                      </a:lnTo>
                      <a:lnTo>
                        <a:pt x="371" y="94"/>
                      </a:lnTo>
                      <a:lnTo>
                        <a:pt x="371" y="96"/>
                      </a:lnTo>
                      <a:lnTo>
                        <a:pt x="378" y="110"/>
                      </a:lnTo>
                      <a:lnTo>
                        <a:pt x="380" y="122"/>
                      </a:lnTo>
                      <a:lnTo>
                        <a:pt x="380" y="127"/>
                      </a:lnTo>
                      <a:lnTo>
                        <a:pt x="379" y="130"/>
                      </a:lnTo>
                      <a:lnTo>
                        <a:pt x="380" y="135"/>
                      </a:lnTo>
                      <a:lnTo>
                        <a:pt x="380" y="145"/>
                      </a:lnTo>
                      <a:lnTo>
                        <a:pt x="381" y="156"/>
                      </a:lnTo>
                      <a:lnTo>
                        <a:pt x="381" y="163"/>
                      </a:lnTo>
                      <a:lnTo>
                        <a:pt x="384" y="168"/>
                      </a:lnTo>
                      <a:lnTo>
                        <a:pt x="383" y="173"/>
                      </a:lnTo>
                      <a:lnTo>
                        <a:pt x="384" y="191"/>
                      </a:lnTo>
                      <a:lnTo>
                        <a:pt x="386" y="196"/>
                      </a:lnTo>
                      <a:lnTo>
                        <a:pt x="385" y="201"/>
                      </a:lnTo>
                      <a:lnTo>
                        <a:pt x="388" y="206"/>
                      </a:lnTo>
                      <a:lnTo>
                        <a:pt x="393" y="213"/>
                      </a:lnTo>
                      <a:lnTo>
                        <a:pt x="394" y="218"/>
                      </a:lnTo>
                      <a:lnTo>
                        <a:pt x="394" y="223"/>
                      </a:lnTo>
                      <a:lnTo>
                        <a:pt x="395" y="233"/>
                      </a:lnTo>
                      <a:lnTo>
                        <a:pt x="395" y="237"/>
                      </a:lnTo>
                      <a:lnTo>
                        <a:pt x="395" y="242"/>
                      </a:lnTo>
                      <a:lnTo>
                        <a:pt x="297" y="242"/>
                      </a:lnTo>
                      <a:lnTo>
                        <a:pt x="199" y="240"/>
                      </a:lnTo>
                      <a:lnTo>
                        <a:pt x="95" y="236"/>
                      </a:lnTo>
                      <a:lnTo>
                        <a:pt x="0" y="230"/>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31" name="Freeform 26"/>
                <p:cNvSpPr>
                  <a:spLocks/>
                </p:cNvSpPr>
                <p:nvPr/>
              </p:nvSpPr>
              <p:spPr bwMode="auto">
                <a:xfrm>
                  <a:off x="2248" y="2318"/>
                  <a:ext cx="721" cy="369"/>
                </a:xfrm>
                <a:custGeom>
                  <a:avLst/>
                  <a:gdLst/>
                  <a:ahLst/>
                  <a:cxnLst>
                    <a:cxn ang="0">
                      <a:pos x="3" y="0"/>
                    </a:cxn>
                    <a:cxn ang="0">
                      <a:pos x="157" y="8"/>
                    </a:cxn>
                    <a:cxn ang="0">
                      <a:pos x="432" y="12"/>
                    </a:cxn>
                    <a:cxn ang="0">
                      <a:pos x="507" y="48"/>
                    </a:cxn>
                    <a:cxn ang="0">
                      <a:pos x="520" y="132"/>
                    </a:cxn>
                    <a:cxn ang="0">
                      <a:pos x="507" y="263"/>
                    </a:cxn>
                    <a:cxn ang="0">
                      <a:pos x="498" y="258"/>
                    </a:cxn>
                    <a:cxn ang="0">
                      <a:pos x="477" y="244"/>
                    </a:cxn>
                    <a:cxn ang="0">
                      <a:pos x="469" y="248"/>
                    </a:cxn>
                    <a:cxn ang="0">
                      <a:pos x="462" y="251"/>
                    </a:cxn>
                    <a:cxn ang="0">
                      <a:pos x="453" y="244"/>
                    </a:cxn>
                    <a:cxn ang="0">
                      <a:pos x="439" y="252"/>
                    </a:cxn>
                    <a:cxn ang="0">
                      <a:pos x="429" y="248"/>
                    </a:cxn>
                    <a:cxn ang="0">
                      <a:pos x="419" y="253"/>
                    </a:cxn>
                    <a:cxn ang="0">
                      <a:pos x="409" y="259"/>
                    </a:cxn>
                    <a:cxn ang="0">
                      <a:pos x="401" y="259"/>
                    </a:cxn>
                    <a:cxn ang="0">
                      <a:pos x="391" y="254"/>
                    </a:cxn>
                    <a:cxn ang="0">
                      <a:pos x="384" y="249"/>
                    </a:cxn>
                    <a:cxn ang="0">
                      <a:pos x="375" y="251"/>
                    </a:cxn>
                    <a:cxn ang="0">
                      <a:pos x="366" y="244"/>
                    </a:cxn>
                    <a:cxn ang="0">
                      <a:pos x="364" y="248"/>
                    </a:cxn>
                    <a:cxn ang="0">
                      <a:pos x="357" y="261"/>
                    </a:cxn>
                    <a:cxn ang="0">
                      <a:pos x="352" y="261"/>
                    </a:cxn>
                    <a:cxn ang="0">
                      <a:pos x="352" y="251"/>
                    </a:cxn>
                    <a:cxn ang="0">
                      <a:pos x="340" y="254"/>
                    </a:cxn>
                    <a:cxn ang="0">
                      <a:pos x="333" y="248"/>
                    </a:cxn>
                    <a:cxn ang="0">
                      <a:pos x="326" y="244"/>
                    </a:cxn>
                    <a:cxn ang="0">
                      <a:pos x="313" y="249"/>
                    </a:cxn>
                    <a:cxn ang="0">
                      <a:pos x="304" y="251"/>
                    </a:cxn>
                    <a:cxn ang="0">
                      <a:pos x="303" y="241"/>
                    </a:cxn>
                    <a:cxn ang="0">
                      <a:pos x="294" y="236"/>
                    </a:cxn>
                    <a:cxn ang="0">
                      <a:pos x="291" y="231"/>
                    </a:cxn>
                    <a:cxn ang="0">
                      <a:pos x="276" y="233"/>
                    </a:cxn>
                    <a:cxn ang="0">
                      <a:pos x="267" y="232"/>
                    </a:cxn>
                    <a:cxn ang="0">
                      <a:pos x="259" y="228"/>
                    </a:cxn>
                    <a:cxn ang="0">
                      <a:pos x="244" y="226"/>
                    </a:cxn>
                    <a:cxn ang="0">
                      <a:pos x="235" y="224"/>
                    </a:cxn>
                    <a:cxn ang="0">
                      <a:pos x="228" y="223"/>
                    </a:cxn>
                    <a:cxn ang="0">
                      <a:pos x="226" y="213"/>
                    </a:cxn>
                    <a:cxn ang="0">
                      <a:pos x="218" y="207"/>
                    </a:cxn>
                    <a:cxn ang="0">
                      <a:pos x="214" y="209"/>
                    </a:cxn>
                    <a:cxn ang="0">
                      <a:pos x="204" y="208"/>
                    </a:cxn>
                    <a:cxn ang="0">
                      <a:pos x="195" y="208"/>
                    </a:cxn>
                    <a:cxn ang="0">
                      <a:pos x="181" y="194"/>
                    </a:cxn>
                    <a:cxn ang="0">
                      <a:pos x="177" y="185"/>
                    </a:cxn>
                    <a:cxn ang="0">
                      <a:pos x="176" y="47"/>
                    </a:cxn>
                    <a:cxn ang="0">
                      <a:pos x="146" y="46"/>
                    </a:cxn>
                    <a:cxn ang="0">
                      <a:pos x="0" y="38"/>
                    </a:cxn>
                  </a:cxnLst>
                  <a:rect l="0" t="0" r="r" b="b"/>
                  <a:pathLst>
                    <a:path w="521" h="266">
                      <a:moveTo>
                        <a:pt x="0" y="38"/>
                      </a:moveTo>
                      <a:lnTo>
                        <a:pt x="3" y="0"/>
                      </a:lnTo>
                      <a:lnTo>
                        <a:pt x="62" y="4"/>
                      </a:lnTo>
                      <a:lnTo>
                        <a:pt x="157" y="8"/>
                      </a:lnTo>
                      <a:lnTo>
                        <a:pt x="294" y="12"/>
                      </a:lnTo>
                      <a:lnTo>
                        <a:pt x="432" y="12"/>
                      </a:lnTo>
                      <a:lnTo>
                        <a:pt x="506" y="9"/>
                      </a:lnTo>
                      <a:lnTo>
                        <a:pt x="507" y="48"/>
                      </a:lnTo>
                      <a:lnTo>
                        <a:pt x="518" y="112"/>
                      </a:lnTo>
                      <a:lnTo>
                        <a:pt x="520" y="132"/>
                      </a:lnTo>
                      <a:lnTo>
                        <a:pt x="521" y="266"/>
                      </a:lnTo>
                      <a:lnTo>
                        <a:pt x="507" y="263"/>
                      </a:lnTo>
                      <a:lnTo>
                        <a:pt x="502" y="259"/>
                      </a:lnTo>
                      <a:lnTo>
                        <a:pt x="498" y="258"/>
                      </a:lnTo>
                      <a:lnTo>
                        <a:pt x="488" y="251"/>
                      </a:lnTo>
                      <a:lnTo>
                        <a:pt x="477" y="244"/>
                      </a:lnTo>
                      <a:lnTo>
                        <a:pt x="473" y="244"/>
                      </a:lnTo>
                      <a:lnTo>
                        <a:pt x="469" y="248"/>
                      </a:lnTo>
                      <a:lnTo>
                        <a:pt x="467" y="251"/>
                      </a:lnTo>
                      <a:lnTo>
                        <a:pt x="462" y="251"/>
                      </a:lnTo>
                      <a:lnTo>
                        <a:pt x="458" y="249"/>
                      </a:lnTo>
                      <a:lnTo>
                        <a:pt x="453" y="244"/>
                      </a:lnTo>
                      <a:lnTo>
                        <a:pt x="443" y="248"/>
                      </a:lnTo>
                      <a:lnTo>
                        <a:pt x="439" y="252"/>
                      </a:lnTo>
                      <a:lnTo>
                        <a:pt x="434" y="252"/>
                      </a:lnTo>
                      <a:lnTo>
                        <a:pt x="429" y="248"/>
                      </a:lnTo>
                      <a:lnTo>
                        <a:pt x="425" y="252"/>
                      </a:lnTo>
                      <a:lnTo>
                        <a:pt x="419" y="253"/>
                      </a:lnTo>
                      <a:lnTo>
                        <a:pt x="414" y="259"/>
                      </a:lnTo>
                      <a:lnTo>
                        <a:pt x="409" y="259"/>
                      </a:lnTo>
                      <a:lnTo>
                        <a:pt x="406" y="263"/>
                      </a:lnTo>
                      <a:lnTo>
                        <a:pt x="401" y="259"/>
                      </a:lnTo>
                      <a:lnTo>
                        <a:pt x="396" y="257"/>
                      </a:lnTo>
                      <a:lnTo>
                        <a:pt x="391" y="254"/>
                      </a:lnTo>
                      <a:lnTo>
                        <a:pt x="389" y="249"/>
                      </a:lnTo>
                      <a:lnTo>
                        <a:pt x="384" y="249"/>
                      </a:lnTo>
                      <a:lnTo>
                        <a:pt x="379" y="253"/>
                      </a:lnTo>
                      <a:lnTo>
                        <a:pt x="375" y="251"/>
                      </a:lnTo>
                      <a:lnTo>
                        <a:pt x="370" y="246"/>
                      </a:lnTo>
                      <a:lnTo>
                        <a:pt x="366" y="244"/>
                      </a:lnTo>
                      <a:lnTo>
                        <a:pt x="364" y="246"/>
                      </a:lnTo>
                      <a:lnTo>
                        <a:pt x="364" y="248"/>
                      </a:lnTo>
                      <a:lnTo>
                        <a:pt x="359" y="252"/>
                      </a:lnTo>
                      <a:lnTo>
                        <a:pt x="357" y="261"/>
                      </a:lnTo>
                      <a:lnTo>
                        <a:pt x="354" y="262"/>
                      </a:lnTo>
                      <a:lnTo>
                        <a:pt x="352" y="261"/>
                      </a:lnTo>
                      <a:lnTo>
                        <a:pt x="350" y="256"/>
                      </a:lnTo>
                      <a:lnTo>
                        <a:pt x="352" y="251"/>
                      </a:lnTo>
                      <a:lnTo>
                        <a:pt x="347" y="251"/>
                      </a:lnTo>
                      <a:lnTo>
                        <a:pt x="340" y="254"/>
                      </a:lnTo>
                      <a:lnTo>
                        <a:pt x="335" y="253"/>
                      </a:lnTo>
                      <a:lnTo>
                        <a:pt x="333" y="248"/>
                      </a:lnTo>
                      <a:lnTo>
                        <a:pt x="328" y="248"/>
                      </a:lnTo>
                      <a:lnTo>
                        <a:pt x="326" y="244"/>
                      </a:lnTo>
                      <a:lnTo>
                        <a:pt x="321" y="242"/>
                      </a:lnTo>
                      <a:lnTo>
                        <a:pt x="313" y="249"/>
                      </a:lnTo>
                      <a:lnTo>
                        <a:pt x="310" y="252"/>
                      </a:lnTo>
                      <a:lnTo>
                        <a:pt x="304" y="251"/>
                      </a:lnTo>
                      <a:lnTo>
                        <a:pt x="303" y="244"/>
                      </a:lnTo>
                      <a:lnTo>
                        <a:pt x="303" y="241"/>
                      </a:lnTo>
                      <a:lnTo>
                        <a:pt x="298" y="241"/>
                      </a:lnTo>
                      <a:lnTo>
                        <a:pt x="294" y="236"/>
                      </a:lnTo>
                      <a:lnTo>
                        <a:pt x="296" y="231"/>
                      </a:lnTo>
                      <a:lnTo>
                        <a:pt x="291" y="231"/>
                      </a:lnTo>
                      <a:lnTo>
                        <a:pt x="281" y="229"/>
                      </a:lnTo>
                      <a:lnTo>
                        <a:pt x="276" y="233"/>
                      </a:lnTo>
                      <a:lnTo>
                        <a:pt x="271" y="236"/>
                      </a:lnTo>
                      <a:lnTo>
                        <a:pt x="267" y="232"/>
                      </a:lnTo>
                      <a:lnTo>
                        <a:pt x="264" y="228"/>
                      </a:lnTo>
                      <a:lnTo>
                        <a:pt x="259" y="228"/>
                      </a:lnTo>
                      <a:lnTo>
                        <a:pt x="254" y="229"/>
                      </a:lnTo>
                      <a:lnTo>
                        <a:pt x="244" y="226"/>
                      </a:lnTo>
                      <a:lnTo>
                        <a:pt x="239" y="223"/>
                      </a:lnTo>
                      <a:lnTo>
                        <a:pt x="235" y="224"/>
                      </a:lnTo>
                      <a:lnTo>
                        <a:pt x="233" y="223"/>
                      </a:lnTo>
                      <a:lnTo>
                        <a:pt x="228" y="223"/>
                      </a:lnTo>
                      <a:lnTo>
                        <a:pt x="226" y="218"/>
                      </a:lnTo>
                      <a:lnTo>
                        <a:pt x="226" y="213"/>
                      </a:lnTo>
                      <a:lnTo>
                        <a:pt x="223" y="209"/>
                      </a:lnTo>
                      <a:lnTo>
                        <a:pt x="218" y="207"/>
                      </a:lnTo>
                      <a:lnTo>
                        <a:pt x="216" y="204"/>
                      </a:lnTo>
                      <a:lnTo>
                        <a:pt x="214" y="209"/>
                      </a:lnTo>
                      <a:lnTo>
                        <a:pt x="210" y="209"/>
                      </a:lnTo>
                      <a:lnTo>
                        <a:pt x="204" y="208"/>
                      </a:lnTo>
                      <a:lnTo>
                        <a:pt x="199" y="209"/>
                      </a:lnTo>
                      <a:lnTo>
                        <a:pt x="195" y="208"/>
                      </a:lnTo>
                      <a:lnTo>
                        <a:pt x="186" y="198"/>
                      </a:lnTo>
                      <a:lnTo>
                        <a:pt x="181" y="194"/>
                      </a:lnTo>
                      <a:lnTo>
                        <a:pt x="176" y="194"/>
                      </a:lnTo>
                      <a:lnTo>
                        <a:pt x="177" y="185"/>
                      </a:lnTo>
                      <a:lnTo>
                        <a:pt x="181" y="49"/>
                      </a:lnTo>
                      <a:lnTo>
                        <a:pt x="176" y="47"/>
                      </a:lnTo>
                      <a:lnTo>
                        <a:pt x="171" y="46"/>
                      </a:lnTo>
                      <a:lnTo>
                        <a:pt x="146" y="46"/>
                      </a:lnTo>
                      <a:lnTo>
                        <a:pt x="83" y="43"/>
                      </a:lnTo>
                      <a:lnTo>
                        <a:pt x="0" y="38"/>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dirty="0">
                    <a:solidFill>
                      <a:prstClr val="black"/>
                    </a:solidFill>
                    <a:latin typeface="Calibri"/>
                  </a:endParaRPr>
                </a:p>
              </p:txBody>
            </p:sp>
            <p:sp>
              <p:nvSpPr>
                <p:cNvPr id="32" name="Freeform 27"/>
                <p:cNvSpPr>
                  <a:spLocks/>
                </p:cNvSpPr>
                <p:nvPr/>
              </p:nvSpPr>
              <p:spPr bwMode="auto">
                <a:xfrm>
                  <a:off x="2248" y="2318"/>
                  <a:ext cx="721" cy="369"/>
                </a:xfrm>
                <a:custGeom>
                  <a:avLst/>
                  <a:gdLst/>
                  <a:ahLst/>
                  <a:cxnLst>
                    <a:cxn ang="0">
                      <a:pos x="3" y="0"/>
                    </a:cxn>
                    <a:cxn ang="0">
                      <a:pos x="157" y="8"/>
                    </a:cxn>
                    <a:cxn ang="0">
                      <a:pos x="432" y="12"/>
                    </a:cxn>
                    <a:cxn ang="0">
                      <a:pos x="507" y="48"/>
                    </a:cxn>
                    <a:cxn ang="0">
                      <a:pos x="520" y="132"/>
                    </a:cxn>
                    <a:cxn ang="0">
                      <a:pos x="507" y="263"/>
                    </a:cxn>
                    <a:cxn ang="0">
                      <a:pos x="498" y="258"/>
                    </a:cxn>
                    <a:cxn ang="0">
                      <a:pos x="477" y="244"/>
                    </a:cxn>
                    <a:cxn ang="0">
                      <a:pos x="469" y="248"/>
                    </a:cxn>
                    <a:cxn ang="0">
                      <a:pos x="462" y="251"/>
                    </a:cxn>
                    <a:cxn ang="0">
                      <a:pos x="453" y="244"/>
                    </a:cxn>
                    <a:cxn ang="0">
                      <a:pos x="439" y="252"/>
                    </a:cxn>
                    <a:cxn ang="0">
                      <a:pos x="429" y="248"/>
                    </a:cxn>
                    <a:cxn ang="0">
                      <a:pos x="419" y="253"/>
                    </a:cxn>
                    <a:cxn ang="0">
                      <a:pos x="409" y="259"/>
                    </a:cxn>
                    <a:cxn ang="0">
                      <a:pos x="401" y="259"/>
                    </a:cxn>
                    <a:cxn ang="0">
                      <a:pos x="391" y="254"/>
                    </a:cxn>
                    <a:cxn ang="0">
                      <a:pos x="384" y="249"/>
                    </a:cxn>
                    <a:cxn ang="0">
                      <a:pos x="375" y="251"/>
                    </a:cxn>
                    <a:cxn ang="0">
                      <a:pos x="366" y="244"/>
                    </a:cxn>
                    <a:cxn ang="0">
                      <a:pos x="364" y="248"/>
                    </a:cxn>
                    <a:cxn ang="0">
                      <a:pos x="357" y="261"/>
                    </a:cxn>
                    <a:cxn ang="0">
                      <a:pos x="352" y="261"/>
                    </a:cxn>
                    <a:cxn ang="0">
                      <a:pos x="352" y="251"/>
                    </a:cxn>
                    <a:cxn ang="0">
                      <a:pos x="340" y="254"/>
                    </a:cxn>
                    <a:cxn ang="0">
                      <a:pos x="333" y="248"/>
                    </a:cxn>
                    <a:cxn ang="0">
                      <a:pos x="326" y="244"/>
                    </a:cxn>
                    <a:cxn ang="0">
                      <a:pos x="313" y="249"/>
                    </a:cxn>
                    <a:cxn ang="0">
                      <a:pos x="304" y="251"/>
                    </a:cxn>
                    <a:cxn ang="0">
                      <a:pos x="303" y="241"/>
                    </a:cxn>
                    <a:cxn ang="0">
                      <a:pos x="294" y="236"/>
                    </a:cxn>
                    <a:cxn ang="0">
                      <a:pos x="291" y="231"/>
                    </a:cxn>
                    <a:cxn ang="0">
                      <a:pos x="276" y="233"/>
                    </a:cxn>
                    <a:cxn ang="0">
                      <a:pos x="267" y="232"/>
                    </a:cxn>
                    <a:cxn ang="0">
                      <a:pos x="259" y="228"/>
                    </a:cxn>
                    <a:cxn ang="0">
                      <a:pos x="244" y="226"/>
                    </a:cxn>
                    <a:cxn ang="0">
                      <a:pos x="235" y="224"/>
                    </a:cxn>
                    <a:cxn ang="0">
                      <a:pos x="228" y="223"/>
                    </a:cxn>
                    <a:cxn ang="0">
                      <a:pos x="226" y="213"/>
                    </a:cxn>
                    <a:cxn ang="0">
                      <a:pos x="218" y="207"/>
                    </a:cxn>
                    <a:cxn ang="0">
                      <a:pos x="214" y="209"/>
                    </a:cxn>
                    <a:cxn ang="0">
                      <a:pos x="204" y="208"/>
                    </a:cxn>
                    <a:cxn ang="0">
                      <a:pos x="195" y="208"/>
                    </a:cxn>
                    <a:cxn ang="0">
                      <a:pos x="181" y="194"/>
                    </a:cxn>
                    <a:cxn ang="0">
                      <a:pos x="177" y="185"/>
                    </a:cxn>
                    <a:cxn ang="0">
                      <a:pos x="176" y="47"/>
                    </a:cxn>
                    <a:cxn ang="0">
                      <a:pos x="146" y="46"/>
                    </a:cxn>
                    <a:cxn ang="0">
                      <a:pos x="0" y="38"/>
                    </a:cxn>
                  </a:cxnLst>
                  <a:rect l="0" t="0" r="r" b="b"/>
                  <a:pathLst>
                    <a:path w="521" h="266">
                      <a:moveTo>
                        <a:pt x="0" y="38"/>
                      </a:moveTo>
                      <a:lnTo>
                        <a:pt x="3" y="0"/>
                      </a:lnTo>
                      <a:lnTo>
                        <a:pt x="62" y="4"/>
                      </a:lnTo>
                      <a:lnTo>
                        <a:pt x="157" y="8"/>
                      </a:lnTo>
                      <a:lnTo>
                        <a:pt x="294" y="12"/>
                      </a:lnTo>
                      <a:lnTo>
                        <a:pt x="432" y="12"/>
                      </a:lnTo>
                      <a:lnTo>
                        <a:pt x="506" y="9"/>
                      </a:lnTo>
                      <a:lnTo>
                        <a:pt x="507" y="48"/>
                      </a:lnTo>
                      <a:lnTo>
                        <a:pt x="518" y="112"/>
                      </a:lnTo>
                      <a:lnTo>
                        <a:pt x="520" y="132"/>
                      </a:lnTo>
                      <a:lnTo>
                        <a:pt x="521" y="266"/>
                      </a:lnTo>
                      <a:lnTo>
                        <a:pt x="507" y="263"/>
                      </a:lnTo>
                      <a:lnTo>
                        <a:pt x="502" y="259"/>
                      </a:lnTo>
                      <a:lnTo>
                        <a:pt x="498" y="258"/>
                      </a:lnTo>
                      <a:lnTo>
                        <a:pt x="488" y="251"/>
                      </a:lnTo>
                      <a:lnTo>
                        <a:pt x="477" y="244"/>
                      </a:lnTo>
                      <a:lnTo>
                        <a:pt x="473" y="244"/>
                      </a:lnTo>
                      <a:lnTo>
                        <a:pt x="469" y="248"/>
                      </a:lnTo>
                      <a:lnTo>
                        <a:pt x="467" y="251"/>
                      </a:lnTo>
                      <a:lnTo>
                        <a:pt x="462" y="251"/>
                      </a:lnTo>
                      <a:lnTo>
                        <a:pt x="458" y="249"/>
                      </a:lnTo>
                      <a:lnTo>
                        <a:pt x="453" y="244"/>
                      </a:lnTo>
                      <a:lnTo>
                        <a:pt x="443" y="248"/>
                      </a:lnTo>
                      <a:lnTo>
                        <a:pt x="439" y="252"/>
                      </a:lnTo>
                      <a:lnTo>
                        <a:pt x="434" y="252"/>
                      </a:lnTo>
                      <a:lnTo>
                        <a:pt x="429" y="248"/>
                      </a:lnTo>
                      <a:lnTo>
                        <a:pt x="425" y="252"/>
                      </a:lnTo>
                      <a:lnTo>
                        <a:pt x="419" y="253"/>
                      </a:lnTo>
                      <a:lnTo>
                        <a:pt x="414" y="259"/>
                      </a:lnTo>
                      <a:lnTo>
                        <a:pt x="409" y="259"/>
                      </a:lnTo>
                      <a:lnTo>
                        <a:pt x="406" y="263"/>
                      </a:lnTo>
                      <a:lnTo>
                        <a:pt x="401" y="259"/>
                      </a:lnTo>
                      <a:lnTo>
                        <a:pt x="396" y="257"/>
                      </a:lnTo>
                      <a:lnTo>
                        <a:pt x="391" y="254"/>
                      </a:lnTo>
                      <a:lnTo>
                        <a:pt x="389" y="249"/>
                      </a:lnTo>
                      <a:lnTo>
                        <a:pt x="384" y="249"/>
                      </a:lnTo>
                      <a:lnTo>
                        <a:pt x="379" y="253"/>
                      </a:lnTo>
                      <a:lnTo>
                        <a:pt x="375" y="251"/>
                      </a:lnTo>
                      <a:lnTo>
                        <a:pt x="370" y="246"/>
                      </a:lnTo>
                      <a:lnTo>
                        <a:pt x="366" y="244"/>
                      </a:lnTo>
                      <a:lnTo>
                        <a:pt x="364" y="246"/>
                      </a:lnTo>
                      <a:lnTo>
                        <a:pt x="364" y="248"/>
                      </a:lnTo>
                      <a:lnTo>
                        <a:pt x="359" y="252"/>
                      </a:lnTo>
                      <a:lnTo>
                        <a:pt x="357" y="261"/>
                      </a:lnTo>
                      <a:lnTo>
                        <a:pt x="354" y="262"/>
                      </a:lnTo>
                      <a:lnTo>
                        <a:pt x="352" y="261"/>
                      </a:lnTo>
                      <a:lnTo>
                        <a:pt x="350" y="256"/>
                      </a:lnTo>
                      <a:lnTo>
                        <a:pt x="352" y="251"/>
                      </a:lnTo>
                      <a:lnTo>
                        <a:pt x="347" y="251"/>
                      </a:lnTo>
                      <a:lnTo>
                        <a:pt x="340" y="254"/>
                      </a:lnTo>
                      <a:lnTo>
                        <a:pt x="335" y="253"/>
                      </a:lnTo>
                      <a:lnTo>
                        <a:pt x="333" y="248"/>
                      </a:lnTo>
                      <a:lnTo>
                        <a:pt x="328" y="248"/>
                      </a:lnTo>
                      <a:lnTo>
                        <a:pt x="326" y="244"/>
                      </a:lnTo>
                      <a:lnTo>
                        <a:pt x="321" y="242"/>
                      </a:lnTo>
                      <a:lnTo>
                        <a:pt x="313" y="249"/>
                      </a:lnTo>
                      <a:lnTo>
                        <a:pt x="310" y="252"/>
                      </a:lnTo>
                      <a:lnTo>
                        <a:pt x="304" y="251"/>
                      </a:lnTo>
                      <a:lnTo>
                        <a:pt x="303" y="244"/>
                      </a:lnTo>
                      <a:lnTo>
                        <a:pt x="303" y="241"/>
                      </a:lnTo>
                      <a:lnTo>
                        <a:pt x="298" y="241"/>
                      </a:lnTo>
                      <a:lnTo>
                        <a:pt x="294" y="236"/>
                      </a:lnTo>
                      <a:lnTo>
                        <a:pt x="296" y="231"/>
                      </a:lnTo>
                      <a:lnTo>
                        <a:pt x="291" y="231"/>
                      </a:lnTo>
                      <a:lnTo>
                        <a:pt x="281" y="229"/>
                      </a:lnTo>
                      <a:lnTo>
                        <a:pt x="276" y="233"/>
                      </a:lnTo>
                      <a:lnTo>
                        <a:pt x="271" y="236"/>
                      </a:lnTo>
                      <a:lnTo>
                        <a:pt x="267" y="232"/>
                      </a:lnTo>
                      <a:lnTo>
                        <a:pt x="264" y="228"/>
                      </a:lnTo>
                      <a:lnTo>
                        <a:pt x="259" y="228"/>
                      </a:lnTo>
                      <a:lnTo>
                        <a:pt x="254" y="229"/>
                      </a:lnTo>
                      <a:lnTo>
                        <a:pt x="244" y="226"/>
                      </a:lnTo>
                      <a:lnTo>
                        <a:pt x="239" y="223"/>
                      </a:lnTo>
                      <a:lnTo>
                        <a:pt x="235" y="224"/>
                      </a:lnTo>
                      <a:lnTo>
                        <a:pt x="233" y="223"/>
                      </a:lnTo>
                      <a:lnTo>
                        <a:pt x="228" y="223"/>
                      </a:lnTo>
                      <a:lnTo>
                        <a:pt x="226" y="218"/>
                      </a:lnTo>
                      <a:lnTo>
                        <a:pt x="226" y="213"/>
                      </a:lnTo>
                      <a:lnTo>
                        <a:pt x="223" y="209"/>
                      </a:lnTo>
                      <a:lnTo>
                        <a:pt x="218" y="207"/>
                      </a:lnTo>
                      <a:lnTo>
                        <a:pt x="216" y="204"/>
                      </a:lnTo>
                      <a:lnTo>
                        <a:pt x="214" y="209"/>
                      </a:lnTo>
                      <a:lnTo>
                        <a:pt x="210" y="209"/>
                      </a:lnTo>
                      <a:lnTo>
                        <a:pt x="204" y="208"/>
                      </a:lnTo>
                      <a:lnTo>
                        <a:pt x="199" y="209"/>
                      </a:lnTo>
                      <a:lnTo>
                        <a:pt x="195" y="208"/>
                      </a:lnTo>
                      <a:lnTo>
                        <a:pt x="186" y="198"/>
                      </a:lnTo>
                      <a:lnTo>
                        <a:pt x="181" y="194"/>
                      </a:lnTo>
                      <a:lnTo>
                        <a:pt x="176" y="194"/>
                      </a:lnTo>
                      <a:lnTo>
                        <a:pt x="177" y="185"/>
                      </a:lnTo>
                      <a:lnTo>
                        <a:pt x="181" y="49"/>
                      </a:lnTo>
                      <a:lnTo>
                        <a:pt x="176" y="47"/>
                      </a:lnTo>
                      <a:lnTo>
                        <a:pt x="171" y="46"/>
                      </a:lnTo>
                      <a:lnTo>
                        <a:pt x="146" y="46"/>
                      </a:lnTo>
                      <a:lnTo>
                        <a:pt x="83" y="43"/>
                      </a:lnTo>
                      <a:lnTo>
                        <a:pt x="0" y="38"/>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33" name="Freeform 28"/>
                <p:cNvSpPr>
                  <a:spLocks/>
                </p:cNvSpPr>
                <p:nvPr/>
              </p:nvSpPr>
              <p:spPr bwMode="auto">
                <a:xfrm>
                  <a:off x="2334" y="2004"/>
                  <a:ext cx="618" cy="330"/>
                </a:xfrm>
                <a:custGeom>
                  <a:avLst/>
                  <a:gdLst/>
                  <a:ahLst/>
                  <a:cxnLst>
                    <a:cxn ang="0">
                      <a:pos x="0" y="230"/>
                    </a:cxn>
                    <a:cxn ang="0">
                      <a:pos x="11" y="0"/>
                    </a:cxn>
                    <a:cxn ang="0">
                      <a:pos x="84" y="4"/>
                    </a:cxn>
                    <a:cxn ang="0">
                      <a:pos x="226" y="7"/>
                    </a:cxn>
                    <a:cxn ang="0">
                      <a:pos x="302" y="7"/>
                    </a:cxn>
                    <a:cxn ang="0">
                      <a:pos x="398" y="6"/>
                    </a:cxn>
                    <a:cxn ang="0">
                      <a:pos x="412" y="16"/>
                    </a:cxn>
                    <a:cxn ang="0">
                      <a:pos x="416" y="14"/>
                    </a:cxn>
                    <a:cxn ang="0">
                      <a:pos x="420" y="15"/>
                    </a:cxn>
                    <a:cxn ang="0">
                      <a:pos x="424" y="20"/>
                    </a:cxn>
                    <a:cxn ang="0">
                      <a:pos x="425" y="25"/>
                    </a:cxn>
                    <a:cxn ang="0">
                      <a:pos x="424" y="26"/>
                    </a:cxn>
                    <a:cxn ang="0">
                      <a:pos x="419" y="26"/>
                    </a:cxn>
                    <a:cxn ang="0">
                      <a:pos x="417" y="31"/>
                    </a:cxn>
                    <a:cxn ang="0">
                      <a:pos x="411" y="39"/>
                    </a:cxn>
                    <a:cxn ang="0">
                      <a:pos x="414" y="44"/>
                    </a:cxn>
                    <a:cxn ang="0">
                      <a:pos x="417" y="50"/>
                    </a:cxn>
                    <a:cxn ang="0">
                      <a:pos x="424" y="54"/>
                    </a:cxn>
                    <a:cxn ang="0">
                      <a:pos x="424" y="59"/>
                    </a:cxn>
                    <a:cxn ang="0">
                      <a:pos x="431" y="68"/>
                    </a:cxn>
                    <a:cxn ang="0">
                      <a:pos x="435" y="69"/>
                    </a:cxn>
                    <a:cxn ang="0">
                      <a:pos x="440" y="73"/>
                    </a:cxn>
                    <a:cxn ang="0">
                      <a:pos x="444" y="235"/>
                    </a:cxn>
                    <a:cxn ang="0">
                      <a:pos x="370" y="238"/>
                    </a:cxn>
                    <a:cxn ang="0">
                      <a:pos x="232" y="238"/>
                    </a:cxn>
                    <a:cxn ang="0">
                      <a:pos x="95" y="234"/>
                    </a:cxn>
                    <a:cxn ang="0">
                      <a:pos x="0" y="230"/>
                    </a:cxn>
                  </a:cxnLst>
                  <a:rect l="0" t="0" r="r" b="b"/>
                  <a:pathLst>
                    <a:path w="444" h="238">
                      <a:moveTo>
                        <a:pt x="0" y="230"/>
                      </a:moveTo>
                      <a:lnTo>
                        <a:pt x="11" y="0"/>
                      </a:lnTo>
                      <a:lnTo>
                        <a:pt x="84" y="4"/>
                      </a:lnTo>
                      <a:lnTo>
                        <a:pt x="226" y="7"/>
                      </a:lnTo>
                      <a:lnTo>
                        <a:pt x="302" y="7"/>
                      </a:lnTo>
                      <a:lnTo>
                        <a:pt x="398" y="6"/>
                      </a:lnTo>
                      <a:lnTo>
                        <a:pt x="412" y="16"/>
                      </a:lnTo>
                      <a:lnTo>
                        <a:pt x="416" y="14"/>
                      </a:lnTo>
                      <a:lnTo>
                        <a:pt x="420" y="15"/>
                      </a:lnTo>
                      <a:lnTo>
                        <a:pt x="424" y="20"/>
                      </a:lnTo>
                      <a:lnTo>
                        <a:pt x="425" y="25"/>
                      </a:lnTo>
                      <a:lnTo>
                        <a:pt x="424" y="26"/>
                      </a:lnTo>
                      <a:lnTo>
                        <a:pt x="419" y="26"/>
                      </a:lnTo>
                      <a:lnTo>
                        <a:pt x="417" y="31"/>
                      </a:lnTo>
                      <a:lnTo>
                        <a:pt x="411" y="39"/>
                      </a:lnTo>
                      <a:lnTo>
                        <a:pt x="414" y="44"/>
                      </a:lnTo>
                      <a:lnTo>
                        <a:pt x="417" y="50"/>
                      </a:lnTo>
                      <a:lnTo>
                        <a:pt x="424" y="54"/>
                      </a:lnTo>
                      <a:lnTo>
                        <a:pt x="424" y="59"/>
                      </a:lnTo>
                      <a:lnTo>
                        <a:pt x="431" y="68"/>
                      </a:lnTo>
                      <a:lnTo>
                        <a:pt x="435" y="69"/>
                      </a:lnTo>
                      <a:lnTo>
                        <a:pt x="440" y="73"/>
                      </a:lnTo>
                      <a:lnTo>
                        <a:pt x="444" y="235"/>
                      </a:lnTo>
                      <a:lnTo>
                        <a:pt x="370" y="238"/>
                      </a:lnTo>
                      <a:lnTo>
                        <a:pt x="232" y="238"/>
                      </a:lnTo>
                      <a:lnTo>
                        <a:pt x="95" y="234"/>
                      </a:lnTo>
                      <a:lnTo>
                        <a:pt x="0" y="230"/>
                      </a:lnTo>
                      <a:close/>
                    </a:path>
                  </a:pathLst>
                </a:custGeom>
                <a:solidFill>
                  <a:srgbClr val="8CC642"/>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34" name="Freeform 29"/>
                <p:cNvSpPr>
                  <a:spLocks/>
                </p:cNvSpPr>
                <p:nvPr/>
              </p:nvSpPr>
              <p:spPr bwMode="auto">
                <a:xfrm>
                  <a:off x="2334" y="2004"/>
                  <a:ext cx="618" cy="330"/>
                </a:xfrm>
                <a:custGeom>
                  <a:avLst/>
                  <a:gdLst/>
                  <a:ahLst/>
                  <a:cxnLst>
                    <a:cxn ang="0">
                      <a:pos x="0" y="230"/>
                    </a:cxn>
                    <a:cxn ang="0">
                      <a:pos x="11" y="0"/>
                    </a:cxn>
                    <a:cxn ang="0">
                      <a:pos x="84" y="4"/>
                    </a:cxn>
                    <a:cxn ang="0">
                      <a:pos x="226" y="7"/>
                    </a:cxn>
                    <a:cxn ang="0">
                      <a:pos x="302" y="7"/>
                    </a:cxn>
                    <a:cxn ang="0">
                      <a:pos x="398" y="6"/>
                    </a:cxn>
                    <a:cxn ang="0">
                      <a:pos x="412" y="16"/>
                    </a:cxn>
                    <a:cxn ang="0">
                      <a:pos x="416" y="14"/>
                    </a:cxn>
                    <a:cxn ang="0">
                      <a:pos x="420" y="15"/>
                    </a:cxn>
                    <a:cxn ang="0">
                      <a:pos x="424" y="20"/>
                    </a:cxn>
                    <a:cxn ang="0">
                      <a:pos x="425" y="25"/>
                    </a:cxn>
                    <a:cxn ang="0">
                      <a:pos x="424" y="26"/>
                    </a:cxn>
                    <a:cxn ang="0">
                      <a:pos x="419" y="26"/>
                    </a:cxn>
                    <a:cxn ang="0">
                      <a:pos x="417" y="31"/>
                    </a:cxn>
                    <a:cxn ang="0">
                      <a:pos x="411" y="39"/>
                    </a:cxn>
                    <a:cxn ang="0">
                      <a:pos x="414" y="44"/>
                    </a:cxn>
                    <a:cxn ang="0">
                      <a:pos x="417" y="50"/>
                    </a:cxn>
                    <a:cxn ang="0">
                      <a:pos x="424" y="54"/>
                    </a:cxn>
                    <a:cxn ang="0">
                      <a:pos x="424" y="59"/>
                    </a:cxn>
                    <a:cxn ang="0">
                      <a:pos x="431" y="68"/>
                    </a:cxn>
                    <a:cxn ang="0">
                      <a:pos x="435" y="69"/>
                    </a:cxn>
                    <a:cxn ang="0">
                      <a:pos x="440" y="73"/>
                    </a:cxn>
                    <a:cxn ang="0">
                      <a:pos x="444" y="235"/>
                    </a:cxn>
                    <a:cxn ang="0">
                      <a:pos x="370" y="238"/>
                    </a:cxn>
                    <a:cxn ang="0">
                      <a:pos x="232" y="238"/>
                    </a:cxn>
                    <a:cxn ang="0">
                      <a:pos x="95" y="234"/>
                    </a:cxn>
                    <a:cxn ang="0">
                      <a:pos x="0" y="230"/>
                    </a:cxn>
                  </a:cxnLst>
                  <a:rect l="0" t="0" r="r" b="b"/>
                  <a:pathLst>
                    <a:path w="444" h="238">
                      <a:moveTo>
                        <a:pt x="0" y="230"/>
                      </a:moveTo>
                      <a:lnTo>
                        <a:pt x="11" y="0"/>
                      </a:lnTo>
                      <a:lnTo>
                        <a:pt x="84" y="4"/>
                      </a:lnTo>
                      <a:lnTo>
                        <a:pt x="226" y="7"/>
                      </a:lnTo>
                      <a:lnTo>
                        <a:pt x="302" y="7"/>
                      </a:lnTo>
                      <a:lnTo>
                        <a:pt x="398" y="6"/>
                      </a:lnTo>
                      <a:lnTo>
                        <a:pt x="412" y="16"/>
                      </a:lnTo>
                      <a:lnTo>
                        <a:pt x="416" y="14"/>
                      </a:lnTo>
                      <a:lnTo>
                        <a:pt x="420" y="15"/>
                      </a:lnTo>
                      <a:lnTo>
                        <a:pt x="424" y="20"/>
                      </a:lnTo>
                      <a:lnTo>
                        <a:pt x="425" y="25"/>
                      </a:lnTo>
                      <a:lnTo>
                        <a:pt x="424" y="26"/>
                      </a:lnTo>
                      <a:lnTo>
                        <a:pt x="419" y="26"/>
                      </a:lnTo>
                      <a:lnTo>
                        <a:pt x="417" y="31"/>
                      </a:lnTo>
                      <a:lnTo>
                        <a:pt x="411" y="39"/>
                      </a:lnTo>
                      <a:lnTo>
                        <a:pt x="414" y="44"/>
                      </a:lnTo>
                      <a:lnTo>
                        <a:pt x="417" y="50"/>
                      </a:lnTo>
                      <a:lnTo>
                        <a:pt x="424" y="54"/>
                      </a:lnTo>
                      <a:lnTo>
                        <a:pt x="424" y="59"/>
                      </a:lnTo>
                      <a:lnTo>
                        <a:pt x="431" y="68"/>
                      </a:lnTo>
                      <a:lnTo>
                        <a:pt x="435" y="69"/>
                      </a:lnTo>
                      <a:lnTo>
                        <a:pt x="440" y="73"/>
                      </a:lnTo>
                      <a:lnTo>
                        <a:pt x="444" y="235"/>
                      </a:lnTo>
                      <a:lnTo>
                        <a:pt x="370" y="238"/>
                      </a:lnTo>
                      <a:lnTo>
                        <a:pt x="232" y="238"/>
                      </a:lnTo>
                      <a:lnTo>
                        <a:pt x="95" y="234"/>
                      </a:lnTo>
                      <a:lnTo>
                        <a:pt x="0" y="230"/>
                      </a:lnTo>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35" name="Freeform 30"/>
                <p:cNvSpPr>
                  <a:spLocks/>
                </p:cNvSpPr>
                <p:nvPr/>
              </p:nvSpPr>
              <p:spPr bwMode="auto">
                <a:xfrm>
                  <a:off x="2734" y="1027"/>
                  <a:ext cx="545" cy="616"/>
                </a:xfrm>
                <a:custGeom>
                  <a:avLst/>
                  <a:gdLst/>
                  <a:ahLst/>
                  <a:cxnLst>
                    <a:cxn ang="0">
                      <a:pos x="104" y="28"/>
                    </a:cxn>
                    <a:cxn ang="0">
                      <a:pos x="108" y="1"/>
                    </a:cxn>
                    <a:cxn ang="0">
                      <a:pos x="125" y="22"/>
                    </a:cxn>
                    <a:cxn ang="0">
                      <a:pos x="132" y="48"/>
                    </a:cxn>
                    <a:cxn ang="0">
                      <a:pos x="152" y="53"/>
                    </a:cxn>
                    <a:cxn ang="0">
                      <a:pos x="180" y="63"/>
                    </a:cxn>
                    <a:cxn ang="0">
                      <a:pos x="198" y="54"/>
                    </a:cxn>
                    <a:cxn ang="0">
                      <a:pos x="205" y="53"/>
                    </a:cxn>
                    <a:cxn ang="0">
                      <a:pos x="234" y="66"/>
                    </a:cxn>
                    <a:cxn ang="0">
                      <a:pos x="244" y="74"/>
                    </a:cxn>
                    <a:cxn ang="0">
                      <a:pos x="254" y="73"/>
                    </a:cxn>
                    <a:cxn ang="0">
                      <a:pos x="268" y="78"/>
                    </a:cxn>
                    <a:cxn ang="0">
                      <a:pos x="292" y="92"/>
                    </a:cxn>
                    <a:cxn ang="0">
                      <a:pos x="313" y="83"/>
                    </a:cxn>
                    <a:cxn ang="0">
                      <a:pos x="327" y="79"/>
                    </a:cxn>
                    <a:cxn ang="0">
                      <a:pos x="336" y="86"/>
                    </a:cxn>
                    <a:cxn ang="0">
                      <a:pos x="356" y="83"/>
                    </a:cxn>
                    <a:cxn ang="0">
                      <a:pos x="371" y="89"/>
                    </a:cxn>
                    <a:cxn ang="0">
                      <a:pos x="394" y="89"/>
                    </a:cxn>
                    <a:cxn ang="0">
                      <a:pos x="379" y="100"/>
                    </a:cxn>
                    <a:cxn ang="0">
                      <a:pos x="348" y="113"/>
                    </a:cxn>
                    <a:cxn ang="0">
                      <a:pos x="311" y="149"/>
                    </a:cxn>
                    <a:cxn ang="0">
                      <a:pos x="289" y="171"/>
                    </a:cxn>
                    <a:cxn ang="0">
                      <a:pos x="268" y="190"/>
                    </a:cxn>
                    <a:cxn ang="0">
                      <a:pos x="263" y="199"/>
                    </a:cxn>
                    <a:cxn ang="0">
                      <a:pos x="260" y="243"/>
                    </a:cxn>
                    <a:cxn ang="0">
                      <a:pos x="238" y="259"/>
                    </a:cxn>
                    <a:cxn ang="0">
                      <a:pos x="230" y="273"/>
                    </a:cxn>
                    <a:cxn ang="0">
                      <a:pos x="239" y="284"/>
                    </a:cxn>
                    <a:cxn ang="0">
                      <a:pos x="240" y="316"/>
                    </a:cxn>
                    <a:cxn ang="0">
                      <a:pos x="240" y="340"/>
                    </a:cxn>
                    <a:cxn ang="0">
                      <a:pos x="250" y="355"/>
                    </a:cxn>
                    <a:cxn ang="0">
                      <a:pos x="267" y="365"/>
                    </a:cxn>
                    <a:cxn ang="0">
                      <a:pos x="286" y="374"/>
                    </a:cxn>
                    <a:cxn ang="0">
                      <a:pos x="307" y="395"/>
                    </a:cxn>
                    <a:cxn ang="0">
                      <a:pos x="321" y="405"/>
                    </a:cxn>
                    <a:cxn ang="0">
                      <a:pos x="328" y="429"/>
                    </a:cxn>
                    <a:cxn ang="0">
                      <a:pos x="272" y="439"/>
                    </a:cxn>
                    <a:cxn ang="0">
                      <a:pos x="43" y="445"/>
                    </a:cxn>
                    <a:cxn ang="0">
                      <a:pos x="33" y="301"/>
                    </a:cxn>
                    <a:cxn ang="0">
                      <a:pos x="19" y="286"/>
                    </a:cxn>
                    <a:cxn ang="0">
                      <a:pos x="30" y="274"/>
                    </a:cxn>
                    <a:cxn ang="0">
                      <a:pos x="35" y="254"/>
                    </a:cxn>
                    <a:cxn ang="0">
                      <a:pos x="34" y="235"/>
                    </a:cxn>
                    <a:cxn ang="0">
                      <a:pos x="25" y="218"/>
                    </a:cxn>
                    <a:cxn ang="0">
                      <a:pos x="23" y="190"/>
                    </a:cxn>
                    <a:cxn ang="0">
                      <a:pos x="21" y="173"/>
                    </a:cxn>
                    <a:cxn ang="0">
                      <a:pos x="19" y="147"/>
                    </a:cxn>
                    <a:cxn ang="0">
                      <a:pos x="18" y="127"/>
                    </a:cxn>
                    <a:cxn ang="0">
                      <a:pos x="6" y="95"/>
                    </a:cxn>
                    <a:cxn ang="0">
                      <a:pos x="5" y="77"/>
                    </a:cxn>
                    <a:cxn ang="0">
                      <a:pos x="8" y="54"/>
                    </a:cxn>
                    <a:cxn ang="0">
                      <a:pos x="0" y="32"/>
                    </a:cxn>
                  </a:cxnLst>
                  <a:rect l="0" t="0" r="r" b="b"/>
                  <a:pathLst>
                    <a:path w="394" h="445">
                      <a:moveTo>
                        <a:pt x="1" y="29"/>
                      </a:moveTo>
                      <a:lnTo>
                        <a:pt x="67" y="29"/>
                      </a:lnTo>
                      <a:lnTo>
                        <a:pt x="104" y="28"/>
                      </a:lnTo>
                      <a:lnTo>
                        <a:pt x="106" y="23"/>
                      </a:lnTo>
                      <a:lnTo>
                        <a:pt x="104" y="0"/>
                      </a:lnTo>
                      <a:lnTo>
                        <a:pt x="108" y="1"/>
                      </a:lnTo>
                      <a:lnTo>
                        <a:pt x="118" y="3"/>
                      </a:lnTo>
                      <a:lnTo>
                        <a:pt x="122" y="6"/>
                      </a:lnTo>
                      <a:lnTo>
                        <a:pt x="125" y="22"/>
                      </a:lnTo>
                      <a:lnTo>
                        <a:pt x="128" y="35"/>
                      </a:lnTo>
                      <a:lnTo>
                        <a:pt x="128" y="43"/>
                      </a:lnTo>
                      <a:lnTo>
                        <a:pt x="132" y="48"/>
                      </a:lnTo>
                      <a:lnTo>
                        <a:pt x="137" y="49"/>
                      </a:lnTo>
                      <a:lnTo>
                        <a:pt x="147" y="49"/>
                      </a:lnTo>
                      <a:lnTo>
                        <a:pt x="152" y="53"/>
                      </a:lnTo>
                      <a:lnTo>
                        <a:pt x="172" y="56"/>
                      </a:lnTo>
                      <a:lnTo>
                        <a:pt x="175" y="59"/>
                      </a:lnTo>
                      <a:lnTo>
                        <a:pt x="180" y="63"/>
                      </a:lnTo>
                      <a:lnTo>
                        <a:pt x="191" y="59"/>
                      </a:lnTo>
                      <a:lnTo>
                        <a:pt x="195" y="56"/>
                      </a:lnTo>
                      <a:lnTo>
                        <a:pt x="198" y="54"/>
                      </a:lnTo>
                      <a:lnTo>
                        <a:pt x="199" y="54"/>
                      </a:lnTo>
                      <a:lnTo>
                        <a:pt x="200" y="53"/>
                      </a:lnTo>
                      <a:lnTo>
                        <a:pt x="205" y="53"/>
                      </a:lnTo>
                      <a:lnTo>
                        <a:pt x="216" y="53"/>
                      </a:lnTo>
                      <a:lnTo>
                        <a:pt x="235" y="61"/>
                      </a:lnTo>
                      <a:lnTo>
                        <a:pt x="234" y="66"/>
                      </a:lnTo>
                      <a:lnTo>
                        <a:pt x="239" y="66"/>
                      </a:lnTo>
                      <a:lnTo>
                        <a:pt x="244" y="69"/>
                      </a:lnTo>
                      <a:lnTo>
                        <a:pt x="244" y="74"/>
                      </a:lnTo>
                      <a:lnTo>
                        <a:pt x="248" y="78"/>
                      </a:lnTo>
                      <a:lnTo>
                        <a:pt x="253" y="79"/>
                      </a:lnTo>
                      <a:lnTo>
                        <a:pt x="254" y="73"/>
                      </a:lnTo>
                      <a:lnTo>
                        <a:pt x="262" y="72"/>
                      </a:lnTo>
                      <a:lnTo>
                        <a:pt x="267" y="73"/>
                      </a:lnTo>
                      <a:lnTo>
                        <a:pt x="268" y="78"/>
                      </a:lnTo>
                      <a:lnTo>
                        <a:pt x="283" y="83"/>
                      </a:lnTo>
                      <a:lnTo>
                        <a:pt x="283" y="87"/>
                      </a:lnTo>
                      <a:lnTo>
                        <a:pt x="292" y="92"/>
                      </a:lnTo>
                      <a:lnTo>
                        <a:pt x="298" y="93"/>
                      </a:lnTo>
                      <a:lnTo>
                        <a:pt x="308" y="88"/>
                      </a:lnTo>
                      <a:lnTo>
                        <a:pt x="313" y="83"/>
                      </a:lnTo>
                      <a:lnTo>
                        <a:pt x="323" y="77"/>
                      </a:lnTo>
                      <a:lnTo>
                        <a:pt x="328" y="77"/>
                      </a:lnTo>
                      <a:lnTo>
                        <a:pt x="327" y="79"/>
                      </a:lnTo>
                      <a:lnTo>
                        <a:pt x="331" y="82"/>
                      </a:lnTo>
                      <a:lnTo>
                        <a:pt x="332" y="86"/>
                      </a:lnTo>
                      <a:lnTo>
                        <a:pt x="336" y="86"/>
                      </a:lnTo>
                      <a:lnTo>
                        <a:pt x="342" y="84"/>
                      </a:lnTo>
                      <a:lnTo>
                        <a:pt x="351" y="86"/>
                      </a:lnTo>
                      <a:lnTo>
                        <a:pt x="356" y="83"/>
                      </a:lnTo>
                      <a:lnTo>
                        <a:pt x="366" y="83"/>
                      </a:lnTo>
                      <a:lnTo>
                        <a:pt x="371" y="87"/>
                      </a:lnTo>
                      <a:lnTo>
                        <a:pt x="371" y="89"/>
                      </a:lnTo>
                      <a:lnTo>
                        <a:pt x="376" y="91"/>
                      </a:lnTo>
                      <a:lnTo>
                        <a:pt x="381" y="89"/>
                      </a:lnTo>
                      <a:lnTo>
                        <a:pt x="394" y="89"/>
                      </a:lnTo>
                      <a:lnTo>
                        <a:pt x="389" y="92"/>
                      </a:lnTo>
                      <a:lnTo>
                        <a:pt x="384" y="97"/>
                      </a:lnTo>
                      <a:lnTo>
                        <a:pt x="379" y="100"/>
                      </a:lnTo>
                      <a:lnTo>
                        <a:pt x="364" y="108"/>
                      </a:lnTo>
                      <a:lnTo>
                        <a:pt x="359" y="110"/>
                      </a:lnTo>
                      <a:lnTo>
                        <a:pt x="348" y="113"/>
                      </a:lnTo>
                      <a:lnTo>
                        <a:pt x="333" y="122"/>
                      </a:lnTo>
                      <a:lnTo>
                        <a:pt x="316" y="141"/>
                      </a:lnTo>
                      <a:lnTo>
                        <a:pt x="311" y="149"/>
                      </a:lnTo>
                      <a:lnTo>
                        <a:pt x="298" y="162"/>
                      </a:lnTo>
                      <a:lnTo>
                        <a:pt x="292" y="167"/>
                      </a:lnTo>
                      <a:lnTo>
                        <a:pt x="289" y="171"/>
                      </a:lnTo>
                      <a:lnTo>
                        <a:pt x="284" y="175"/>
                      </a:lnTo>
                      <a:lnTo>
                        <a:pt x="270" y="186"/>
                      </a:lnTo>
                      <a:lnTo>
                        <a:pt x="268" y="190"/>
                      </a:lnTo>
                      <a:lnTo>
                        <a:pt x="267" y="193"/>
                      </a:lnTo>
                      <a:lnTo>
                        <a:pt x="265" y="194"/>
                      </a:lnTo>
                      <a:lnTo>
                        <a:pt x="263" y="199"/>
                      </a:lnTo>
                      <a:lnTo>
                        <a:pt x="259" y="199"/>
                      </a:lnTo>
                      <a:lnTo>
                        <a:pt x="260" y="238"/>
                      </a:lnTo>
                      <a:lnTo>
                        <a:pt x="260" y="243"/>
                      </a:lnTo>
                      <a:lnTo>
                        <a:pt x="258" y="248"/>
                      </a:lnTo>
                      <a:lnTo>
                        <a:pt x="248" y="253"/>
                      </a:lnTo>
                      <a:lnTo>
                        <a:pt x="238" y="259"/>
                      </a:lnTo>
                      <a:lnTo>
                        <a:pt x="237" y="264"/>
                      </a:lnTo>
                      <a:lnTo>
                        <a:pt x="234" y="269"/>
                      </a:lnTo>
                      <a:lnTo>
                        <a:pt x="230" y="273"/>
                      </a:lnTo>
                      <a:lnTo>
                        <a:pt x="230" y="278"/>
                      </a:lnTo>
                      <a:lnTo>
                        <a:pt x="234" y="283"/>
                      </a:lnTo>
                      <a:lnTo>
                        <a:pt x="239" y="284"/>
                      </a:lnTo>
                      <a:lnTo>
                        <a:pt x="244" y="295"/>
                      </a:lnTo>
                      <a:lnTo>
                        <a:pt x="239" y="307"/>
                      </a:lnTo>
                      <a:lnTo>
                        <a:pt x="240" y="316"/>
                      </a:lnTo>
                      <a:lnTo>
                        <a:pt x="238" y="321"/>
                      </a:lnTo>
                      <a:lnTo>
                        <a:pt x="240" y="331"/>
                      </a:lnTo>
                      <a:lnTo>
                        <a:pt x="240" y="340"/>
                      </a:lnTo>
                      <a:lnTo>
                        <a:pt x="238" y="345"/>
                      </a:lnTo>
                      <a:lnTo>
                        <a:pt x="245" y="351"/>
                      </a:lnTo>
                      <a:lnTo>
                        <a:pt x="250" y="355"/>
                      </a:lnTo>
                      <a:lnTo>
                        <a:pt x="255" y="357"/>
                      </a:lnTo>
                      <a:lnTo>
                        <a:pt x="264" y="359"/>
                      </a:lnTo>
                      <a:lnTo>
                        <a:pt x="267" y="365"/>
                      </a:lnTo>
                      <a:lnTo>
                        <a:pt x="272" y="367"/>
                      </a:lnTo>
                      <a:lnTo>
                        <a:pt x="278" y="370"/>
                      </a:lnTo>
                      <a:lnTo>
                        <a:pt x="286" y="374"/>
                      </a:lnTo>
                      <a:lnTo>
                        <a:pt x="292" y="385"/>
                      </a:lnTo>
                      <a:lnTo>
                        <a:pt x="302" y="393"/>
                      </a:lnTo>
                      <a:lnTo>
                        <a:pt x="307" y="395"/>
                      </a:lnTo>
                      <a:lnTo>
                        <a:pt x="311" y="396"/>
                      </a:lnTo>
                      <a:lnTo>
                        <a:pt x="316" y="400"/>
                      </a:lnTo>
                      <a:lnTo>
                        <a:pt x="321" y="405"/>
                      </a:lnTo>
                      <a:lnTo>
                        <a:pt x="325" y="410"/>
                      </a:lnTo>
                      <a:lnTo>
                        <a:pt x="327" y="424"/>
                      </a:lnTo>
                      <a:lnTo>
                        <a:pt x="328" y="429"/>
                      </a:lnTo>
                      <a:lnTo>
                        <a:pt x="327" y="430"/>
                      </a:lnTo>
                      <a:lnTo>
                        <a:pt x="330" y="437"/>
                      </a:lnTo>
                      <a:lnTo>
                        <a:pt x="272" y="439"/>
                      </a:lnTo>
                      <a:lnTo>
                        <a:pt x="194" y="443"/>
                      </a:lnTo>
                      <a:lnTo>
                        <a:pt x="99" y="445"/>
                      </a:lnTo>
                      <a:lnTo>
                        <a:pt x="43" y="445"/>
                      </a:lnTo>
                      <a:lnTo>
                        <a:pt x="42" y="308"/>
                      </a:lnTo>
                      <a:lnTo>
                        <a:pt x="38" y="303"/>
                      </a:lnTo>
                      <a:lnTo>
                        <a:pt x="33" y="301"/>
                      </a:lnTo>
                      <a:lnTo>
                        <a:pt x="29" y="301"/>
                      </a:lnTo>
                      <a:lnTo>
                        <a:pt x="23" y="291"/>
                      </a:lnTo>
                      <a:lnTo>
                        <a:pt x="19" y="286"/>
                      </a:lnTo>
                      <a:lnTo>
                        <a:pt x="20" y="282"/>
                      </a:lnTo>
                      <a:lnTo>
                        <a:pt x="25" y="278"/>
                      </a:lnTo>
                      <a:lnTo>
                        <a:pt x="30" y="274"/>
                      </a:lnTo>
                      <a:lnTo>
                        <a:pt x="33" y="269"/>
                      </a:lnTo>
                      <a:lnTo>
                        <a:pt x="35" y="259"/>
                      </a:lnTo>
                      <a:lnTo>
                        <a:pt x="35" y="254"/>
                      </a:lnTo>
                      <a:lnTo>
                        <a:pt x="35" y="250"/>
                      </a:lnTo>
                      <a:lnTo>
                        <a:pt x="34" y="240"/>
                      </a:lnTo>
                      <a:lnTo>
                        <a:pt x="34" y="235"/>
                      </a:lnTo>
                      <a:lnTo>
                        <a:pt x="33" y="230"/>
                      </a:lnTo>
                      <a:lnTo>
                        <a:pt x="28" y="223"/>
                      </a:lnTo>
                      <a:lnTo>
                        <a:pt x="25" y="218"/>
                      </a:lnTo>
                      <a:lnTo>
                        <a:pt x="26" y="213"/>
                      </a:lnTo>
                      <a:lnTo>
                        <a:pt x="24" y="208"/>
                      </a:lnTo>
                      <a:lnTo>
                        <a:pt x="23" y="190"/>
                      </a:lnTo>
                      <a:lnTo>
                        <a:pt x="24" y="185"/>
                      </a:lnTo>
                      <a:lnTo>
                        <a:pt x="21" y="180"/>
                      </a:lnTo>
                      <a:lnTo>
                        <a:pt x="21" y="173"/>
                      </a:lnTo>
                      <a:lnTo>
                        <a:pt x="20" y="162"/>
                      </a:lnTo>
                      <a:lnTo>
                        <a:pt x="20" y="152"/>
                      </a:lnTo>
                      <a:lnTo>
                        <a:pt x="19" y="147"/>
                      </a:lnTo>
                      <a:lnTo>
                        <a:pt x="20" y="144"/>
                      </a:lnTo>
                      <a:lnTo>
                        <a:pt x="20" y="139"/>
                      </a:lnTo>
                      <a:lnTo>
                        <a:pt x="18" y="127"/>
                      </a:lnTo>
                      <a:lnTo>
                        <a:pt x="11" y="113"/>
                      </a:lnTo>
                      <a:lnTo>
                        <a:pt x="11" y="111"/>
                      </a:lnTo>
                      <a:lnTo>
                        <a:pt x="6" y="95"/>
                      </a:lnTo>
                      <a:lnTo>
                        <a:pt x="5" y="89"/>
                      </a:lnTo>
                      <a:lnTo>
                        <a:pt x="6" y="79"/>
                      </a:lnTo>
                      <a:lnTo>
                        <a:pt x="5" y="77"/>
                      </a:lnTo>
                      <a:lnTo>
                        <a:pt x="6" y="73"/>
                      </a:lnTo>
                      <a:lnTo>
                        <a:pt x="4" y="63"/>
                      </a:lnTo>
                      <a:lnTo>
                        <a:pt x="8" y="54"/>
                      </a:lnTo>
                      <a:lnTo>
                        <a:pt x="5" y="49"/>
                      </a:lnTo>
                      <a:lnTo>
                        <a:pt x="3" y="35"/>
                      </a:lnTo>
                      <a:lnTo>
                        <a:pt x="0" y="32"/>
                      </a:lnTo>
                      <a:lnTo>
                        <a:pt x="0" y="32"/>
                      </a:lnTo>
                      <a:lnTo>
                        <a:pt x="1" y="29"/>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36" name="Freeform 31"/>
                <p:cNvSpPr>
                  <a:spLocks/>
                </p:cNvSpPr>
                <p:nvPr/>
              </p:nvSpPr>
              <p:spPr bwMode="auto">
                <a:xfrm>
                  <a:off x="2734" y="1027"/>
                  <a:ext cx="545" cy="616"/>
                </a:xfrm>
                <a:custGeom>
                  <a:avLst/>
                  <a:gdLst/>
                  <a:ahLst/>
                  <a:cxnLst>
                    <a:cxn ang="0">
                      <a:pos x="104" y="28"/>
                    </a:cxn>
                    <a:cxn ang="0">
                      <a:pos x="108" y="1"/>
                    </a:cxn>
                    <a:cxn ang="0">
                      <a:pos x="125" y="22"/>
                    </a:cxn>
                    <a:cxn ang="0">
                      <a:pos x="132" y="48"/>
                    </a:cxn>
                    <a:cxn ang="0">
                      <a:pos x="152" y="53"/>
                    </a:cxn>
                    <a:cxn ang="0">
                      <a:pos x="180" y="63"/>
                    </a:cxn>
                    <a:cxn ang="0">
                      <a:pos x="198" y="54"/>
                    </a:cxn>
                    <a:cxn ang="0">
                      <a:pos x="205" y="53"/>
                    </a:cxn>
                    <a:cxn ang="0">
                      <a:pos x="234" y="66"/>
                    </a:cxn>
                    <a:cxn ang="0">
                      <a:pos x="244" y="74"/>
                    </a:cxn>
                    <a:cxn ang="0">
                      <a:pos x="254" y="73"/>
                    </a:cxn>
                    <a:cxn ang="0">
                      <a:pos x="268" y="78"/>
                    </a:cxn>
                    <a:cxn ang="0">
                      <a:pos x="292" y="92"/>
                    </a:cxn>
                    <a:cxn ang="0">
                      <a:pos x="313" y="83"/>
                    </a:cxn>
                    <a:cxn ang="0">
                      <a:pos x="327" y="79"/>
                    </a:cxn>
                    <a:cxn ang="0">
                      <a:pos x="336" y="86"/>
                    </a:cxn>
                    <a:cxn ang="0">
                      <a:pos x="356" y="83"/>
                    </a:cxn>
                    <a:cxn ang="0">
                      <a:pos x="371" y="89"/>
                    </a:cxn>
                    <a:cxn ang="0">
                      <a:pos x="394" y="89"/>
                    </a:cxn>
                    <a:cxn ang="0">
                      <a:pos x="379" y="100"/>
                    </a:cxn>
                    <a:cxn ang="0">
                      <a:pos x="348" y="113"/>
                    </a:cxn>
                    <a:cxn ang="0">
                      <a:pos x="311" y="149"/>
                    </a:cxn>
                    <a:cxn ang="0">
                      <a:pos x="289" y="171"/>
                    </a:cxn>
                    <a:cxn ang="0">
                      <a:pos x="268" y="190"/>
                    </a:cxn>
                    <a:cxn ang="0">
                      <a:pos x="263" y="199"/>
                    </a:cxn>
                    <a:cxn ang="0">
                      <a:pos x="260" y="243"/>
                    </a:cxn>
                    <a:cxn ang="0">
                      <a:pos x="238" y="259"/>
                    </a:cxn>
                    <a:cxn ang="0">
                      <a:pos x="230" y="273"/>
                    </a:cxn>
                    <a:cxn ang="0">
                      <a:pos x="239" y="284"/>
                    </a:cxn>
                    <a:cxn ang="0">
                      <a:pos x="240" y="316"/>
                    </a:cxn>
                    <a:cxn ang="0">
                      <a:pos x="240" y="340"/>
                    </a:cxn>
                    <a:cxn ang="0">
                      <a:pos x="250" y="355"/>
                    </a:cxn>
                    <a:cxn ang="0">
                      <a:pos x="267" y="365"/>
                    </a:cxn>
                    <a:cxn ang="0">
                      <a:pos x="286" y="374"/>
                    </a:cxn>
                    <a:cxn ang="0">
                      <a:pos x="307" y="395"/>
                    </a:cxn>
                    <a:cxn ang="0">
                      <a:pos x="321" y="405"/>
                    </a:cxn>
                    <a:cxn ang="0">
                      <a:pos x="328" y="429"/>
                    </a:cxn>
                    <a:cxn ang="0">
                      <a:pos x="272" y="439"/>
                    </a:cxn>
                    <a:cxn ang="0">
                      <a:pos x="43" y="445"/>
                    </a:cxn>
                    <a:cxn ang="0">
                      <a:pos x="33" y="301"/>
                    </a:cxn>
                    <a:cxn ang="0">
                      <a:pos x="19" y="286"/>
                    </a:cxn>
                    <a:cxn ang="0">
                      <a:pos x="30" y="274"/>
                    </a:cxn>
                    <a:cxn ang="0">
                      <a:pos x="35" y="254"/>
                    </a:cxn>
                    <a:cxn ang="0">
                      <a:pos x="34" y="235"/>
                    </a:cxn>
                    <a:cxn ang="0">
                      <a:pos x="25" y="218"/>
                    </a:cxn>
                    <a:cxn ang="0">
                      <a:pos x="23" y="190"/>
                    </a:cxn>
                    <a:cxn ang="0">
                      <a:pos x="21" y="173"/>
                    </a:cxn>
                    <a:cxn ang="0">
                      <a:pos x="19" y="147"/>
                    </a:cxn>
                    <a:cxn ang="0">
                      <a:pos x="18" y="127"/>
                    </a:cxn>
                    <a:cxn ang="0">
                      <a:pos x="6" y="95"/>
                    </a:cxn>
                    <a:cxn ang="0">
                      <a:pos x="5" y="77"/>
                    </a:cxn>
                    <a:cxn ang="0">
                      <a:pos x="8" y="54"/>
                    </a:cxn>
                    <a:cxn ang="0">
                      <a:pos x="0" y="32"/>
                    </a:cxn>
                  </a:cxnLst>
                  <a:rect l="0" t="0" r="r" b="b"/>
                  <a:pathLst>
                    <a:path w="394" h="445">
                      <a:moveTo>
                        <a:pt x="1" y="29"/>
                      </a:moveTo>
                      <a:lnTo>
                        <a:pt x="67" y="29"/>
                      </a:lnTo>
                      <a:lnTo>
                        <a:pt x="104" y="28"/>
                      </a:lnTo>
                      <a:lnTo>
                        <a:pt x="106" y="23"/>
                      </a:lnTo>
                      <a:lnTo>
                        <a:pt x="104" y="0"/>
                      </a:lnTo>
                      <a:lnTo>
                        <a:pt x="108" y="1"/>
                      </a:lnTo>
                      <a:lnTo>
                        <a:pt x="118" y="3"/>
                      </a:lnTo>
                      <a:lnTo>
                        <a:pt x="122" y="6"/>
                      </a:lnTo>
                      <a:lnTo>
                        <a:pt x="125" y="22"/>
                      </a:lnTo>
                      <a:lnTo>
                        <a:pt x="128" y="35"/>
                      </a:lnTo>
                      <a:lnTo>
                        <a:pt x="128" y="43"/>
                      </a:lnTo>
                      <a:lnTo>
                        <a:pt x="132" y="48"/>
                      </a:lnTo>
                      <a:lnTo>
                        <a:pt x="137" y="49"/>
                      </a:lnTo>
                      <a:lnTo>
                        <a:pt x="147" y="49"/>
                      </a:lnTo>
                      <a:lnTo>
                        <a:pt x="152" y="53"/>
                      </a:lnTo>
                      <a:lnTo>
                        <a:pt x="172" y="56"/>
                      </a:lnTo>
                      <a:lnTo>
                        <a:pt x="175" y="59"/>
                      </a:lnTo>
                      <a:lnTo>
                        <a:pt x="180" y="63"/>
                      </a:lnTo>
                      <a:lnTo>
                        <a:pt x="191" y="59"/>
                      </a:lnTo>
                      <a:lnTo>
                        <a:pt x="195" y="56"/>
                      </a:lnTo>
                      <a:lnTo>
                        <a:pt x="198" y="54"/>
                      </a:lnTo>
                      <a:lnTo>
                        <a:pt x="199" y="54"/>
                      </a:lnTo>
                      <a:lnTo>
                        <a:pt x="200" y="53"/>
                      </a:lnTo>
                      <a:lnTo>
                        <a:pt x="205" y="53"/>
                      </a:lnTo>
                      <a:lnTo>
                        <a:pt x="216" y="53"/>
                      </a:lnTo>
                      <a:lnTo>
                        <a:pt x="235" y="61"/>
                      </a:lnTo>
                      <a:lnTo>
                        <a:pt x="234" y="66"/>
                      </a:lnTo>
                      <a:lnTo>
                        <a:pt x="239" y="66"/>
                      </a:lnTo>
                      <a:lnTo>
                        <a:pt x="244" y="69"/>
                      </a:lnTo>
                      <a:lnTo>
                        <a:pt x="244" y="74"/>
                      </a:lnTo>
                      <a:lnTo>
                        <a:pt x="248" y="78"/>
                      </a:lnTo>
                      <a:lnTo>
                        <a:pt x="253" y="79"/>
                      </a:lnTo>
                      <a:lnTo>
                        <a:pt x="254" y="73"/>
                      </a:lnTo>
                      <a:lnTo>
                        <a:pt x="262" y="72"/>
                      </a:lnTo>
                      <a:lnTo>
                        <a:pt x="267" y="73"/>
                      </a:lnTo>
                      <a:lnTo>
                        <a:pt x="268" y="78"/>
                      </a:lnTo>
                      <a:lnTo>
                        <a:pt x="283" y="83"/>
                      </a:lnTo>
                      <a:lnTo>
                        <a:pt x="283" y="87"/>
                      </a:lnTo>
                      <a:lnTo>
                        <a:pt x="292" y="92"/>
                      </a:lnTo>
                      <a:lnTo>
                        <a:pt x="298" y="93"/>
                      </a:lnTo>
                      <a:lnTo>
                        <a:pt x="308" y="88"/>
                      </a:lnTo>
                      <a:lnTo>
                        <a:pt x="313" y="83"/>
                      </a:lnTo>
                      <a:lnTo>
                        <a:pt x="323" y="77"/>
                      </a:lnTo>
                      <a:lnTo>
                        <a:pt x="328" y="77"/>
                      </a:lnTo>
                      <a:lnTo>
                        <a:pt x="327" y="79"/>
                      </a:lnTo>
                      <a:lnTo>
                        <a:pt x="331" y="82"/>
                      </a:lnTo>
                      <a:lnTo>
                        <a:pt x="332" y="86"/>
                      </a:lnTo>
                      <a:lnTo>
                        <a:pt x="336" y="86"/>
                      </a:lnTo>
                      <a:lnTo>
                        <a:pt x="342" y="84"/>
                      </a:lnTo>
                      <a:lnTo>
                        <a:pt x="351" y="86"/>
                      </a:lnTo>
                      <a:lnTo>
                        <a:pt x="356" y="83"/>
                      </a:lnTo>
                      <a:lnTo>
                        <a:pt x="366" y="83"/>
                      </a:lnTo>
                      <a:lnTo>
                        <a:pt x="371" y="87"/>
                      </a:lnTo>
                      <a:lnTo>
                        <a:pt x="371" y="89"/>
                      </a:lnTo>
                      <a:lnTo>
                        <a:pt x="376" y="91"/>
                      </a:lnTo>
                      <a:lnTo>
                        <a:pt x="381" y="89"/>
                      </a:lnTo>
                      <a:lnTo>
                        <a:pt x="394" y="89"/>
                      </a:lnTo>
                      <a:lnTo>
                        <a:pt x="389" y="92"/>
                      </a:lnTo>
                      <a:lnTo>
                        <a:pt x="384" y="97"/>
                      </a:lnTo>
                      <a:lnTo>
                        <a:pt x="379" y="100"/>
                      </a:lnTo>
                      <a:lnTo>
                        <a:pt x="364" y="108"/>
                      </a:lnTo>
                      <a:lnTo>
                        <a:pt x="359" y="110"/>
                      </a:lnTo>
                      <a:lnTo>
                        <a:pt x="348" y="113"/>
                      </a:lnTo>
                      <a:lnTo>
                        <a:pt x="333" y="122"/>
                      </a:lnTo>
                      <a:lnTo>
                        <a:pt x="316" y="141"/>
                      </a:lnTo>
                      <a:lnTo>
                        <a:pt x="311" y="149"/>
                      </a:lnTo>
                      <a:lnTo>
                        <a:pt x="298" y="162"/>
                      </a:lnTo>
                      <a:lnTo>
                        <a:pt x="292" y="167"/>
                      </a:lnTo>
                      <a:lnTo>
                        <a:pt x="289" y="171"/>
                      </a:lnTo>
                      <a:lnTo>
                        <a:pt x="284" y="175"/>
                      </a:lnTo>
                      <a:lnTo>
                        <a:pt x="270" y="186"/>
                      </a:lnTo>
                      <a:lnTo>
                        <a:pt x="268" y="190"/>
                      </a:lnTo>
                      <a:lnTo>
                        <a:pt x="267" y="193"/>
                      </a:lnTo>
                      <a:lnTo>
                        <a:pt x="265" y="194"/>
                      </a:lnTo>
                      <a:lnTo>
                        <a:pt x="263" y="199"/>
                      </a:lnTo>
                      <a:lnTo>
                        <a:pt x="259" y="199"/>
                      </a:lnTo>
                      <a:lnTo>
                        <a:pt x="260" y="238"/>
                      </a:lnTo>
                      <a:lnTo>
                        <a:pt x="260" y="243"/>
                      </a:lnTo>
                      <a:lnTo>
                        <a:pt x="258" y="248"/>
                      </a:lnTo>
                      <a:lnTo>
                        <a:pt x="248" y="253"/>
                      </a:lnTo>
                      <a:lnTo>
                        <a:pt x="238" y="259"/>
                      </a:lnTo>
                      <a:lnTo>
                        <a:pt x="237" y="264"/>
                      </a:lnTo>
                      <a:lnTo>
                        <a:pt x="234" y="269"/>
                      </a:lnTo>
                      <a:lnTo>
                        <a:pt x="230" y="273"/>
                      </a:lnTo>
                      <a:lnTo>
                        <a:pt x="230" y="278"/>
                      </a:lnTo>
                      <a:lnTo>
                        <a:pt x="234" y="283"/>
                      </a:lnTo>
                      <a:lnTo>
                        <a:pt x="239" y="284"/>
                      </a:lnTo>
                      <a:lnTo>
                        <a:pt x="244" y="295"/>
                      </a:lnTo>
                      <a:lnTo>
                        <a:pt x="239" y="307"/>
                      </a:lnTo>
                      <a:lnTo>
                        <a:pt x="240" y="316"/>
                      </a:lnTo>
                      <a:lnTo>
                        <a:pt x="238" y="321"/>
                      </a:lnTo>
                      <a:lnTo>
                        <a:pt x="240" y="331"/>
                      </a:lnTo>
                      <a:lnTo>
                        <a:pt x="240" y="340"/>
                      </a:lnTo>
                      <a:lnTo>
                        <a:pt x="238" y="345"/>
                      </a:lnTo>
                      <a:lnTo>
                        <a:pt x="245" y="351"/>
                      </a:lnTo>
                      <a:lnTo>
                        <a:pt x="250" y="355"/>
                      </a:lnTo>
                      <a:lnTo>
                        <a:pt x="255" y="357"/>
                      </a:lnTo>
                      <a:lnTo>
                        <a:pt x="264" y="359"/>
                      </a:lnTo>
                      <a:lnTo>
                        <a:pt x="267" y="365"/>
                      </a:lnTo>
                      <a:lnTo>
                        <a:pt x="272" y="367"/>
                      </a:lnTo>
                      <a:lnTo>
                        <a:pt x="278" y="370"/>
                      </a:lnTo>
                      <a:lnTo>
                        <a:pt x="286" y="374"/>
                      </a:lnTo>
                      <a:lnTo>
                        <a:pt x="292" y="385"/>
                      </a:lnTo>
                      <a:lnTo>
                        <a:pt x="302" y="393"/>
                      </a:lnTo>
                      <a:lnTo>
                        <a:pt x="307" y="395"/>
                      </a:lnTo>
                      <a:lnTo>
                        <a:pt x="311" y="396"/>
                      </a:lnTo>
                      <a:lnTo>
                        <a:pt x="316" y="400"/>
                      </a:lnTo>
                      <a:lnTo>
                        <a:pt x="321" y="405"/>
                      </a:lnTo>
                      <a:lnTo>
                        <a:pt x="325" y="410"/>
                      </a:lnTo>
                      <a:lnTo>
                        <a:pt x="327" y="424"/>
                      </a:lnTo>
                      <a:lnTo>
                        <a:pt x="328" y="429"/>
                      </a:lnTo>
                      <a:lnTo>
                        <a:pt x="327" y="430"/>
                      </a:lnTo>
                      <a:lnTo>
                        <a:pt x="330" y="437"/>
                      </a:lnTo>
                      <a:lnTo>
                        <a:pt x="272" y="439"/>
                      </a:lnTo>
                      <a:lnTo>
                        <a:pt x="194" y="443"/>
                      </a:lnTo>
                      <a:lnTo>
                        <a:pt x="99" y="445"/>
                      </a:lnTo>
                      <a:lnTo>
                        <a:pt x="43" y="445"/>
                      </a:lnTo>
                      <a:lnTo>
                        <a:pt x="42" y="308"/>
                      </a:lnTo>
                      <a:lnTo>
                        <a:pt x="38" y="303"/>
                      </a:lnTo>
                      <a:lnTo>
                        <a:pt x="33" y="301"/>
                      </a:lnTo>
                      <a:lnTo>
                        <a:pt x="29" y="301"/>
                      </a:lnTo>
                      <a:lnTo>
                        <a:pt x="23" y="291"/>
                      </a:lnTo>
                      <a:lnTo>
                        <a:pt x="19" y="286"/>
                      </a:lnTo>
                      <a:lnTo>
                        <a:pt x="20" y="282"/>
                      </a:lnTo>
                      <a:lnTo>
                        <a:pt x="25" y="278"/>
                      </a:lnTo>
                      <a:lnTo>
                        <a:pt x="30" y="274"/>
                      </a:lnTo>
                      <a:lnTo>
                        <a:pt x="33" y="269"/>
                      </a:lnTo>
                      <a:lnTo>
                        <a:pt x="35" y="259"/>
                      </a:lnTo>
                      <a:lnTo>
                        <a:pt x="35" y="254"/>
                      </a:lnTo>
                      <a:lnTo>
                        <a:pt x="35" y="250"/>
                      </a:lnTo>
                      <a:lnTo>
                        <a:pt x="34" y="240"/>
                      </a:lnTo>
                      <a:lnTo>
                        <a:pt x="34" y="235"/>
                      </a:lnTo>
                      <a:lnTo>
                        <a:pt x="33" y="230"/>
                      </a:lnTo>
                      <a:lnTo>
                        <a:pt x="28" y="223"/>
                      </a:lnTo>
                      <a:lnTo>
                        <a:pt x="25" y="218"/>
                      </a:lnTo>
                      <a:lnTo>
                        <a:pt x="26" y="213"/>
                      </a:lnTo>
                      <a:lnTo>
                        <a:pt x="24" y="208"/>
                      </a:lnTo>
                      <a:lnTo>
                        <a:pt x="23" y="190"/>
                      </a:lnTo>
                      <a:lnTo>
                        <a:pt x="24" y="185"/>
                      </a:lnTo>
                      <a:lnTo>
                        <a:pt x="21" y="180"/>
                      </a:lnTo>
                      <a:lnTo>
                        <a:pt x="21" y="173"/>
                      </a:lnTo>
                      <a:lnTo>
                        <a:pt x="20" y="162"/>
                      </a:lnTo>
                      <a:lnTo>
                        <a:pt x="20" y="152"/>
                      </a:lnTo>
                      <a:lnTo>
                        <a:pt x="19" y="147"/>
                      </a:lnTo>
                      <a:lnTo>
                        <a:pt x="20" y="144"/>
                      </a:lnTo>
                      <a:lnTo>
                        <a:pt x="20" y="139"/>
                      </a:lnTo>
                      <a:lnTo>
                        <a:pt x="18" y="127"/>
                      </a:lnTo>
                      <a:lnTo>
                        <a:pt x="11" y="113"/>
                      </a:lnTo>
                      <a:lnTo>
                        <a:pt x="11" y="111"/>
                      </a:lnTo>
                      <a:lnTo>
                        <a:pt x="6" y="95"/>
                      </a:lnTo>
                      <a:lnTo>
                        <a:pt x="5" y="89"/>
                      </a:lnTo>
                      <a:lnTo>
                        <a:pt x="6" y="79"/>
                      </a:lnTo>
                      <a:lnTo>
                        <a:pt x="5" y="77"/>
                      </a:lnTo>
                      <a:lnTo>
                        <a:pt x="6" y="73"/>
                      </a:lnTo>
                      <a:lnTo>
                        <a:pt x="4" y="63"/>
                      </a:lnTo>
                      <a:lnTo>
                        <a:pt x="8" y="54"/>
                      </a:lnTo>
                      <a:lnTo>
                        <a:pt x="5" y="49"/>
                      </a:lnTo>
                      <a:lnTo>
                        <a:pt x="3" y="35"/>
                      </a:lnTo>
                      <a:lnTo>
                        <a:pt x="0" y="32"/>
                      </a:lnTo>
                      <a:lnTo>
                        <a:pt x="0" y="32"/>
                      </a:lnTo>
                      <a:lnTo>
                        <a:pt x="1" y="29"/>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37" name="Freeform 32"/>
                <p:cNvSpPr>
                  <a:spLocks/>
                </p:cNvSpPr>
                <p:nvPr/>
              </p:nvSpPr>
              <p:spPr bwMode="auto">
                <a:xfrm>
                  <a:off x="2780" y="1632"/>
                  <a:ext cx="505" cy="329"/>
                </a:xfrm>
                <a:custGeom>
                  <a:avLst/>
                  <a:gdLst/>
                  <a:ahLst/>
                  <a:cxnLst>
                    <a:cxn ang="0">
                      <a:pos x="6" y="74"/>
                    </a:cxn>
                    <a:cxn ang="0">
                      <a:pos x="0" y="64"/>
                    </a:cxn>
                    <a:cxn ang="0">
                      <a:pos x="4" y="59"/>
                    </a:cxn>
                    <a:cxn ang="0">
                      <a:pos x="6" y="44"/>
                    </a:cxn>
                    <a:cxn ang="0">
                      <a:pos x="9" y="35"/>
                    </a:cxn>
                    <a:cxn ang="0">
                      <a:pos x="2" y="25"/>
                    </a:cxn>
                    <a:cxn ang="0">
                      <a:pos x="5" y="19"/>
                    </a:cxn>
                    <a:cxn ang="0">
                      <a:pos x="1" y="8"/>
                    </a:cxn>
                    <a:cxn ang="0">
                      <a:pos x="66" y="8"/>
                    </a:cxn>
                    <a:cxn ang="0">
                      <a:pos x="239" y="2"/>
                    </a:cxn>
                    <a:cxn ang="0">
                      <a:pos x="297" y="3"/>
                    </a:cxn>
                    <a:cxn ang="0">
                      <a:pos x="299" y="10"/>
                    </a:cxn>
                    <a:cxn ang="0">
                      <a:pos x="305" y="16"/>
                    </a:cxn>
                    <a:cxn ang="0">
                      <a:pos x="303" y="34"/>
                    </a:cxn>
                    <a:cxn ang="0">
                      <a:pos x="307" y="46"/>
                    </a:cxn>
                    <a:cxn ang="0">
                      <a:pos x="310" y="58"/>
                    </a:cxn>
                    <a:cxn ang="0">
                      <a:pos x="329" y="63"/>
                    </a:cxn>
                    <a:cxn ang="0">
                      <a:pos x="333" y="73"/>
                    </a:cxn>
                    <a:cxn ang="0">
                      <a:pos x="347" y="85"/>
                    </a:cxn>
                    <a:cxn ang="0">
                      <a:pos x="352" y="95"/>
                    </a:cxn>
                    <a:cxn ang="0">
                      <a:pos x="362" y="102"/>
                    </a:cxn>
                    <a:cxn ang="0">
                      <a:pos x="362" y="122"/>
                    </a:cxn>
                    <a:cxn ang="0">
                      <a:pos x="354" y="142"/>
                    </a:cxn>
                    <a:cxn ang="0">
                      <a:pos x="341" y="149"/>
                    </a:cxn>
                    <a:cxn ang="0">
                      <a:pos x="317" y="157"/>
                    </a:cxn>
                    <a:cxn ang="0">
                      <a:pos x="314" y="172"/>
                    </a:cxn>
                    <a:cxn ang="0">
                      <a:pos x="323" y="192"/>
                    </a:cxn>
                    <a:cxn ang="0">
                      <a:pos x="315" y="205"/>
                    </a:cxn>
                    <a:cxn ang="0">
                      <a:pos x="314" y="214"/>
                    </a:cxn>
                    <a:cxn ang="0">
                      <a:pos x="299" y="225"/>
                    </a:cxn>
                    <a:cxn ang="0">
                      <a:pos x="302" y="235"/>
                    </a:cxn>
                    <a:cxn ang="0">
                      <a:pos x="297" y="237"/>
                    </a:cxn>
                    <a:cxn ang="0">
                      <a:pos x="283" y="225"/>
                    </a:cxn>
                    <a:cxn ang="0">
                      <a:pos x="243" y="224"/>
                    </a:cxn>
                    <a:cxn ang="0">
                      <a:pos x="114" y="230"/>
                    </a:cxn>
                    <a:cxn ang="0">
                      <a:pos x="49" y="225"/>
                    </a:cxn>
                    <a:cxn ang="0">
                      <a:pos x="46" y="207"/>
                    </a:cxn>
                    <a:cxn ang="0">
                      <a:pos x="44" y="191"/>
                    </a:cxn>
                    <a:cxn ang="0">
                      <a:pos x="41" y="181"/>
                    </a:cxn>
                    <a:cxn ang="0">
                      <a:pos x="39" y="170"/>
                    </a:cxn>
                    <a:cxn ang="0">
                      <a:pos x="35" y="162"/>
                    </a:cxn>
                    <a:cxn ang="0">
                      <a:pos x="31" y="157"/>
                    </a:cxn>
                    <a:cxn ang="0">
                      <a:pos x="30" y="151"/>
                    </a:cxn>
                    <a:cxn ang="0">
                      <a:pos x="31" y="141"/>
                    </a:cxn>
                    <a:cxn ang="0">
                      <a:pos x="27" y="132"/>
                    </a:cxn>
                    <a:cxn ang="0">
                      <a:pos x="20" y="118"/>
                    </a:cxn>
                    <a:cxn ang="0">
                      <a:pos x="16" y="108"/>
                    </a:cxn>
                    <a:cxn ang="0">
                      <a:pos x="15" y="99"/>
                    </a:cxn>
                    <a:cxn ang="0">
                      <a:pos x="14" y="90"/>
                    </a:cxn>
                    <a:cxn ang="0">
                      <a:pos x="7" y="84"/>
                    </a:cxn>
                  </a:cxnLst>
                  <a:rect l="0" t="0" r="r" b="b"/>
                  <a:pathLst>
                    <a:path w="365" h="237">
                      <a:moveTo>
                        <a:pt x="7" y="84"/>
                      </a:moveTo>
                      <a:lnTo>
                        <a:pt x="6" y="74"/>
                      </a:lnTo>
                      <a:lnTo>
                        <a:pt x="1" y="69"/>
                      </a:lnTo>
                      <a:lnTo>
                        <a:pt x="0" y="64"/>
                      </a:lnTo>
                      <a:lnTo>
                        <a:pt x="2" y="60"/>
                      </a:lnTo>
                      <a:lnTo>
                        <a:pt x="4" y="59"/>
                      </a:lnTo>
                      <a:lnTo>
                        <a:pt x="6" y="49"/>
                      </a:lnTo>
                      <a:lnTo>
                        <a:pt x="6" y="44"/>
                      </a:lnTo>
                      <a:lnTo>
                        <a:pt x="9" y="40"/>
                      </a:lnTo>
                      <a:lnTo>
                        <a:pt x="9" y="35"/>
                      </a:lnTo>
                      <a:lnTo>
                        <a:pt x="4" y="30"/>
                      </a:lnTo>
                      <a:lnTo>
                        <a:pt x="2" y="25"/>
                      </a:lnTo>
                      <a:lnTo>
                        <a:pt x="5" y="24"/>
                      </a:lnTo>
                      <a:lnTo>
                        <a:pt x="5" y="19"/>
                      </a:lnTo>
                      <a:lnTo>
                        <a:pt x="2" y="14"/>
                      </a:lnTo>
                      <a:lnTo>
                        <a:pt x="1" y="8"/>
                      </a:lnTo>
                      <a:lnTo>
                        <a:pt x="10" y="8"/>
                      </a:lnTo>
                      <a:lnTo>
                        <a:pt x="66" y="8"/>
                      </a:lnTo>
                      <a:lnTo>
                        <a:pt x="161" y="6"/>
                      </a:lnTo>
                      <a:lnTo>
                        <a:pt x="239" y="2"/>
                      </a:lnTo>
                      <a:lnTo>
                        <a:pt x="297" y="0"/>
                      </a:lnTo>
                      <a:lnTo>
                        <a:pt x="297" y="3"/>
                      </a:lnTo>
                      <a:lnTo>
                        <a:pt x="298" y="5"/>
                      </a:lnTo>
                      <a:lnTo>
                        <a:pt x="299" y="10"/>
                      </a:lnTo>
                      <a:lnTo>
                        <a:pt x="303" y="11"/>
                      </a:lnTo>
                      <a:lnTo>
                        <a:pt x="305" y="16"/>
                      </a:lnTo>
                      <a:lnTo>
                        <a:pt x="300" y="26"/>
                      </a:lnTo>
                      <a:lnTo>
                        <a:pt x="303" y="34"/>
                      </a:lnTo>
                      <a:lnTo>
                        <a:pt x="303" y="41"/>
                      </a:lnTo>
                      <a:lnTo>
                        <a:pt x="307" y="46"/>
                      </a:lnTo>
                      <a:lnTo>
                        <a:pt x="308" y="53"/>
                      </a:lnTo>
                      <a:lnTo>
                        <a:pt x="310" y="58"/>
                      </a:lnTo>
                      <a:lnTo>
                        <a:pt x="315" y="60"/>
                      </a:lnTo>
                      <a:lnTo>
                        <a:pt x="329" y="63"/>
                      </a:lnTo>
                      <a:lnTo>
                        <a:pt x="333" y="73"/>
                      </a:lnTo>
                      <a:lnTo>
                        <a:pt x="333" y="73"/>
                      </a:lnTo>
                      <a:lnTo>
                        <a:pt x="337" y="78"/>
                      </a:lnTo>
                      <a:lnTo>
                        <a:pt x="347" y="85"/>
                      </a:lnTo>
                      <a:lnTo>
                        <a:pt x="347" y="92"/>
                      </a:lnTo>
                      <a:lnTo>
                        <a:pt x="352" y="95"/>
                      </a:lnTo>
                      <a:lnTo>
                        <a:pt x="357" y="98"/>
                      </a:lnTo>
                      <a:lnTo>
                        <a:pt x="362" y="102"/>
                      </a:lnTo>
                      <a:lnTo>
                        <a:pt x="365" y="108"/>
                      </a:lnTo>
                      <a:lnTo>
                        <a:pt x="362" y="122"/>
                      </a:lnTo>
                      <a:lnTo>
                        <a:pt x="356" y="132"/>
                      </a:lnTo>
                      <a:lnTo>
                        <a:pt x="354" y="142"/>
                      </a:lnTo>
                      <a:lnTo>
                        <a:pt x="349" y="146"/>
                      </a:lnTo>
                      <a:lnTo>
                        <a:pt x="341" y="149"/>
                      </a:lnTo>
                      <a:lnTo>
                        <a:pt x="336" y="153"/>
                      </a:lnTo>
                      <a:lnTo>
                        <a:pt x="317" y="157"/>
                      </a:lnTo>
                      <a:lnTo>
                        <a:pt x="315" y="162"/>
                      </a:lnTo>
                      <a:lnTo>
                        <a:pt x="314" y="172"/>
                      </a:lnTo>
                      <a:lnTo>
                        <a:pt x="323" y="181"/>
                      </a:lnTo>
                      <a:lnTo>
                        <a:pt x="323" y="192"/>
                      </a:lnTo>
                      <a:lnTo>
                        <a:pt x="317" y="201"/>
                      </a:lnTo>
                      <a:lnTo>
                        <a:pt x="315" y="205"/>
                      </a:lnTo>
                      <a:lnTo>
                        <a:pt x="315" y="210"/>
                      </a:lnTo>
                      <a:lnTo>
                        <a:pt x="314" y="214"/>
                      </a:lnTo>
                      <a:lnTo>
                        <a:pt x="303" y="220"/>
                      </a:lnTo>
                      <a:lnTo>
                        <a:pt x="299" y="225"/>
                      </a:lnTo>
                      <a:lnTo>
                        <a:pt x="302" y="230"/>
                      </a:lnTo>
                      <a:lnTo>
                        <a:pt x="302" y="235"/>
                      </a:lnTo>
                      <a:lnTo>
                        <a:pt x="298" y="237"/>
                      </a:lnTo>
                      <a:lnTo>
                        <a:pt x="297" y="237"/>
                      </a:lnTo>
                      <a:lnTo>
                        <a:pt x="293" y="232"/>
                      </a:lnTo>
                      <a:lnTo>
                        <a:pt x="283" y="225"/>
                      </a:lnTo>
                      <a:lnTo>
                        <a:pt x="280" y="220"/>
                      </a:lnTo>
                      <a:lnTo>
                        <a:pt x="243" y="224"/>
                      </a:lnTo>
                      <a:lnTo>
                        <a:pt x="154" y="229"/>
                      </a:lnTo>
                      <a:lnTo>
                        <a:pt x="114" y="230"/>
                      </a:lnTo>
                      <a:lnTo>
                        <a:pt x="50" y="230"/>
                      </a:lnTo>
                      <a:lnTo>
                        <a:pt x="49" y="225"/>
                      </a:lnTo>
                      <a:lnTo>
                        <a:pt x="44" y="221"/>
                      </a:lnTo>
                      <a:lnTo>
                        <a:pt x="46" y="207"/>
                      </a:lnTo>
                      <a:lnTo>
                        <a:pt x="44" y="197"/>
                      </a:lnTo>
                      <a:lnTo>
                        <a:pt x="44" y="191"/>
                      </a:lnTo>
                      <a:lnTo>
                        <a:pt x="44" y="186"/>
                      </a:lnTo>
                      <a:lnTo>
                        <a:pt x="41" y="181"/>
                      </a:lnTo>
                      <a:lnTo>
                        <a:pt x="42" y="175"/>
                      </a:lnTo>
                      <a:lnTo>
                        <a:pt x="39" y="170"/>
                      </a:lnTo>
                      <a:lnTo>
                        <a:pt x="40" y="164"/>
                      </a:lnTo>
                      <a:lnTo>
                        <a:pt x="35" y="162"/>
                      </a:lnTo>
                      <a:lnTo>
                        <a:pt x="35" y="157"/>
                      </a:lnTo>
                      <a:lnTo>
                        <a:pt x="31" y="157"/>
                      </a:lnTo>
                      <a:lnTo>
                        <a:pt x="31" y="156"/>
                      </a:lnTo>
                      <a:lnTo>
                        <a:pt x="30" y="151"/>
                      </a:lnTo>
                      <a:lnTo>
                        <a:pt x="30" y="146"/>
                      </a:lnTo>
                      <a:lnTo>
                        <a:pt x="31" y="141"/>
                      </a:lnTo>
                      <a:lnTo>
                        <a:pt x="30" y="137"/>
                      </a:lnTo>
                      <a:lnTo>
                        <a:pt x="27" y="132"/>
                      </a:lnTo>
                      <a:lnTo>
                        <a:pt x="27" y="127"/>
                      </a:lnTo>
                      <a:lnTo>
                        <a:pt x="20" y="118"/>
                      </a:lnTo>
                      <a:lnTo>
                        <a:pt x="20" y="113"/>
                      </a:lnTo>
                      <a:lnTo>
                        <a:pt x="16" y="108"/>
                      </a:lnTo>
                      <a:lnTo>
                        <a:pt x="16" y="104"/>
                      </a:lnTo>
                      <a:lnTo>
                        <a:pt x="15" y="99"/>
                      </a:lnTo>
                      <a:lnTo>
                        <a:pt x="12" y="94"/>
                      </a:lnTo>
                      <a:lnTo>
                        <a:pt x="14" y="90"/>
                      </a:lnTo>
                      <a:lnTo>
                        <a:pt x="12" y="85"/>
                      </a:lnTo>
                      <a:lnTo>
                        <a:pt x="7" y="84"/>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38" name="Freeform 33"/>
                <p:cNvSpPr>
                  <a:spLocks/>
                </p:cNvSpPr>
                <p:nvPr/>
              </p:nvSpPr>
              <p:spPr bwMode="auto">
                <a:xfrm>
                  <a:off x="2780" y="1632"/>
                  <a:ext cx="505" cy="329"/>
                </a:xfrm>
                <a:custGeom>
                  <a:avLst/>
                  <a:gdLst/>
                  <a:ahLst/>
                  <a:cxnLst>
                    <a:cxn ang="0">
                      <a:pos x="6" y="74"/>
                    </a:cxn>
                    <a:cxn ang="0">
                      <a:pos x="0" y="64"/>
                    </a:cxn>
                    <a:cxn ang="0">
                      <a:pos x="4" y="59"/>
                    </a:cxn>
                    <a:cxn ang="0">
                      <a:pos x="6" y="44"/>
                    </a:cxn>
                    <a:cxn ang="0">
                      <a:pos x="9" y="35"/>
                    </a:cxn>
                    <a:cxn ang="0">
                      <a:pos x="2" y="25"/>
                    </a:cxn>
                    <a:cxn ang="0">
                      <a:pos x="5" y="19"/>
                    </a:cxn>
                    <a:cxn ang="0">
                      <a:pos x="1" y="8"/>
                    </a:cxn>
                    <a:cxn ang="0">
                      <a:pos x="66" y="8"/>
                    </a:cxn>
                    <a:cxn ang="0">
                      <a:pos x="239" y="2"/>
                    </a:cxn>
                    <a:cxn ang="0">
                      <a:pos x="297" y="3"/>
                    </a:cxn>
                    <a:cxn ang="0">
                      <a:pos x="299" y="10"/>
                    </a:cxn>
                    <a:cxn ang="0">
                      <a:pos x="305" y="16"/>
                    </a:cxn>
                    <a:cxn ang="0">
                      <a:pos x="303" y="34"/>
                    </a:cxn>
                    <a:cxn ang="0">
                      <a:pos x="307" y="46"/>
                    </a:cxn>
                    <a:cxn ang="0">
                      <a:pos x="310" y="58"/>
                    </a:cxn>
                    <a:cxn ang="0">
                      <a:pos x="329" y="63"/>
                    </a:cxn>
                    <a:cxn ang="0">
                      <a:pos x="333" y="73"/>
                    </a:cxn>
                    <a:cxn ang="0">
                      <a:pos x="347" y="85"/>
                    </a:cxn>
                    <a:cxn ang="0">
                      <a:pos x="352" y="95"/>
                    </a:cxn>
                    <a:cxn ang="0">
                      <a:pos x="362" y="102"/>
                    </a:cxn>
                    <a:cxn ang="0">
                      <a:pos x="362" y="122"/>
                    </a:cxn>
                    <a:cxn ang="0">
                      <a:pos x="354" y="142"/>
                    </a:cxn>
                    <a:cxn ang="0">
                      <a:pos x="341" y="149"/>
                    </a:cxn>
                    <a:cxn ang="0">
                      <a:pos x="317" y="157"/>
                    </a:cxn>
                    <a:cxn ang="0">
                      <a:pos x="314" y="172"/>
                    </a:cxn>
                    <a:cxn ang="0">
                      <a:pos x="323" y="192"/>
                    </a:cxn>
                    <a:cxn ang="0">
                      <a:pos x="315" y="205"/>
                    </a:cxn>
                    <a:cxn ang="0">
                      <a:pos x="314" y="214"/>
                    </a:cxn>
                    <a:cxn ang="0">
                      <a:pos x="299" y="225"/>
                    </a:cxn>
                    <a:cxn ang="0">
                      <a:pos x="302" y="235"/>
                    </a:cxn>
                    <a:cxn ang="0">
                      <a:pos x="297" y="237"/>
                    </a:cxn>
                    <a:cxn ang="0">
                      <a:pos x="283" y="225"/>
                    </a:cxn>
                    <a:cxn ang="0">
                      <a:pos x="243" y="224"/>
                    </a:cxn>
                    <a:cxn ang="0">
                      <a:pos x="114" y="230"/>
                    </a:cxn>
                    <a:cxn ang="0">
                      <a:pos x="49" y="225"/>
                    </a:cxn>
                    <a:cxn ang="0">
                      <a:pos x="46" y="207"/>
                    </a:cxn>
                    <a:cxn ang="0">
                      <a:pos x="44" y="191"/>
                    </a:cxn>
                    <a:cxn ang="0">
                      <a:pos x="41" y="181"/>
                    </a:cxn>
                    <a:cxn ang="0">
                      <a:pos x="39" y="170"/>
                    </a:cxn>
                    <a:cxn ang="0">
                      <a:pos x="35" y="162"/>
                    </a:cxn>
                    <a:cxn ang="0">
                      <a:pos x="31" y="157"/>
                    </a:cxn>
                    <a:cxn ang="0">
                      <a:pos x="30" y="151"/>
                    </a:cxn>
                    <a:cxn ang="0">
                      <a:pos x="31" y="141"/>
                    </a:cxn>
                    <a:cxn ang="0">
                      <a:pos x="27" y="132"/>
                    </a:cxn>
                    <a:cxn ang="0">
                      <a:pos x="20" y="118"/>
                    </a:cxn>
                    <a:cxn ang="0">
                      <a:pos x="16" y="108"/>
                    </a:cxn>
                    <a:cxn ang="0">
                      <a:pos x="15" y="99"/>
                    </a:cxn>
                    <a:cxn ang="0">
                      <a:pos x="14" y="90"/>
                    </a:cxn>
                    <a:cxn ang="0">
                      <a:pos x="7" y="84"/>
                    </a:cxn>
                  </a:cxnLst>
                  <a:rect l="0" t="0" r="r" b="b"/>
                  <a:pathLst>
                    <a:path w="365" h="237">
                      <a:moveTo>
                        <a:pt x="7" y="84"/>
                      </a:moveTo>
                      <a:lnTo>
                        <a:pt x="6" y="74"/>
                      </a:lnTo>
                      <a:lnTo>
                        <a:pt x="1" y="69"/>
                      </a:lnTo>
                      <a:lnTo>
                        <a:pt x="0" y="64"/>
                      </a:lnTo>
                      <a:lnTo>
                        <a:pt x="2" y="60"/>
                      </a:lnTo>
                      <a:lnTo>
                        <a:pt x="4" y="59"/>
                      </a:lnTo>
                      <a:lnTo>
                        <a:pt x="6" y="49"/>
                      </a:lnTo>
                      <a:lnTo>
                        <a:pt x="6" y="44"/>
                      </a:lnTo>
                      <a:lnTo>
                        <a:pt x="9" y="40"/>
                      </a:lnTo>
                      <a:lnTo>
                        <a:pt x="9" y="35"/>
                      </a:lnTo>
                      <a:lnTo>
                        <a:pt x="4" y="30"/>
                      </a:lnTo>
                      <a:lnTo>
                        <a:pt x="2" y="25"/>
                      </a:lnTo>
                      <a:lnTo>
                        <a:pt x="5" y="24"/>
                      </a:lnTo>
                      <a:lnTo>
                        <a:pt x="5" y="19"/>
                      </a:lnTo>
                      <a:lnTo>
                        <a:pt x="2" y="14"/>
                      </a:lnTo>
                      <a:lnTo>
                        <a:pt x="1" y="8"/>
                      </a:lnTo>
                      <a:lnTo>
                        <a:pt x="10" y="8"/>
                      </a:lnTo>
                      <a:lnTo>
                        <a:pt x="66" y="8"/>
                      </a:lnTo>
                      <a:lnTo>
                        <a:pt x="161" y="6"/>
                      </a:lnTo>
                      <a:lnTo>
                        <a:pt x="239" y="2"/>
                      </a:lnTo>
                      <a:lnTo>
                        <a:pt x="297" y="0"/>
                      </a:lnTo>
                      <a:lnTo>
                        <a:pt x="297" y="3"/>
                      </a:lnTo>
                      <a:lnTo>
                        <a:pt x="298" y="5"/>
                      </a:lnTo>
                      <a:lnTo>
                        <a:pt x="299" y="10"/>
                      </a:lnTo>
                      <a:lnTo>
                        <a:pt x="303" y="11"/>
                      </a:lnTo>
                      <a:lnTo>
                        <a:pt x="305" y="16"/>
                      </a:lnTo>
                      <a:lnTo>
                        <a:pt x="300" y="26"/>
                      </a:lnTo>
                      <a:lnTo>
                        <a:pt x="303" y="34"/>
                      </a:lnTo>
                      <a:lnTo>
                        <a:pt x="303" y="41"/>
                      </a:lnTo>
                      <a:lnTo>
                        <a:pt x="307" y="46"/>
                      </a:lnTo>
                      <a:lnTo>
                        <a:pt x="308" y="53"/>
                      </a:lnTo>
                      <a:lnTo>
                        <a:pt x="310" y="58"/>
                      </a:lnTo>
                      <a:lnTo>
                        <a:pt x="315" y="60"/>
                      </a:lnTo>
                      <a:lnTo>
                        <a:pt x="329" y="63"/>
                      </a:lnTo>
                      <a:lnTo>
                        <a:pt x="333" y="73"/>
                      </a:lnTo>
                      <a:lnTo>
                        <a:pt x="333" y="73"/>
                      </a:lnTo>
                      <a:lnTo>
                        <a:pt x="337" y="78"/>
                      </a:lnTo>
                      <a:lnTo>
                        <a:pt x="347" y="85"/>
                      </a:lnTo>
                      <a:lnTo>
                        <a:pt x="347" y="92"/>
                      </a:lnTo>
                      <a:lnTo>
                        <a:pt x="352" y="95"/>
                      </a:lnTo>
                      <a:lnTo>
                        <a:pt x="357" y="98"/>
                      </a:lnTo>
                      <a:lnTo>
                        <a:pt x="362" y="102"/>
                      </a:lnTo>
                      <a:lnTo>
                        <a:pt x="365" y="108"/>
                      </a:lnTo>
                      <a:lnTo>
                        <a:pt x="362" y="122"/>
                      </a:lnTo>
                      <a:lnTo>
                        <a:pt x="356" y="132"/>
                      </a:lnTo>
                      <a:lnTo>
                        <a:pt x="354" y="142"/>
                      </a:lnTo>
                      <a:lnTo>
                        <a:pt x="349" y="146"/>
                      </a:lnTo>
                      <a:lnTo>
                        <a:pt x="341" y="149"/>
                      </a:lnTo>
                      <a:lnTo>
                        <a:pt x="336" y="153"/>
                      </a:lnTo>
                      <a:lnTo>
                        <a:pt x="317" y="157"/>
                      </a:lnTo>
                      <a:lnTo>
                        <a:pt x="315" y="162"/>
                      </a:lnTo>
                      <a:lnTo>
                        <a:pt x="314" y="172"/>
                      </a:lnTo>
                      <a:lnTo>
                        <a:pt x="323" y="181"/>
                      </a:lnTo>
                      <a:lnTo>
                        <a:pt x="323" y="192"/>
                      </a:lnTo>
                      <a:lnTo>
                        <a:pt x="317" y="201"/>
                      </a:lnTo>
                      <a:lnTo>
                        <a:pt x="315" y="205"/>
                      </a:lnTo>
                      <a:lnTo>
                        <a:pt x="315" y="210"/>
                      </a:lnTo>
                      <a:lnTo>
                        <a:pt x="314" y="214"/>
                      </a:lnTo>
                      <a:lnTo>
                        <a:pt x="303" y="220"/>
                      </a:lnTo>
                      <a:lnTo>
                        <a:pt x="299" y="225"/>
                      </a:lnTo>
                      <a:lnTo>
                        <a:pt x="302" y="230"/>
                      </a:lnTo>
                      <a:lnTo>
                        <a:pt x="302" y="235"/>
                      </a:lnTo>
                      <a:lnTo>
                        <a:pt x="298" y="237"/>
                      </a:lnTo>
                      <a:lnTo>
                        <a:pt x="297" y="237"/>
                      </a:lnTo>
                      <a:lnTo>
                        <a:pt x="293" y="232"/>
                      </a:lnTo>
                      <a:lnTo>
                        <a:pt x="283" y="225"/>
                      </a:lnTo>
                      <a:lnTo>
                        <a:pt x="280" y="220"/>
                      </a:lnTo>
                      <a:lnTo>
                        <a:pt x="243" y="224"/>
                      </a:lnTo>
                      <a:lnTo>
                        <a:pt x="154" y="229"/>
                      </a:lnTo>
                      <a:lnTo>
                        <a:pt x="114" y="230"/>
                      </a:lnTo>
                      <a:lnTo>
                        <a:pt x="50" y="230"/>
                      </a:lnTo>
                      <a:lnTo>
                        <a:pt x="49" y="225"/>
                      </a:lnTo>
                      <a:lnTo>
                        <a:pt x="44" y="221"/>
                      </a:lnTo>
                      <a:lnTo>
                        <a:pt x="46" y="207"/>
                      </a:lnTo>
                      <a:lnTo>
                        <a:pt x="44" y="197"/>
                      </a:lnTo>
                      <a:lnTo>
                        <a:pt x="44" y="191"/>
                      </a:lnTo>
                      <a:lnTo>
                        <a:pt x="44" y="186"/>
                      </a:lnTo>
                      <a:lnTo>
                        <a:pt x="41" y="181"/>
                      </a:lnTo>
                      <a:lnTo>
                        <a:pt x="42" y="175"/>
                      </a:lnTo>
                      <a:lnTo>
                        <a:pt x="39" y="170"/>
                      </a:lnTo>
                      <a:lnTo>
                        <a:pt x="40" y="164"/>
                      </a:lnTo>
                      <a:lnTo>
                        <a:pt x="35" y="162"/>
                      </a:lnTo>
                      <a:lnTo>
                        <a:pt x="35" y="157"/>
                      </a:lnTo>
                      <a:lnTo>
                        <a:pt x="31" y="157"/>
                      </a:lnTo>
                      <a:lnTo>
                        <a:pt x="31" y="156"/>
                      </a:lnTo>
                      <a:lnTo>
                        <a:pt x="30" y="151"/>
                      </a:lnTo>
                      <a:lnTo>
                        <a:pt x="30" y="146"/>
                      </a:lnTo>
                      <a:lnTo>
                        <a:pt x="31" y="141"/>
                      </a:lnTo>
                      <a:lnTo>
                        <a:pt x="30" y="137"/>
                      </a:lnTo>
                      <a:lnTo>
                        <a:pt x="27" y="132"/>
                      </a:lnTo>
                      <a:lnTo>
                        <a:pt x="27" y="127"/>
                      </a:lnTo>
                      <a:lnTo>
                        <a:pt x="20" y="118"/>
                      </a:lnTo>
                      <a:lnTo>
                        <a:pt x="20" y="113"/>
                      </a:lnTo>
                      <a:lnTo>
                        <a:pt x="16" y="108"/>
                      </a:lnTo>
                      <a:lnTo>
                        <a:pt x="16" y="104"/>
                      </a:lnTo>
                      <a:lnTo>
                        <a:pt x="15" y="99"/>
                      </a:lnTo>
                      <a:lnTo>
                        <a:pt x="12" y="94"/>
                      </a:lnTo>
                      <a:lnTo>
                        <a:pt x="14" y="90"/>
                      </a:lnTo>
                      <a:lnTo>
                        <a:pt x="12" y="85"/>
                      </a:lnTo>
                      <a:lnTo>
                        <a:pt x="7" y="84"/>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39" name="Freeform 34"/>
                <p:cNvSpPr>
                  <a:spLocks/>
                </p:cNvSpPr>
                <p:nvPr/>
              </p:nvSpPr>
              <p:spPr bwMode="auto">
                <a:xfrm>
                  <a:off x="2849" y="1937"/>
                  <a:ext cx="559" cy="485"/>
                </a:xfrm>
                <a:custGeom>
                  <a:avLst/>
                  <a:gdLst/>
                  <a:ahLst/>
                  <a:cxnLst>
                    <a:cxn ang="0">
                      <a:pos x="64" y="10"/>
                    </a:cxn>
                    <a:cxn ang="0">
                      <a:pos x="193" y="4"/>
                    </a:cxn>
                    <a:cxn ang="0">
                      <a:pos x="233" y="5"/>
                    </a:cxn>
                    <a:cxn ang="0">
                      <a:pos x="247" y="17"/>
                    </a:cxn>
                    <a:cxn ang="0">
                      <a:pos x="247" y="22"/>
                    </a:cxn>
                    <a:cxn ang="0">
                      <a:pos x="245" y="38"/>
                    </a:cxn>
                    <a:cxn ang="0">
                      <a:pos x="249" y="49"/>
                    </a:cxn>
                    <a:cxn ang="0">
                      <a:pos x="254" y="64"/>
                    </a:cxn>
                    <a:cxn ang="0">
                      <a:pos x="263" y="74"/>
                    </a:cxn>
                    <a:cxn ang="0">
                      <a:pos x="272" y="83"/>
                    </a:cxn>
                    <a:cxn ang="0">
                      <a:pos x="287" y="94"/>
                    </a:cxn>
                    <a:cxn ang="0">
                      <a:pos x="293" y="103"/>
                    </a:cxn>
                    <a:cxn ang="0">
                      <a:pos x="303" y="129"/>
                    </a:cxn>
                    <a:cxn ang="0">
                      <a:pos x="311" y="123"/>
                    </a:cxn>
                    <a:cxn ang="0">
                      <a:pos x="318" y="124"/>
                    </a:cxn>
                    <a:cxn ang="0">
                      <a:pos x="332" y="131"/>
                    </a:cxn>
                    <a:cxn ang="0">
                      <a:pos x="328" y="139"/>
                    </a:cxn>
                    <a:cxn ang="0">
                      <a:pos x="326" y="155"/>
                    </a:cxn>
                    <a:cxn ang="0">
                      <a:pos x="321" y="168"/>
                    </a:cxn>
                    <a:cxn ang="0">
                      <a:pos x="321" y="177"/>
                    </a:cxn>
                    <a:cxn ang="0">
                      <a:pos x="345" y="197"/>
                    </a:cxn>
                    <a:cxn ang="0">
                      <a:pos x="349" y="204"/>
                    </a:cxn>
                    <a:cxn ang="0">
                      <a:pos x="361" y="206"/>
                    </a:cxn>
                    <a:cxn ang="0">
                      <a:pos x="369" y="215"/>
                    </a:cxn>
                    <a:cxn ang="0">
                      <a:pos x="375" y="228"/>
                    </a:cxn>
                    <a:cxn ang="0">
                      <a:pos x="380" y="243"/>
                    </a:cxn>
                    <a:cxn ang="0">
                      <a:pos x="382" y="256"/>
                    </a:cxn>
                    <a:cxn ang="0">
                      <a:pos x="395" y="264"/>
                    </a:cxn>
                    <a:cxn ang="0">
                      <a:pos x="403" y="273"/>
                    </a:cxn>
                    <a:cxn ang="0">
                      <a:pos x="404" y="284"/>
                    </a:cxn>
                    <a:cxn ang="0">
                      <a:pos x="401" y="293"/>
                    </a:cxn>
                    <a:cxn ang="0">
                      <a:pos x="394" y="298"/>
                    </a:cxn>
                    <a:cxn ang="0">
                      <a:pos x="388" y="307"/>
                    </a:cxn>
                    <a:cxn ang="0">
                      <a:pos x="384" y="307"/>
                    </a:cxn>
                    <a:cxn ang="0">
                      <a:pos x="379" y="307"/>
                    </a:cxn>
                    <a:cxn ang="0">
                      <a:pos x="382" y="317"/>
                    </a:cxn>
                    <a:cxn ang="0">
                      <a:pos x="380" y="324"/>
                    </a:cxn>
                    <a:cxn ang="0">
                      <a:pos x="377" y="333"/>
                    </a:cxn>
                    <a:cxn ang="0">
                      <a:pos x="371" y="346"/>
                    </a:cxn>
                    <a:cxn ang="0">
                      <a:pos x="335" y="345"/>
                    </a:cxn>
                    <a:cxn ang="0">
                      <a:pos x="340" y="334"/>
                    </a:cxn>
                    <a:cxn ang="0">
                      <a:pos x="349" y="327"/>
                    </a:cxn>
                    <a:cxn ang="0">
                      <a:pos x="347" y="317"/>
                    </a:cxn>
                    <a:cxn ang="0">
                      <a:pos x="340" y="311"/>
                    </a:cxn>
                    <a:cxn ang="0">
                      <a:pos x="133" y="321"/>
                    </a:cxn>
                    <a:cxn ang="0">
                      <a:pos x="72" y="284"/>
                    </a:cxn>
                    <a:cxn ang="0">
                      <a:pos x="63" y="118"/>
                    </a:cxn>
                    <a:cxn ang="0">
                      <a:pos x="52" y="108"/>
                    </a:cxn>
                    <a:cxn ang="0">
                      <a:pos x="45" y="99"/>
                    </a:cxn>
                    <a:cxn ang="0">
                      <a:pos x="39" y="88"/>
                    </a:cxn>
                    <a:cxn ang="0">
                      <a:pos x="47" y="75"/>
                    </a:cxn>
                    <a:cxn ang="0">
                      <a:pos x="53" y="74"/>
                    </a:cxn>
                    <a:cxn ang="0">
                      <a:pos x="48" y="64"/>
                    </a:cxn>
                    <a:cxn ang="0">
                      <a:pos x="40" y="65"/>
                    </a:cxn>
                    <a:cxn ang="0">
                      <a:pos x="20" y="51"/>
                    </a:cxn>
                    <a:cxn ang="0">
                      <a:pos x="18" y="41"/>
                    </a:cxn>
                    <a:cxn ang="0">
                      <a:pos x="11" y="34"/>
                    </a:cxn>
                    <a:cxn ang="0">
                      <a:pos x="4" y="20"/>
                    </a:cxn>
                    <a:cxn ang="0">
                      <a:pos x="0" y="10"/>
                    </a:cxn>
                  </a:cxnLst>
                  <a:rect l="0" t="0" r="r" b="b"/>
                  <a:pathLst>
                    <a:path w="404" h="350">
                      <a:moveTo>
                        <a:pt x="0" y="10"/>
                      </a:moveTo>
                      <a:lnTo>
                        <a:pt x="64" y="10"/>
                      </a:lnTo>
                      <a:lnTo>
                        <a:pt x="104" y="9"/>
                      </a:lnTo>
                      <a:lnTo>
                        <a:pt x="193" y="4"/>
                      </a:lnTo>
                      <a:lnTo>
                        <a:pt x="230" y="0"/>
                      </a:lnTo>
                      <a:lnTo>
                        <a:pt x="233" y="5"/>
                      </a:lnTo>
                      <a:lnTo>
                        <a:pt x="243" y="12"/>
                      </a:lnTo>
                      <a:lnTo>
                        <a:pt x="247" y="17"/>
                      </a:lnTo>
                      <a:lnTo>
                        <a:pt x="248" y="17"/>
                      </a:lnTo>
                      <a:lnTo>
                        <a:pt x="247" y="22"/>
                      </a:lnTo>
                      <a:lnTo>
                        <a:pt x="245" y="28"/>
                      </a:lnTo>
                      <a:lnTo>
                        <a:pt x="245" y="38"/>
                      </a:lnTo>
                      <a:lnTo>
                        <a:pt x="247" y="48"/>
                      </a:lnTo>
                      <a:lnTo>
                        <a:pt x="249" y="49"/>
                      </a:lnTo>
                      <a:lnTo>
                        <a:pt x="252" y="59"/>
                      </a:lnTo>
                      <a:lnTo>
                        <a:pt x="254" y="64"/>
                      </a:lnTo>
                      <a:lnTo>
                        <a:pt x="255" y="69"/>
                      </a:lnTo>
                      <a:lnTo>
                        <a:pt x="263" y="74"/>
                      </a:lnTo>
                      <a:lnTo>
                        <a:pt x="267" y="79"/>
                      </a:lnTo>
                      <a:lnTo>
                        <a:pt x="272" y="83"/>
                      </a:lnTo>
                      <a:lnTo>
                        <a:pt x="274" y="87"/>
                      </a:lnTo>
                      <a:lnTo>
                        <a:pt x="287" y="94"/>
                      </a:lnTo>
                      <a:lnTo>
                        <a:pt x="291" y="98"/>
                      </a:lnTo>
                      <a:lnTo>
                        <a:pt x="293" y="103"/>
                      </a:lnTo>
                      <a:lnTo>
                        <a:pt x="299" y="124"/>
                      </a:lnTo>
                      <a:lnTo>
                        <a:pt x="303" y="129"/>
                      </a:lnTo>
                      <a:lnTo>
                        <a:pt x="308" y="128"/>
                      </a:lnTo>
                      <a:lnTo>
                        <a:pt x="311" y="123"/>
                      </a:lnTo>
                      <a:lnTo>
                        <a:pt x="313" y="123"/>
                      </a:lnTo>
                      <a:lnTo>
                        <a:pt x="318" y="124"/>
                      </a:lnTo>
                      <a:lnTo>
                        <a:pt x="323" y="124"/>
                      </a:lnTo>
                      <a:lnTo>
                        <a:pt x="332" y="131"/>
                      </a:lnTo>
                      <a:lnTo>
                        <a:pt x="332" y="133"/>
                      </a:lnTo>
                      <a:lnTo>
                        <a:pt x="328" y="139"/>
                      </a:lnTo>
                      <a:lnTo>
                        <a:pt x="330" y="147"/>
                      </a:lnTo>
                      <a:lnTo>
                        <a:pt x="326" y="155"/>
                      </a:lnTo>
                      <a:lnTo>
                        <a:pt x="323" y="163"/>
                      </a:lnTo>
                      <a:lnTo>
                        <a:pt x="321" y="168"/>
                      </a:lnTo>
                      <a:lnTo>
                        <a:pt x="320" y="173"/>
                      </a:lnTo>
                      <a:lnTo>
                        <a:pt x="321" y="177"/>
                      </a:lnTo>
                      <a:lnTo>
                        <a:pt x="330" y="187"/>
                      </a:lnTo>
                      <a:lnTo>
                        <a:pt x="345" y="197"/>
                      </a:lnTo>
                      <a:lnTo>
                        <a:pt x="347" y="197"/>
                      </a:lnTo>
                      <a:lnTo>
                        <a:pt x="349" y="204"/>
                      </a:lnTo>
                      <a:lnTo>
                        <a:pt x="354" y="201"/>
                      </a:lnTo>
                      <a:lnTo>
                        <a:pt x="361" y="206"/>
                      </a:lnTo>
                      <a:lnTo>
                        <a:pt x="365" y="211"/>
                      </a:lnTo>
                      <a:lnTo>
                        <a:pt x="369" y="215"/>
                      </a:lnTo>
                      <a:lnTo>
                        <a:pt x="375" y="216"/>
                      </a:lnTo>
                      <a:lnTo>
                        <a:pt x="375" y="228"/>
                      </a:lnTo>
                      <a:lnTo>
                        <a:pt x="381" y="236"/>
                      </a:lnTo>
                      <a:lnTo>
                        <a:pt x="380" y="243"/>
                      </a:lnTo>
                      <a:lnTo>
                        <a:pt x="376" y="248"/>
                      </a:lnTo>
                      <a:lnTo>
                        <a:pt x="382" y="256"/>
                      </a:lnTo>
                      <a:lnTo>
                        <a:pt x="390" y="267"/>
                      </a:lnTo>
                      <a:lnTo>
                        <a:pt x="395" y="264"/>
                      </a:lnTo>
                      <a:lnTo>
                        <a:pt x="403" y="268"/>
                      </a:lnTo>
                      <a:lnTo>
                        <a:pt x="403" y="273"/>
                      </a:lnTo>
                      <a:lnTo>
                        <a:pt x="403" y="278"/>
                      </a:lnTo>
                      <a:lnTo>
                        <a:pt x="404" y="284"/>
                      </a:lnTo>
                      <a:lnTo>
                        <a:pt x="399" y="288"/>
                      </a:lnTo>
                      <a:lnTo>
                        <a:pt x="401" y="293"/>
                      </a:lnTo>
                      <a:lnTo>
                        <a:pt x="399" y="300"/>
                      </a:lnTo>
                      <a:lnTo>
                        <a:pt x="394" y="298"/>
                      </a:lnTo>
                      <a:lnTo>
                        <a:pt x="389" y="300"/>
                      </a:lnTo>
                      <a:lnTo>
                        <a:pt x="388" y="307"/>
                      </a:lnTo>
                      <a:lnTo>
                        <a:pt x="382" y="311"/>
                      </a:lnTo>
                      <a:lnTo>
                        <a:pt x="384" y="307"/>
                      </a:lnTo>
                      <a:lnTo>
                        <a:pt x="381" y="302"/>
                      </a:lnTo>
                      <a:lnTo>
                        <a:pt x="379" y="307"/>
                      </a:lnTo>
                      <a:lnTo>
                        <a:pt x="380" y="312"/>
                      </a:lnTo>
                      <a:lnTo>
                        <a:pt x="382" y="317"/>
                      </a:lnTo>
                      <a:lnTo>
                        <a:pt x="376" y="319"/>
                      </a:lnTo>
                      <a:lnTo>
                        <a:pt x="380" y="324"/>
                      </a:lnTo>
                      <a:lnTo>
                        <a:pt x="372" y="328"/>
                      </a:lnTo>
                      <a:lnTo>
                        <a:pt x="377" y="333"/>
                      </a:lnTo>
                      <a:lnTo>
                        <a:pt x="375" y="338"/>
                      </a:lnTo>
                      <a:lnTo>
                        <a:pt x="371" y="346"/>
                      </a:lnTo>
                      <a:lnTo>
                        <a:pt x="336" y="350"/>
                      </a:lnTo>
                      <a:lnTo>
                        <a:pt x="335" y="345"/>
                      </a:lnTo>
                      <a:lnTo>
                        <a:pt x="336" y="339"/>
                      </a:lnTo>
                      <a:lnTo>
                        <a:pt x="340" y="334"/>
                      </a:lnTo>
                      <a:lnTo>
                        <a:pt x="345" y="332"/>
                      </a:lnTo>
                      <a:lnTo>
                        <a:pt x="349" y="327"/>
                      </a:lnTo>
                      <a:lnTo>
                        <a:pt x="349" y="322"/>
                      </a:lnTo>
                      <a:lnTo>
                        <a:pt x="347" y="317"/>
                      </a:lnTo>
                      <a:lnTo>
                        <a:pt x="343" y="313"/>
                      </a:lnTo>
                      <a:lnTo>
                        <a:pt x="340" y="311"/>
                      </a:lnTo>
                      <a:lnTo>
                        <a:pt x="229" y="317"/>
                      </a:lnTo>
                      <a:lnTo>
                        <a:pt x="133" y="321"/>
                      </a:lnTo>
                      <a:lnTo>
                        <a:pt x="73" y="323"/>
                      </a:lnTo>
                      <a:lnTo>
                        <a:pt x="72" y="284"/>
                      </a:lnTo>
                      <a:lnTo>
                        <a:pt x="68" y="122"/>
                      </a:lnTo>
                      <a:lnTo>
                        <a:pt x="63" y="118"/>
                      </a:lnTo>
                      <a:lnTo>
                        <a:pt x="59" y="117"/>
                      </a:lnTo>
                      <a:lnTo>
                        <a:pt x="52" y="108"/>
                      </a:lnTo>
                      <a:lnTo>
                        <a:pt x="52" y="103"/>
                      </a:lnTo>
                      <a:lnTo>
                        <a:pt x="45" y="99"/>
                      </a:lnTo>
                      <a:lnTo>
                        <a:pt x="42" y="93"/>
                      </a:lnTo>
                      <a:lnTo>
                        <a:pt x="39" y="88"/>
                      </a:lnTo>
                      <a:lnTo>
                        <a:pt x="45" y="80"/>
                      </a:lnTo>
                      <a:lnTo>
                        <a:pt x="47" y="75"/>
                      </a:lnTo>
                      <a:lnTo>
                        <a:pt x="52" y="75"/>
                      </a:lnTo>
                      <a:lnTo>
                        <a:pt x="53" y="74"/>
                      </a:lnTo>
                      <a:lnTo>
                        <a:pt x="52" y="69"/>
                      </a:lnTo>
                      <a:lnTo>
                        <a:pt x="48" y="64"/>
                      </a:lnTo>
                      <a:lnTo>
                        <a:pt x="44" y="63"/>
                      </a:lnTo>
                      <a:lnTo>
                        <a:pt x="40" y="65"/>
                      </a:lnTo>
                      <a:lnTo>
                        <a:pt x="26" y="55"/>
                      </a:lnTo>
                      <a:lnTo>
                        <a:pt x="20" y="51"/>
                      </a:lnTo>
                      <a:lnTo>
                        <a:pt x="21" y="46"/>
                      </a:lnTo>
                      <a:lnTo>
                        <a:pt x="18" y="41"/>
                      </a:lnTo>
                      <a:lnTo>
                        <a:pt x="16" y="36"/>
                      </a:lnTo>
                      <a:lnTo>
                        <a:pt x="11" y="34"/>
                      </a:lnTo>
                      <a:lnTo>
                        <a:pt x="8" y="29"/>
                      </a:lnTo>
                      <a:lnTo>
                        <a:pt x="4" y="20"/>
                      </a:lnTo>
                      <a:lnTo>
                        <a:pt x="0" y="15"/>
                      </a:lnTo>
                      <a:lnTo>
                        <a:pt x="0" y="10"/>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40" name="Freeform 35"/>
                <p:cNvSpPr>
                  <a:spLocks/>
                </p:cNvSpPr>
                <p:nvPr/>
              </p:nvSpPr>
              <p:spPr bwMode="auto">
                <a:xfrm>
                  <a:off x="2849" y="1937"/>
                  <a:ext cx="559" cy="485"/>
                </a:xfrm>
                <a:custGeom>
                  <a:avLst/>
                  <a:gdLst/>
                  <a:ahLst/>
                  <a:cxnLst>
                    <a:cxn ang="0">
                      <a:pos x="64" y="10"/>
                    </a:cxn>
                    <a:cxn ang="0">
                      <a:pos x="193" y="4"/>
                    </a:cxn>
                    <a:cxn ang="0">
                      <a:pos x="233" y="5"/>
                    </a:cxn>
                    <a:cxn ang="0">
                      <a:pos x="247" y="17"/>
                    </a:cxn>
                    <a:cxn ang="0">
                      <a:pos x="247" y="22"/>
                    </a:cxn>
                    <a:cxn ang="0">
                      <a:pos x="245" y="38"/>
                    </a:cxn>
                    <a:cxn ang="0">
                      <a:pos x="249" y="49"/>
                    </a:cxn>
                    <a:cxn ang="0">
                      <a:pos x="254" y="64"/>
                    </a:cxn>
                    <a:cxn ang="0">
                      <a:pos x="263" y="74"/>
                    </a:cxn>
                    <a:cxn ang="0">
                      <a:pos x="272" y="83"/>
                    </a:cxn>
                    <a:cxn ang="0">
                      <a:pos x="287" y="94"/>
                    </a:cxn>
                    <a:cxn ang="0">
                      <a:pos x="293" y="103"/>
                    </a:cxn>
                    <a:cxn ang="0">
                      <a:pos x="303" y="129"/>
                    </a:cxn>
                    <a:cxn ang="0">
                      <a:pos x="311" y="123"/>
                    </a:cxn>
                    <a:cxn ang="0">
                      <a:pos x="318" y="124"/>
                    </a:cxn>
                    <a:cxn ang="0">
                      <a:pos x="332" y="131"/>
                    </a:cxn>
                    <a:cxn ang="0">
                      <a:pos x="328" y="139"/>
                    </a:cxn>
                    <a:cxn ang="0">
                      <a:pos x="326" y="155"/>
                    </a:cxn>
                    <a:cxn ang="0">
                      <a:pos x="321" y="168"/>
                    </a:cxn>
                    <a:cxn ang="0">
                      <a:pos x="321" y="177"/>
                    </a:cxn>
                    <a:cxn ang="0">
                      <a:pos x="345" y="197"/>
                    </a:cxn>
                    <a:cxn ang="0">
                      <a:pos x="349" y="204"/>
                    </a:cxn>
                    <a:cxn ang="0">
                      <a:pos x="361" y="206"/>
                    </a:cxn>
                    <a:cxn ang="0">
                      <a:pos x="369" y="215"/>
                    </a:cxn>
                    <a:cxn ang="0">
                      <a:pos x="375" y="228"/>
                    </a:cxn>
                    <a:cxn ang="0">
                      <a:pos x="380" y="243"/>
                    </a:cxn>
                    <a:cxn ang="0">
                      <a:pos x="382" y="256"/>
                    </a:cxn>
                    <a:cxn ang="0">
                      <a:pos x="395" y="264"/>
                    </a:cxn>
                    <a:cxn ang="0">
                      <a:pos x="403" y="273"/>
                    </a:cxn>
                    <a:cxn ang="0">
                      <a:pos x="404" y="284"/>
                    </a:cxn>
                    <a:cxn ang="0">
                      <a:pos x="401" y="293"/>
                    </a:cxn>
                    <a:cxn ang="0">
                      <a:pos x="394" y="298"/>
                    </a:cxn>
                    <a:cxn ang="0">
                      <a:pos x="388" y="307"/>
                    </a:cxn>
                    <a:cxn ang="0">
                      <a:pos x="384" y="307"/>
                    </a:cxn>
                    <a:cxn ang="0">
                      <a:pos x="379" y="307"/>
                    </a:cxn>
                    <a:cxn ang="0">
                      <a:pos x="382" y="317"/>
                    </a:cxn>
                    <a:cxn ang="0">
                      <a:pos x="380" y="324"/>
                    </a:cxn>
                    <a:cxn ang="0">
                      <a:pos x="377" y="333"/>
                    </a:cxn>
                    <a:cxn ang="0">
                      <a:pos x="371" y="346"/>
                    </a:cxn>
                    <a:cxn ang="0">
                      <a:pos x="335" y="345"/>
                    </a:cxn>
                    <a:cxn ang="0">
                      <a:pos x="340" y="334"/>
                    </a:cxn>
                    <a:cxn ang="0">
                      <a:pos x="349" y="327"/>
                    </a:cxn>
                    <a:cxn ang="0">
                      <a:pos x="347" y="317"/>
                    </a:cxn>
                    <a:cxn ang="0">
                      <a:pos x="340" y="311"/>
                    </a:cxn>
                    <a:cxn ang="0">
                      <a:pos x="133" y="321"/>
                    </a:cxn>
                    <a:cxn ang="0">
                      <a:pos x="72" y="284"/>
                    </a:cxn>
                    <a:cxn ang="0">
                      <a:pos x="63" y="118"/>
                    </a:cxn>
                    <a:cxn ang="0">
                      <a:pos x="52" y="108"/>
                    </a:cxn>
                    <a:cxn ang="0">
                      <a:pos x="45" y="99"/>
                    </a:cxn>
                    <a:cxn ang="0">
                      <a:pos x="39" y="88"/>
                    </a:cxn>
                    <a:cxn ang="0">
                      <a:pos x="47" y="75"/>
                    </a:cxn>
                    <a:cxn ang="0">
                      <a:pos x="53" y="74"/>
                    </a:cxn>
                    <a:cxn ang="0">
                      <a:pos x="48" y="64"/>
                    </a:cxn>
                    <a:cxn ang="0">
                      <a:pos x="40" y="65"/>
                    </a:cxn>
                    <a:cxn ang="0">
                      <a:pos x="20" y="51"/>
                    </a:cxn>
                    <a:cxn ang="0">
                      <a:pos x="18" y="41"/>
                    </a:cxn>
                    <a:cxn ang="0">
                      <a:pos x="11" y="34"/>
                    </a:cxn>
                    <a:cxn ang="0">
                      <a:pos x="4" y="20"/>
                    </a:cxn>
                    <a:cxn ang="0">
                      <a:pos x="0" y="10"/>
                    </a:cxn>
                  </a:cxnLst>
                  <a:rect l="0" t="0" r="r" b="b"/>
                  <a:pathLst>
                    <a:path w="404" h="350">
                      <a:moveTo>
                        <a:pt x="0" y="10"/>
                      </a:moveTo>
                      <a:lnTo>
                        <a:pt x="64" y="10"/>
                      </a:lnTo>
                      <a:lnTo>
                        <a:pt x="104" y="9"/>
                      </a:lnTo>
                      <a:lnTo>
                        <a:pt x="193" y="4"/>
                      </a:lnTo>
                      <a:lnTo>
                        <a:pt x="230" y="0"/>
                      </a:lnTo>
                      <a:lnTo>
                        <a:pt x="233" y="5"/>
                      </a:lnTo>
                      <a:lnTo>
                        <a:pt x="243" y="12"/>
                      </a:lnTo>
                      <a:lnTo>
                        <a:pt x="247" y="17"/>
                      </a:lnTo>
                      <a:lnTo>
                        <a:pt x="248" y="17"/>
                      </a:lnTo>
                      <a:lnTo>
                        <a:pt x="247" y="22"/>
                      </a:lnTo>
                      <a:lnTo>
                        <a:pt x="245" y="28"/>
                      </a:lnTo>
                      <a:lnTo>
                        <a:pt x="245" y="38"/>
                      </a:lnTo>
                      <a:lnTo>
                        <a:pt x="247" y="48"/>
                      </a:lnTo>
                      <a:lnTo>
                        <a:pt x="249" y="49"/>
                      </a:lnTo>
                      <a:lnTo>
                        <a:pt x="252" y="59"/>
                      </a:lnTo>
                      <a:lnTo>
                        <a:pt x="254" y="64"/>
                      </a:lnTo>
                      <a:lnTo>
                        <a:pt x="255" y="69"/>
                      </a:lnTo>
                      <a:lnTo>
                        <a:pt x="263" y="74"/>
                      </a:lnTo>
                      <a:lnTo>
                        <a:pt x="267" y="79"/>
                      </a:lnTo>
                      <a:lnTo>
                        <a:pt x="272" y="83"/>
                      </a:lnTo>
                      <a:lnTo>
                        <a:pt x="274" y="87"/>
                      </a:lnTo>
                      <a:lnTo>
                        <a:pt x="287" y="94"/>
                      </a:lnTo>
                      <a:lnTo>
                        <a:pt x="291" y="98"/>
                      </a:lnTo>
                      <a:lnTo>
                        <a:pt x="293" y="103"/>
                      </a:lnTo>
                      <a:lnTo>
                        <a:pt x="299" y="124"/>
                      </a:lnTo>
                      <a:lnTo>
                        <a:pt x="303" y="129"/>
                      </a:lnTo>
                      <a:lnTo>
                        <a:pt x="308" y="128"/>
                      </a:lnTo>
                      <a:lnTo>
                        <a:pt x="311" y="123"/>
                      </a:lnTo>
                      <a:lnTo>
                        <a:pt x="313" y="123"/>
                      </a:lnTo>
                      <a:lnTo>
                        <a:pt x="318" y="124"/>
                      </a:lnTo>
                      <a:lnTo>
                        <a:pt x="323" y="124"/>
                      </a:lnTo>
                      <a:lnTo>
                        <a:pt x="332" y="131"/>
                      </a:lnTo>
                      <a:lnTo>
                        <a:pt x="332" y="133"/>
                      </a:lnTo>
                      <a:lnTo>
                        <a:pt x="328" y="139"/>
                      </a:lnTo>
                      <a:lnTo>
                        <a:pt x="330" y="147"/>
                      </a:lnTo>
                      <a:lnTo>
                        <a:pt x="326" y="155"/>
                      </a:lnTo>
                      <a:lnTo>
                        <a:pt x="323" y="163"/>
                      </a:lnTo>
                      <a:lnTo>
                        <a:pt x="321" y="168"/>
                      </a:lnTo>
                      <a:lnTo>
                        <a:pt x="320" y="173"/>
                      </a:lnTo>
                      <a:lnTo>
                        <a:pt x="321" y="177"/>
                      </a:lnTo>
                      <a:lnTo>
                        <a:pt x="330" y="187"/>
                      </a:lnTo>
                      <a:lnTo>
                        <a:pt x="345" y="197"/>
                      </a:lnTo>
                      <a:lnTo>
                        <a:pt x="347" y="197"/>
                      </a:lnTo>
                      <a:lnTo>
                        <a:pt x="349" y="204"/>
                      </a:lnTo>
                      <a:lnTo>
                        <a:pt x="354" y="201"/>
                      </a:lnTo>
                      <a:lnTo>
                        <a:pt x="361" y="206"/>
                      </a:lnTo>
                      <a:lnTo>
                        <a:pt x="365" y="211"/>
                      </a:lnTo>
                      <a:lnTo>
                        <a:pt x="369" y="215"/>
                      </a:lnTo>
                      <a:lnTo>
                        <a:pt x="375" y="216"/>
                      </a:lnTo>
                      <a:lnTo>
                        <a:pt x="375" y="228"/>
                      </a:lnTo>
                      <a:lnTo>
                        <a:pt x="381" y="236"/>
                      </a:lnTo>
                      <a:lnTo>
                        <a:pt x="380" y="243"/>
                      </a:lnTo>
                      <a:lnTo>
                        <a:pt x="376" y="248"/>
                      </a:lnTo>
                      <a:lnTo>
                        <a:pt x="382" y="256"/>
                      </a:lnTo>
                      <a:lnTo>
                        <a:pt x="390" y="267"/>
                      </a:lnTo>
                      <a:lnTo>
                        <a:pt x="395" y="264"/>
                      </a:lnTo>
                      <a:lnTo>
                        <a:pt x="403" y="268"/>
                      </a:lnTo>
                      <a:lnTo>
                        <a:pt x="403" y="273"/>
                      </a:lnTo>
                      <a:lnTo>
                        <a:pt x="403" y="278"/>
                      </a:lnTo>
                      <a:lnTo>
                        <a:pt x="404" y="284"/>
                      </a:lnTo>
                      <a:lnTo>
                        <a:pt x="399" y="288"/>
                      </a:lnTo>
                      <a:lnTo>
                        <a:pt x="401" y="293"/>
                      </a:lnTo>
                      <a:lnTo>
                        <a:pt x="399" y="300"/>
                      </a:lnTo>
                      <a:lnTo>
                        <a:pt x="394" y="298"/>
                      </a:lnTo>
                      <a:lnTo>
                        <a:pt x="389" y="300"/>
                      </a:lnTo>
                      <a:lnTo>
                        <a:pt x="388" y="307"/>
                      </a:lnTo>
                      <a:lnTo>
                        <a:pt x="382" y="311"/>
                      </a:lnTo>
                      <a:lnTo>
                        <a:pt x="384" y="307"/>
                      </a:lnTo>
                      <a:lnTo>
                        <a:pt x="381" y="302"/>
                      </a:lnTo>
                      <a:lnTo>
                        <a:pt x="379" y="307"/>
                      </a:lnTo>
                      <a:lnTo>
                        <a:pt x="380" y="312"/>
                      </a:lnTo>
                      <a:lnTo>
                        <a:pt x="382" y="317"/>
                      </a:lnTo>
                      <a:lnTo>
                        <a:pt x="376" y="319"/>
                      </a:lnTo>
                      <a:lnTo>
                        <a:pt x="380" y="324"/>
                      </a:lnTo>
                      <a:lnTo>
                        <a:pt x="372" y="328"/>
                      </a:lnTo>
                      <a:lnTo>
                        <a:pt x="377" y="333"/>
                      </a:lnTo>
                      <a:lnTo>
                        <a:pt x="375" y="338"/>
                      </a:lnTo>
                      <a:lnTo>
                        <a:pt x="371" y="346"/>
                      </a:lnTo>
                      <a:lnTo>
                        <a:pt x="336" y="350"/>
                      </a:lnTo>
                      <a:lnTo>
                        <a:pt x="335" y="345"/>
                      </a:lnTo>
                      <a:lnTo>
                        <a:pt x="336" y="339"/>
                      </a:lnTo>
                      <a:lnTo>
                        <a:pt x="340" y="334"/>
                      </a:lnTo>
                      <a:lnTo>
                        <a:pt x="345" y="332"/>
                      </a:lnTo>
                      <a:lnTo>
                        <a:pt x="349" y="327"/>
                      </a:lnTo>
                      <a:lnTo>
                        <a:pt x="349" y="322"/>
                      </a:lnTo>
                      <a:lnTo>
                        <a:pt x="347" y="317"/>
                      </a:lnTo>
                      <a:lnTo>
                        <a:pt x="343" y="313"/>
                      </a:lnTo>
                      <a:lnTo>
                        <a:pt x="340" y="311"/>
                      </a:lnTo>
                      <a:lnTo>
                        <a:pt x="229" y="317"/>
                      </a:lnTo>
                      <a:lnTo>
                        <a:pt x="133" y="321"/>
                      </a:lnTo>
                      <a:lnTo>
                        <a:pt x="73" y="323"/>
                      </a:lnTo>
                      <a:lnTo>
                        <a:pt x="72" y="284"/>
                      </a:lnTo>
                      <a:lnTo>
                        <a:pt x="68" y="122"/>
                      </a:lnTo>
                      <a:lnTo>
                        <a:pt x="63" y="118"/>
                      </a:lnTo>
                      <a:lnTo>
                        <a:pt x="59" y="117"/>
                      </a:lnTo>
                      <a:lnTo>
                        <a:pt x="52" y="108"/>
                      </a:lnTo>
                      <a:lnTo>
                        <a:pt x="52" y="103"/>
                      </a:lnTo>
                      <a:lnTo>
                        <a:pt x="45" y="99"/>
                      </a:lnTo>
                      <a:lnTo>
                        <a:pt x="42" y="93"/>
                      </a:lnTo>
                      <a:lnTo>
                        <a:pt x="39" y="88"/>
                      </a:lnTo>
                      <a:lnTo>
                        <a:pt x="45" y="80"/>
                      </a:lnTo>
                      <a:lnTo>
                        <a:pt x="47" y="75"/>
                      </a:lnTo>
                      <a:lnTo>
                        <a:pt x="52" y="75"/>
                      </a:lnTo>
                      <a:lnTo>
                        <a:pt x="53" y="74"/>
                      </a:lnTo>
                      <a:lnTo>
                        <a:pt x="52" y="69"/>
                      </a:lnTo>
                      <a:lnTo>
                        <a:pt x="48" y="64"/>
                      </a:lnTo>
                      <a:lnTo>
                        <a:pt x="44" y="63"/>
                      </a:lnTo>
                      <a:lnTo>
                        <a:pt x="40" y="65"/>
                      </a:lnTo>
                      <a:lnTo>
                        <a:pt x="26" y="55"/>
                      </a:lnTo>
                      <a:lnTo>
                        <a:pt x="20" y="51"/>
                      </a:lnTo>
                      <a:lnTo>
                        <a:pt x="21" y="46"/>
                      </a:lnTo>
                      <a:lnTo>
                        <a:pt x="18" y="41"/>
                      </a:lnTo>
                      <a:lnTo>
                        <a:pt x="16" y="36"/>
                      </a:lnTo>
                      <a:lnTo>
                        <a:pt x="11" y="34"/>
                      </a:lnTo>
                      <a:lnTo>
                        <a:pt x="8" y="29"/>
                      </a:lnTo>
                      <a:lnTo>
                        <a:pt x="4" y="20"/>
                      </a:lnTo>
                      <a:lnTo>
                        <a:pt x="0" y="15"/>
                      </a:lnTo>
                      <a:lnTo>
                        <a:pt x="0" y="10"/>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41" name="Freeform 36"/>
                <p:cNvSpPr>
                  <a:spLocks/>
                </p:cNvSpPr>
                <p:nvPr/>
              </p:nvSpPr>
              <p:spPr bwMode="auto">
                <a:xfrm>
                  <a:off x="2950" y="2368"/>
                  <a:ext cx="413" cy="384"/>
                </a:xfrm>
                <a:custGeom>
                  <a:avLst/>
                  <a:gdLst/>
                  <a:ahLst/>
                  <a:cxnLst>
                    <a:cxn ang="0">
                      <a:pos x="60" y="10"/>
                    </a:cxn>
                    <a:cxn ang="0">
                      <a:pos x="267" y="0"/>
                    </a:cxn>
                    <a:cxn ang="0">
                      <a:pos x="274" y="6"/>
                    </a:cxn>
                    <a:cxn ang="0">
                      <a:pos x="276" y="16"/>
                    </a:cxn>
                    <a:cxn ang="0">
                      <a:pos x="267" y="23"/>
                    </a:cxn>
                    <a:cxn ang="0">
                      <a:pos x="262" y="34"/>
                    </a:cxn>
                    <a:cxn ang="0">
                      <a:pos x="298" y="35"/>
                    </a:cxn>
                    <a:cxn ang="0">
                      <a:pos x="302" y="42"/>
                    </a:cxn>
                    <a:cxn ang="0">
                      <a:pos x="299" y="50"/>
                    </a:cxn>
                    <a:cxn ang="0">
                      <a:pos x="289" y="56"/>
                    </a:cxn>
                    <a:cxn ang="0">
                      <a:pos x="287" y="60"/>
                    </a:cxn>
                    <a:cxn ang="0">
                      <a:pos x="287" y="67"/>
                    </a:cxn>
                    <a:cxn ang="0">
                      <a:pos x="282" y="73"/>
                    </a:cxn>
                    <a:cxn ang="0">
                      <a:pos x="283" y="81"/>
                    </a:cxn>
                    <a:cxn ang="0">
                      <a:pos x="276" y="80"/>
                    </a:cxn>
                    <a:cxn ang="0">
                      <a:pos x="279" y="84"/>
                    </a:cxn>
                    <a:cxn ang="0">
                      <a:pos x="282" y="101"/>
                    </a:cxn>
                    <a:cxn ang="0">
                      <a:pos x="276" y="105"/>
                    </a:cxn>
                    <a:cxn ang="0">
                      <a:pos x="269" y="113"/>
                    </a:cxn>
                    <a:cxn ang="0">
                      <a:pos x="270" y="115"/>
                    </a:cxn>
                    <a:cxn ang="0">
                      <a:pos x="267" y="125"/>
                    </a:cxn>
                    <a:cxn ang="0">
                      <a:pos x="259" y="124"/>
                    </a:cxn>
                    <a:cxn ang="0">
                      <a:pos x="257" y="135"/>
                    </a:cxn>
                    <a:cxn ang="0">
                      <a:pos x="255" y="137"/>
                    </a:cxn>
                    <a:cxn ang="0">
                      <a:pos x="255" y="142"/>
                    </a:cxn>
                    <a:cxn ang="0">
                      <a:pos x="254" y="145"/>
                    </a:cxn>
                    <a:cxn ang="0">
                      <a:pos x="254" y="153"/>
                    </a:cxn>
                    <a:cxn ang="0">
                      <a:pos x="252" y="163"/>
                    </a:cxn>
                    <a:cxn ang="0">
                      <a:pos x="244" y="164"/>
                    </a:cxn>
                    <a:cxn ang="0">
                      <a:pos x="240" y="173"/>
                    </a:cxn>
                    <a:cxn ang="0">
                      <a:pos x="234" y="174"/>
                    </a:cxn>
                    <a:cxn ang="0">
                      <a:pos x="235" y="179"/>
                    </a:cxn>
                    <a:cxn ang="0">
                      <a:pos x="238" y="190"/>
                    </a:cxn>
                    <a:cxn ang="0">
                      <a:pos x="229" y="197"/>
                    </a:cxn>
                    <a:cxn ang="0">
                      <a:pos x="229" y="207"/>
                    </a:cxn>
                    <a:cxn ang="0">
                      <a:pos x="223" y="210"/>
                    </a:cxn>
                    <a:cxn ang="0">
                      <a:pos x="228" y="215"/>
                    </a:cxn>
                    <a:cxn ang="0">
                      <a:pos x="221" y="216"/>
                    </a:cxn>
                    <a:cxn ang="0">
                      <a:pos x="223" y="222"/>
                    </a:cxn>
                    <a:cxn ang="0">
                      <a:pos x="220" y="231"/>
                    </a:cxn>
                    <a:cxn ang="0">
                      <a:pos x="223" y="231"/>
                    </a:cxn>
                    <a:cxn ang="0">
                      <a:pos x="220" y="237"/>
                    </a:cxn>
                    <a:cxn ang="0">
                      <a:pos x="226" y="239"/>
                    </a:cxn>
                    <a:cxn ang="0">
                      <a:pos x="226" y="249"/>
                    </a:cxn>
                    <a:cxn ang="0">
                      <a:pos x="229" y="257"/>
                    </a:cxn>
                    <a:cxn ang="0">
                      <a:pos x="224" y="259"/>
                    </a:cxn>
                    <a:cxn ang="0">
                      <a:pos x="224" y="269"/>
                    </a:cxn>
                    <a:cxn ang="0">
                      <a:pos x="43" y="278"/>
                    </a:cxn>
                    <a:cxn ang="0">
                      <a:pos x="26" y="234"/>
                    </a:cxn>
                    <a:cxn ang="0">
                      <a:pos x="16" y="234"/>
                    </a:cxn>
                    <a:cxn ang="0">
                      <a:pos x="14" y="230"/>
                    </a:cxn>
                    <a:cxn ang="0">
                      <a:pos x="11" y="76"/>
                    </a:cxn>
                  </a:cxnLst>
                  <a:rect l="0" t="0" r="r" b="b"/>
                  <a:pathLst>
                    <a:path w="302" h="278">
                      <a:moveTo>
                        <a:pt x="0" y="12"/>
                      </a:moveTo>
                      <a:lnTo>
                        <a:pt x="60" y="10"/>
                      </a:lnTo>
                      <a:lnTo>
                        <a:pt x="156" y="6"/>
                      </a:lnTo>
                      <a:lnTo>
                        <a:pt x="267" y="0"/>
                      </a:lnTo>
                      <a:lnTo>
                        <a:pt x="270" y="2"/>
                      </a:lnTo>
                      <a:lnTo>
                        <a:pt x="274" y="6"/>
                      </a:lnTo>
                      <a:lnTo>
                        <a:pt x="276" y="11"/>
                      </a:lnTo>
                      <a:lnTo>
                        <a:pt x="276" y="16"/>
                      </a:lnTo>
                      <a:lnTo>
                        <a:pt x="272" y="21"/>
                      </a:lnTo>
                      <a:lnTo>
                        <a:pt x="267" y="23"/>
                      </a:lnTo>
                      <a:lnTo>
                        <a:pt x="263" y="28"/>
                      </a:lnTo>
                      <a:lnTo>
                        <a:pt x="262" y="34"/>
                      </a:lnTo>
                      <a:lnTo>
                        <a:pt x="263" y="39"/>
                      </a:lnTo>
                      <a:lnTo>
                        <a:pt x="298" y="35"/>
                      </a:lnTo>
                      <a:lnTo>
                        <a:pt x="301" y="37"/>
                      </a:lnTo>
                      <a:lnTo>
                        <a:pt x="302" y="42"/>
                      </a:lnTo>
                      <a:lnTo>
                        <a:pt x="296" y="45"/>
                      </a:lnTo>
                      <a:lnTo>
                        <a:pt x="299" y="50"/>
                      </a:lnTo>
                      <a:lnTo>
                        <a:pt x="294" y="54"/>
                      </a:lnTo>
                      <a:lnTo>
                        <a:pt x="289" y="56"/>
                      </a:lnTo>
                      <a:lnTo>
                        <a:pt x="287" y="59"/>
                      </a:lnTo>
                      <a:lnTo>
                        <a:pt x="287" y="60"/>
                      </a:lnTo>
                      <a:lnTo>
                        <a:pt x="291" y="64"/>
                      </a:lnTo>
                      <a:lnTo>
                        <a:pt x="287" y="67"/>
                      </a:lnTo>
                      <a:lnTo>
                        <a:pt x="286" y="70"/>
                      </a:lnTo>
                      <a:lnTo>
                        <a:pt x="282" y="73"/>
                      </a:lnTo>
                      <a:lnTo>
                        <a:pt x="284" y="76"/>
                      </a:lnTo>
                      <a:lnTo>
                        <a:pt x="283" y="81"/>
                      </a:lnTo>
                      <a:lnTo>
                        <a:pt x="281" y="78"/>
                      </a:lnTo>
                      <a:lnTo>
                        <a:pt x="276" y="80"/>
                      </a:lnTo>
                      <a:lnTo>
                        <a:pt x="276" y="85"/>
                      </a:lnTo>
                      <a:lnTo>
                        <a:pt x="279" y="84"/>
                      </a:lnTo>
                      <a:lnTo>
                        <a:pt x="279" y="89"/>
                      </a:lnTo>
                      <a:lnTo>
                        <a:pt x="282" y="101"/>
                      </a:lnTo>
                      <a:lnTo>
                        <a:pt x="281" y="104"/>
                      </a:lnTo>
                      <a:lnTo>
                        <a:pt x="276" y="105"/>
                      </a:lnTo>
                      <a:lnTo>
                        <a:pt x="274" y="110"/>
                      </a:lnTo>
                      <a:lnTo>
                        <a:pt x="269" y="113"/>
                      </a:lnTo>
                      <a:lnTo>
                        <a:pt x="268" y="114"/>
                      </a:lnTo>
                      <a:lnTo>
                        <a:pt x="270" y="115"/>
                      </a:lnTo>
                      <a:lnTo>
                        <a:pt x="272" y="120"/>
                      </a:lnTo>
                      <a:lnTo>
                        <a:pt x="267" y="125"/>
                      </a:lnTo>
                      <a:lnTo>
                        <a:pt x="262" y="128"/>
                      </a:lnTo>
                      <a:lnTo>
                        <a:pt x="259" y="124"/>
                      </a:lnTo>
                      <a:lnTo>
                        <a:pt x="260" y="135"/>
                      </a:lnTo>
                      <a:lnTo>
                        <a:pt x="257" y="135"/>
                      </a:lnTo>
                      <a:lnTo>
                        <a:pt x="255" y="130"/>
                      </a:lnTo>
                      <a:lnTo>
                        <a:pt x="255" y="137"/>
                      </a:lnTo>
                      <a:lnTo>
                        <a:pt x="260" y="140"/>
                      </a:lnTo>
                      <a:lnTo>
                        <a:pt x="255" y="142"/>
                      </a:lnTo>
                      <a:lnTo>
                        <a:pt x="254" y="138"/>
                      </a:lnTo>
                      <a:lnTo>
                        <a:pt x="254" y="145"/>
                      </a:lnTo>
                      <a:lnTo>
                        <a:pt x="257" y="148"/>
                      </a:lnTo>
                      <a:lnTo>
                        <a:pt x="254" y="153"/>
                      </a:lnTo>
                      <a:lnTo>
                        <a:pt x="255" y="157"/>
                      </a:lnTo>
                      <a:lnTo>
                        <a:pt x="252" y="163"/>
                      </a:lnTo>
                      <a:lnTo>
                        <a:pt x="248" y="164"/>
                      </a:lnTo>
                      <a:lnTo>
                        <a:pt x="244" y="164"/>
                      </a:lnTo>
                      <a:lnTo>
                        <a:pt x="244" y="168"/>
                      </a:lnTo>
                      <a:lnTo>
                        <a:pt x="240" y="173"/>
                      </a:lnTo>
                      <a:lnTo>
                        <a:pt x="239" y="176"/>
                      </a:lnTo>
                      <a:lnTo>
                        <a:pt x="234" y="174"/>
                      </a:lnTo>
                      <a:lnTo>
                        <a:pt x="238" y="178"/>
                      </a:lnTo>
                      <a:lnTo>
                        <a:pt x="235" y="179"/>
                      </a:lnTo>
                      <a:lnTo>
                        <a:pt x="235" y="184"/>
                      </a:lnTo>
                      <a:lnTo>
                        <a:pt x="238" y="190"/>
                      </a:lnTo>
                      <a:lnTo>
                        <a:pt x="225" y="195"/>
                      </a:lnTo>
                      <a:lnTo>
                        <a:pt x="229" y="197"/>
                      </a:lnTo>
                      <a:lnTo>
                        <a:pt x="228" y="202"/>
                      </a:lnTo>
                      <a:lnTo>
                        <a:pt x="229" y="207"/>
                      </a:lnTo>
                      <a:lnTo>
                        <a:pt x="228" y="210"/>
                      </a:lnTo>
                      <a:lnTo>
                        <a:pt x="223" y="210"/>
                      </a:lnTo>
                      <a:lnTo>
                        <a:pt x="223" y="213"/>
                      </a:lnTo>
                      <a:lnTo>
                        <a:pt x="228" y="215"/>
                      </a:lnTo>
                      <a:lnTo>
                        <a:pt x="223" y="217"/>
                      </a:lnTo>
                      <a:lnTo>
                        <a:pt x="221" y="216"/>
                      </a:lnTo>
                      <a:lnTo>
                        <a:pt x="219" y="217"/>
                      </a:lnTo>
                      <a:lnTo>
                        <a:pt x="223" y="222"/>
                      </a:lnTo>
                      <a:lnTo>
                        <a:pt x="218" y="226"/>
                      </a:lnTo>
                      <a:lnTo>
                        <a:pt x="220" y="231"/>
                      </a:lnTo>
                      <a:lnTo>
                        <a:pt x="218" y="236"/>
                      </a:lnTo>
                      <a:lnTo>
                        <a:pt x="223" y="231"/>
                      </a:lnTo>
                      <a:lnTo>
                        <a:pt x="225" y="235"/>
                      </a:lnTo>
                      <a:lnTo>
                        <a:pt x="220" y="237"/>
                      </a:lnTo>
                      <a:lnTo>
                        <a:pt x="225" y="240"/>
                      </a:lnTo>
                      <a:lnTo>
                        <a:pt x="226" y="239"/>
                      </a:lnTo>
                      <a:lnTo>
                        <a:pt x="224" y="244"/>
                      </a:lnTo>
                      <a:lnTo>
                        <a:pt x="226" y="249"/>
                      </a:lnTo>
                      <a:lnTo>
                        <a:pt x="228" y="250"/>
                      </a:lnTo>
                      <a:lnTo>
                        <a:pt x="229" y="257"/>
                      </a:lnTo>
                      <a:lnTo>
                        <a:pt x="229" y="259"/>
                      </a:lnTo>
                      <a:lnTo>
                        <a:pt x="224" y="259"/>
                      </a:lnTo>
                      <a:lnTo>
                        <a:pt x="225" y="262"/>
                      </a:lnTo>
                      <a:lnTo>
                        <a:pt x="224" y="269"/>
                      </a:lnTo>
                      <a:lnTo>
                        <a:pt x="122" y="275"/>
                      </a:lnTo>
                      <a:lnTo>
                        <a:pt x="43" y="278"/>
                      </a:lnTo>
                      <a:lnTo>
                        <a:pt x="42" y="236"/>
                      </a:lnTo>
                      <a:lnTo>
                        <a:pt x="26" y="234"/>
                      </a:lnTo>
                      <a:lnTo>
                        <a:pt x="21" y="237"/>
                      </a:lnTo>
                      <a:lnTo>
                        <a:pt x="16" y="234"/>
                      </a:lnTo>
                      <a:lnTo>
                        <a:pt x="16" y="231"/>
                      </a:lnTo>
                      <a:lnTo>
                        <a:pt x="14" y="230"/>
                      </a:lnTo>
                      <a:lnTo>
                        <a:pt x="13" y="96"/>
                      </a:lnTo>
                      <a:lnTo>
                        <a:pt x="11" y="76"/>
                      </a:lnTo>
                      <a:lnTo>
                        <a:pt x="0" y="12"/>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42" name="Freeform 37"/>
                <p:cNvSpPr>
                  <a:spLocks/>
                </p:cNvSpPr>
                <p:nvPr/>
              </p:nvSpPr>
              <p:spPr bwMode="auto">
                <a:xfrm>
                  <a:off x="2950" y="2368"/>
                  <a:ext cx="413" cy="384"/>
                </a:xfrm>
                <a:custGeom>
                  <a:avLst/>
                  <a:gdLst/>
                  <a:ahLst/>
                  <a:cxnLst>
                    <a:cxn ang="0">
                      <a:pos x="60" y="10"/>
                    </a:cxn>
                    <a:cxn ang="0">
                      <a:pos x="267" y="0"/>
                    </a:cxn>
                    <a:cxn ang="0">
                      <a:pos x="274" y="6"/>
                    </a:cxn>
                    <a:cxn ang="0">
                      <a:pos x="276" y="16"/>
                    </a:cxn>
                    <a:cxn ang="0">
                      <a:pos x="267" y="23"/>
                    </a:cxn>
                    <a:cxn ang="0">
                      <a:pos x="262" y="34"/>
                    </a:cxn>
                    <a:cxn ang="0">
                      <a:pos x="298" y="35"/>
                    </a:cxn>
                    <a:cxn ang="0">
                      <a:pos x="302" y="42"/>
                    </a:cxn>
                    <a:cxn ang="0">
                      <a:pos x="299" y="50"/>
                    </a:cxn>
                    <a:cxn ang="0">
                      <a:pos x="289" y="56"/>
                    </a:cxn>
                    <a:cxn ang="0">
                      <a:pos x="287" y="60"/>
                    </a:cxn>
                    <a:cxn ang="0">
                      <a:pos x="287" y="67"/>
                    </a:cxn>
                    <a:cxn ang="0">
                      <a:pos x="282" y="73"/>
                    </a:cxn>
                    <a:cxn ang="0">
                      <a:pos x="283" y="81"/>
                    </a:cxn>
                    <a:cxn ang="0">
                      <a:pos x="276" y="80"/>
                    </a:cxn>
                    <a:cxn ang="0">
                      <a:pos x="279" y="84"/>
                    </a:cxn>
                    <a:cxn ang="0">
                      <a:pos x="282" y="101"/>
                    </a:cxn>
                    <a:cxn ang="0">
                      <a:pos x="276" y="105"/>
                    </a:cxn>
                    <a:cxn ang="0">
                      <a:pos x="269" y="113"/>
                    </a:cxn>
                    <a:cxn ang="0">
                      <a:pos x="270" y="115"/>
                    </a:cxn>
                    <a:cxn ang="0">
                      <a:pos x="267" y="125"/>
                    </a:cxn>
                    <a:cxn ang="0">
                      <a:pos x="259" y="124"/>
                    </a:cxn>
                    <a:cxn ang="0">
                      <a:pos x="257" y="135"/>
                    </a:cxn>
                    <a:cxn ang="0">
                      <a:pos x="255" y="137"/>
                    </a:cxn>
                    <a:cxn ang="0">
                      <a:pos x="255" y="142"/>
                    </a:cxn>
                    <a:cxn ang="0">
                      <a:pos x="254" y="145"/>
                    </a:cxn>
                    <a:cxn ang="0">
                      <a:pos x="254" y="153"/>
                    </a:cxn>
                    <a:cxn ang="0">
                      <a:pos x="252" y="163"/>
                    </a:cxn>
                    <a:cxn ang="0">
                      <a:pos x="244" y="164"/>
                    </a:cxn>
                    <a:cxn ang="0">
                      <a:pos x="240" y="173"/>
                    </a:cxn>
                    <a:cxn ang="0">
                      <a:pos x="234" y="174"/>
                    </a:cxn>
                    <a:cxn ang="0">
                      <a:pos x="235" y="179"/>
                    </a:cxn>
                    <a:cxn ang="0">
                      <a:pos x="238" y="190"/>
                    </a:cxn>
                    <a:cxn ang="0">
                      <a:pos x="229" y="197"/>
                    </a:cxn>
                    <a:cxn ang="0">
                      <a:pos x="229" y="207"/>
                    </a:cxn>
                    <a:cxn ang="0">
                      <a:pos x="223" y="210"/>
                    </a:cxn>
                    <a:cxn ang="0">
                      <a:pos x="228" y="215"/>
                    </a:cxn>
                    <a:cxn ang="0">
                      <a:pos x="221" y="216"/>
                    </a:cxn>
                    <a:cxn ang="0">
                      <a:pos x="223" y="222"/>
                    </a:cxn>
                    <a:cxn ang="0">
                      <a:pos x="220" y="231"/>
                    </a:cxn>
                    <a:cxn ang="0">
                      <a:pos x="223" y="231"/>
                    </a:cxn>
                    <a:cxn ang="0">
                      <a:pos x="220" y="237"/>
                    </a:cxn>
                    <a:cxn ang="0">
                      <a:pos x="226" y="239"/>
                    </a:cxn>
                    <a:cxn ang="0">
                      <a:pos x="226" y="249"/>
                    </a:cxn>
                    <a:cxn ang="0">
                      <a:pos x="229" y="257"/>
                    </a:cxn>
                    <a:cxn ang="0">
                      <a:pos x="224" y="259"/>
                    </a:cxn>
                    <a:cxn ang="0">
                      <a:pos x="224" y="269"/>
                    </a:cxn>
                    <a:cxn ang="0">
                      <a:pos x="43" y="278"/>
                    </a:cxn>
                    <a:cxn ang="0">
                      <a:pos x="26" y="234"/>
                    </a:cxn>
                    <a:cxn ang="0">
                      <a:pos x="16" y="234"/>
                    </a:cxn>
                    <a:cxn ang="0">
                      <a:pos x="14" y="230"/>
                    </a:cxn>
                    <a:cxn ang="0">
                      <a:pos x="11" y="76"/>
                    </a:cxn>
                  </a:cxnLst>
                  <a:rect l="0" t="0" r="r" b="b"/>
                  <a:pathLst>
                    <a:path w="302" h="278">
                      <a:moveTo>
                        <a:pt x="0" y="12"/>
                      </a:moveTo>
                      <a:lnTo>
                        <a:pt x="60" y="10"/>
                      </a:lnTo>
                      <a:lnTo>
                        <a:pt x="156" y="6"/>
                      </a:lnTo>
                      <a:lnTo>
                        <a:pt x="267" y="0"/>
                      </a:lnTo>
                      <a:lnTo>
                        <a:pt x="270" y="2"/>
                      </a:lnTo>
                      <a:lnTo>
                        <a:pt x="274" y="6"/>
                      </a:lnTo>
                      <a:lnTo>
                        <a:pt x="276" y="11"/>
                      </a:lnTo>
                      <a:lnTo>
                        <a:pt x="276" y="16"/>
                      </a:lnTo>
                      <a:lnTo>
                        <a:pt x="272" y="21"/>
                      </a:lnTo>
                      <a:lnTo>
                        <a:pt x="267" y="23"/>
                      </a:lnTo>
                      <a:lnTo>
                        <a:pt x="263" y="28"/>
                      </a:lnTo>
                      <a:lnTo>
                        <a:pt x="262" y="34"/>
                      </a:lnTo>
                      <a:lnTo>
                        <a:pt x="263" y="39"/>
                      </a:lnTo>
                      <a:lnTo>
                        <a:pt x="298" y="35"/>
                      </a:lnTo>
                      <a:lnTo>
                        <a:pt x="301" y="37"/>
                      </a:lnTo>
                      <a:lnTo>
                        <a:pt x="302" y="42"/>
                      </a:lnTo>
                      <a:lnTo>
                        <a:pt x="296" y="45"/>
                      </a:lnTo>
                      <a:lnTo>
                        <a:pt x="299" y="50"/>
                      </a:lnTo>
                      <a:lnTo>
                        <a:pt x="294" y="54"/>
                      </a:lnTo>
                      <a:lnTo>
                        <a:pt x="289" y="56"/>
                      </a:lnTo>
                      <a:lnTo>
                        <a:pt x="287" y="59"/>
                      </a:lnTo>
                      <a:lnTo>
                        <a:pt x="287" y="60"/>
                      </a:lnTo>
                      <a:lnTo>
                        <a:pt x="291" y="64"/>
                      </a:lnTo>
                      <a:lnTo>
                        <a:pt x="287" y="67"/>
                      </a:lnTo>
                      <a:lnTo>
                        <a:pt x="286" y="70"/>
                      </a:lnTo>
                      <a:lnTo>
                        <a:pt x="282" y="73"/>
                      </a:lnTo>
                      <a:lnTo>
                        <a:pt x="284" y="76"/>
                      </a:lnTo>
                      <a:lnTo>
                        <a:pt x="283" y="81"/>
                      </a:lnTo>
                      <a:lnTo>
                        <a:pt x="281" y="78"/>
                      </a:lnTo>
                      <a:lnTo>
                        <a:pt x="276" y="80"/>
                      </a:lnTo>
                      <a:lnTo>
                        <a:pt x="276" y="85"/>
                      </a:lnTo>
                      <a:lnTo>
                        <a:pt x="279" y="84"/>
                      </a:lnTo>
                      <a:lnTo>
                        <a:pt x="279" y="89"/>
                      </a:lnTo>
                      <a:lnTo>
                        <a:pt x="282" y="101"/>
                      </a:lnTo>
                      <a:lnTo>
                        <a:pt x="281" y="104"/>
                      </a:lnTo>
                      <a:lnTo>
                        <a:pt x="276" y="105"/>
                      </a:lnTo>
                      <a:lnTo>
                        <a:pt x="274" y="110"/>
                      </a:lnTo>
                      <a:lnTo>
                        <a:pt x="269" y="113"/>
                      </a:lnTo>
                      <a:lnTo>
                        <a:pt x="268" y="114"/>
                      </a:lnTo>
                      <a:lnTo>
                        <a:pt x="270" y="115"/>
                      </a:lnTo>
                      <a:lnTo>
                        <a:pt x="272" y="120"/>
                      </a:lnTo>
                      <a:lnTo>
                        <a:pt x="267" y="125"/>
                      </a:lnTo>
                      <a:lnTo>
                        <a:pt x="262" y="128"/>
                      </a:lnTo>
                      <a:lnTo>
                        <a:pt x="259" y="124"/>
                      </a:lnTo>
                      <a:lnTo>
                        <a:pt x="260" y="135"/>
                      </a:lnTo>
                      <a:lnTo>
                        <a:pt x="257" y="135"/>
                      </a:lnTo>
                      <a:lnTo>
                        <a:pt x="255" y="130"/>
                      </a:lnTo>
                      <a:lnTo>
                        <a:pt x="255" y="137"/>
                      </a:lnTo>
                      <a:lnTo>
                        <a:pt x="260" y="140"/>
                      </a:lnTo>
                      <a:lnTo>
                        <a:pt x="255" y="142"/>
                      </a:lnTo>
                      <a:lnTo>
                        <a:pt x="254" y="138"/>
                      </a:lnTo>
                      <a:lnTo>
                        <a:pt x="254" y="145"/>
                      </a:lnTo>
                      <a:lnTo>
                        <a:pt x="257" y="148"/>
                      </a:lnTo>
                      <a:lnTo>
                        <a:pt x="254" y="153"/>
                      </a:lnTo>
                      <a:lnTo>
                        <a:pt x="255" y="157"/>
                      </a:lnTo>
                      <a:lnTo>
                        <a:pt x="252" y="163"/>
                      </a:lnTo>
                      <a:lnTo>
                        <a:pt x="248" y="164"/>
                      </a:lnTo>
                      <a:lnTo>
                        <a:pt x="244" y="164"/>
                      </a:lnTo>
                      <a:lnTo>
                        <a:pt x="244" y="168"/>
                      </a:lnTo>
                      <a:lnTo>
                        <a:pt x="240" y="173"/>
                      </a:lnTo>
                      <a:lnTo>
                        <a:pt x="239" y="176"/>
                      </a:lnTo>
                      <a:lnTo>
                        <a:pt x="234" y="174"/>
                      </a:lnTo>
                      <a:lnTo>
                        <a:pt x="238" y="178"/>
                      </a:lnTo>
                      <a:lnTo>
                        <a:pt x="235" y="179"/>
                      </a:lnTo>
                      <a:lnTo>
                        <a:pt x="235" y="184"/>
                      </a:lnTo>
                      <a:lnTo>
                        <a:pt x="238" y="190"/>
                      </a:lnTo>
                      <a:lnTo>
                        <a:pt x="225" y="195"/>
                      </a:lnTo>
                      <a:lnTo>
                        <a:pt x="229" y="197"/>
                      </a:lnTo>
                      <a:lnTo>
                        <a:pt x="228" y="202"/>
                      </a:lnTo>
                      <a:lnTo>
                        <a:pt x="229" y="207"/>
                      </a:lnTo>
                      <a:lnTo>
                        <a:pt x="228" y="210"/>
                      </a:lnTo>
                      <a:lnTo>
                        <a:pt x="223" y="210"/>
                      </a:lnTo>
                      <a:lnTo>
                        <a:pt x="223" y="213"/>
                      </a:lnTo>
                      <a:lnTo>
                        <a:pt x="228" y="215"/>
                      </a:lnTo>
                      <a:lnTo>
                        <a:pt x="223" y="217"/>
                      </a:lnTo>
                      <a:lnTo>
                        <a:pt x="221" y="216"/>
                      </a:lnTo>
                      <a:lnTo>
                        <a:pt x="219" y="217"/>
                      </a:lnTo>
                      <a:lnTo>
                        <a:pt x="223" y="222"/>
                      </a:lnTo>
                      <a:lnTo>
                        <a:pt x="218" y="226"/>
                      </a:lnTo>
                      <a:lnTo>
                        <a:pt x="220" y="231"/>
                      </a:lnTo>
                      <a:lnTo>
                        <a:pt x="218" y="236"/>
                      </a:lnTo>
                      <a:lnTo>
                        <a:pt x="223" y="231"/>
                      </a:lnTo>
                      <a:lnTo>
                        <a:pt x="225" y="235"/>
                      </a:lnTo>
                      <a:lnTo>
                        <a:pt x="220" y="237"/>
                      </a:lnTo>
                      <a:lnTo>
                        <a:pt x="225" y="240"/>
                      </a:lnTo>
                      <a:lnTo>
                        <a:pt x="226" y="239"/>
                      </a:lnTo>
                      <a:lnTo>
                        <a:pt x="224" y="244"/>
                      </a:lnTo>
                      <a:lnTo>
                        <a:pt x="226" y="249"/>
                      </a:lnTo>
                      <a:lnTo>
                        <a:pt x="228" y="250"/>
                      </a:lnTo>
                      <a:lnTo>
                        <a:pt x="229" y="257"/>
                      </a:lnTo>
                      <a:lnTo>
                        <a:pt x="229" y="259"/>
                      </a:lnTo>
                      <a:lnTo>
                        <a:pt x="224" y="259"/>
                      </a:lnTo>
                      <a:lnTo>
                        <a:pt x="225" y="262"/>
                      </a:lnTo>
                      <a:lnTo>
                        <a:pt x="224" y="269"/>
                      </a:lnTo>
                      <a:lnTo>
                        <a:pt x="122" y="275"/>
                      </a:lnTo>
                      <a:lnTo>
                        <a:pt x="43" y="278"/>
                      </a:lnTo>
                      <a:lnTo>
                        <a:pt x="42" y="236"/>
                      </a:lnTo>
                      <a:lnTo>
                        <a:pt x="26" y="234"/>
                      </a:lnTo>
                      <a:lnTo>
                        <a:pt x="21" y="237"/>
                      </a:lnTo>
                      <a:lnTo>
                        <a:pt x="16" y="234"/>
                      </a:lnTo>
                      <a:lnTo>
                        <a:pt x="16" y="231"/>
                      </a:lnTo>
                      <a:lnTo>
                        <a:pt x="14" y="230"/>
                      </a:lnTo>
                      <a:lnTo>
                        <a:pt x="13" y="96"/>
                      </a:lnTo>
                      <a:lnTo>
                        <a:pt x="11" y="76"/>
                      </a:lnTo>
                      <a:lnTo>
                        <a:pt x="0" y="1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43" name="Freeform 38"/>
                <p:cNvSpPr>
                  <a:spLocks/>
                </p:cNvSpPr>
                <p:nvPr/>
              </p:nvSpPr>
              <p:spPr bwMode="auto">
                <a:xfrm>
                  <a:off x="3188" y="1717"/>
                  <a:ext cx="333" cy="591"/>
                </a:xfrm>
                <a:custGeom>
                  <a:avLst/>
                  <a:gdLst/>
                  <a:ahLst/>
                  <a:cxnLst>
                    <a:cxn ang="0">
                      <a:pos x="7" y="169"/>
                    </a:cxn>
                    <a:cxn ang="0">
                      <a:pos x="19" y="153"/>
                    </a:cxn>
                    <a:cxn ang="0">
                      <a:pos x="22" y="140"/>
                    </a:cxn>
                    <a:cxn ang="0">
                      <a:pos x="19" y="111"/>
                    </a:cxn>
                    <a:cxn ang="0">
                      <a:pos x="41" y="92"/>
                    </a:cxn>
                    <a:cxn ang="0">
                      <a:pos x="59" y="81"/>
                    </a:cxn>
                    <a:cxn ang="0">
                      <a:pos x="70" y="47"/>
                    </a:cxn>
                    <a:cxn ang="0">
                      <a:pos x="57" y="34"/>
                    </a:cxn>
                    <a:cxn ang="0">
                      <a:pos x="42" y="17"/>
                    </a:cxn>
                    <a:cxn ang="0">
                      <a:pos x="127" y="7"/>
                    </a:cxn>
                    <a:cxn ang="0">
                      <a:pos x="197" y="4"/>
                    </a:cxn>
                    <a:cxn ang="0">
                      <a:pos x="203" y="28"/>
                    </a:cxn>
                    <a:cxn ang="0">
                      <a:pos x="212" y="46"/>
                    </a:cxn>
                    <a:cxn ang="0">
                      <a:pos x="218" y="59"/>
                    </a:cxn>
                    <a:cxn ang="0">
                      <a:pos x="232" y="247"/>
                    </a:cxn>
                    <a:cxn ang="0">
                      <a:pos x="234" y="263"/>
                    </a:cxn>
                    <a:cxn ang="0">
                      <a:pos x="241" y="283"/>
                    </a:cxn>
                    <a:cxn ang="0">
                      <a:pos x="233" y="298"/>
                    </a:cxn>
                    <a:cxn ang="0">
                      <a:pos x="223" y="319"/>
                    </a:cxn>
                    <a:cxn ang="0">
                      <a:pos x="218" y="330"/>
                    </a:cxn>
                    <a:cxn ang="0">
                      <a:pos x="215" y="349"/>
                    </a:cxn>
                    <a:cxn ang="0">
                      <a:pos x="215" y="360"/>
                    </a:cxn>
                    <a:cxn ang="0">
                      <a:pos x="212" y="375"/>
                    </a:cxn>
                    <a:cxn ang="0">
                      <a:pos x="203" y="388"/>
                    </a:cxn>
                    <a:cxn ang="0">
                      <a:pos x="192" y="398"/>
                    </a:cxn>
                    <a:cxn ang="0">
                      <a:pos x="198" y="412"/>
                    </a:cxn>
                    <a:cxn ang="0">
                      <a:pos x="185" y="414"/>
                    </a:cxn>
                    <a:cxn ang="0">
                      <a:pos x="166" y="408"/>
                    </a:cxn>
                    <a:cxn ang="0">
                      <a:pos x="154" y="424"/>
                    </a:cxn>
                    <a:cxn ang="0">
                      <a:pos x="145" y="426"/>
                    </a:cxn>
                    <a:cxn ang="0">
                      <a:pos x="135" y="402"/>
                    </a:cxn>
                    <a:cxn ang="0">
                      <a:pos x="130" y="375"/>
                    </a:cxn>
                    <a:cxn ang="0">
                      <a:pos x="116" y="365"/>
                    </a:cxn>
                    <a:cxn ang="0">
                      <a:pos x="102" y="356"/>
                    </a:cxn>
                    <a:cxn ang="0">
                      <a:pos x="76" y="336"/>
                    </a:cxn>
                    <a:cxn ang="0">
                      <a:pos x="78" y="322"/>
                    </a:cxn>
                    <a:cxn ang="0">
                      <a:pos x="83" y="298"/>
                    </a:cxn>
                    <a:cxn ang="0">
                      <a:pos x="78" y="283"/>
                    </a:cxn>
                    <a:cxn ang="0">
                      <a:pos x="66" y="282"/>
                    </a:cxn>
                    <a:cxn ang="0">
                      <a:pos x="54" y="283"/>
                    </a:cxn>
                    <a:cxn ang="0">
                      <a:pos x="42" y="253"/>
                    </a:cxn>
                    <a:cxn ang="0">
                      <a:pos x="22" y="238"/>
                    </a:cxn>
                    <a:cxn ang="0">
                      <a:pos x="9" y="223"/>
                    </a:cxn>
                    <a:cxn ang="0">
                      <a:pos x="2" y="207"/>
                    </a:cxn>
                    <a:cxn ang="0">
                      <a:pos x="2" y="181"/>
                    </a:cxn>
                  </a:cxnLst>
                  <a:rect l="0" t="0" r="r" b="b"/>
                  <a:pathLst>
                    <a:path w="241" h="427">
                      <a:moveTo>
                        <a:pt x="3" y="176"/>
                      </a:moveTo>
                      <a:lnTo>
                        <a:pt x="7" y="174"/>
                      </a:lnTo>
                      <a:lnTo>
                        <a:pt x="7" y="169"/>
                      </a:lnTo>
                      <a:lnTo>
                        <a:pt x="4" y="164"/>
                      </a:lnTo>
                      <a:lnTo>
                        <a:pt x="8" y="159"/>
                      </a:lnTo>
                      <a:lnTo>
                        <a:pt x="19" y="153"/>
                      </a:lnTo>
                      <a:lnTo>
                        <a:pt x="20" y="149"/>
                      </a:lnTo>
                      <a:lnTo>
                        <a:pt x="20" y="144"/>
                      </a:lnTo>
                      <a:lnTo>
                        <a:pt x="22" y="140"/>
                      </a:lnTo>
                      <a:lnTo>
                        <a:pt x="28" y="131"/>
                      </a:lnTo>
                      <a:lnTo>
                        <a:pt x="28" y="120"/>
                      </a:lnTo>
                      <a:lnTo>
                        <a:pt x="19" y="111"/>
                      </a:lnTo>
                      <a:lnTo>
                        <a:pt x="20" y="101"/>
                      </a:lnTo>
                      <a:lnTo>
                        <a:pt x="22" y="96"/>
                      </a:lnTo>
                      <a:lnTo>
                        <a:pt x="41" y="92"/>
                      </a:lnTo>
                      <a:lnTo>
                        <a:pt x="46" y="88"/>
                      </a:lnTo>
                      <a:lnTo>
                        <a:pt x="54" y="85"/>
                      </a:lnTo>
                      <a:lnTo>
                        <a:pt x="59" y="81"/>
                      </a:lnTo>
                      <a:lnTo>
                        <a:pt x="61" y="71"/>
                      </a:lnTo>
                      <a:lnTo>
                        <a:pt x="67" y="61"/>
                      </a:lnTo>
                      <a:lnTo>
                        <a:pt x="70" y="47"/>
                      </a:lnTo>
                      <a:lnTo>
                        <a:pt x="67" y="41"/>
                      </a:lnTo>
                      <a:lnTo>
                        <a:pt x="62" y="37"/>
                      </a:lnTo>
                      <a:lnTo>
                        <a:pt x="57" y="34"/>
                      </a:lnTo>
                      <a:lnTo>
                        <a:pt x="52" y="31"/>
                      </a:lnTo>
                      <a:lnTo>
                        <a:pt x="52" y="24"/>
                      </a:lnTo>
                      <a:lnTo>
                        <a:pt x="42" y="17"/>
                      </a:lnTo>
                      <a:lnTo>
                        <a:pt x="38" y="12"/>
                      </a:lnTo>
                      <a:lnTo>
                        <a:pt x="38" y="12"/>
                      </a:lnTo>
                      <a:lnTo>
                        <a:pt x="127" y="7"/>
                      </a:lnTo>
                      <a:lnTo>
                        <a:pt x="194" y="0"/>
                      </a:lnTo>
                      <a:lnTo>
                        <a:pt x="197" y="0"/>
                      </a:lnTo>
                      <a:lnTo>
                        <a:pt x="197" y="4"/>
                      </a:lnTo>
                      <a:lnTo>
                        <a:pt x="197" y="14"/>
                      </a:lnTo>
                      <a:lnTo>
                        <a:pt x="198" y="19"/>
                      </a:lnTo>
                      <a:lnTo>
                        <a:pt x="203" y="28"/>
                      </a:lnTo>
                      <a:lnTo>
                        <a:pt x="207" y="33"/>
                      </a:lnTo>
                      <a:lnTo>
                        <a:pt x="208" y="41"/>
                      </a:lnTo>
                      <a:lnTo>
                        <a:pt x="212" y="46"/>
                      </a:lnTo>
                      <a:lnTo>
                        <a:pt x="213" y="51"/>
                      </a:lnTo>
                      <a:lnTo>
                        <a:pt x="218" y="58"/>
                      </a:lnTo>
                      <a:lnTo>
                        <a:pt x="218" y="59"/>
                      </a:lnTo>
                      <a:lnTo>
                        <a:pt x="234" y="238"/>
                      </a:lnTo>
                      <a:lnTo>
                        <a:pt x="231" y="243"/>
                      </a:lnTo>
                      <a:lnTo>
                        <a:pt x="232" y="247"/>
                      </a:lnTo>
                      <a:lnTo>
                        <a:pt x="229" y="252"/>
                      </a:lnTo>
                      <a:lnTo>
                        <a:pt x="231" y="258"/>
                      </a:lnTo>
                      <a:lnTo>
                        <a:pt x="234" y="263"/>
                      </a:lnTo>
                      <a:lnTo>
                        <a:pt x="238" y="268"/>
                      </a:lnTo>
                      <a:lnTo>
                        <a:pt x="237" y="273"/>
                      </a:lnTo>
                      <a:lnTo>
                        <a:pt x="241" y="283"/>
                      </a:lnTo>
                      <a:lnTo>
                        <a:pt x="239" y="288"/>
                      </a:lnTo>
                      <a:lnTo>
                        <a:pt x="238" y="290"/>
                      </a:lnTo>
                      <a:lnTo>
                        <a:pt x="233" y="298"/>
                      </a:lnTo>
                      <a:lnTo>
                        <a:pt x="232" y="304"/>
                      </a:lnTo>
                      <a:lnTo>
                        <a:pt x="227" y="315"/>
                      </a:lnTo>
                      <a:lnTo>
                        <a:pt x="223" y="319"/>
                      </a:lnTo>
                      <a:lnTo>
                        <a:pt x="218" y="324"/>
                      </a:lnTo>
                      <a:lnTo>
                        <a:pt x="217" y="329"/>
                      </a:lnTo>
                      <a:lnTo>
                        <a:pt x="218" y="330"/>
                      </a:lnTo>
                      <a:lnTo>
                        <a:pt x="217" y="339"/>
                      </a:lnTo>
                      <a:lnTo>
                        <a:pt x="215" y="340"/>
                      </a:lnTo>
                      <a:lnTo>
                        <a:pt x="215" y="349"/>
                      </a:lnTo>
                      <a:lnTo>
                        <a:pt x="213" y="354"/>
                      </a:lnTo>
                      <a:lnTo>
                        <a:pt x="215" y="359"/>
                      </a:lnTo>
                      <a:lnTo>
                        <a:pt x="215" y="360"/>
                      </a:lnTo>
                      <a:lnTo>
                        <a:pt x="214" y="365"/>
                      </a:lnTo>
                      <a:lnTo>
                        <a:pt x="210" y="370"/>
                      </a:lnTo>
                      <a:lnTo>
                        <a:pt x="212" y="375"/>
                      </a:lnTo>
                      <a:lnTo>
                        <a:pt x="215" y="380"/>
                      </a:lnTo>
                      <a:lnTo>
                        <a:pt x="212" y="385"/>
                      </a:lnTo>
                      <a:lnTo>
                        <a:pt x="203" y="388"/>
                      </a:lnTo>
                      <a:lnTo>
                        <a:pt x="198" y="390"/>
                      </a:lnTo>
                      <a:lnTo>
                        <a:pt x="193" y="393"/>
                      </a:lnTo>
                      <a:lnTo>
                        <a:pt x="192" y="398"/>
                      </a:lnTo>
                      <a:lnTo>
                        <a:pt x="193" y="403"/>
                      </a:lnTo>
                      <a:lnTo>
                        <a:pt x="197" y="407"/>
                      </a:lnTo>
                      <a:lnTo>
                        <a:pt x="198" y="412"/>
                      </a:lnTo>
                      <a:lnTo>
                        <a:pt x="194" y="418"/>
                      </a:lnTo>
                      <a:lnTo>
                        <a:pt x="189" y="417"/>
                      </a:lnTo>
                      <a:lnTo>
                        <a:pt x="185" y="414"/>
                      </a:lnTo>
                      <a:lnTo>
                        <a:pt x="175" y="412"/>
                      </a:lnTo>
                      <a:lnTo>
                        <a:pt x="171" y="409"/>
                      </a:lnTo>
                      <a:lnTo>
                        <a:pt x="166" y="408"/>
                      </a:lnTo>
                      <a:lnTo>
                        <a:pt x="161" y="410"/>
                      </a:lnTo>
                      <a:lnTo>
                        <a:pt x="154" y="419"/>
                      </a:lnTo>
                      <a:lnTo>
                        <a:pt x="154" y="424"/>
                      </a:lnTo>
                      <a:lnTo>
                        <a:pt x="158" y="427"/>
                      </a:lnTo>
                      <a:lnTo>
                        <a:pt x="150" y="423"/>
                      </a:lnTo>
                      <a:lnTo>
                        <a:pt x="145" y="426"/>
                      </a:lnTo>
                      <a:lnTo>
                        <a:pt x="137" y="415"/>
                      </a:lnTo>
                      <a:lnTo>
                        <a:pt x="131" y="407"/>
                      </a:lnTo>
                      <a:lnTo>
                        <a:pt x="135" y="402"/>
                      </a:lnTo>
                      <a:lnTo>
                        <a:pt x="136" y="395"/>
                      </a:lnTo>
                      <a:lnTo>
                        <a:pt x="130" y="387"/>
                      </a:lnTo>
                      <a:lnTo>
                        <a:pt x="130" y="375"/>
                      </a:lnTo>
                      <a:lnTo>
                        <a:pt x="124" y="374"/>
                      </a:lnTo>
                      <a:lnTo>
                        <a:pt x="120" y="370"/>
                      </a:lnTo>
                      <a:lnTo>
                        <a:pt x="116" y="365"/>
                      </a:lnTo>
                      <a:lnTo>
                        <a:pt x="109" y="360"/>
                      </a:lnTo>
                      <a:lnTo>
                        <a:pt x="104" y="363"/>
                      </a:lnTo>
                      <a:lnTo>
                        <a:pt x="102" y="356"/>
                      </a:lnTo>
                      <a:lnTo>
                        <a:pt x="100" y="356"/>
                      </a:lnTo>
                      <a:lnTo>
                        <a:pt x="85" y="346"/>
                      </a:lnTo>
                      <a:lnTo>
                        <a:pt x="76" y="336"/>
                      </a:lnTo>
                      <a:lnTo>
                        <a:pt x="75" y="332"/>
                      </a:lnTo>
                      <a:lnTo>
                        <a:pt x="76" y="327"/>
                      </a:lnTo>
                      <a:lnTo>
                        <a:pt x="78" y="322"/>
                      </a:lnTo>
                      <a:lnTo>
                        <a:pt x="81" y="314"/>
                      </a:lnTo>
                      <a:lnTo>
                        <a:pt x="85" y="306"/>
                      </a:lnTo>
                      <a:lnTo>
                        <a:pt x="83" y="298"/>
                      </a:lnTo>
                      <a:lnTo>
                        <a:pt x="87" y="292"/>
                      </a:lnTo>
                      <a:lnTo>
                        <a:pt x="87" y="290"/>
                      </a:lnTo>
                      <a:lnTo>
                        <a:pt x="78" y="283"/>
                      </a:lnTo>
                      <a:lnTo>
                        <a:pt x="73" y="283"/>
                      </a:lnTo>
                      <a:lnTo>
                        <a:pt x="68" y="282"/>
                      </a:lnTo>
                      <a:lnTo>
                        <a:pt x="66" y="282"/>
                      </a:lnTo>
                      <a:lnTo>
                        <a:pt x="63" y="287"/>
                      </a:lnTo>
                      <a:lnTo>
                        <a:pt x="58" y="288"/>
                      </a:lnTo>
                      <a:lnTo>
                        <a:pt x="54" y="283"/>
                      </a:lnTo>
                      <a:lnTo>
                        <a:pt x="48" y="262"/>
                      </a:lnTo>
                      <a:lnTo>
                        <a:pt x="46" y="257"/>
                      </a:lnTo>
                      <a:lnTo>
                        <a:pt x="42" y="253"/>
                      </a:lnTo>
                      <a:lnTo>
                        <a:pt x="29" y="246"/>
                      </a:lnTo>
                      <a:lnTo>
                        <a:pt x="27" y="242"/>
                      </a:lnTo>
                      <a:lnTo>
                        <a:pt x="22" y="238"/>
                      </a:lnTo>
                      <a:lnTo>
                        <a:pt x="18" y="233"/>
                      </a:lnTo>
                      <a:lnTo>
                        <a:pt x="10" y="228"/>
                      </a:lnTo>
                      <a:lnTo>
                        <a:pt x="9" y="223"/>
                      </a:lnTo>
                      <a:lnTo>
                        <a:pt x="7" y="218"/>
                      </a:lnTo>
                      <a:lnTo>
                        <a:pt x="4" y="208"/>
                      </a:lnTo>
                      <a:lnTo>
                        <a:pt x="2" y="207"/>
                      </a:lnTo>
                      <a:lnTo>
                        <a:pt x="0" y="197"/>
                      </a:lnTo>
                      <a:lnTo>
                        <a:pt x="0" y="187"/>
                      </a:lnTo>
                      <a:lnTo>
                        <a:pt x="2" y="181"/>
                      </a:lnTo>
                      <a:lnTo>
                        <a:pt x="3" y="176"/>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44" name="Freeform 39"/>
                <p:cNvSpPr>
                  <a:spLocks/>
                </p:cNvSpPr>
                <p:nvPr/>
              </p:nvSpPr>
              <p:spPr bwMode="auto">
                <a:xfrm>
                  <a:off x="3188" y="1717"/>
                  <a:ext cx="333" cy="591"/>
                </a:xfrm>
                <a:custGeom>
                  <a:avLst/>
                  <a:gdLst/>
                  <a:ahLst/>
                  <a:cxnLst>
                    <a:cxn ang="0">
                      <a:pos x="7" y="169"/>
                    </a:cxn>
                    <a:cxn ang="0">
                      <a:pos x="19" y="153"/>
                    </a:cxn>
                    <a:cxn ang="0">
                      <a:pos x="22" y="140"/>
                    </a:cxn>
                    <a:cxn ang="0">
                      <a:pos x="19" y="111"/>
                    </a:cxn>
                    <a:cxn ang="0">
                      <a:pos x="41" y="92"/>
                    </a:cxn>
                    <a:cxn ang="0">
                      <a:pos x="59" y="81"/>
                    </a:cxn>
                    <a:cxn ang="0">
                      <a:pos x="70" y="47"/>
                    </a:cxn>
                    <a:cxn ang="0">
                      <a:pos x="57" y="34"/>
                    </a:cxn>
                    <a:cxn ang="0">
                      <a:pos x="42" y="17"/>
                    </a:cxn>
                    <a:cxn ang="0">
                      <a:pos x="127" y="7"/>
                    </a:cxn>
                    <a:cxn ang="0">
                      <a:pos x="197" y="4"/>
                    </a:cxn>
                    <a:cxn ang="0">
                      <a:pos x="203" y="28"/>
                    </a:cxn>
                    <a:cxn ang="0">
                      <a:pos x="212" y="46"/>
                    </a:cxn>
                    <a:cxn ang="0">
                      <a:pos x="218" y="59"/>
                    </a:cxn>
                    <a:cxn ang="0">
                      <a:pos x="232" y="247"/>
                    </a:cxn>
                    <a:cxn ang="0">
                      <a:pos x="234" y="263"/>
                    </a:cxn>
                    <a:cxn ang="0">
                      <a:pos x="241" y="283"/>
                    </a:cxn>
                    <a:cxn ang="0">
                      <a:pos x="233" y="298"/>
                    </a:cxn>
                    <a:cxn ang="0">
                      <a:pos x="223" y="319"/>
                    </a:cxn>
                    <a:cxn ang="0">
                      <a:pos x="218" y="330"/>
                    </a:cxn>
                    <a:cxn ang="0">
                      <a:pos x="215" y="349"/>
                    </a:cxn>
                    <a:cxn ang="0">
                      <a:pos x="215" y="360"/>
                    </a:cxn>
                    <a:cxn ang="0">
                      <a:pos x="212" y="375"/>
                    </a:cxn>
                    <a:cxn ang="0">
                      <a:pos x="203" y="388"/>
                    </a:cxn>
                    <a:cxn ang="0">
                      <a:pos x="192" y="398"/>
                    </a:cxn>
                    <a:cxn ang="0">
                      <a:pos x="198" y="412"/>
                    </a:cxn>
                    <a:cxn ang="0">
                      <a:pos x="185" y="414"/>
                    </a:cxn>
                    <a:cxn ang="0">
                      <a:pos x="166" y="408"/>
                    </a:cxn>
                    <a:cxn ang="0">
                      <a:pos x="154" y="424"/>
                    </a:cxn>
                    <a:cxn ang="0">
                      <a:pos x="145" y="426"/>
                    </a:cxn>
                    <a:cxn ang="0">
                      <a:pos x="135" y="402"/>
                    </a:cxn>
                    <a:cxn ang="0">
                      <a:pos x="130" y="375"/>
                    </a:cxn>
                    <a:cxn ang="0">
                      <a:pos x="116" y="365"/>
                    </a:cxn>
                    <a:cxn ang="0">
                      <a:pos x="102" y="356"/>
                    </a:cxn>
                    <a:cxn ang="0">
                      <a:pos x="76" y="336"/>
                    </a:cxn>
                    <a:cxn ang="0">
                      <a:pos x="78" y="322"/>
                    </a:cxn>
                    <a:cxn ang="0">
                      <a:pos x="83" y="298"/>
                    </a:cxn>
                    <a:cxn ang="0">
                      <a:pos x="78" y="283"/>
                    </a:cxn>
                    <a:cxn ang="0">
                      <a:pos x="66" y="282"/>
                    </a:cxn>
                    <a:cxn ang="0">
                      <a:pos x="54" y="283"/>
                    </a:cxn>
                    <a:cxn ang="0">
                      <a:pos x="42" y="253"/>
                    </a:cxn>
                    <a:cxn ang="0">
                      <a:pos x="22" y="238"/>
                    </a:cxn>
                    <a:cxn ang="0">
                      <a:pos x="9" y="223"/>
                    </a:cxn>
                    <a:cxn ang="0">
                      <a:pos x="2" y="207"/>
                    </a:cxn>
                    <a:cxn ang="0">
                      <a:pos x="2" y="181"/>
                    </a:cxn>
                  </a:cxnLst>
                  <a:rect l="0" t="0" r="r" b="b"/>
                  <a:pathLst>
                    <a:path w="241" h="427">
                      <a:moveTo>
                        <a:pt x="3" y="176"/>
                      </a:moveTo>
                      <a:lnTo>
                        <a:pt x="7" y="174"/>
                      </a:lnTo>
                      <a:lnTo>
                        <a:pt x="7" y="169"/>
                      </a:lnTo>
                      <a:lnTo>
                        <a:pt x="4" y="164"/>
                      </a:lnTo>
                      <a:lnTo>
                        <a:pt x="8" y="159"/>
                      </a:lnTo>
                      <a:lnTo>
                        <a:pt x="19" y="153"/>
                      </a:lnTo>
                      <a:lnTo>
                        <a:pt x="20" y="149"/>
                      </a:lnTo>
                      <a:lnTo>
                        <a:pt x="20" y="144"/>
                      </a:lnTo>
                      <a:lnTo>
                        <a:pt x="22" y="140"/>
                      </a:lnTo>
                      <a:lnTo>
                        <a:pt x="28" y="131"/>
                      </a:lnTo>
                      <a:lnTo>
                        <a:pt x="28" y="120"/>
                      </a:lnTo>
                      <a:lnTo>
                        <a:pt x="19" y="111"/>
                      </a:lnTo>
                      <a:lnTo>
                        <a:pt x="20" y="101"/>
                      </a:lnTo>
                      <a:lnTo>
                        <a:pt x="22" y="96"/>
                      </a:lnTo>
                      <a:lnTo>
                        <a:pt x="41" y="92"/>
                      </a:lnTo>
                      <a:lnTo>
                        <a:pt x="46" y="88"/>
                      </a:lnTo>
                      <a:lnTo>
                        <a:pt x="54" y="85"/>
                      </a:lnTo>
                      <a:lnTo>
                        <a:pt x="59" y="81"/>
                      </a:lnTo>
                      <a:lnTo>
                        <a:pt x="61" y="71"/>
                      </a:lnTo>
                      <a:lnTo>
                        <a:pt x="67" y="61"/>
                      </a:lnTo>
                      <a:lnTo>
                        <a:pt x="70" y="47"/>
                      </a:lnTo>
                      <a:lnTo>
                        <a:pt x="67" y="41"/>
                      </a:lnTo>
                      <a:lnTo>
                        <a:pt x="62" y="37"/>
                      </a:lnTo>
                      <a:lnTo>
                        <a:pt x="57" y="34"/>
                      </a:lnTo>
                      <a:lnTo>
                        <a:pt x="52" y="31"/>
                      </a:lnTo>
                      <a:lnTo>
                        <a:pt x="52" y="24"/>
                      </a:lnTo>
                      <a:lnTo>
                        <a:pt x="42" y="17"/>
                      </a:lnTo>
                      <a:lnTo>
                        <a:pt x="38" y="12"/>
                      </a:lnTo>
                      <a:lnTo>
                        <a:pt x="38" y="12"/>
                      </a:lnTo>
                      <a:lnTo>
                        <a:pt x="127" y="7"/>
                      </a:lnTo>
                      <a:lnTo>
                        <a:pt x="194" y="0"/>
                      </a:lnTo>
                      <a:lnTo>
                        <a:pt x="197" y="0"/>
                      </a:lnTo>
                      <a:lnTo>
                        <a:pt x="197" y="4"/>
                      </a:lnTo>
                      <a:lnTo>
                        <a:pt x="197" y="14"/>
                      </a:lnTo>
                      <a:lnTo>
                        <a:pt x="198" y="19"/>
                      </a:lnTo>
                      <a:lnTo>
                        <a:pt x="203" y="28"/>
                      </a:lnTo>
                      <a:lnTo>
                        <a:pt x="207" y="33"/>
                      </a:lnTo>
                      <a:lnTo>
                        <a:pt x="208" y="41"/>
                      </a:lnTo>
                      <a:lnTo>
                        <a:pt x="212" y="46"/>
                      </a:lnTo>
                      <a:lnTo>
                        <a:pt x="213" y="51"/>
                      </a:lnTo>
                      <a:lnTo>
                        <a:pt x="218" y="58"/>
                      </a:lnTo>
                      <a:lnTo>
                        <a:pt x="218" y="59"/>
                      </a:lnTo>
                      <a:lnTo>
                        <a:pt x="234" y="238"/>
                      </a:lnTo>
                      <a:lnTo>
                        <a:pt x="231" y="243"/>
                      </a:lnTo>
                      <a:lnTo>
                        <a:pt x="232" y="247"/>
                      </a:lnTo>
                      <a:lnTo>
                        <a:pt x="229" y="252"/>
                      </a:lnTo>
                      <a:lnTo>
                        <a:pt x="231" y="258"/>
                      </a:lnTo>
                      <a:lnTo>
                        <a:pt x="234" y="263"/>
                      </a:lnTo>
                      <a:lnTo>
                        <a:pt x="238" y="268"/>
                      </a:lnTo>
                      <a:lnTo>
                        <a:pt x="237" y="273"/>
                      </a:lnTo>
                      <a:lnTo>
                        <a:pt x="241" y="283"/>
                      </a:lnTo>
                      <a:lnTo>
                        <a:pt x="239" y="288"/>
                      </a:lnTo>
                      <a:lnTo>
                        <a:pt x="238" y="290"/>
                      </a:lnTo>
                      <a:lnTo>
                        <a:pt x="233" y="298"/>
                      </a:lnTo>
                      <a:lnTo>
                        <a:pt x="232" y="304"/>
                      </a:lnTo>
                      <a:lnTo>
                        <a:pt x="227" y="315"/>
                      </a:lnTo>
                      <a:lnTo>
                        <a:pt x="223" y="319"/>
                      </a:lnTo>
                      <a:lnTo>
                        <a:pt x="218" y="324"/>
                      </a:lnTo>
                      <a:lnTo>
                        <a:pt x="217" y="329"/>
                      </a:lnTo>
                      <a:lnTo>
                        <a:pt x="218" y="330"/>
                      </a:lnTo>
                      <a:lnTo>
                        <a:pt x="217" y="339"/>
                      </a:lnTo>
                      <a:lnTo>
                        <a:pt x="215" y="340"/>
                      </a:lnTo>
                      <a:lnTo>
                        <a:pt x="215" y="349"/>
                      </a:lnTo>
                      <a:lnTo>
                        <a:pt x="213" y="354"/>
                      </a:lnTo>
                      <a:lnTo>
                        <a:pt x="215" y="359"/>
                      </a:lnTo>
                      <a:lnTo>
                        <a:pt x="215" y="360"/>
                      </a:lnTo>
                      <a:lnTo>
                        <a:pt x="214" y="365"/>
                      </a:lnTo>
                      <a:lnTo>
                        <a:pt x="210" y="370"/>
                      </a:lnTo>
                      <a:lnTo>
                        <a:pt x="212" y="375"/>
                      </a:lnTo>
                      <a:lnTo>
                        <a:pt x="215" y="380"/>
                      </a:lnTo>
                      <a:lnTo>
                        <a:pt x="212" y="385"/>
                      </a:lnTo>
                      <a:lnTo>
                        <a:pt x="203" y="388"/>
                      </a:lnTo>
                      <a:lnTo>
                        <a:pt x="198" y="390"/>
                      </a:lnTo>
                      <a:lnTo>
                        <a:pt x="193" y="393"/>
                      </a:lnTo>
                      <a:lnTo>
                        <a:pt x="192" y="398"/>
                      </a:lnTo>
                      <a:lnTo>
                        <a:pt x="193" y="403"/>
                      </a:lnTo>
                      <a:lnTo>
                        <a:pt x="197" y="407"/>
                      </a:lnTo>
                      <a:lnTo>
                        <a:pt x="198" y="412"/>
                      </a:lnTo>
                      <a:lnTo>
                        <a:pt x="194" y="418"/>
                      </a:lnTo>
                      <a:lnTo>
                        <a:pt x="189" y="417"/>
                      </a:lnTo>
                      <a:lnTo>
                        <a:pt x="185" y="414"/>
                      </a:lnTo>
                      <a:lnTo>
                        <a:pt x="175" y="412"/>
                      </a:lnTo>
                      <a:lnTo>
                        <a:pt x="171" y="409"/>
                      </a:lnTo>
                      <a:lnTo>
                        <a:pt x="166" y="408"/>
                      </a:lnTo>
                      <a:lnTo>
                        <a:pt x="161" y="410"/>
                      </a:lnTo>
                      <a:lnTo>
                        <a:pt x="154" y="419"/>
                      </a:lnTo>
                      <a:lnTo>
                        <a:pt x="154" y="424"/>
                      </a:lnTo>
                      <a:lnTo>
                        <a:pt x="158" y="427"/>
                      </a:lnTo>
                      <a:lnTo>
                        <a:pt x="150" y="423"/>
                      </a:lnTo>
                      <a:lnTo>
                        <a:pt x="145" y="426"/>
                      </a:lnTo>
                      <a:lnTo>
                        <a:pt x="137" y="415"/>
                      </a:lnTo>
                      <a:lnTo>
                        <a:pt x="131" y="407"/>
                      </a:lnTo>
                      <a:lnTo>
                        <a:pt x="135" y="402"/>
                      </a:lnTo>
                      <a:lnTo>
                        <a:pt x="136" y="395"/>
                      </a:lnTo>
                      <a:lnTo>
                        <a:pt x="130" y="387"/>
                      </a:lnTo>
                      <a:lnTo>
                        <a:pt x="130" y="375"/>
                      </a:lnTo>
                      <a:lnTo>
                        <a:pt x="124" y="374"/>
                      </a:lnTo>
                      <a:lnTo>
                        <a:pt x="120" y="370"/>
                      </a:lnTo>
                      <a:lnTo>
                        <a:pt x="116" y="365"/>
                      </a:lnTo>
                      <a:lnTo>
                        <a:pt x="109" y="360"/>
                      </a:lnTo>
                      <a:lnTo>
                        <a:pt x="104" y="363"/>
                      </a:lnTo>
                      <a:lnTo>
                        <a:pt x="102" y="356"/>
                      </a:lnTo>
                      <a:lnTo>
                        <a:pt x="100" y="356"/>
                      </a:lnTo>
                      <a:lnTo>
                        <a:pt x="85" y="346"/>
                      </a:lnTo>
                      <a:lnTo>
                        <a:pt x="76" y="336"/>
                      </a:lnTo>
                      <a:lnTo>
                        <a:pt x="75" y="332"/>
                      </a:lnTo>
                      <a:lnTo>
                        <a:pt x="76" y="327"/>
                      </a:lnTo>
                      <a:lnTo>
                        <a:pt x="78" y="322"/>
                      </a:lnTo>
                      <a:lnTo>
                        <a:pt x="81" y="314"/>
                      </a:lnTo>
                      <a:lnTo>
                        <a:pt x="85" y="306"/>
                      </a:lnTo>
                      <a:lnTo>
                        <a:pt x="83" y="298"/>
                      </a:lnTo>
                      <a:lnTo>
                        <a:pt x="87" y="292"/>
                      </a:lnTo>
                      <a:lnTo>
                        <a:pt x="87" y="290"/>
                      </a:lnTo>
                      <a:lnTo>
                        <a:pt x="78" y="283"/>
                      </a:lnTo>
                      <a:lnTo>
                        <a:pt x="73" y="283"/>
                      </a:lnTo>
                      <a:lnTo>
                        <a:pt x="68" y="282"/>
                      </a:lnTo>
                      <a:lnTo>
                        <a:pt x="66" y="282"/>
                      </a:lnTo>
                      <a:lnTo>
                        <a:pt x="63" y="287"/>
                      </a:lnTo>
                      <a:lnTo>
                        <a:pt x="58" y="288"/>
                      </a:lnTo>
                      <a:lnTo>
                        <a:pt x="54" y="283"/>
                      </a:lnTo>
                      <a:lnTo>
                        <a:pt x="48" y="262"/>
                      </a:lnTo>
                      <a:lnTo>
                        <a:pt x="46" y="257"/>
                      </a:lnTo>
                      <a:lnTo>
                        <a:pt x="42" y="253"/>
                      </a:lnTo>
                      <a:lnTo>
                        <a:pt x="29" y="246"/>
                      </a:lnTo>
                      <a:lnTo>
                        <a:pt x="27" y="242"/>
                      </a:lnTo>
                      <a:lnTo>
                        <a:pt x="22" y="238"/>
                      </a:lnTo>
                      <a:lnTo>
                        <a:pt x="18" y="233"/>
                      </a:lnTo>
                      <a:lnTo>
                        <a:pt x="10" y="228"/>
                      </a:lnTo>
                      <a:lnTo>
                        <a:pt x="9" y="223"/>
                      </a:lnTo>
                      <a:lnTo>
                        <a:pt x="7" y="218"/>
                      </a:lnTo>
                      <a:lnTo>
                        <a:pt x="4" y="208"/>
                      </a:lnTo>
                      <a:lnTo>
                        <a:pt x="2" y="207"/>
                      </a:lnTo>
                      <a:lnTo>
                        <a:pt x="0" y="197"/>
                      </a:lnTo>
                      <a:lnTo>
                        <a:pt x="0" y="187"/>
                      </a:lnTo>
                      <a:lnTo>
                        <a:pt x="2" y="181"/>
                      </a:lnTo>
                      <a:lnTo>
                        <a:pt x="3" y="176"/>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45" name="Freeform 40"/>
                <p:cNvSpPr>
                  <a:spLocks/>
                </p:cNvSpPr>
                <p:nvPr/>
              </p:nvSpPr>
              <p:spPr bwMode="auto">
                <a:xfrm>
                  <a:off x="3321" y="2273"/>
                  <a:ext cx="709" cy="252"/>
                </a:xfrm>
                <a:custGeom>
                  <a:avLst/>
                  <a:gdLst/>
                  <a:ahLst/>
                  <a:cxnLst>
                    <a:cxn ang="0">
                      <a:pos x="1" y="181"/>
                    </a:cxn>
                    <a:cxn ang="0">
                      <a:pos x="8" y="173"/>
                    </a:cxn>
                    <a:cxn ang="0">
                      <a:pos x="14" y="169"/>
                    </a:cxn>
                    <a:cxn ang="0">
                      <a:pos x="11" y="152"/>
                    </a:cxn>
                    <a:cxn ang="0">
                      <a:pos x="8" y="148"/>
                    </a:cxn>
                    <a:cxn ang="0">
                      <a:pos x="15" y="149"/>
                    </a:cxn>
                    <a:cxn ang="0">
                      <a:pos x="14" y="141"/>
                    </a:cxn>
                    <a:cxn ang="0">
                      <a:pos x="19" y="135"/>
                    </a:cxn>
                    <a:cxn ang="0">
                      <a:pos x="19" y="128"/>
                    </a:cxn>
                    <a:cxn ang="0">
                      <a:pos x="21" y="124"/>
                    </a:cxn>
                    <a:cxn ang="0">
                      <a:pos x="31" y="118"/>
                    </a:cxn>
                    <a:cxn ang="0">
                      <a:pos x="34" y="110"/>
                    </a:cxn>
                    <a:cxn ang="0">
                      <a:pos x="30" y="103"/>
                    </a:cxn>
                    <a:cxn ang="0">
                      <a:pos x="36" y="90"/>
                    </a:cxn>
                    <a:cxn ang="0">
                      <a:pos x="39" y="81"/>
                    </a:cxn>
                    <a:cxn ang="0">
                      <a:pos x="41" y="74"/>
                    </a:cxn>
                    <a:cxn ang="0">
                      <a:pos x="38" y="64"/>
                    </a:cxn>
                    <a:cxn ang="0">
                      <a:pos x="41" y="68"/>
                    </a:cxn>
                    <a:cxn ang="0">
                      <a:pos x="130" y="56"/>
                    </a:cxn>
                    <a:cxn ang="0">
                      <a:pos x="126" y="42"/>
                    </a:cxn>
                    <a:cxn ang="0">
                      <a:pos x="142" y="44"/>
                    </a:cxn>
                    <a:cxn ang="0">
                      <a:pos x="191" y="39"/>
                    </a:cxn>
                    <a:cxn ang="0">
                      <a:pos x="252" y="34"/>
                    </a:cxn>
                    <a:cxn ang="0">
                      <a:pos x="298" y="27"/>
                    </a:cxn>
                    <a:cxn ang="0">
                      <a:pos x="345" y="25"/>
                    </a:cxn>
                    <a:cxn ang="0">
                      <a:pos x="385" y="20"/>
                    </a:cxn>
                    <a:cxn ang="0">
                      <a:pos x="410" y="15"/>
                    </a:cxn>
                    <a:cxn ang="0">
                      <a:pos x="462" y="8"/>
                    </a:cxn>
                    <a:cxn ang="0">
                      <a:pos x="504" y="0"/>
                    </a:cxn>
                    <a:cxn ang="0">
                      <a:pos x="509" y="6"/>
                    </a:cxn>
                    <a:cxn ang="0">
                      <a:pos x="508" y="20"/>
                    </a:cxn>
                    <a:cxn ang="0">
                      <a:pos x="499" y="26"/>
                    </a:cxn>
                    <a:cxn ang="0">
                      <a:pos x="491" y="42"/>
                    </a:cxn>
                    <a:cxn ang="0">
                      <a:pos x="478" y="42"/>
                    </a:cxn>
                    <a:cxn ang="0">
                      <a:pos x="470" y="51"/>
                    </a:cxn>
                    <a:cxn ang="0">
                      <a:pos x="463" y="56"/>
                    </a:cxn>
                    <a:cxn ang="0">
                      <a:pos x="454" y="54"/>
                    </a:cxn>
                    <a:cxn ang="0">
                      <a:pos x="450" y="61"/>
                    </a:cxn>
                    <a:cxn ang="0">
                      <a:pos x="444" y="70"/>
                    </a:cxn>
                    <a:cxn ang="0">
                      <a:pos x="436" y="74"/>
                    </a:cxn>
                    <a:cxn ang="0">
                      <a:pos x="414" y="94"/>
                    </a:cxn>
                    <a:cxn ang="0">
                      <a:pos x="399" y="96"/>
                    </a:cxn>
                    <a:cxn ang="0">
                      <a:pos x="385" y="108"/>
                    </a:cxn>
                    <a:cxn ang="0">
                      <a:pos x="382" y="119"/>
                    </a:cxn>
                    <a:cxn ang="0">
                      <a:pos x="369" y="127"/>
                    </a:cxn>
                    <a:cxn ang="0">
                      <a:pos x="343" y="148"/>
                    </a:cxn>
                    <a:cxn ang="0">
                      <a:pos x="220" y="163"/>
                    </a:cxn>
                    <a:cxn ang="0">
                      <a:pos x="131" y="172"/>
                    </a:cxn>
                    <a:cxn ang="0">
                      <a:pos x="86" y="176"/>
                    </a:cxn>
                  </a:cxnLst>
                  <a:rect l="0" t="0" r="r" b="b"/>
                  <a:pathLst>
                    <a:path w="512" h="182">
                      <a:moveTo>
                        <a:pt x="0" y="182"/>
                      </a:moveTo>
                      <a:lnTo>
                        <a:pt x="1" y="181"/>
                      </a:lnTo>
                      <a:lnTo>
                        <a:pt x="6" y="178"/>
                      </a:lnTo>
                      <a:lnTo>
                        <a:pt x="8" y="173"/>
                      </a:lnTo>
                      <a:lnTo>
                        <a:pt x="13" y="172"/>
                      </a:lnTo>
                      <a:lnTo>
                        <a:pt x="14" y="169"/>
                      </a:lnTo>
                      <a:lnTo>
                        <a:pt x="11" y="157"/>
                      </a:lnTo>
                      <a:lnTo>
                        <a:pt x="11" y="152"/>
                      </a:lnTo>
                      <a:lnTo>
                        <a:pt x="8" y="153"/>
                      </a:lnTo>
                      <a:lnTo>
                        <a:pt x="8" y="148"/>
                      </a:lnTo>
                      <a:lnTo>
                        <a:pt x="13" y="146"/>
                      </a:lnTo>
                      <a:lnTo>
                        <a:pt x="15" y="149"/>
                      </a:lnTo>
                      <a:lnTo>
                        <a:pt x="16" y="144"/>
                      </a:lnTo>
                      <a:lnTo>
                        <a:pt x="14" y="141"/>
                      </a:lnTo>
                      <a:lnTo>
                        <a:pt x="18" y="138"/>
                      </a:lnTo>
                      <a:lnTo>
                        <a:pt x="19" y="135"/>
                      </a:lnTo>
                      <a:lnTo>
                        <a:pt x="23" y="132"/>
                      </a:lnTo>
                      <a:lnTo>
                        <a:pt x="19" y="128"/>
                      </a:lnTo>
                      <a:lnTo>
                        <a:pt x="19" y="127"/>
                      </a:lnTo>
                      <a:lnTo>
                        <a:pt x="21" y="124"/>
                      </a:lnTo>
                      <a:lnTo>
                        <a:pt x="26" y="122"/>
                      </a:lnTo>
                      <a:lnTo>
                        <a:pt x="31" y="118"/>
                      </a:lnTo>
                      <a:lnTo>
                        <a:pt x="28" y="113"/>
                      </a:lnTo>
                      <a:lnTo>
                        <a:pt x="34" y="110"/>
                      </a:lnTo>
                      <a:lnTo>
                        <a:pt x="33" y="105"/>
                      </a:lnTo>
                      <a:lnTo>
                        <a:pt x="30" y="103"/>
                      </a:lnTo>
                      <a:lnTo>
                        <a:pt x="34" y="95"/>
                      </a:lnTo>
                      <a:lnTo>
                        <a:pt x="36" y="90"/>
                      </a:lnTo>
                      <a:lnTo>
                        <a:pt x="31" y="85"/>
                      </a:lnTo>
                      <a:lnTo>
                        <a:pt x="39" y="81"/>
                      </a:lnTo>
                      <a:lnTo>
                        <a:pt x="35" y="76"/>
                      </a:lnTo>
                      <a:lnTo>
                        <a:pt x="41" y="74"/>
                      </a:lnTo>
                      <a:lnTo>
                        <a:pt x="39" y="69"/>
                      </a:lnTo>
                      <a:lnTo>
                        <a:pt x="38" y="64"/>
                      </a:lnTo>
                      <a:lnTo>
                        <a:pt x="43" y="64"/>
                      </a:lnTo>
                      <a:lnTo>
                        <a:pt x="41" y="68"/>
                      </a:lnTo>
                      <a:lnTo>
                        <a:pt x="47" y="64"/>
                      </a:lnTo>
                      <a:lnTo>
                        <a:pt x="130" y="56"/>
                      </a:lnTo>
                      <a:lnTo>
                        <a:pt x="130" y="51"/>
                      </a:lnTo>
                      <a:lnTo>
                        <a:pt x="126" y="42"/>
                      </a:lnTo>
                      <a:lnTo>
                        <a:pt x="136" y="42"/>
                      </a:lnTo>
                      <a:lnTo>
                        <a:pt x="142" y="44"/>
                      </a:lnTo>
                      <a:lnTo>
                        <a:pt x="167" y="41"/>
                      </a:lnTo>
                      <a:lnTo>
                        <a:pt x="191" y="39"/>
                      </a:lnTo>
                      <a:lnTo>
                        <a:pt x="223" y="35"/>
                      </a:lnTo>
                      <a:lnTo>
                        <a:pt x="252" y="34"/>
                      </a:lnTo>
                      <a:lnTo>
                        <a:pt x="282" y="30"/>
                      </a:lnTo>
                      <a:lnTo>
                        <a:pt x="298" y="27"/>
                      </a:lnTo>
                      <a:lnTo>
                        <a:pt x="325" y="26"/>
                      </a:lnTo>
                      <a:lnTo>
                        <a:pt x="345" y="25"/>
                      </a:lnTo>
                      <a:lnTo>
                        <a:pt x="364" y="21"/>
                      </a:lnTo>
                      <a:lnTo>
                        <a:pt x="385" y="20"/>
                      </a:lnTo>
                      <a:lnTo>
                        <a:pt x="391" y="17"/>
                      </a:lnTo>
                      <a:lnTo>
                        <a:pt x="410" y="15"/>
                      </a:lnTo>
                      <a:lnTo>
                        <a:pt x="420" y="15"/>
                      </a:lnTo>
                      <a:lnTo>
                        <a:pt x="462" y="8"/>
                      </a:lnTo>
                      <a:lnTo>
                        <a:pt x="486" y="5"/>
                      </a:lnTo>
                      <a:lnTo>
                        <a:pt x="504" y="0"/>
                      </a:lnTo>
                      <a:lnTo>
                        <a:pt x="512" y="0"/>
                      </a:lnTo>
                      <a:lnTo>
                        <a:pt x="509" y="6"/>
                      </a:lnTo>
                      <a:lnTo>
                        <a:pt x="509" y="11"/>
                      </a:lnTo>
                      <a:lnTo>
                        <a:pt x="508" y="20"/>
                      </a:lnTo>
                      <a:lnTo>
                        <a:pt x="503" y="22"/>
                      </a:lnTo>
                      <a:lnTo>
                        <a:pt x="499" y="26"/>
                      </a:lnTo>
                      <a:lnTo>
                        <a:pt x="496" y="37"/>
                      </a:lnTo>
                      <a:lnTo>
                        <a:pt x="491" y="42"/>
                      </a:lnTo>
                      <a:lnTo>
                        <a:pt x="487" y="39"/>
                      </a:lnTo>
                      <a:lnTo>
                        <a:pt x="478" y="42"/>
                      </a:lnTo>
                      <a:lnTo>
                        <a:pt x="473" y="46"/>
                      </a:lnTo>
                      <a:lnTo>
                        <a:pt x="470" y="51"/>
                      </a:lnTo>
                      <a:lnTo>
                        <a:pt x="467" y="56"/>
                      </a:lnTo>
                      <a:lnTo>
                        <a:pt x="463" y="56"/>
                      </a:lnTo>
                      <a:lnTo>
                        <a:pt x="458" y="51"/>
                      </a:lnTo>
                      <a:lnTo>
                        <a:pt x="454" y="54"/>
                      </a:lnTo>
                      <a:lnTo>
                        <a:pt x="452" y="56"/>
                      </a:lnTo>
                      <a:lnTo>
                        <a:pt x="450" y="61"/>
                      </a:lnTo>
                      <a:lnTo>
                        <a:pt x="445" y="60"/>
                      </a:lnTo>
                      <a:lnTo>
                        <a:pt x="444" y="70"/>
                      </a:lnTo>
                      <a:lnTo>
                        <a:pt x="442" y="74"/>
                      </a:lnTo>
                      <a:lnTo>
                        <a:pt x="436" y="74"/>
                      </a:lnTo>
                      <a:lnTo>
                        <a:pt x="426" y="81"/>
                      </a:lnTo>
                      <a:lnTo>
                        <a:pt x="414" y="94"/>
                      </a:lnTo>
                      <a:lnTo>
                        <a:pt x="409" y="96"/>
                      </a:lnTo>
                      <a:lnTo>
                        <a:pt x="399" y="96"/>
                      </a:lnTo>
                      <a:lnTo>
                        <a:pt x="390" y="103"/>
                      </a:lnTo>
                      <a:lnTo>
                        <a:pt x="385" y="108"/>
                      </a:lnTo>
                      <a:lnTo>
                        <a:pt x="384" y="113"/>
                      </a:lnTo>
                      <a:lnTo>
                        <a:pt x="382" y="119"/>
                      </a:lnTo>
                      <a:lnTo>
                        <a:pt x="379" y="124"/>
                      </a:lnTo>
                      <a:lnTo>
                        <a:pt x="369" y="127"/>
                      </a:lnTo>
                      <a:lnTo>
                        <a:pt x="369" y="146"/>
                      </a:lnTo>
                      <a:lnTo>
                        <a:pt x="343" y="148"/>
                      </a:lnTo>
                      <a:lnTo>
                        <a:pt x="289" y="156"/>
                      </a:lnTo>
                      <a:lnTo>
                        <a:pt x="220" y="163"/>
                      </a:lnTo>
                      <a:lnTo>
                        <a:pt x="131" y="169"/>
                      </a:lnTo>
                      <a:lnTo>
                        <a:pt x="131" y="172"/>
                      </a:lnTo>
                      <a:lnTo>
                        <a:pt x="131" y="172"/>
                      </a:lnTo>
                      <a:lnTo>
                        <a:pt x="86" y="176"/>
                      </a:lnTo>
                      <a:lnTo>
                        <a:pt x="0" y="182"/>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46" name="Freeform 41"/>
                <p:cNvSpPr>
                  <a:spLocks/>
                </p:cNvSpPr>
                <p:nvPr/>
              </p:nvSpPr>
              <p:spPr bwMode="auto">
                <a:xfrm>
                  <a:off x="3321" y="2273"/>
                  <a:ext cx="709" cy="252"/>
                </a:xfrm>
                <a:custGeom>
                  <a:avLst/>
                  <a:gdLst/>
                  <a:ahLst/>
                  <a:cxnLst>
                    <a:cxn ang="0">
                      <a:pos x="1" y="181"/>
                    </a:cxn>
                    <a:cxn ang="0">
                      <a:pos x="8" y="173"/>
                    </a:cxn>
                    <a:cxn ang="0">
                      <a:pos x="14" y="169"/>
                    </a:cxn>
                    <a:cxn ang="0">
                      <a:pos x="11" y="152"/>
                    </a:cxn>
                    <a:cxn ang="0">
                      <a:pos x="8" y="148"/>
                    </a:cxn>
                    <a:cxn ang="0">
                      <a:pos x="15" y="149"/>
                    </a:cxn>
                    <a:cxn ang="0">
                      <a:pos x="14" y="141"/>
                    </a:cxn>
                    <a:cxn ang="0">
                      <a:pos x="19" y="135"/>
                    </a:cxn>
                    <a:cxn ang="0">
                      <a:pos x="19" y="128"/>
                    </a:cxn>
                    <a:cxn ang="0">
                      <a:pos x="21" y="124"/>
                    </a:cxn>
                    <a:cxn ang="0">
                      <a:pos x="31" y="118"/>
                    </a:cxn>
                    <a:cxn ang="0">
                      <a:pos x="34" y="110"/>
                    </a:cxn>
                    <a:cxn ang="0">
                      <a:pos x="30" y="103"/>
                    </a:cxn>
                    <a:cxn ang="0">
                      <a:pos x="36" y="90"/>
                    </a:cxn>
                    <a:cxn ang="0">
                      <a:pos x="39" y="81"/>
                    </a:cxn>
                    <a:cxn ang="0">
                      <a:pos x="41" y="74"/>
                    </a:cxn>
                    <a:cxn ang="0">
                      <a:pos x="38" y="64"/>
                    </a:cxn>
                    <a:cxn ang="0">
                      <a:pos x="41" y="68"/>
                    </a:cxn>
                    <a:cxn ang="0">
                      <a:pos x="130" y="56"/>
                    </a:cxn>
                    <a:cxn ang="0">
                      <a:pos x="126" y="42"/>
                    </a:cxn>
                    <a:cxn ang="0">
                      <a:pos x="142" y="44"/>
                    </a:cxn>
                    <a:cxn ang="0">
                      <a:pos x="191" y="39"/>
                    </a:cxn>
                    <a:cxn ang="0">
                      <a:pos x="252" y="34"/>
                    </a:cxn>
                    <a:cxn ang="0">
                      <a:pos x="298" y="27"/>
                    </a:cxn>
                    <a:cxn ang="0">
                      <a:pos x="345" y="25"/>
                    </a:cxn>
                    <a:cxn ang="0">
                      <a:pos x="385" y="20"/>
                    </a:cxn>
                    <a:cxn ang="0">
                      <a:pos x="410" y="15"/>
                    </a:cxn>
                    <a:cxn ang="0">
                      <a:pos x="462" y="8"/>
                    </a:cxn>
                    <a:cxn ang="0">
                      <a:pos x="504" y="0"/>
                    </a:cxn>
                    <a:cxn ang="0">
                      <a:pos x="509" y="6"/>
                    </a:cxn>
                    <a:cxn ang="0">
                      <a:pos x="508" y="20"/>
                    </a:cxn>
                    <a:cxn ang="0">
                      <a:pos x="499" y="26"/>
                    </a:cxn>
                    <a:cxn ang="0">
                      <a:pos x="491" y="42"/>
                    </a:cxn>
                    <a:cxn ang="0">
                      <a:pos x="478" y="42"/>
                    </a:cxn>
                    <a:cxn ang="0">
                      <a:pos x="470" y="51"/>
                    </a:cxn>
                    <a:cxn ang="0">
                      <a:pos x="463" y="56"/>
                    </a:cxn>
                    <a:cxn ang="0">
                      <a:pos x="454" y="54"/>
                    </a:cxn>
                    <a:cxn ang="0">
                      <a:pos x="450" y="61"/>
                    </a:cxn>
                    <a:cxn ang="0">
                      <a:pos x="444" y="70"/>
                    </a:cxn>
                    <a:cxn ang="0">
                      <a:pos x="436" y="74"/>
                    </a:cxn>
                    <a:cxn ang="0">
                      <a:pos x="414" y="94"/>
                    </a:cxn>
                    <a:cxn ang="0">
                      <a:pos x="399" y="96"/>
                    </a:cxn>
                    <a:cxn ang="0">
                      <a:pos x="385" y="108"/>
                    </a:cxn>
                    <a:cxn ang="0">
                      <a:pos x="382" y="119"/>
                    </a:cxn>
                    <a:cxn ang="0">
                      <a:pos x="369" y="127"/>
                    </a:cxn>
                    <a:cxn ang="0">
                      <a:pos x="343" y="148"/>
                    </a:cxn>
                    <a:cxn ang="0">
                      <a:pos x="220" y="163"/>
                    </a:cxn>
                    <a:cxn ang="0">
                      <a:pos x="131" y="172"/>
                    </a:cxn>
                    <a:cxn ang="0">
                      <a:pos x="86" y="176"/>
                    </a:cxn>
                  </a:cxnLst>
                  <a:rect l="0" t="0" r="r" b="b"/>
                  <a:pathLst>
                    <a:path w="512" h="182">
                      <a:moveTo>
                        <a:pt x="0" y="182"/>
                      </a:moveTo>
                      <a:lnTo>
                        <a:pt x="1" y="181"/>
                      </a:lnTo>
                      <a:lnTo>
                        <a:pt x="6" y="178"/>
                      </a:lnTo>
                      <a:lnTo>
                        <a:pt x="8" y="173"/>
                      </a:lnTo>
                      <a:lnTo>
                        <a:pt x="13" y="172"/>
                      </a:lnTo>
                      <a:lnTo>
                        <a:pt x="14" y="169"/>
                      </a:lnTo>
                      <a:lnTo>
                        <a:pt x="11" y="157"/>
                      </a:lnTo>
                      <a:lnTo>
                        <a:pt x="11" y="152"/>
                      </a:lnTo>
                      <a:lnTo>
                        <a:pt x="8" y="153"/>
                      </a:lnTo>
                      <a:lnTo>
                        <a:pt x="8" y="148"/>
                      </a:lnTo>
                      <a:lnTo>
                        <a:pt x="13" y="146"/>
                      </a:lnTo>
                      <a:lnTo>
                        <a:pt x="15" y="149"/>
                      </a:lnTo>
                      <a:lnTo>
                        <a:pt x="16" y="144"/>
                      </a:lnTo>
                      <a:lnTo>
                        <a:pt x="14" y="141"/>
                      </a:lnTo>
                      <a:lnTo>
                        <a:pt x="18" y="138"/>
                      </a:lnTo>
                      <a:lnTo>
                        <a:pt x="19" y="135"/>
                      </a:lnTo>
                      <a:lnTo>
                        <a:pt x="23" y="132"/>
                      </a:lnTo>
                      <a:lnTo>
                        <a:pt x="19" y="128"/>
                      </a:lnTo>
                      <a:lnTo>
                        <a:pt x="19" y="127"/>
                      </a:lnTo>
                      <a:lnTo>
                        <a:pt x="21" y="124"/>
                      </a:lnTo>
                      <a:lnTo>
                        <a:pt x="26" y="122"/>
                      </a:lnTo>
                      <a:lnTo>
                        <a:pt x="31" y="118"/>
                      </a:lnTo>
                      <a:lnTo>
                        <a:pt x="28" y="113"/>
                      </a:lnTo>
                      <a:lnTo>
                        <a:pt x="34" y="110"/>
                      </a:lnTo>
                      <a:lnTo>
                        <a:pt x="33" y="105"/>
                      </a:lnTo>
                      <a:lnTo>
                        <a:pt x="30" y="103"/>
                      </a:lnTo>
                      <a:lnTo>
                        <a:pt x="34" y="95"/>
                      </a:lnTo>
                      <a:lnTo>
                        <a:pt x="36" y="90"/>
                      </a:lnTo>
                      <a:lnTo>
                        <a:pt x="31" y="85"/>
                      </a:lnTo>
                      <a:lnTo>
                        <a:pt x="39" y="81"/>
                      </a:lnTo>
                      <a:lnTo>
                        <a:pt x="35" y="76"/>
                      </a:lnTo>
                      <a:lnTo>
                        <a:pt x="41" y="74"/>
                      </a:lnTo>
                      <a:lnTo>
                        <a:pt x="39" y="69"/>
                      </a:lnTo>
                      <a:lnTo>
                        <a:pt x="38" y="64"/>
                      </a:lnTo>
                      <a:lnTo>
                        <a:pt x="43" y="64"/>
                      </a:lnTo>
                      <a:lnTo>
                        <a:pt x="41" y="68"/>
                      </a:lnTo>
                      <a:lnTo>
                        <a:pt x="47" y="64"/>
                      </a:lnTo>
                      <a:lnTo>
                        <a:pt x="130" y="56"/>
                      </a:lnTo>
                      <a:lnTo>
                        <a:pt x="130" y="51"/>
                      </a:lnTo>
                      <a:lnTo>
                        <a:pt x="126" y="42"/>
                      </a:lnTo>
                      <a:lnTo>
                        <a:pt x="136" y="42"/>
                      </a:lnTo>
                      <a:lnTo>
                        <a:pt x="142" y="44"/>
                      </a:lnTo>
                      <a:lnTo>
                        <a:pt x="167" y="41"/>
                      </a:lnTo>
                      <a:lnTo>
                        <a:pt x="191" y="39"/>
                      </a:lnTo>
                      <a:lnTo>
                        <a:pt x="223" y="35"/>
                      </a:lnTo>
                      <a:lnTo>
                        <a:pt x="252" y="34"/>
                      </a:lnTo>
                      <a:lnTo>
                        <a:pt x="282" y="30"/>
                      </a:lnTo>
                      <a:lnTo>
                        <a:pt x="298" y="27"/>
                      </a:lnTo>
                      <a:lnTo>
                        <a:pt x="325" y="26"/>
                      </a:lnTo>
                      <a:lnTo>
                        <a:pt x="345" y="25"/>
                      </a:lnTo>
                      <a:lnTo>
                        <a:pt x="364" y="21"/>
                      </a:lnTo>
                      <a:lnTo>
                        <a:pt x="385" y="20"/>
                      </a:lnTo>
                      <a:lnTo>
                        <a:pt x="391" y="17"/>
                      </a:lnTo>
                      <a:lnTo>
                        <a:pt x="410" y="15"/>
                      </a:lnTo>
                      <a:lnTo>
                        <a:pt x="420" y="15"/>
                      </a:lnTo>
                      <a:lnTo>
                        <a:pt x="462" y="8"/>
                      </a:lnTo>
                      <a:lnTo>
                        <a:pt x="486" y="5"/>
                      </a:lnTo>
                      <a:lnTo>
                        <a:pt x="504" y="0"/>
                      </a:lnTo>
                      <a:lnTo>
                        <a:pt x="512" y="0"/>
                      </a:lnTo>
                      <a:lnTo>
                        <a:pt x="509" y="6"/>
                      </a:lnTo>
                      <a:lnTo>
                        <a:pt x="509" y="11"/>
                      </a:lnTo>
                      <a:lnTo>
                        <a:pt x="508" y="20"/>
                      </a:lnTo>
                      <a:lnTo>
                        <a:pt x="503" y="22"/>
                      </a:lnTo>
                      <a:lnTo>
                        <a:pt x="499" y="26"/>
                      </a:lnTo>
                      <a:lnTo>
                        <a:pt x="496" y="37"/>
                      </a:lnTo>
                      <a:lnTo>
                        <a:pt x="491" y="42"/>
                      </a:lnTo>
                      <a:lnTo>
                        <a:pt x="487" y="39"/>
                      </a:lnTo>
                      <a:lnTo>
                        <a:pt x="478" y="42"/>
                      </a:lnTo>
                      <a:lnTo>
                        <a:pt x="473" y="46"/>
                      </a:lnTo>
                      <a:lnTo>
                        <a:pt x="470" y="51"/>
                      </a:lnTo>
                      <a:lnTo>
                        <a:pt x="467" y="56"/>
                      </a:lnTo>
                      <a:lnTo>
                        <a:pt x="463" y="56"/>
                      </a:lnTo>
                      <a:lnTo>
                        <a:pt x="458" y="51"/>
                      </a:lnTo>
                      <a:lnTo>
                        <a:pt x="454" y="54"/>
                      </a:lnTo>
                      <a:lnTo>
                        <a:pt x="452" y="56"/>
                      </a:lnTo>
                      <a:lnTo>
                        <a:pt x="450" y="61"/>
                      </a:lnTo>
                      <a:lnTo>
                        <a:pt x="445" y="60"/>
                      </a:lnTo>
                      <a:lnTo>
                        <a:pt x="444" y="70"/>
                      </a:lnTo>
                      <a:lnTo>
                        <a:pt x="442" y="74"/>
                      </a:lnTo>
                      <a:lnTo>
                        <a:pt x="436" y="74"/>
                      </a:lnTo>
                      <a:lnTo>
                        <a:pt x="426" y="81"/>
                      </a:lnTo>
                      <a:lnTo>
                        <a:pt x="414" y="94"/>
                      </a:lnTo>
                      <a:lnTo>
                        <a:pt x="409" y="96"/>
                      </a:lnTo>
                      <a:lnTo>
                        <a:pt x="399" y="96"/>
                      </a:lnTo>
                      <a:lnTo>
                        <a:pt x="390" y="103"/>
                      </a:lnTo>
                      <a:lnTo>
                        <a:pt x="385" y="108"/>
                      </a:lnTo>
                      <a:lnTo>
                        <a:pt x="384" y="113"/>
                      </a:lnTo>
                      <a:lnTo>
                        <a:pt x="382" y="119"/>
                      </a:lnTo>
                      <a:lnTo>
                        <a:pt x="379" y="124"/>
                      </a:lnTo>
                      <a:lnTo>
                        <a:pt x="369" y="127"/>
                      </a:lnTo>
                      <a:lnTo>
                        <a:pt x="369" y="146"/>
                      </a:lnTo>
                      <a:lnTo>
                        <a:pt x="343" y="148"/>
                      </a:lnTo>
                      <a:lnTo>
                        <a:pt x="289" y="156"/>
                      </a:lnTo>
                      <a:lnTo>
                        <a:pt x="220" y="163"/>
                      </a:lnTo>
                      <a:lnTo>
                        <a:pt x="131" y="169"/>
                      </a:lnTo>
                      <a:lnTo>
                        <a:pt x="131" y="172"/>
                      </a:lnTo>
                      <a:lnTo>
                        <a:pt x="131" y="172"/>
                      </a:lnTo>
                      <a:lnTo>
                        <a:pt x="86" y="176"/>
                      </a:lnTo>
                      <a:lnTo>
                        <a:pt x="0" y="18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47" name="Freeform 42"/>
                <p:cNvSpPr>
                  <a:spLocks/>
                </p:cNvSpPr>
                <p:nvPr/>
              </p:nvSpPr>
              <p:spPr bwMode="auto">
                <a:xfrm>
                  <a:off x="3386" y="2044"/>
                  <a:ext cx="602" cy="318"/>
                </a:xfrm>
                <a:custGeom>
                  <a:avLst/>
                  <a:gdLst/>
                  <a:ahLst/>
                  <a:cxnLst>
                    <a:cxn ang="0">
                      <a:pos x="6" y="221"/>
                    </a:cxn>
                    <a:cxn ang="0">
                      <a:pos x="11" y="211"/>
                    </a:cxn>
                    <a:cxn ang="0">
                      <a:pos x="15" y="196"/>
                    </a:cxn>
                    <a:cxn ang="0">
                      <a:pos x="11" y="183"/>
                    </a:cxn>
                    <a:cxn ang="0">
                      <a:pos x="28" y="173"/>
                    </a:cxn>
                    <a:cxn ang="0">
                      <a:pos x="46" y="181"/>
                    </a:cxn>
                    <a:cxn ang="0">
                      <a:pos x="54" y="171"/>
                    </a:cxn>
                    <a:cxn ang="0">
                      <a:pos x="50" y="157"/>
                    </a:cxn>
                    <a:cxn ang="0">
                      <a:pos x="69" y="149"/>
                    </a:cxn>
                    <a:cxn ang="0">
                      <a:pos x="67" y="134"/>
                    </a:cxn>
                    <a:cxn ang="0">
                      <a:pos x="72" y="123"/>
                    </a:cxn>
                    <a:cxn ang="0">
                      <a:pos x="79" y="114"/>
                    </a:cxn>
                    <a:cxn ang="0">
                      <a:pos x="95" y="118"/>
                    </a:cxn>
                    <a:cxn ang="0">
                      <a:pos x="104" y="112"/>
                    </a:cxn>
                    <a:cxn ang="0">
                      <a:pos x="129" y="118"/>
                    </a:cxn>
                    <a:cxn ang="0">
                      <a:pos x="135" y="107"/>
                    </a:cxn>
                    <a:cxn ang="0">
                      <a:pos x="148" y="107"/>
                    </a:cxn>
                    <a:cxn ang="0">
                      <a:pos x="158" y="105"/>
                    </a:cxn>
                    <a:cxn ang="0">
                      <a:pos x="166" y="91"/>
                    </a:cxn>
                    <a:cxn ang="0">
                      <a:pos x="173" y="85"/>
                    </a:cxn>
                    <a:cxn ang="0">
                      <a:pos x="192" y="95"/>
                    </a:cxn>
                    <a:cxn ang="0">
                      <a:pos x="197" y="83"/>
                    </a:cxn>
                    <a:cxn ang="0">
                      <a:pos x="210" y="69"/>
                    </a:cxn>
                    <a:cxn ang="0">
                      <a:pos x="220" y="51"/>
                    </a:cxn>
                    <a:cxn ang="0">
                      <a:pos x="220" y="36"/>
                    </a:cxn>
                    <a:cxn ang="0">
                      <a:pos x="235" y="37"/>
                    </a:cxn>
                    <a:cxn ang="0">
                      <a:pos x="255" y="22"/>
                    </a:cxn>
                    <a:cxn ang="0">
                      <a:pos x="249" y="6"/>
                    </a:cxn>
                    <a:cxn ang="0">
                      <a:pos x="262" y="3"/>
                    </a:cxn>
                    <a:cxn ang="0">
                      <a:pos x="285" y="11"/>
                    </a:cxn>
                    <a:cxn ang="0">
                      <a:pos x="308" y="21"/>
                    </a:cxn>
                    <a:cxn ang="0">
                      <a:pos x="325" y="30"/>
                    </a:cxn>
                    <a:cxn ang="0">
                      <a:pos x="339" y="25"/>
                    </a:cxn>
                    <a:cxn ang="0">
                      <a:pos x="353" y="27"/>
                    </a:cxn>
                    <a:cxn ang="0">
                      <a:pos x="367" y="15"/>
                    </a:cxn>
                    <a:cxn ang="0">
                      <a:pos x="379" y="29"/>
                    </a:cxn>
                    <a:cxn ang="0">
                      <a:pos x="388" y="40"/>
                    </a:cxn>
                    <a:cxn ang="0">
                      <a:pos x="388" y="57"/>
                    </a:cxn>
                    <a:cxn ang="0">
                      <a:pos x="406" y="78"/>
                    </a:cxn>
                    <a:cxn ang="0">
                      <a:pos x="435" y="98"/>
                    </a:cxn>
                    <a:cxn ang="0">
                      <a:pos x="396" y="138"/>
                    </a:cxn>
                    <a:cxn ang="0">
                      <a:pos x="389" y="152"/>
                    </a:cxn>
                    <a:cxn ang="0">
                      <a:pos x="377" y="163"/>
                    </a:cxn>
                    <a:cxn ang="0">
                      <a:pos x="359" y="176"/>
                    </a:cxn>
                    <a:cxn ang="0">
                      <a:pos x="338" y="186"/>
                    </a:cxn>
                    <a:cxn ang="0">
                      <a:pos x="278" y="192"/>
                    </a:cxn>
                    <a:cxn ang="0">
                      <a:pos x="205" y="200"/>
                    </a:cxn>
                    <a:cxn ang="0">
                      <a:pos x="120" y="207"/>
                    </a:cxn>
                    <a:cxn ang="0">
                      <a:pos x="79" y="208"/>
                    </a:cxn>
                    <a:cxn ang="0">
                      <a:pos x="0" y="230"/>
                    </a:cxn>
                  </a:cxnLst>
                  <a:rect l="0" t="0" r="r" b="b"/>
                  <a:pathLst>
                    <a:path w="435" h="230">
                      <a:moveTo>
                        <a:pt x="0" y="230"/>
                      </a:moveTo>
                      <a:lnTo>
                        <a:pt x="1" y="223"/>
                      </a:lnTo>
                      <a:lnTo>
                        <a:pt x="6" y="221"/>
                      </a:lnTo>
                      <a:lnTo>
                        <a:pt x="11" y="223"/>
                      </a:lnTo>
                      <a:lnTo>
                        <a:pt x="13" y="216"/>
                      </a:lnTo>
                      <a:lnTo>
                        <a:pt x="11" y="211"/>
                      </a:lnTo>
                      <a:lnTo>
                        <a:pt x="16" y="207"/>
                      </a:lnTo>
                      <a:lnTo>
                        <a:pt x="15" y="201"/>
                      </a:lnTo>
                      <a:lnTo>
                        <a:pt x="15" y="196"/>
                      </a:lnTo>
                      <a:lnTo>
                        <a:pt x="15" y="191"/>
                      </a:lnTo>
                      <a:lnTo>
                        <a:pt x="11" y="188"/>
                      </a:lnTo>
                      <a:lnTo>
                        <a:pt x="11" y="183"/>
                      </a:lnTo>
                      <a:lnTo>
                        <a:pt x="18" y="174"/>
                      </a:lnTo>
                      <a:lnTo>
                        <a:pt x="23" y="172"/>
                      </a:lnTo>
                      <a:lnTo>
                        <a:pt x="28" y="173"/>
                      </a:lnTo>
                      <a:lnTo>
                        <a:pt x="32" y="176"/>
                      </a:lnTo>
                      <a:lnTo>
                        <a:pt x="42" y="178"/>
                      </a:lnTo>
                      <a:lnTo>
                        <a:pt x="46" y="181"/>
                      </a:lnTo>
                      <a:lnTo>
                        <a:pt x="51" y="182"/>
                      </a:lnTo>
                      <a:lnTo>
                        <a:pt x="55" y="176"/>
                      </a:lnTo>
                      <a:lnTo>
                        <a:pt x="54" y="171"/>
                      </a:lnTo>
                      <a:lnTo>
                        <a:pt x="50" y="167"/>
                      </a:lnTo>
                      <a:lnTo>
                        <a:pt x="49" y="162"/>
                      </a:lnTo>
                      <a:lnTo>
                        <a:pt x="50" y="157"/>
                      </a:lnTo>
                      <a:lnTo>
                        <a:pt x="55" y="154"/>
                      </a:lnTo>
                      <a:lnTo>
                        <a:pt x="60" y="152"/>
                      </a:lnTo>
                      <a:lnTo>
                        <a:pt x="69" y="149"/>
                      </a:lnTo>
                      <a:lnTo>
                        <a:pt x="72" y="144"/>
                      </a:lnTo>
                      <a:lnTo>
                        <a:pt x="69" y="139"/>
                      </a:lnTo>
                      <a:lnTo>
                        <a:pt x="67" y="134"/>
                      </a:lnTo>
                      <a:lnTo>
                        <a:pt x="71" y="129"/>
                      </a:lnTo>
                      <a:lnTo>
                        <a:pt x="72" y="124"/>
                      </a:lnTo>
                      <a:lnTo>
                        <a:pt x="72" y="123"/>
                      </a:lnTo>
                      <a:lnTo>
                        <a:pt x="79" y="124"/>
                      </a:lnTo>
                      <a:lnTo>
                        <a:pt x="81" y="119"/>
                      </a:lnTo>
                      <a:lnTo>
                        <a:pt x="79" y="114"/>
                      </a:lnTo>
                      <a:lnTo>
                        <a:pt x="89" y="115"/>
                      </a:lnTo>
                      <a:lnTo>
                        <a:pt x="94" y="113"/>
                      </a:lnTo>
                      <a:lnTo>
                        <a:pt x="95" y="118"/>
                      </a:lnTo>
                      <a:lnTo>
                        <a:pt x="99" y="117"/>
                      </a:lnTo>
                      <a:lnTo>
                        <a:pt x="98" y="112"/>
                      </a:lnTo>
                      <a:lnTo>
                        <a:pt x="104" y="112"/>
                      </a:lnTo>
                      <a:lnTo>
                        <a:pt x="109" y="109"/>
                      </a:lnTo>
                      <a:lnTo>
                        <a:pt x="124" y="114"/>
                      </a:lnTo>
                      <a:lnTo>
                        <a:pt x="129" y="118"/>
                      </a:lnTo>
                      <a:lnTo>
                        <a:pt x="132" y="114"/>
                      </a:lnTo>
                      <a:lnTo>
                        <a:pt x="132" y="112"/>
                      </a:lnTo>
                      <a:lnTo>
                        <a:pt x="135" y="107"/>
                      </a:lnTo>
                      <a:lnTo>
                        <a:pt x="139" y="105"/>
                      </a:lnTo>
                      <a:lnTo>
                        <a:pt x="144" y="101"/>
                      </a:lnTo>
                      <a:lnTo>
                        <a:pt x="148" y="107"/>
                      </a:lnTo>
                      <a:lnTo>
                        <a:pt x="152" y="108"/>
                      </a:lnTo>
                      <a:lnTo>
                        <a:pt x="158" y="110"/>
                      </a:lnTo>
                      <a:lnTo>
                        <a:pt x="158" y="105"/>
                      </a:lnTo>
                      <a:lnTo>
                        <a:pt x="162" y="100"/>
                      </a:lnTo>
                      <a:lnTo>
                        <a:pt x="162" y="95"/>
                      </a:lnTo>
                      <a:lnTo>
                        <a:pt x="166" y="91"/>
                      </a:lnTo>
                      <a:lnTo>
                        <a:pt x="171" y="88"/>
                      </a:lnTo>
                      <a:lnTo>
                        <a:pt x="168" y="83"/>
                      </a:lnTo>
                      <a:lnTo>
                        <a:pt x="173" y="85"/>
                      </a:lnTo>
                      <a:lnTo>
                        <a:pt x="177" y="93"/>
                      </a:lnTo>
                      <a:lnTo>
                        <a:pt x="182" y="95"/>
                      </a:lnTo>
                      <a:lnTo>
                        <a:pt x="192" y="95"/>
                      </a:lnTo>
                      <a:lnTo>
                        <a:pt x="196" y="93"/>
                      </a:lnTo>
                      <a:lnTo>
                        <a:pt x="197" y="88"/>
                      </a:lnTo>
                      <a:lnTo>
                        <a:pt x="197" y="83"/>
                      </a:lnTo>
                      <a:lnTo>
                        <a:pt x="200" y="73"/>
                      </a:lnTo>
                      <a:lnTo>
                        <a:pt x="205" y="74"/>
                      </a:lnTo>
                      <a:lnTo>
                        <a:pt x="210" y="69"/>
                      </a:lnTo>
                      <a:lnTo>
                        <a:pt x="211" y="59"/>
                      </a:lnTo>
                      <a:lnTo>
                        <a:pt x="216" y="56"/>
                      </a:lnTo>
                      <a:lnTo>
                        <a:pt x="220" y="51"/>
                      </a:lnTo>
                      <a:lnTo>
                        <a:pt x="222" y="46"/>
                      </a:lnTo>
                      <a:lnTo>
                        <a:pt x="220" y="41"/>
                      </a:lnTo>
                      <a:lnTo>
                        <a:pt x="220" y="36"/>
                      </a:lnTo>
                      <a:lnTo>
                        <a:pt x="223" y="35"/>
                      </a:lnTo>
                      <a:lnTo>
                        <a:pt x="228" y="34"/>
                      </a:lnTo>
                      <a:lnTo>
                        <a:pt x="235" y="37"/>
                      </a:lnTo>
                      <a:lnTo>
                        <a:pt x="244" y="30"/>
                      </a:lnTo>
                      <a:lnTo>
                        <a:pt x="254" y="27"/>
                      </a:lnTo>
                      <a:lnTo>
                        <a:pt x="255" y="22"/>
                      </a:lnTo>
                      <a:lnTo>
                        <a:pt x="250" y="17"/>
                      </a:lnTo>
                      <a:lnTo>
                        <a:pt x="252" y="12"/>
                      </a:lnTo>
                      <a:lnTo>
                        <a:pt x="249" y="6"/>
                      </a:lnTo>
                      <a:lnTo>
                        <a:pt x="251" y="3"/>
                      </a:lnTo>
                      <a:lnTo>
                        <a:pt x="257" y="0"/>
                      </a:lnTo>
                      <a:lnTo>
                        <a:pt x="262" y="3"/>
                      </a:lnTo>
                      <a:lnTo>
                        <a:pt x="270" y="1"/>
                      </a:lnTo>
                      <a:lnTo>
                        <a:pt x="283" y="6"/>
                      </a:lnTo>
                      <a:lnTo>
                        <a:pt x="285" y="11"/>
                      </a:lnTo>
                      <a:lnTo>
                        <a:pt x="293" y="21"/>
                      </a:lnTo>
                      <a:lnTo>
                        <a:pt x="298" y="22"/>
                      </a:lnTo>
                      <a:lnTo>
                        <a:pt x="308" y="21"/>
                      </a:lnTo>
                      <a:lnTo>
                        <a:pt x="310" y="22"/>
                      </a:lnTo>
                      <a:lnTo>
                        <a:pt x="320" y="30"/>
                      </a:lnTo>
                      <a:lnTo>
                        <a:pt x="325" y="30"/>
                      </a:lnTo>
                      <a:lnTo>
                        <a:pt x="328" y="25"/>
                      </a:lnTo>
                      <a:lnTo>
                        <a:pt x="333" y="23"/>
                      </a:lnTo>
                      <a:lnTo>
                        <a:pt x="339" y="25"/>
                      </a:lnTo>
                      <a:lnTo>
                        <a:pt x="344" y="30"/>
                      </a:lnTo>
                      <a:lnTo>
                        <a:pt x="348" y="27"/>
                      </a:lnTo>
                      <a:lnTo>
                        <a:pt x="353" y="27"/>
                      </a:lnTo>
                      <a:lnTo>
                        <a:pt x="356" y="22"/>
                      </a:lnTo>
                      <a:lnTo>
                        <a:pt x="362" y="17"/>
                      </a:lnTo>
                      <a:lnTo>
                        <a:pt x="367" y="15"/>
                      </a:lnTo>
                      <a:lnTo>
                        <a:pt x="371" y="23"/>
                      </a:lnTo>
                      <a:lnTo>
                        <a:pt x="376" y="27"/>
                      </a:lnTo>
                      <a:lnTo>
                        <a:pt x="379" y="29"/>
                      </a:lnTo>
                      <a:lnTo>
                        <a:pt x="384" y="32"/>
                      </a:lnTo>
                      <a:lnTo>
                        <a:pt x="388" y="37"/>
                      </a:lnTo>
                      <a:lnTo>
                        <a:pt x="388" y="40"/>
                      </a:lnTo>
                      <a:lnTo>
                        <a:pt x="391" y="42"/>
                      </a:lnTo>
                      <a:lnTo>
                        <a:pt x="391" y="47"/>
                      </a:lnTo>
                      <a:lnTo>
                        <a:pt x="388" y="57"/>
                      </a:lnTo>
                      <a:lnTo>
                        <a:pt x="400" y="68"/>
                      </a:lnTo>
                      <a:lnTo>
                        <a:pt x="401" y="73"/>
                      </a:lnTo>
                      <a:lnTo>
                        <a:pt x="406" y="78"/>
                      </a:lnTo>
                      <a:lnTo>
                        <a:pt x="416" y="90"/>
                      </a:lnTo>
                      <a:lnTo>
                        <a:pt x="426" y="98"/>
                      </a:lnTo>
                      <a:lnTo>
                        <a:pt x="435" y="98"/>
                      </a:lnTo>
                      <a:lnTo>
                        <a:pt x="416" y="120"/>
                      </a:lnTo>
                      <a:lnTo>
                        <a:pt x="400" y="133"/>
                      </a:lnTo>
                      <a:lnTo>
                        <a:pt x="396" y="138"/>
                      </a:lnTo>
                      <a:lnTo>
                        <a:pt x="396" y="143"/>
                      </a:lnTo>
                      <a:lnTo>
                        <a:pt x="391" y="147"/>
                      </a:lnTo>
                      <a:lnTo>
                        <a:pt x="389" y="152"/>
                      </a:lnTo>
                      <a:lnTo>
                        <a:pt x="386" y="157"/>
                      </a:lnTo>
                      <a:lnTo>
                        <a:pt x="382" y="159"/>
                      </a:lnTo>
                      <a:lnTo>
                        <a:pt x="377" y="163"/>
                      </a:lnTo>
                      <a:lnTo>
                        <a:pt x="376" y="168"/>
                      </a:lnTo>
                      <a:lnTo>
                        <a:pt x="364" y="172"/>
                      </a:lnTo>
                      <a:lnTo>
                        <a:pt x="359" y="176"/>
                      </a:lnTo>
                      <a:lnTo>
                        <a:pt x="354" y="177"/>
                      </a:lnTo>
                      <a:lnTo>
                        <a:pt x="344" y="183"/>
                      </a:lnTo>
                      <a:lnTo>
                        <a:pt x="338" y="186"/>
                      </a:lnTo>
                      <a:lnTo>
                        <a:pt x="317" y="187"/>
                      </a:lnTo>
                      <a:lnTo>
                        <a:pt x="298" y="191"/>
                      </a:lnTo>
                      <a:lnTo>
                        <a:pt x="278" y="192"/>
                      </a:lnTo>
                      <a:lnTo>
                        <a:pt x="251" y="193"/>
                      </a:lnTo>
                      <a:lnTo>
                        <a:pt x="235" y="196"/>
                      </a:lnTo>
                      <a:lnTo>
                        <a:pt x="205" y="200"/>
                      </a:lnTo>
                      <a:lnTo>
                        <a:pt x="176" y="201"/>
                      </a:lnTo>
                      <a:lnTo>
                        <a:pt x="144" y="205"/>
                      </a:lnTo>
                      <a:lnTo>
                        <a:pt x="120" y="207"/>
                      </a:lnTo>
                      <a:lnTo>
                        <a:pt x="95" y="210"/>
                      </a:lnTo>
                      <a:lnTo>
                        <a:pt x="89" y="208"/>
                      </a:lnTo>
                      <a:lnTo>
                        <a:pt x="79" y="208"/>
                      </a:lnTo>
                      <a:lnTo>
                        <a:pt x="83" y="217"/>
                      </a:lnTo>
                      <a:lnTo>
                        <a:pt x="83" y="222"/>
                      </a:lnTo>
                      <a:lnTo>
                        <a:pt x="0" y="230"/>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baseline="-25000">
                    <a:solidFill>
                      <a:prstClr val="black"/>
                    </a:solidFill>
                    <a:latin typeface="Calibri"/>
                  </a:endParaRPr>
                </a:p>
              </p:txBody>
            </p:sp>
            <p:sp>
              <p:nvSpPr>
                <p:cNvPr id="48" name="Freeform 43"/>
                <p:cNvSpPr>
                  <a:spLocks/>
                </p:cNvSpPr>
                <p:nvPr/>
              </p:nvSpPr>
              <p:spPr bwMode="auto">
                <a:xfrm>
                  <a:off x="3386" y="2044"/>
                  <a:ext cx="602" cy="318"/>
                </a:xfrm>
                <a:custGeom>
                  <a:avLst/>
                  <a:gdLst/>
                  <a:ahLst/>
                  <a:cxnLst>
                    <a:cxn ang="0">
                      <a:pos x="6" y="221"/>
                    </a:cxn>
                    <a:cxn ang="0">
                      <a:pos x="11" y="211"/>
                    </a:cxn>
                    <a:cxn ang="0">
                      <a:pos x="15" y="196"/>
                    </a:cxn>
                    <a:cxn ang="0">
                      <a:pos x="11" y="183"/>
                    </a:cxn>
                    <a:cxn ang="0">
                      <a:pos x="28" y="173"/>
                    </a:cxn>
                    <a:cxn ang="0">
                      <a:pos x="46" y="181"/>
                    </a:cxn>
                    <a:cxn ang="0">
                      <a:pos x="54" y="171"/>
                    </a:cxn>
                    <a:cxn ang="0">
                      <a:pos x="50" y="157"/>
                    </a:cxn>
                    <a:cxn ang="0">
                      <a:pos x="69" y="149"/>
                    </a:cxn>
                    <a:cxn ang="0">
                      <a:pos x="67" y="134"/>
                    </a:cxn>
                    <a:cxn ang="0">
                      <a:pos x="72" y="123"/>
                    </a:cxn>
                    <a:cxn ang="0">
                      <a:pos x="79" y="114"/>
                    </a:cxn>
                    <a:cxn ang="0">
                      <a:pos x="95" y="118"/>
                    </a:cxn>
                    <a:cxn ang="0">
                      <a:pos x="104" y="112"/>
                    </a:cxn>
                    <a:cxn ang="0">
                      <a:pos x="129" y="118"/>
                    </a:cxn>
                    <a:cxn ang="0">
                      <a:pos x="135" y="107"/>
                    </a:cxn>
                    <a:cxn ang="0">
                      <a:pos x="148" y="107"/>
                    </a:cxn>
                    <a:cxn ang="0">
                      <a:pos x="158" y="105"/>
                    </a:cxn>
                    <a:cxn ang="0">
                      <a:pos x="166" y="91"/>
                    </a:cxn>
                    <a:cxn ang="0">
                      <a:pos x="173" y="85"/>
                    </a:cxn>
                    <a:cxn ang="0">
                      <a:pos x="192" y="95"/>
                    </a:cxn>
                    <a:cxn ang="0">
                      <a:pos x="197" y="83"/>
                    </a:cxn>
                    <a:cxn ang="0">
                      <a:pos x="210" y="69"/>
                    </a:cxn>
                    <a:cxn ang="0">
                      <a:pos x="220" y="51"/>
                    </a:cxn>
                    <a:cxn ang="0">
                      <a:pos x="220" y="36"/>
                    </a:cxn>
                    <a:cxn ang="0">
                      <a:pos x="235" y="37"/>
                    </a:cxn>
                    <a:cxn ang="0">
                      <a:pos x="255" y="22"/>
                    </a:cxn>
                    <a:cxn ang="0">
                      <a:pos x="249" y="6"/>
                    </a:cxn>
                    <a:cxn ang="0">
                      <a:pos x="262" y="3"/>
                    </a:cxn>
                    <a:cxn ang="0">
                      <a:pos x="285" y="11"/>
                    </a:cxn>
                    <a:cxn ang="0">
                      <a:pos x="308" y="21"/>
                    </a:cxn>
                    <a:cxn ang="0">
                      <a:pos x="325" y="30"/>
                    </a:cxn>
                    <a:cxn ang="0">
                      <a:pos x="339" y="25"/>
                    </a:cxn>
                    <a:cxn ang="0">
                      <a:pos x="353" y="27"/>
                    </a:cxn>
                    <a:cxn ang="0">
                      <a:pos x="367" y="15"/>
                    </a:cxn>
                    <a:cxn ang="0">
                      <a:pos x="379" y="29"/>
                    </a:cxn>
                    <a:cxn ang="0">
                      <a:pos x="388" y="40"/>
                    </a:cxn>
                    <a:cxn ang="0">
                      <a:pos x="388" y="57"/>
                    </a:cxn>
                    <a:cxn ang="0">
                      <a:pos x="406" y="78"/>
                    </a:cxn>
                    <a:cxn ang="0">
                      <a:pos x="435" y="98"/>
                    </a:cxn>
                    <a:cxn ang="0">
                      <a:pos x="396" y="138"/>
                    </a:cxn>
                    <a:cxn ang="0">
                      <a:pos x="389" y="152"/>
                    </a:cxn>
                    <a:cxn ang="0">
                      <a:pos x="377" y="163"/>
                    </a:cxn>
                    <a:cxn ang="0">
                      <a:pos x="359" y="176"/>
                    </a:cxn>
                    <a:cxn ang="0">
                      <a:pos x="338" y="186"/>
                    </a:cxn>
                    <a:cxn ang="0">
                      <a:pos x="278" y="192"/>
                    </a:cxn>
                    <a:cxn ang="0">
                      <a:pos x="205" y="200"/>
                    </a:cxn>
                    <a:cxn ang="0">
                      <a:pos x="120" y="207"/>
                    </a:cxn>
                    <a:cxn ang="0">
                      <a:pos x="79" y="208"/>
                    </a:cxn>
                    <a:cxn ang="0">
                      <a:pos x="0" y="230"/>
                    </a:cxn>
                  </a:cxnLst>
                  <a:rect l="0" t="0" r="r" b="b"/>
                  <a:pathLst>
                    <a:path w="435" h="230">
                      <a:moveTo>
                        <a:pt x="0" y="230"/>
                      </a:moveTo>
                      <a:lnTo>
                        <a:pt x="1" y="223"/>
                      </a:lnTo>
                      <a:lnTo>
                        <a:pt x="6" y="221"/>
                      </a:lnTo>
                      <a:lnTo>
                        <a:pt x="11" y="223"/>
                      </a:lnTo>
                      <a:lnTo>
                        <a:pt x="13" y="216"/>
                      </a:lnTo>
                      <a:lnTo>
                        <a:pt x="11" y="211"/>
                      </a:lnTo>
                      <a:lnTo>
                        <a:pt x="16" y="207"/>
                      </a:lnTo>
                      <a:lnTo>
                        <a:pt x="15" y="201"/>
                      </a:lnTo>
                      <a:lnTo>
                        <a:pt x="15" y="196"/>
                      </a:lnTo>
                      <a:lnTo>
                        <a:pt x="15" y="191"/>
                      </a:lnTo>
                      <a:lnTo>
                        <a:pt x="11" y="188"/>
                      </a:lnTo>
                      <a:lnTo>
                        <a:pt x="11" y="183"/>
                      </a:lnTo>
                      <a:lnTo>
                        <a:pt x="18" y="174"/>
                      </a:lnTo>
                      <a:lnTo>
                        <a:pt x="23" y="172"/>
                      </a:lnTo>
                      <a:lnTo>
                        <a:pt x="28" y="173"/>
                      </a:lnTo>
                      <a:lnTo>
                        <a:pt x="32" y="176"/>
                      </a:lnTo>
                      <a:lnTo>
                        <a:pt x="42" y="178"/>
                      </a:lnTo>
                      <a:lnTo>
                        <a:pt x="46" y="181"/>
                      </a:lnTo>
                      <a:lnTo>
                        <a:pt x="51" y="182"/>
                      </a:lnTo>
                      <a:lnTo>
                        <a:pt x="55" y="176"/>
                      </a:lnTo>
                      <a:lnTo>
                        <a:pt x="54" y="171"/>
                      </a:lnTo>
                      <a:lnTo>
                        <a:pt x="50" y="167"/>
                      </a:lnTo>
                      <a:lnTo>
                        <a:pt x="49" y="162"/>
                      </a:lnTo>
                      <a:lnTo>
                        <a:pt x="50" y="157"/>
                      </a:lnTo>
                      <a:lnTo>
                        <a:pt x="55" y="154"/>
                      </a:lnTo>
                      <a:lnTo>
                        <a:pt x="60" y="152"/>
                      </a:lnTo>
                      <a:lnTo>
                        <a:pt x="69" y="149"/>
                      </a:lnTo>
                      <a:lnTo>
                        <a:pt x="72" y="144"/>
                      </a:lnTo>
                      <a:lnTo>
                        <a:pt x="69" y="139"/>
                      </a:lnTo>
                      <a:lnTo>
                        <a:pt x="67" y="134"/>
                      </a:lnTo>
                      <a:lnTo>
                        <a:pt x="71" y="129"/>
                      </a:lnTo>
                      <a:lnTo>
                        <a:pt x="72" y="124"/>
                      </a:lnTo>
                      <a:lnTo>
                        <a:pt x="72" y="123"/>
                      </a:lnTo>
                      <a:lnTo>
                        <a:pt x="79" y="124"/>
                      </a:lnTo>
                      <a:lnTo>
                        <a:pt x="81" y="119"/>
                      </a:lnTo>
                      <a:lnTo>
                        <a:pt x="79" y="114"/>
                      </a:lnTo>
                      <a:lnTo>
                        <a:pt x="89" y="115"/>
                      </a:lnTo>
                      <a:lnTo>
                        <a:pt x="94" y="113"/>
                      </a:lnTo>
                      <a:lnTo>
                        <a:pt x="95" y="118"/>
                      </a:lnTo>
                      <a:lnTo>
                        <a:pt x="99" y="117"/>
                      </a:lnTo>
                      <a:lnTo>
                        <a:pt x="98" y="112"/>
                      </a:lnTo>
                      <a:lnTo>
                        <a:pt x="104" y="112"/>
                      </a:lnTo>
                      <a:lnTo>
                        <a:pt x="109" y="109"/>
                      </a:lnTo>
                      <a:lnTo>
                        <a:pt x="124" y="114"/>
                      </a:lnTo>
                      <a:lnTo>
                        <a:pt x="129" y="118"/>
                      </a:lnTo>
                      <a:lnTo>
                        <a:pt x="132" y="114"/>
                      </a:lnTo>
                      <a:lnTo>
                        <a:pt x="132" y="112"/>
                      </a:lnTo>
                      <a:lnTo>
                        <a:pt x="135" y="107"/>
                      </a:lnTo>
                      <a:lnTo>
                        <a:pt x="139" y="105"/>
                      </a:lnTo>
                      <a:lnTo>
                        <a:pt x="144" y="101"/>
                      </a:lnTo>
                      <a:lnTo>
                        <a:pt x="148" y="107"/>
                      </a:lnTo>
                      <a:lnTo>
                        <a:pt x="152" y="108"/>
                      </a:lnTo>
                      <a:lnTo>
                        <a:pt x="158" y="110"/>
                      </a:lnTo>
                      <a:lnTo>
                        <a:pt x="158" y="105"/>
                      </a:lnTo>
                      <a:lnTo>
                        <a:pt x="162" y="100"/>
                      </a:lnTo>
                      <a:lnTo>
                        <a:pt x="162" y="95"/>
                      </a:lnTo>
                      <a:lnTo>
                        <a:pt x="166" y="91"/>
                      </a:lnTo>
                      <a:lnTo>
                        <a:pt x="171" y="88"/>
                      </a:lnTo>
                      <a:lnTo>
                        <a:pt x="168" y="83"/>
                      </a:lnTo>
                      <a:lnTo>
                        <a:pt x="173" y="85"/>
                      </a:lnTo>
                      <a:lnTo>
                        <a:pt x="177" y="93"/>
                      </a:lnTo>
                      <a:lnTo>
                        <a:pt x="182" y="95"/>
                      </a:lnTo>
                      <a:lnTo>
                        <a:pt x="192" y="95"/>
                      </a:lnTo>
                      <a:lnTo>
                        <a:pt x="196" y="93"/>
                      </a:lnTo>
                      <a:lnTo>
                        <a:pt x="197" y="88"/>
                      </a:lnTo>
                      <a:lnTo>
                        <a:pt x="197" y="83"/>
                      </a:lnTo>
                      <a:lnTo>
                        <a:pt x="200" y="73"/>
                      </a:lnTo>
                      <a:lnTo>
                        <a:pt x="205" y="74"/>
                      </a:lnTo>
                      <a:lnTo>
                        <a:pt x="210" y="69"/>
                      </a:lnTo>
                      <a:lnTo>
                        <a:pt x="211" y="59"/>
                      </a:lnTo>
                      <a:lnTo>
                        <a:pt x="216" y="56"/>
                      </a:lnTo>
                      <a:lnTo>
                        <a:pt x="220" y="51"/>
                      </a:lnTo>
                      <a:lnTo>
                        <a:pt x="222" y="46"/>
                      </a:lnTo>
                      <a:lnTo>
                        <a:pt x="220" y="41"/>
                      </a:lnTo>
                      <a:lnTo>
                        <a:pt x="220" y="36"/>
                      </a:lnTo>
                      <a:lnTo>
                        <a:pt x="223" y="35"/>
                      </a:lnTo>
                      <a:lnTo>
                        <a:pt x="228" y="34"/>
                      </a:lnTo>
                      <a:lnTo>
                        <a:pt x="235" y="37"/>
                      </a:lnTo>
                      <a:lnTo>
                        <a:pt x="244" y="30"/>
                      </a:lnTo>
                      <a:lnTo>
                        <a:pt x="254" y="27"/>
                      </a:lnTo>
                      <a:lnTo>
                        <a:pt x="255" y="22"/>
                      </a:lnTo>
                      <a:lnTo>
                        <a:pt x="250" y="17"/>
                      </a:lnTo>
                      <a:lnTo>
                        <a:pt x="252" y="12"/>
                      </a:lnTo>
                      <a:lnTo>
                        <a:pt x="249" y="6"/>
                      </a:lnTo>
                      <a:lnTo>
                        <a:pt x="251" y="3"/>
                      </a:lnTo>
                      <a:lnTo>
                        <a:pt x="257" y="0"/>
                      </a:lnTo>
                      <a:lnTo>
                        <a:pt x="262" y="3"/>
                      </a:lnTo>
                      <a:lnTo>
                        <a:pt x="270" y="1"/>
                      </a:lnTo>
                      <a:lnTo>
                        <a:pt x="283" y="6"/>
                      </a:lnTo>
                      <a:lnTo>
                        <a:pt x="285" y="11"/>
                      </a:lnTo>
                      <a:lnTo>
                        <a:pt x="293" y="21"/>
                      </a:lnTo>
                      <a:lnTo>
                        <a:pt x="298" y="22"/>
                      </a:lnTo>
                      <a:lnTo>
                        <a:pt x="308" y="21"/>
                      </a:lnTo>
                      <a:lnTo>
                        <a:pt x="310" y="22"/>
                      </a:lnTo>
                      <a:lnTo>
                        <a:pt x="320" y="30"/>
                      </a:lnTo>
                      <a:lnTo>
                        <a:pt x="325" y="30"/>
                      </a:lnTo>
                      <a:lnTo>
                        <a:pt x="328" y="25"/>
                      </a:lnTo>
                      <a:lnTo>
                        <a:pt x="333" y="23"/>
                      </a:lnTo>
                      <a:lnTo>
                        <a:pt x="339" y="25"/>
                      </a:lnTo>
                      <a:lnTo>
                        <a:pt x="344" y="30"/>
                      </a:lnTo>
                      <a:lnTo>
                        <a:pt x="348" y="27"/>
                      </a:lnTo>
                      <a:lnTo>
                        <a:pt x="353" y="27"/>
                      </a:lnTo>
                      <a:lnTo>
                        <a:pt x="356" y="22"/>
                      </a:lnTo>
                      <a:lnTo>
                        <a:pt x="362" y="17"/>
                      </a:lnTo>
                      <a:lnTo>
                        <a:pt x="367" y="15"/>
                      </a:lnTo>
                      <a:lnTo>
                        <a:pt x="371" y="23"/>
                      </a:lnTo>
                      <a:lnTo>
                        <a:pt x="376" y="27"/>
                      </a:lnTo>
                      <a:lnTo>
                        <a:pt x="379" y="29"/>
                      </a:lnTo>
                      <a:lnTo>
                        <a:pt x="384" y="32"/>
                      </a:lnTo>
                      <a:lnTo>
                        <a:pt x="388" y="37"/>
                      </a:lnTo>
                      <a:lnTo>
                        <a:pt x="388" y="40"/>
                      </a:lnTo>
                      <a:lnTo>
                        <a:pt x="391" y="42"/>
                      </a:lnTo>
                      <a:lnTo>
                        <a:pt x="391" y="47"/>
                      </a:lnTo>
                      <a:lnTo>
                        <a:pt x="388" y="57"/>
                      </a:lnTo>
                      <a:lnTo>
                        <a:pt x="400" y="68"/>
                      </a:lnTo>
                      <a:lnTo>
                        <a:pt x="401" y="73"/>
                      </a:lnTo>
                      <a:lnTo>
                        <a:pt x="406" y="78"/>
                      </a:lnTo>
                      <a:lnTo>
                        <a:pt x="416" y="90"/>
                      </a:lnTo>
                      <a:lnTo>
                        <a:pt x="426" y="98"/>
                      </a:lnTo>
                      <a:lnTo>
                        <a:pt x="435" y="98"/>
                      </a:lnTo>
                      <a:lnTo>
                        <a:pt x="416" y="120"/>
                      </a:lnTo>
                      <a:lnTo>
                        <a:pt x="400" y="133"/>
                      </a:lnTo>
                      <a:lnTo>
                        <a:pt x="396" y="138"/>
                      </a:lnTo>
                      <a:lnTo>
                        <a:pt x="396" y="143"/>
                      </a:lnTo>
                      <a:lnTo>
                        <a:pt x="391" y="147"/>
                      </a:lnTo>
                      <a:lnTo>
                        <a:pt x="389" y="152"/>
                      </a:lnTo>
                      <a:lnTo>
                        <a:pt x="386" y="157"/>
                      </a:lnTo>
                      <a:lnTo>
                        <a:pt x="382" y="159"/>
                      </a:lnTo>
                      <a:lnTo>
                        <a:pt x="377" y="163"/>
                      </a:lnTo>
                      <a:lnTo>
                        <a:pt x="376" y="168"/>
                      </a:lnTo>
                      <a:lnTo>
                        <a:pt x="364" y="172"/>
                      </a:lnTo>
                      <a:lnTo>
                        <a:pt x="359" y="176"/>
                      </a:lnTo>
                      <a:lnTo>
                        <a:pt x="354" y="177"/>
                      </a:lnTo>
                      <a:lnTo>
                        <a:pt x="344" y="183"/>
                      </a:lnTo>
                      <a:lnTo>
                        <a:pt x="338" y="186"/>
                      </a:lnTo>
                      <a:lnTo>
                        <a:pt x="317" y="187"/>
                      </a:lnTo>
                      <a:lnTo>
                        <a:pt x="298" y="191"/>
                      </a:lnTo>
                      <a:lnTo>
                        <a:pt x="278" y="192"/>
                      </a:lnTo>
                      <a:lnTo>
                        <a:pt x="251" y="193"/>
                      </a:lnTo>
                      <a:lnTo>
                        <a:pt x="235" y="196"/>
                      </a:lnTo>
                      <a:lnTo>
                        <a:pt x="205" y="200"/>
                      </a:lnTo>
                      <a:lnTo>
                        <a:pt x="176" y="201"/>
                      </a:lnTo>
                      <a:lnTo>
                        <a:pt x="144" y="205"/>
                      </a:lnTo>
                      <a:lnTo>
                        <a:pt x="120" y="207"/>
                      </a:lnTo>
                      <a:lnTo>
                        <a:pt x="95" y="210"/>
                      </a:lnTo>
                      <a:lnTo>
                        <a:pt x="89" y="208"/>
                      </a:lnTo>
                      <a:lnTo>
                        <a:pt x="79" y="208"/>
                      </a:lnTo>
                      <a:lnTo>
                        <a:pt x="83" y="217"/>
                      </a:lnTo>
                      <a:lnTo>
                        <a:pt x="83" y="222"/>
                      </a:lnTo>
                      <a:lnTo>
                        <a:pt x="0" y="230"/>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49" name="Freeform 44"/>
                <p:cNvSpPr>
                  <a:spLocks/>
                </p:cNvSpPr>
                <p:nvPr/>
              </p:nvSpPr>
              <p:spPr bwMode="auto">
                <a:xfrm>
                  <a:off x="3483" y="1768"/>
                  <a:ext cx="256" cy="448"/>
                </a:xfrm>
                <a:custGeom>
                  <a:avLst/>
                  <a:gdLst/>
                  <a:ahLst/>
                  <a:cxnLst>
                    <a:cxn ang="0">
                      <a:pos x="0" y="317"/>
                    </a:cxn>
                    <a:cxn ang="0">
                      <a:pos x="2" y="303"/>
                    </a:cxn>
                    <a:cxn ang="0">
                      <a:pos x="5" y="293"/>
                    </a:cxn>
                    <a:cxn ang="0">
                      <a:pos x="5" y="287"/>
                    </a:cxn>
                    <a:cxn ang="0">
                      <a:pos x="14" y="278"/>
                    </a:cxn>
                    <a:cxn ang="0">
                      <a:pos x="20" y="261"/>
                    </a:cxn>
                    <a:cxn ang="0">
                      <a:pos x="26" y="251"/>
                    </a:cxn>
                    <a:cxn ang="0">
                      <a:pos x="24" y="236"/>
                    </a:cxn>
                    <a:cxn ang="0">
                      <a:pos x="21" y="226"/>
                    </a:cxn>
                    <a:cxn ang="0">
                      <a:pos x="16" y="215"/>
                    </a:cxn>
                    <a:cxn ang="0">
                      <a:pos x="18" y="206"/>
                    </a:cxn>
                    <a:cxn ang="0">
                      <a:pos x="5" y="22"/>
                    </a:cxn>
                    <a:cxn ang="0">
                      <a:pos x="11" y="25"/>
                    </a:cxn>
                    <a:cxn ang="0">
                      <a:pos x="23" y="25"/>
                    </a:cxn>
                    <a:cxn ang="0">
                      <a:pos x="43" y="14"/>
                    </a:cxn>
                    <a:cxn ang="0">
                      <a:pos x="73" y="10"/>
                    </a:cxn>
                    <a:cxn ang="0">
                      <a:pos x="157" y="5"/>
                    </a:cxn>
                    <a:cxn ang="0">
                      <a:pos x="181" y="202"/>
                    </a:cxn>
                    <a:cxn ang="0">
                      <a:pos x="182" y="211"/>
                    </a:cxn>
                    <a:cxn ang="0">
                      <a:pos x="185" y="221"/>
                    </a:cxn>
                    <a:cxn ang="0">
                      <a:pos x="174" y="229"/>
                    </a:cxn>
                    <a:cxn ang="0">
                      <a:pos x="158" y="233"/>
                    </a:cxn>
                    <a:cxn ang="0">
                      <a:pos x="150" y="235"/>
                    </a:cxn>
                    <a:cxn ang="0">
                      <a:pos x="152" y="245"/>
                    </a:cxn>
                    <a:cxn ang="0">
                      <a:pos x="146" y="255"/>
                    </a:cxn>
                    <a:cxn ang="0">
                      <a:pos x="140" y="268"/>
                    </a:cxn>
                    <a:cxn ang="0">
                      <a:pos x="130" y="272"/>
                    </a:cxn>
                    <a:cxn ang="0">
                      <a:pos x="127" y="287"/>
                    </a:cxn>
                    <a:cxn ang="0">
                      <a:pos x="122" y="294"/>
                    </a:cxn>
                    <a:cxn ang="0">
                      <a:pos x="107" y="292"/>
                    </a:cxn>
                    <a:cxn ang="0">
                      <a:pos x="98" y="282"/>
                    </a:cxn>
                    <a:cxn ang="0">
                      <a:pos x="96" y="290"/>
                    </a:cxn>
                    <a:cxn ang="0">
                      <a:pos x="92" y="299"/>
                    </a:cxn>
                    <a:cxn ang="0">
                      <a:pos x="88" y="309"/>
                    </a:cxn>
                    <a:cxn ang="0">
                      <a:pos x="78" y="306"/>
                    </a:cxn>
                    <a:cxn ang="0">
                      <a:pos x="69" y="304"/>
                    </a:cxn>
                    <a:cxn ang="0">
                      <a:pos x="62" y="311"/>
                    </a:cxn>
                    <a:cxn ang="0">
                      <a:pos x="59" y="317"/>
                    </a:cxn>
                    <a:cxn ang="0">
                      <a:pos x="39" y="308"/>
                    </a:cxn>
                    <a:cxn ang="0">
                      <a:pos x="28" y="311"/>
                    </a:cxn>
                    <a:cxn ang="0">
                      <a:pos x="25" y="317"/>
                    </a:cxn>
                    <a:cxn ang="0">
                      <a:pos x="19" y="314"/>
                    </a:cxn>
                    <a:cxn ang="0">
                      <a:pos x="11" y="318"/>
                    </a:cxn>
                    <a:cxn ang="0">
                      <a:pos x="2" y="322"/>
                    </a:cxn>
                  </a:cxnLst>
                  <a:rect l="0" t="0" r="r" b="b"/>
                  <a:pathLst>
                    <a:path w="185" h="323">
                      <a:moveTo>
                        <a:pt x="2" y="322"/>
                      </a:moveTo>
                      <a:lnTo>
                        <a:pt x="0" y="317"/>
                      </a:lnTo>
                      <a:lnTo>
                        <a:pt x="2" y="312"/>
                      </a:lnTo>
                      <a:lnTo>
                        <a:pt x="2" y="303"/>
                      </a:lnTo>
                      <a:lnTo>
                        <a:pt x="4" y="302"/>
                      </a:lnTo>
                      <a:lnTo>
                        <a:pt x="5" y="293"/>
                      </a:lnTo>
                      <a:lnTo>
                        <a:pt x="4" y="292"/>
                      </a:lnTo>
                      <a:lnTo>
                        <a:pt x="5" y="287"/>
                      </a:lnTo>
                      <a:lnTo>
                        <a:pt x="10" y="282"/>
                      </a:lnTo>
                      <a:lnTo>
                        <a:pt x="14" y="278"/>
                      </a:lnTo>
                      <a:lnTo>
                        <a:pt x="19" y="267"/>
                      </a:lnTo>
                      <a:lnTo>
                        <a:pt x="20" y="261"/>
                      </a:lnTo>
                      <a:lnTo>
                        <a:pt x="25" y="253"/>
                      </a:lnTo>
                      <a:lnTo>
                        <a:pt x="26" y="251"/>
                      </a:lnTo>
                      <a:lnTo>
                        <a:pt x="28" y="246"/>
                      </a:lnTo>
                      <a:lnTo>
                        <a:pt x="24" y="236"/>
                      </a:lnTo>
                      <a:lnTo>
                        <a:pt x="25" y="231"/>
                      </a:lnTo>
                      <a:lnTo>
                        <a:pt x="21" y="226"/>
                      </a:lnTo>
                      <a:lnTo>
                        <a:pt x="18" y="221"/>
                      </a:lnTo>
                      <a:lnTo>
                        <a:pt x="16" y="215"/>
                      </a:lnTo>
                      <a:lnTo>
                        <a:pt x="19" y="210"/>
                      </a:lnTo>
                      <a:lnTo>
                        <a:pt x="18" y="206"/>
                      </a:lnTo>
                      <a:lnTo>
                        <a:pt x="21" y="201"/>
                      </a:lnTo>
                      <a:lnTo>
                        <a:pt x="5" y="22"/>
                      </a:lnTo>
                      <a:lnTo>
                        <a:pt x="5" y="21"/>
                      </a:lnTo>
                      <a:lnTo>
                        <a:pt x="11" y="25"/>
                      </a:lnTo>
                      <a:lnTo>
                        <a:pt x="18" y="26"/>
                      </a:lnTo>
                      <a:lnTo>
                        <a:pt x="23" y="25"/>
                      </a:lnTo>
                      <a:lnTo>
                        <a:pt x="33" y="20"/>
                      </a:lnTo>
                      <a:lnTo>
                        <a:pt x="43" y="14"/>
                      </a:lnTo>
                      <a:lnTo>
                        <a:pt x="45" y="14"/>
                      </a:lnTo>
                      <a:lnTo>
                        <a:pt x="73" y="10"/>
                      </a:lnTo>
                      <a:lnTo>
                        <a:pt x="152" y="0"/>
                      </a:lnTo>
                      <a:lnTo>
                        <a:pt x="157" y="5"/>
                      </a:lnTo>
                      <a:lnTo>
                        <a:pt x="166" y="75"/>
                      </a:lnTo>
                      <a:lnTo>
                        <a:pt x="181" y="202"/>
                      </a:lnTo>
                      <a:lnTo>
                        <a:pt x="179" y="205"/>
                      </a:lnTo>
                      <a:lnTo>
                        <a:pt x="182" y="211"/>
                      </a:lnTo>
                      <a:lnTo>
                        <a:pt x="180" y="216"/>
                      </a:lnTo>
                      <a:lnTo>
                        <a:pt x="185" y="221"/>
                      </a:lnTo>
                      <a:lnTo>
                        <a:pt x="184" y="226"/>
                      </a:lnTo>
                      <a:lnTo>
                        <a:pt x="174" y="229"/>
                      </a:lnTo>
                      <a:lnTo>
                        <a:pt x="165" y="236"/>
                      </a:lnTo>
                      <a:lnTo>
                        <a:pt x="158" y="233"/>
                      </a:lnTo>
                      <a:lnTo>
                        <a:pt x="153" y="234"/>
                      </a:lnTo>
                      <a:lnTo>
                        <a:pt x="150" y="235"/>
                      </a:lnTo>
                      <a:lnTo>
                        <a:pt x="150" y="240"/>
                      </a:lnTo>
                      <a:lnTo>
                        <a:pt x="152" y="245"/>
                      </a:lnTo>
                      <a:lnTo>
                        <a:pt x="150" y="250"/>
                      </a:lnTo>
                      <a:lnTo>
                        <a:pt x="146" y="255"/>
                      </a:lnTo>
                      <a:lnTo>
                        <a:pt x="141" y="258"/>
                      </a:lnTo>
                      <a:lnTo>
                        <a:pt x="140" y="268"/>
                      </a:lnTo>
                      <a:lnTo>
                        <a:pt x="135" y="273"/>
                      </a:lnTo>
                      <a:lnTo>
                        <a:pt x="130" y="272"/>
                      </a:lnTo>
                      <a:lnTo>
                        <a:pt x="127" y="282"/>
                      </a:lnTo>
                      <a:lnTo>
                        <a:pt x="127" y="287"/>
                      </a:lnTo>
                      <a:lnTo>
                        <a:pt x="126" y="292"/>
                      </a:lnTo>
                      <a:lnTo>
                        <a:pt x="122" y="294"/>
                      </a:lnTo>
                      <a:lnTo>
                        <a:pt x="112" y="294"/>
                      </a:lnTo>
                      <a:lnTo>
                        <a:pt x="107" y="292"/>
                      </a:lnTo>
                      <a:lnTo>
                        <a:pt x="103" y="284"/>
                      </a:lnTo>
                      <a:lnTo>
                        <a:pt x="98" y="282"/>
                      </a:lnTo>
                      <a:lnTo>
                        <a:pt x="101" y="287"/>
                      </a:lnTo>
                      <a:lnTo>
                        <a:pt x="96" y="290"/>
                      </a:lnTo>
                      <a:lnTo>
                        <a:pt x="92" y="294"/>
                      </a:lnTo>
                      <a:lnTo>
                        <a:pt x="92" y="299"/>
                      </a:lnTo>
                      <a:lnTo>
                        <a:pt x="88" y="304"/>
                      </a:lnTo>
                      <a:lnTo>
                        <a:pt x="88" y="309"/>
                      </a:lnTo>
                      <a:lnTo>
                        <a:pt x="82" y="307"/>
                      </a:lnTo>
                      <a:lnTo>
                        <a:pt x="78" y="306"/>
                      </a:lnTo>
                      <a:lnTo>
                        <a:pt x="74" y="300"/>
                      </a:lnTo>
                      <a:lnTo>
                        <a:pt x="69" y="304"/>
                      </a:lnTo>
                      <a:lnTo>
                        <a:pt x="65" y="306"/>
                      </a:lnTo>
                      <a:lnTo>
                        <a:pt x="62" y="311"/>
                      </a:lnTo>
                      <a:lnTo>
                        <a:pt x="62" y="313"/>
                      </a:lnTo>
                      <a:lnTo>
                        <a:pt x="59" y="317"/>
                      </a:lnTo>
                      <a:lnTo>
                        <a:pt x="54" y="313"/>
                      </a:lnTo>
                      <a:lnTo>
                        <a:pt x="39" y="308"/>
                      </a:lnTo>
                      <a:lnTo>
                        <a:pt x="34" y="311"/>
                      </a:lnTo>
                      <a:lnTo>
                        <a:pt x="28" y="311"/>
                      </a:lnTo>
                      <a:lnTo>
                        <a:pt x="29" y="316"/>
                      </a:lnTo>
                      <a:lnTo>
                        <a:pt x="25" y="317"/>
                      </a:lnTo>
                      <a:lnTo>
                        <a:pt x="24" y="312"/>
                      </a:lnTo>
                      <a:lnTo>
                        <a:pt x="19" y="314"/>
                      </a:lnTo>
                      <a:lnTo>
                        <a:pt x="9" y="313"/>
                      </a:lnTo>
                      <a:lnTo>
                        <a:pt x="11" y="318"/>
                      </a:lnTo>
                      <a:lnTo>
                        <a:pt x="9" y="323"/>
                      </a:lnTo>
                      <a:lnTo>
                        <a:pt x="2" y="322"/>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50" name="Freeform 45"/>
                <p:cNvSpPr>
                  <a:spLocks/>
                </p:cNvSpPr>
                <p:nvPr/>
              </p:nvSpPr>
              <p:spPr bwMode="auto">
                <a:xfrm>
                  <a:off x="3483" y="1768"/>
                  <a:ext cx="256" cy="448"/>
                </a:xfrm>
                <a:custGeom>
                  <a:avLst/>
                  <a:gdLst/>
                  <a:ahLst/>
                  <a:cxnLst>
                    <a:cxn ang="0">
                      <a:pos x="0" y="317"/>
                    </a:cxn>
                    <a:cxn ang="0">
                      <a:pos x="2" y="303"/>
                    </a:cxn>
                    <a:cxn ang="0">
                      <a:pos x="5" y="293"/>
                    </a:cxn>
                    <a:cxn ang="0">
                      <a:pos x="5" y="287"/>
                    </a:cxn>
                    <a:cxn ang="0">
                      <a:pos x="14" y="278"/>
                    </a:cxn>
                    <a:cxn ang="0">
                      <a:pos x="20" y="261"/>
                    </a:cxn>
                    <a:cxn ang="0">
                      <a:pos x="26" y="251"/>
                    </a:cxn>
                    <a:cxn ang="0">
                      <a:pos x="24" y="236"/>
                    </a:cxn>
                    <a:cxn ang="0">
                      <a:pos x="21" y="226"/>
                    </a:cxn>
                    <a:cxn ang="0">
                      <a:pos x="16" y="215"/>
                    </a:cxn>
                    <a:cxn ang="0">
                      <a:pos x="18" y="206"/>
                    </a:cxn>
                    <a:cxn ang="0">
                      <a:pos x="5" y="22"/>
                    </a:cxn>
                    <a:cxn ang="0">
                      <a:pos x="11" y="25"/>
                    </a:cxn>
                    <a:cxn ang="0">
                      <a:pos x="23" y="25"/>
                    </a:cxn>
                    <a:cxn ang="0">
                      <a:pos x="43" y="14"/>
                    </a:cxn>
                    <a:cxn ang="0">
                      <a:pos x="73" y="10"/>
                    </a:cxn>
                    <a:cxn ang="0">
                      <a:pos x="157" y="5"/>
                    </a:cxn>
                    <a:cxn ang="0">
                      <a:pos x="181" y="202"/>
                    </a:cxn>
                    <a:cxn ang="0">
                      <a:pos x="182" y="211"/>
                    </a:cxn>
                    <a:cxn ang="0">
                      <a:pos x="185" y="221"/>
                    </a:cxn>
                    <a:cxn ang="0">
                      <a:pos x="174" y="229"/>
                    </a:cxn>
                    <a:cxn ang="0">
                      <a:pos x="158" y="233"/>
                    </a:cxn>
                    <a:cxn ang="0">
                      <a:pos x="150" y="235"/>
                    </a:cxn>
                    <a:cxn ang="0">
                      <a:pos x="152" y="245"/>
                    </a:cxn>
                    <a:cxn ang="0">
                      <a:pos x="146" y="255"/>
                    </a:cxn>
                    <a:cxn ang="0">
                      <a:pos x="140" y="268"/>
                    </a:cxn>
                    <a:cxn ang="0">
                      <a:pos x="130" y="272"/>
                    </a:cxn>
                    <a:cxn ang="0">
                      <a:pos x="127" y="287"/>
                    </a:cxn>
                    <a:cxn ang="0">
                      <a:pos x="122" y="294"/>
                    </a:cxn>
                    <a:cxn ang="0">
                      <a:pos x="107" y="292"/>
                    </a:cxn>
                    <a:cxn ang="0">
                      <a:pos x="98" y="282"/>
                    </a:cxn>
                    <a:cxn ang="0">
                      <a:pos x="96" y="290"/>
                    </a:cxn>
                    <a:cxn ang="0">
                      <a:pos x="92" y="299"/>
                    </a:cxn>
                    <a:cxn ang="0">
                      <a:pos x="88" y="309"/>
                    </a:cxn>
                    <a:cxn ang="0">
                      <a:pos x="78" y="306"/>
                    </a:cxn>
                    <a:cxn ang="0">
                      <a:pos x="69" y="304"/>
                    </a:cxn>
                    <a:cxn ang="0">
                      <a:pos x="62" y="311"/>
                    </a:cxn>
                    <a:cxn ang="0">
                      <a:pos x="59" y="317"/>
                    </a:cxn>
                    <a:cxn ang="0">
                      <a:pos x="39" y="308"/>
                    </a:cxn>
                    <a:cxn ang="0">
                      <a:pos x="28" y="311"/>
                    </a:cxn>
                    <a:cxn ang="0">
                      <a:pos x="25" y="317"/>
                    </a:cxn>
                    <a:cxn ang="0">
                      <a:pos x="19" y="314"/>
                    </a:cxn>
                    <a:cxn ang="0">
                      <a:pos x="11" y="318"/>
                    </a:cxn>
                    <a:cxn ang="0">
                      <a:pos x="2" y="322"/>
                    </a:cxn>
                  </a:cxnLst>
                  <a:rect l="0" t="0" r="r" b="b"/>
                  <a:pathLst>
                    <a:path w="185" h="323">
                      <a:moveTo>
                        <a:pt x="2" y="322"/>
                      </a:moveTo>
                      <a:lnTo>
                        <a:pt x="0" y="317"/>
                      </a:lnTo>
                      <a:lnTo>
                        <a:pt x="2" y="312"/>
                      </a:lnTo>
                      <a:lnTo>
                        <a:pt x="2" y="303"/>
                      </a:lnTo>
                      <a:lnTo>
                        <a:pt x="4" y="302"/>
                      </a:lnTo>
                      <a:lnTo>
                        <a:pt x="5" y="293"/>
                      </a:lnTo>
                      <a:lnTo>
                        <a:pt x="4" y="292"/>
                      </a:lnTo>
                      <a:lnTo>
                        <a:pt x="5" y="287"/>
                      </a:lnTo>
                      <a:lnTo>
                        <a:pt x="10" y="282"/>
                      </a:lnTo>
                      <a:lnTo>
                        <a:pt x="14" y="278"/>
                      </a:lnTo>
                      <a:lnTo>
                        <a:pt x="19" y="267"/>
                      </a:lnTo>
                      <a:lnTo>
                        <a:pt x="20" y="261"/>
                      </a:lnTo>
                      <a:lnTo>
                        <a:pt x="25" y="253"/>
                      </a:lnTo>
                      <a:lnTo>
                        <a:pt x="26" y="251"/>
                      </a:lnTo>
                      <a:lnTo>
                        <a:pt x="28" y="246"/>
                      </a:lnTo>
                      <a:lnTo>
                        <a:pt x="24" y="236"/>
                      </a:lnTo>
                      <a:lnTo>
                        <a:pt x="25" y="231"/>
                      </a:lnTo>
                      <a:lnTo>
                        <a:pt x="21" y="226"/>
                      </a:lnTo>
                      <a:lnTo>
                        <a:pt x="18" y="221"/>
                      </a:lnTo>
                      <a:lnTo>
                        <a:pt x="16" y="215"/>
                      </a:lnTo>
                      <a:lnTo>
                        <a:pt x="19" y="210"/>
                      </a:lnTo>
                      <a:lnTo>
                        <a:pt x="18" y="206"/>
                      </a:lnTo>
                      <a:lnTo>
                        <a:pt x="21" y="201"/>
                      </a:lnTo>
                      <a:lnTo>
                        <a:pt x="5" y="22"/>
                      </a:lnTo>
                      <a:lnTo>
                        <a:pt x="5" y="21"/>
                      </a:lnTo>
                      <a:lnTo>
                        <a:pt x="11" y="25"/>
                      </a:lnTo>
                      <a:lnTo>
                        <a:pt x="18" y="26"/>
                      </a:lnTo>
                      <a:lnTo>
                        <a:pt x="23" y="25"/>
                      </a:lnTo>
                      <a:lnTo>
                        <a:pt x="33" y="20"/>
                      </a:lnTo>
                      <a:lnTo>
                        <a:pt x="43" y="14"/>
                      </a:lnTo>
                      <a:lnTo>
                        <a:pt x="45" y="14"/>
                      </a:lnTo>
                      <a:lnTo>
                        <a:pt x="73" y="10"/>
                      </a:lnTo>
                      <a:lnTo>
                        <a:pt x="152" y="0"/>
                      </a:lnTo>
                      <a:lnTo>
                        <a:pt x="157" y="5"/>
                      </a:lnTo>
                      <a:lnTo>
                        <a:pt x="166" y="75"/>
                      </a:lnTo>
                      <a:lnTo>
                        <a:pt x="181" y="202"/>
                      </a:lnTo>
                      <a:lnTo>
                        <a:pt x="179" y="205"/>
                      </a:lnTo>
                      <a:lnTo>
                        <a:pt x="182" y="211"/>
                      </a:lnTo>
                      <a:lnTo>
                        <a:pt x="180" y="216"/>
                      </a:lnTo>
                      <a:lnTo>
                        <a:pt x="185" y="221"/>
                      </a:lnTo>
                      <a:lnTo>
                        <a:pt x="184" y="226"/>
                      </a:lnTo>
                      <a:lnTo>
                        <a:pt x="174" y="229"/>
                      </a:lnTo>
                      <a:lnTo>
                        <a:pt x="165" y="236"/>
                      </a:lnTo>
                      <a:lnTo>
                        <a:pt x="158" y="233"/>
                      </a:lnTo>
                      <a:lnTo>
                        <a:pt x="153" y="234"/>
                      </a:lnTo>
                      <a:lnTo>
                        <a:pt x="150" y="235"/>
                      </a:lnTo>
                      <a:lnTo>
                        <a:pt x="150" y="240"/>
                      </a:lnTo>
                      <a:lnTo>
                        <a:pt x="152" y="245"/>
                      </a:lnTo>
                      <a:lnTo>
                        <a:pt x="150" y="250"/>
                      </a:lnTo>
                      <a:lnTo>
                        <a:pt x="146" y="255"/>
                      </a:lnTo>
                      <a:lnTo>
                        <a:pt x="141" y="258"/>
                      </a:lnTo>
                      <a:lnTo>
                        <a:pt x="140" y="268"/>
                      </a:lnTo>
                      <a:lnTo>
                        <a:pt x="135" y="273"/>
                      </a:lnTo>
                      <a:lnTo>
                        <a:pt x="130" y="272"/>
                      </a:lnTo>
                      <a:lnTo>
                        <a:pt x="127" y="282"/>
                      </a:lnTo>
                      <a:lnTo>
                        <a:pt x="127" y="287"/>
                      </a:lnTo>
                      <a:lnTo>
                        <a:pt x="126" y="292"/>
                      </a:lnTo>
                      <a:lnTo>
                        <a:pt x="122" y="294"/>
                      </a:lnTo>
                      <a:lnTo>
                        <a:pt x="112" y="294"/>
                      </a:lnTo>
                      <a:lnTo>
                        <a:pt x="107" y="292"/>
                      </a:lnTo>
                      <a:lnTo>
                        <a:pt x="103" y="284"/>
                      </a:lnTo>
                      <a:lnTo>
                        <a:pt x="98" y="282"/>
                      </a:lnTo>
                      <a:lnTo>
                        <a:pt x="101" y="287"/>
                      </a:lnTo>
                      <a:lnTo>
                        <a:pt x="96" y="290"/>
                      </a:lnTo>
                      <a:lnTo>
                        <a:pt x="92" y="294"/>
                      </a:lnTo>
                      <a:lnTo>
                        <a:pt x="92" y="299"/>
                      </a:lnTo>
                      <a:lnTo>
                        <a:pt x="88" y="304"/>
                      </a:lnTo>
                      <a:lnTo>
                        <a:pt x="88" y="309"/>
                      </a:lnTo>
                      <a:lnTo>
                        <a:pt x="82" y="307"/>
                      </a:lnTo>
                      <a:lnTo>
                        <a:pt x="78" y="306"/>
                      </a:lnTo>
                      <a:lnTo>
                        <a:pt x="74" y="300"/>
                      </a:lnTo>
                      <a:lnTo>
                        <a:pt x="69" y="304"/>
                      </a:lnTo>
                      <a:lnTo>
                        <a:pt x="65" y="306"/>
                      </a:lnTo>
                      <a:lnTo>
                        <a:pt x="62" y="311"/>
                      </a:lnTo>
                      <a:lnTo>
                        <a:pt x="62" y="313"/>
                      </a:lnTo>
                      <a:lnTo>
                        <a:pt x="59" y="317"/>
                      </a:lnTo>
                      <a:lnTo>
                        <a:pt x="54" y="313"/>
                      </a:lnTo>
                      <a:lnTo>
                        <a:pt x="39" y="308"/>
                      </a:lnTo>
                      <a:lnTo>
                        <a:pt x="34" y="311"/>
                      </a:lnTo>
                      <a:lnTo>
                        <a:pt x="28" y="311"/>
                      </a:lnTo>
                      <a:lnTo>
                        <a:pt x="29" y="316"/>
                      </a:lnTo>
                      <a:lnTo>
                        <a:pt x="25" y="317"/>
                      </a:lnTo>
                      <a:lnTo>
                        <a:pt x="24" y="312"/>
                      </a:lnTo>
                      <a:lnTo>
                        <a:pt x="19" y="314"/>
                      </a:lnTo>
                      <a:lnTo>
                        <a:pt x="9" y="313"/>
                      </a:lnTo>
                      <a:lnTo>
                        <a:pt x="11" y="318"/>
                      </a:lnTo>
                      <a:lnTo>
                        <a:pt x="9" y="323"/>
                      </a:lnTo>
                      <a:lnTo>
                        <a:pt x="2" y="32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51" name="Freeform 46"/>
                <p:cNvSpPr>
                  <a:spLocks noEditPoints="1"/>
                </p:cNvSpPr>
                <p:nvPr/>
              </p:nvSpPr>
              <p:spPr bwMode="auto">
                <a:xfrm>
                  <a:off x="3502" y="2489"/>
                  <a:ext cx="324" cy="524"/>
                </a:xfrm>
                <a:custGeom>
                  <a:avLst/>
                  <a:gdLst/>
                  <a:ahLst/>
                  <a:cxnLst>
                    <a:cxn ang="0">
                      <a:pos x="226" y="283"/>
                    </a:cxn>
                    <a:cxn ang="0">
                      <a:pos x="226" y="268"/>
                    </a:cxn>
                    <a:cxn ang="0">
                      <a:pos x="226" y="258"/>
                    </a:cxn>
                    <a:cxn ang="0">
                      <a:pos x="220" y="245"/>
                    </a:cxn>
                    <a:cxn ang="0">
                      <a:pos x="219" y="227"/>
                    </a:cxn>
                    <a:cxn ang="0">
                      <a:pos x="220" y="212"/>
                    </a:cxn>
                    <a:cxn ang="0">
                      <a:pos x="227" y="203"/>
                    </a:cxn>
                    <a:cxn ang="0">
                      <a:pos x="222" y="197"/>
                    </a:cxn>
                    <a:cxn ang="0">
                      <a:pos x="220" y="183"/>
                    </a:cxn>
                    <a:cxn ang="0">
                      <a:pos x="214" y="176"/>
                    </a:cxn>
                    <a:cxn ang="0">
                      <a:pos x="206" y="162"/>
                    </a:cxn>
                    <a:cxn ang="0">
                      <a:pos x="204" y="154"/>
                    </a:cxn>
                    <a:cxn ang="0">
                      <a:pos x="158" y="0"/>
                    </a:cxn>
                    <a:cxn ang="0">
                      <a:pos x="0" y="13"/>
                    </a:cxn>
                    <a:cxn ang="0">
                      <a:pos x="2" y="20"/>
                    </a:cxn>
                    <a:cxn ang="0">
                      <a:pos x="4" y="252"/>
                    </a:cxn>
                    <a:cxn ang="0">
                      <a:pos x="19" y="367"/>
                    </a:cxn>
                    <a:cxn ang="0">
                      <a:pos x="32" y="368"/>
                    </a:cxn>
                    <a:cxn ang="0">
                      <a:pos x="39" y="351"/>
                    </a:cxn>
                    <a:cxn ang="0">
                      <a:pos x="41" y="342"/>
                    </a:cxn>
                    <a:cxn ang="0">
                      <a:pos x="44" y="343"/>
                    </a:cxn>
                    <a:cxn ang="0">
                      <a:pos x="49" y="348"/>
                    </a:cxn>
                    <a:cxn ang="0">
                      <a:pos x="48" y="357"/>
                    </a:cxn>
                    <a:cxn ang="0">
                      <a:pos x="55" y="364"/>
                    </a:cxn>
                    <a:cxn ang="0">
                      <a:pos x="60" y="369"/>
                    </a:cxn>
                    <a:cxn ang="0">
                      <a:pos x="54" y="376"/>
                    </a:cxn>
                    <a:cxn ang="0">
                      <a:pos x="46" y="377"/>
                    </a:cxn>
                    <a:cxn ang="0">
                      <a:pos x="70" y="372"/>
                    </a:cxn>
                    <a:cxn ang="0">
                      <a:pos x="70" y="367"/>
                    </a:cxn>
                    <a:cxn ang="0">
                      <a:pos x="80" y="363"/>
                    </a:cxn>
                    <a:cxn ang="0">
                      <a:pos x="80" y="352"/>
                    </a:cxn>
                    <a:cxn ang="0">
                      <a:pos x="83" y="343"/>
                    </a:cxn>
                    <a:cxn ang="0">
                      <a:pos x="73" y="336"/>
                    </a:cxn>
                    <a:cxn ang="0">
                      <a:pos x="66" y="319"/>
                    </a:cxn>
                    <a:cxn ang="0">
                      <a:pos x="132" y="309"/>
                    </a:cxn>
                    <a:cxn ang="0">
                      <a:pos x="234" y="295"/>
                    </a:cxn>
                    <a:cxn ang="0">
                      <a:pos x="39" y="376"/>
                    </a:cxn>
                    <a:cxn ang="0">
                      <a:pos x="36" y="376"/>
                    </a:cxn>
                    <a:cxn ang="0">
                      <a:pos x="34" y="377"/>
                    </a:cxn>
                    <a:cxn ang="0">
                      <a:pos x="29" y="378"/>
                    </a:cxn>
                  </a:cxnLst>
                  <a:rect l="0" t="0" r="r" b="b"/>
                  <a:pathLst>
                    <a:path w="234" h="378">
                      <a:moveTo>
                        <a:pt x="230" y="288"/>
                      </a:moveTo>
                      <a:lnTo>
                        <a:pt x="226" y="283"/>
                      </a:lnTo>
                      <a:lnTo>
                        <a:pt x="224" y="278"/>
                      </a:lnTo>
                      <a:lnTo>
                        <a:pt x="226" y="268"/>
                      </a:lnTo>
                      <a:lnTo>
                        <a:pt x="225" y="263"/>
                      </a:lnTo>
                      <a:lnTo>
                        <a:pt x="226" y="258"/>
                      </a:lnTo>
                      <a:lnTo>
                        <a:pt x="224" y="251"/>
                      </a:lnTo>
                      <a:lnTo>
                        <a:pt x="220" y="245"/>
                      </a:lnTo>
                      <a:lnTo>
                        <a:pt x="217" y="236"/>
                      </a:lnTo>
                      <a:lnTo>
                        <a:pt x="219" y="227"/>
                      </a:lnTo>
                      <a:lnTo>
                        <a:pt x="220" y="221"/>
                      </a:lnTo>
                      <a:lnTo>
                        <a:pt x="220" y="212"/>
                      </a:lnTo>
                      <a:lnTo>
                        <a:pt x="222" y="207"/>
                      </a:lnTo>
                      <a:lnTo>
                        <a:pt x="227" y="203"/>
                      </a:lnTo>
                      <a:lnTo>
                        <a:pt x="226" y="200"/>
                      </a:lnTo>
                      <a:lnTo>
                        <a:pt x="222" y="197"/>
                      </a:lnTo>
                      <a:lnTo>
                        <a:pt x="222" y="190"/>
                      </a:lnTo>
                      <a:lnTo>
                        <a:pt x="220" y="183"/>
                      </a:lnTo>
                      <a:lnTo>
                        <a:pt x="220" y="182"/>
                      </a:lnTo>
                      <a:lnTo>
                        <a:pt x="214" y="176"/>
                      </a:lnTo>
                      <a:lnTo>
                        <a:pt x="210" y="167"/>
                      </a:lnTo>
                      <a:lnTo>
                        <a:pt x="206" y="162"/>
                      </a:lnTo>
                      <a:lnTo>
                        <a:pt x="205" y="157"/>
                      </a:lnTo>
                      <a:lnTo>
                        <a:pt x="204" y="154"/>
                      </a:lnTo>
                      <a:lnTo>
                        <a:pt x="181" y="71"/>
                      </a:lnTo>
                      <a:lnTo>
                        <a:pt x="158" y="0"/>
                      </a:lnTo>
                      <a:lnTo>
                        <a:pt x="89" y="7"/>
                      </a:lnTo>
                      <a:lnTo>
                        <a:pt x="0" y="13"/>
                      </a:lnTo>
                      <a:lnTo>
                        <a:pt x="0" y="16"/>
                      </a:lnTo>
                      <a:lnTo>
                        <a:pt x="2" y="20"/>
                      </a:lnTo>
                      <a:lnTo>
                        <a:pt x="7" y="22"/>
                      </a:lnTo>
                      <a:lnTo>
                        <a:pt x="4" y="252"/>
                      </a:lnTo>
                      <a:lnTo>
                        <a:pt x="19" y="364"/>
                      </a:lnTo>
                      <a:lnTo>
                        <a:pt x="19" y="367"/>
                      </a:lnTo>
                      <a:lnTo>
                        <a:pt x="24" y="367"/>
                      </a:lnTo>
                      <a:lnTo>
                        <a:pt x="32" y="368"/>
                      </a:lnTo>
                      <a:lnTo>
                        <a:pt x="38" y="368"/>
                      </a:lnTo>
                      <a:lnTo>
                        <a:pt x="39" y="351"/>
                      </a:lnTo>
                      <a:lnTo>
                        <a:pt x="39" y="346"/>
                      </a:lnTo>
                      <a:lnTo>
                        <a:pt x="41" y="342"/>
                      </a:lnTo>
                      <a:lnTo>
                        <a:pt x="40" y="339"/>
                      </a:lnTo>
                      <a:lnTo>
                        <a:pt x="44" y="343"/>
                      </a:lnTo>
                      <a:lnTo>
                        <a:pt x="46" y="343"/>
                      </a:lnTo>
                      <a:lnTo>
                        <a:pt x="49" y="348"/>
                      </a:lnTo>
                      <a:lnTo>
                        <a:pt x="50" y="353"/>
                      </a:lnTo>
                      <a:lnTo>
                        <a:pt x="48" y="357"/>
                      </a:lnTo>
                      <a:lnTo>
                        <a:pt x="50" y="362"/>
                      </a:lnTo>
                      <a:lnTo>
                        <a:pt x="55" y="364"/>
                      </a:lnTo>
                      <a:lnTo>
                        <a:pt x="56" y="364"/>
                      </a:lnTo>
                      <a:lnTo>
                        <a:pt x="60" y="369"/>
                      </a:lnTo>
                      <a:lnTo>
                        <a:pt x="59" y="375"/>
                      </a:lnTo>
                      <a:lnTo>
                        <a:pt x="54" y="376"/>
                      </a:lnTo>
                      <a:lnTo>
                        <a:pt x="49" y="376"/>
                      </a:lnTo>
                      <a:lnTo>
                        <a:pt x="46" y="377"/>
                      </a:lnTo>
                      <a:lnTo>
                        <a:pt x="65" y="375"/>
                      </a:lnTo>
                      <a:lnTo>
                        <a:pt x="70" y="372"/>
                      </a:lnTo>
                      <a:lnTo>
                        <a:pt x="71" y="368"/>
                      </a:lnTo>
                      <a:lnTo>
                        <a:pt x="70" y="367"/>
                      </a:lnTo>
                      <a:lnTo>
                        <a:pt x="75" y="367"/>
                      </a:lnTo>
                      <a:lnTo>
                        <a:pt x="80" y="363"/>
                      </a:lnTo>
                      <a:lnTo>
                        <a:pt x="82" y="354"/>
                      </a:lnTo>
                      <a:lnTo>
                        <a:pt x="80" y="352"/>
                      </a:lnTo>
                      <a:lnTo>
                        <a:pt x="80" y="349"/>
                      </a:lnTo>
                      <a:lnTo>
                        <a:pt x="83" y="343"/>
                      </a:lnTo>
                      <a:lnTo>
                        <a:pt x="78" y="338"/>
                      </a:lnTo>
                      <a:lnTo>
                        <a:pt x="73" y="336"/>
                      </a:lnTo>
                      <a:lnTo>
                        <a:pt x="65" y="325"/>
                      </a:lnTo>
                      <a:lnTo>
                        <a:pt x="66" y="319"/>
                      </a:lnTo>
                      <a:lnTo>
                        <a:pt x="71" y="315"/>
                      </a:lnTo>
                      <a:lnTo>
                        <a:pt x="132" y="309"/>
                      </a:lnTo>
                      <a:lnTo>
                        <a:pt x="234" y="298"/>
                      </a:lnTo>
                      <a:lnTo>
                        <a:pt x="234" y="295"/>
                      </a:lnTo>
                      <a:lnTo>
                        <a:pt x="230" y="288"/>
                      </a:lnTo>
                      <a:close/>
                      <a:moveTo>
                        <a:pt x="39" y="376"/>
                      </a:moveTo>
                      <a:lnTo>
                        <a:pt x="39" y="375"/>
                      </a:lnTo>
                      <a:lnTo>
                        <a:pt x="36" y="376"/>
                      </a:lnTo>
                      <a:lnTo>
                        <a:pt x="39" y="376"/>
                      </a:lnTo>
                      <a:close/>
                      <a:moveTo>
                        <a:pt x="34" y="377"/>
                      </a:moveTo>
                      <a:lnTo>
                        <a:pt x="36" y="376"/>
                      </a:lnTo>
                      <a:lnTo>
                        <a:pt x="29" y="378"/>
                      </a:lnTo>
                      <a:lnTo>
                        <a:pt x="34" y="377"/>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52" name="Freeform 47"/>
                <p:cNvSpPr>
                  <a:spLocks/>
                </p:cNvSpPr>
                <p:nvPr/>
              </p:nvSpPr>
              <p:spPr bwMode="auto">
                <a:xfrm>
                  <a:off x="3700" y="1695"/>
                  <a:ext cx="351" cy="401"/>
                </a:xfrm>
                <a:custGeom>
                  <a:avLst/>
                  <a:gdLst/>
                  <a:ahLst/>
                  <a:cxnLst>
                    <a:cxn ang="0">
                      <a:pos x="52" y="49"/>
                    </a:cxn>
                    <a:cxn ang="0">
                      <a:pos x="76" y="47"/>
                    </a:cxn>
                    <a:cxn ang="0">
                      <a:pos x="91" y="50"/>
                    </a:cxn>
                    <a:cxn ang="0">
                      <a:pos x="103" y="55"/>
                    </a:cxn>
                    <a:cxn ang="0">
                      <a:pos x="112" y="52"/>
                    </a:cxn>
                    <a:cxn ang="0">
                      <a:pos x="110" y="58"/>
                    </a:cxn>
                    <a:cxn ang="0">
                      <a:pos x="110" y="63"/>
                    </a:cxn>
                    <a:cxn ang="0">
                      <a:pos x="123" y="59"/>
                    </a:cxn>
                    <a:cxn ang="0">
                      <a:pos x="135" y="63"/>
                    </a:cxn>
                    <a:cxn ang="0">
                      <a:pos x="144" y="57"/>
                    </a:cxn>
                    <a:cxn ang="0">
                      <a:pos x="159" y="49"/>
                    </a:cxn>
                    <a:cxn ang="0">
                      <a:pos x="174" y="49"/>
                    </a:cxn>
                    <a:cxn ang="0">
                      <a:pos x="188" y="33"/>
                    </a:cxn>
                    <a:cxn ang="0">
                      <a:pos x="196" y="24"/>
                    </a:cxn>
                    <a:cxn ang="0">
                      <a:pos x="235" y="0"/>
                    </a:cxn>
                    <a:cxn ang="0">
                      <a:pos x="253" y="102"/>
                    </a:cxn>
                    <a:cxn ang="0">
                      <a:pos x="247" y="104"/>
                    </a:cxn>
                    <a:cxn ang="0">
                      <a:pos x="249" y="113"/>
                    </a:cxn>
                    <a:cxn ang="0">
                      <a:pos x="251" y="132"/>
                    </a:cxn>
                    <a:cxn ang="0">
                      <a:pos x="249" y="152"/>
                    </a:cxn>
                    <a:cxn ang="0">
                      <a:pos x="247" y="158"/>
                    </a:cxn>
                    <a:cxn ang="0">
                      <a:pos x="247" y="169"/>
                    </a:cxn>
                    <a:cxn ang="0">
                      <a:pos x="244" y="182"/>
                    </a:cxn>
                    <a:cxn ang="0">
                      <a:pos x="233" y="199"/>
                    </a:cxn>
                    <a:cxn ang="0">
                      <a:pos x="215" y="204"/>
                    </a:cxn>
                    <a:cxn ang="0">
                      <a:pos x="210" y="214"/>
                    </a:cxn>
                    <a:cxn ang="0">
                      <a:pos x="201" y="223"/>
                    </a:cxn>
                    <a:cxn ang="0">
                      <a:pos x="199" y="233"/>
                    </a:cxn>
                    <a:cxn ang="0">
                      <a:pos x="199" y="243"/>
                    </a:cxn>
                    <a:cxn ang="0">
                      <a:pos x="193" y="240"/>
                    </a:cxn>
                    <a:cxn ang="0">
                      <a:pos x="184" y="243"/>
                    </a:cxn>
                    <a:cxn ang="0">
                      <a:pos x="183" y="253"/>
                    </a:cxn>
                    <a:cxn ang="0">
                      <a:pos x="180" y="260"/>
                    </a:cxn>
                    <a:cxn ang="0">
                      <a:pos x="183" y="272"/>
                    </a:cxn>
                    <a:cxn ang="0">
                      <a:pos x="178" y="281"/>
                    </a:cxn>
                    <a:cxn ang="0">
                      <a:pos x="166" y="288"/>
                    </a:cxn>
                    <a:cxn ang="0">
                      <a:pos x="161" y="289"/>
                    </a:cxn>
                    <a:cxn ang="0">
                      <a:pos x="152" y="281"/>
                    </a:cxn>
                    <a:cxn ang="0">
                      <a:pos x="144" y="275"/>
                    </a:cxn>
                    <a:cxn ang="0">
                      <a:pos x="135" y="269"/>
                    </a:cxn>
                    <a:cxn ang="0">
                      <a:pos x="126" y="279"/>
                    </a:cxn>
                    <a:cxn ang="0">
                      <a:pos x="117" y="282"/>
                    </a:cxn>
                    <a:cxn ang="0">
                      <a:pos x="106" y="275"/>
                    </a:cxn>
                    <a:cxn ang="0">
                      <a:pos x="98" y="282"/>
                    </a:cxn>
                    <a:cxn ang="0">
                      <a:pos x="83" y="274"/>
                    </a:cxn>
                    <a:cxn ang="0">
                      <a:pos x="71" y="274"/>
                    </a:cxn>
                    <a:cxn ang="0">
                      <a:pos x="58" y="263"/>
                    </a:cxn>
                    <a:cxn ang="0">
                      <a:pos x="43" y="253"/>
                    </a:cxn>
                    <a:cxn ang="0">
                      <a:pos x="30" y="252"/>
                    </a:cxn>
                    <a:cxn ang="0">
                      <a:pos x="9" y="128"/>
                    </a:cxn>
                  </a:cxnLst>
                  <a:rect l="0" t="0" r="r" b="b"/>
                  <a:pathLst>
                    <a:path w="253" h="289">
                      <a:moveTo>
                        <a:pt x="0" y="58"/>
                      </a:moveTo>
                      <a:lnTo>
                        <a:pt x="52" y="49"/>
                      </a:lnTo>
                      <a:lnTo>
                        <a:pt x="74" y="44"/>
                      </a:lnTo>
                      <a:lnTo>
                        <a:pt x="76" y="47"/>
                      </a:lnTo>
                      <a:lnTo>
                        <a:pt x="87" y="48"/>
                      </a:lnTo>
                      <a:lnTo>
                        <a:pt x="91" y="50"/>
                      </a:lnTo>
                      <a:lnTo>
                        <a:pt x="98" y="52"/>
                      </a:lnTo>
                      <a:lnTo>
                        <a:pt x="103" y="55"/>
                      </a:lnTo>
                      <a:lnTo>
                        <a:pt x="108" y="57"/>
                      </a:lnTo>
                      <a:lnTo>
                        <a:pt x="112" y="52"/>
                      </a:lnTo>
                      <a:lnTo>
                        <a:pt x="117" y="57"/>
                      </a:lnTo>
                      <a:lnTo>
                        <a:pt x="110" y="58"/>
                      </a:lnTo>
                      <a:lnTo>
                        <a:pt x="105" y="63"/>
                      </a:lnTo>
                      <a:lnTo>
                        <a:pt x="110" y="63"/>
                      </a:lnTo>
                      <a:lnTo>
                        <a:pt x="115" y="59"/>
                      </a:lnTo>
                      <a:lnTo>
                        <a:pt x="123" y="59"/>
                      </a:lnTo>
                      <a:lnTo>
                        <a:pt x="130" y="62"/>
                      </a:lnTo>
                      <a:lnTo>
                        <a:pt x="135" y="63"/>
                      </a:lnTo>
                      <a:lnTo>
                        <a:pt x="139" y="59"/>
                      </a:lnTo>
                      <a:lnTo>
                        <a:pt x="144" y="57"/>
                      </a:lnTo>
                      <a:lnTo>
                        <a:pt x="149" y="54"/>
                      </a:lnTo>
                      <a:lnTo>
                        <a:pt x="159" y="49"/>
                      </a:lnTo>
                      <a:lnTo>
                        <a:pt x="164" y="50"/>
                      </a:lnTo>
                      <a:lnTo>
                        <a:pt x="174" y="49"/>
                      </a:lnTo>
                      <a:lnTo>
                        <a:pt x="183" y="40"/>
                      </a:lnTo>
                      <a:lnTo>
                        <a:pt x="188" y="33"/>
                      </a:lnTo>
                      <a:lnTo>
                        <a:pt x="193" y="28"/>
                      </a:lnTo>
                      <a:lnTo>
                        <a:pt x="196" y="24"/>
                      </a:lnTo>
                      <a:lnTo>
                        <a:pt x="207" y="18"/>
                      </a:lnTo>
                      <a:lnTo>
                        <a:pt x="235" y="0"/>
                      </a:lnTo>
                      <a:lnTo>
                        <a:pt x="235" y="4"/>
                      </a:lnTo>
                      <a:lnTo>
                        <a:pt x="253" y="102"/>
                      </a:lnTo>
                      <a:lnTo>
                        <a:pt x="249" y="104"/>
                      </a:lnTo>
                      <a:lnTo>
                        <a:pt x="247" y="104"/>
                      </a:lnTo>
                      <a:lnTo>
                        <a:pt x="246" y="108"/>
                      </a:lnTo>
                      <a:lnTo>
                        <a:pt x="249" y="113"/>
                      </a:lnTo>
                      <a:lnTo>
                        <a:pt x="252" y="127"/>
                      </a:lnTo>
                      <a:lnTo>
                        <a:pt x="251" y="132"/>
                      </a:lnTo>
                      <a:lnTo>
                        <a:pt x="248" y="147"/>
                      </a:lnTo>
                      <a:lnTo>
                        <a:pt x="249" y="152"/>
                      </a:lnTo>
                      <a:lnTo>
                        <a:pt x="248" y="158"/>
                      </a:lnTo>
                      <a:lnTo>
                        <a:pt x="247" y="158"/>
                      </a:lnTo>
                      <a:lnTo>
                        <a:pt x="247" y="164"/>
                      </a:lnTo>
                      <a:lnTo>
                        <a:pt x="247" y="169"/>
                      </a:lnTo>
                      <a:lnTo>
                        <a:pt x="247" y="174"/>
                      </a:lnTo>
                      <a:lnTo>
                        <a:pt x="244" y="182"/>
                      </a:lnTo>
                      <a:lnTo>
                        <a:pt x="239" y="189"/>
                      </a:lnTo>
                      <a:lnTo>
                        <a:pt x="233" y="199"/>
                      </a:lnTo>
                      <a:lnTo>
                        <a:pt x="223" y="206"/>
                      </a:lnTo>
                      <a:lnTo>
                        <a:pt x="215" y="204"/>
                      </a:lnTo>
                      <a:lnTo>
                        <a:pt x="210" y="210"/>
                      </a:lnTo>
                      <a:lnTo>
                        <a:pt x="210" y="214"/>
                      </a:lnTo>
                      <a:lnTo>
                        <a:pt x="204" y="218"/>
                      </a:lnTo>
                      <a:lnTo>
                        <a:pt x="201" y="223"/>
                      </a:lnTo>
                      <a:lnTo>
                        <a:pt x="201" y="228"/>
                      </a:lnTo>
                      <a:lnTo>
                        <a:pt x="199" y="233"/>
                      </a:lnTo>
                      <a:lnTo>
                        <a:pt x="203" y="238"/>
                      </a:lnTo>
                      <a:lnTo>
                        <a:pt x="199" y="243"/>
                      </a:lnTo>
                      <a:lnTo>
                        <a:pt x="198" y="248"/>
                      </a:lnTo>
                      <a:lnTo>
                        <a:pt x="193" y="240"/>
                      </a:lnTo>
                      <a:lnTo>
                        <a:pt x="188" y="238"/>
                      </a:lnTo>
                      <a:lnTo>
                        <a:pt x="184" y="243"/>
                      </a:lnTo>
                      <a:lnTo>
                        <a:pt x="183" y="248"/>
                      </a:lnTo>
                      <a:lnTo>
                        <a:pt x="183" y="253"/>
                      </a:lnTo>
                      <a:lnTo>
                        <a:pt x="181" y="255"/>
                      </a:lnTo>
                      <a:lnTo>
                        <a:pt x="180" y="260"/>
                      </a:lnTo>
                      <a:lnTo>
                        <a:pt x="181" y="263"/>
                      </a:lnTo>
                      <a:lnTo>
                        <a:pt x="183" y="272"/>
                      </a:lnTo>
                      <a:lnTo>
                        <a:pt x="178" y="275"/>
                      </a:lnTo>
                      <a:lnTo>
                        <a:pt x="178" y="281"/>
                      </a:lnTo>
                      <a:lnTo>
                        <a:pt x="174" y="286"/>
                      </a:lnTo>
                      <a:lnTo>
                        <a:pt x="166" y="288"/>
                      </a:lnTo>
                      <a:lnTo>
                        <a:pt x="161" y="289"/>
                      </a:lnTo>
                      <a:lnTo>
                        <a:pt x="161" y="289"/>
                      </a:lnTo>
                      <a:lnTo>
                        <a:pt x="157" y="284"/>
                      </a:lnTo>
                      <a:lnTo>
                        <a:pt x="152" y="281"/>
                      </a:lnTo>
                      <a:lnTo>
                        <a:pt x="149" y="279"/>
                      </a:lnTo>
                      <a:lnTo>
                        <a:pt x="144" y="275"/>
                      </a:lnTo>
                      <a:lnTo>
                        <a:pt x="140" y="267"/>
                      </a:lnTo>
                      <a:lnTo>
                        <a:pt x="135" y="269"/>
                      </a:lnTo>
                      <a:lnTo>
                        <a:pt x="129" y="274"/>
                      </a:lnTo>
                      <a:lnTo>
                        <a:pt x="126" y="279"/>
                      </a:lnTo>
                      <a:lnTo>
                        <a:pt x="121" y="279"/>
                      </a:lnTo>
                      <a:lnTo>
                        <a:pt x="117" y="282"/>
                      </a:lnTo>
                      <a:lnTo>
                        <a:pt x="112" y="277"/>
                      </a:lnTo>
                      <a:lnTo>
                        <a:pt x="106" y="275"/>
                      </a:lnTo>
                      <a:lnTo>
                        <a:pt x="101" y="277"/>
                      </a:lnTo>
                      <a:lnTo>
                        <a:pt x="98" y="282"/>
                      </a:lnTo>
                      <a:lnTo>
                        <a:pt x="93" y="282"/>
                      </a:lnTo>
                      <a:lnTo>
                        <a:pt x="83" y="274"/>
                      </a:lnTo>
                      <a:lnTo>
                        <a:pt x="81" y="273"/>
                      </a:lnTo>
                      <a:lnTo>
                        <a:pt x="71" y="274"/>
                      </a:lnTo>
                      <a:lnTo>
                        <a:pt x="66" y="273"/>
                      </a:lnTo>
                      <a:lnTo>
                        <a:pt x="58" y="263"/>
                      </a:lnTo>
                      <a:lnTo>
                        <a:pt x="56" y="258"/>
                      </a:lnTo>
                      <a:lnTo>
                        <a:pt x="43" y="253"/>
                      </a:lnTo>
                      <a:lnTo>
                        <a:pt x="35" y="255"/>
                      </a:lnTo>
                      <a:lnTo>
                        <a:pt x="30" y="252"/>
                      </a:lnTo>
                      <a:lnTo>
                        <a:pt x="24" y="255"/>
                      </a:lnTo>
                      <a:lnTo>
                        <a:pt x="9" y="128"/>
                      </a:lnTo>
                      <a:lnTo>
                        <a:pt x="0" y="58"/>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53" name="Freeform 48"/>
                <p:cNvSpPr>
                  <a:spLocks/>
                </p:cNvSpPr>
                <p:nvPr/>
              </p:nvSpPr>
              <p:spPr bwMode="auto">
                <a:xfrm>
                  <a:off x="3700" y="1695"/>
                  <a:ext cx="351" cy="401"/>
                </a:xfrm>
                <a:custGeom>
                  <a:avLst/>
                  <a:gdLst/>
                  <a:ahLst/>
                  <a:cxnLst>
                    <a:cxn ang="0">
                      <a:pos x="52" y="49"/>
                    </a:cxn>
                    <a:cxn ang="0">
                      <a:pos x="76" y="47"/>
                    </a:cxn>
                    <a:cxn ang="0">
                      <a:pos x="91" y="50"/>
                    </a:cxn>
                    <a:cxn ang="0">
                      <a:pos x="103" y="55"/>
                    </a:cxn>
                    <a:cxn ang="0">
                      <a:pos x="112" y="52"/>
                    </a:cxn>
                    <a:cxn ang="0">
                      <a:pos x="110" y="58"/>
                    </a:cxn>
                    <a:cxn ang="0">
                      <a:pos x="110" y="63"/>
                    </a:cxn>
                    <a:cxn ang="0">
                      <a:pos x="123" y="59"/>
                    </a:cxn>
                    <a:cxn ang="0">
                      <a:pos x="135" y="63"/>
                    </a:cxn>
                    <a:cxn ang="0">
                      <a:pos x="144" y="57"/>
                    </a:cxn>
                    <a:cxn ang="0">
                      <a:pos x="159" y="49"/>
                    </a:cxn>
                    <a:cxn ang="0">
                      <a:pos x="174" y="49"/>
                    </a:cxn>
                    <a:cxn ang="0">
                      <a:pos x="188" y="33"/>
                    </a:cxn>
                    <a:cxn ang="0">
                      <a:pos x="196" y="24"/>
                    </a:cxn>
                    <a:cxn ang="0">
                      <a:pos x="235" y="0"/>
                    </a:cxn>
                    <a:cxn ang="0">
                      <a:pos x="253" y="102"/>
                    </a:cxn>
                    <a:cxn ang="0">
                      <a:pos x="247" y="104"/>
                    </a:cxn>
                    <a:cxn ang="0">
                      <a:pos x="249" y="113"/>
                    </a:cxn>
                    <a:cxn ang="0">
                      <a:pos x="251" y="132"/>
                    </a:cxn>
                    <a:cxn ang="0">
                      <a:pos x="249" y="152"/>
                    </a:cxn>
                    <a:cxn ang="0">
                      <a:pos x="247" y="158"/>
                    </a:cxn>
                    <a:cxn ang="0">
                      <a:pos x="247" y="169"/>
                    </a:cxn>
                    <a:cxn ang="0">
                      <a:pos x="244" y="182"/>
                    </a:cxn>
                    <a:cxn ang="0">
                      <a:pos x="233" y="199"/>
                    </a:cxn>
                    <a:cxn ang="0">
                      <a:pos x="215" y="204"/>
                    </a:cxn>
                    <a:cxn ang="0">
                      <a:pos x="210" y="214"/>
                    </a:cxn>
                    <a:cxn ang="0">
                      <a:pos x="201" y="223"/>
                    </a:cxn>
                    <a:cxn ang="0">
                      <a:pos x="199" y="233"/>
                    </a:cxn>
                    <a:cxn ang="0">
                      <a:pos x="199" y="243"/>
                    </a:cxn>
                    <a:cxn ang="0">
                      <a:pos x="193" y="240"/>
                    </a:cxn>
                    <a:cxn ang="0">
                      <a:pos x="184" y="243"/>
                    </a:cxn>
                    <a:cxn ang="0">
                      <a:pos x="183" y="253"/>
                    </a:cxn>
                    <a:cxn ang="0">
                      <a:pos x="180" y="260"/>
                    </a:cxn>
                    <a:cxn ang="0">
                      <a:pos x="183" y="272"/>
                    </a:cxn>
                    <a:cxn ang="0">
                      <a:pos x="178" y="281"/>
                    </a:cxn>
                    <a:cxn ang="0">
                      <a:pos x="166" y="288"/>
                    </a:cxn>
                    <a:cxn ang="0">
                      <a:pos x="161" y="289"/>
                    </a:cxn>
                    <a:cxn ang="0">
                      <a:pos x="152" y="281"/>
                    </a:cxn>
                    <a:cxn ang="0">
                      <a:pos x="144" y="275"/>
                    </a:cxn>
                    <a:cxn ang="0">
                      <a:pos x="135" y="269"/>
                    </a:cxn>
                    <a:cxn ang="0">
                      <a:pos x="126" y="279"/>
                    </a:cxn>
                    <a:cxn ang="0">
                      <a:pos x="117" y="282"/>
                    </a:cxn>
                    <a:cxn ang="0">
                      <a:pos x="106" y="275"/>
                    </a:cxn>
                    <a:cxn ang="0">
                      <a:pos x="98" y="282"/>
                    </a:cxn>
                    <a:cxn ang="0">
                      <a:pos x="83" y="274"/>
                    </a:cxn>
                    <a:cxn ang="0">
                      <a:pos x="71" y="274"/>
                    </a:cxn>
                    <a:cxn ang="0">
                      <a:pos x="58" y="263"/>
                    </a:cxn>
                    <a:cxn ang="0">
                      <a:pos x="43" y="253"/>
                    </a:cxn>
                    <a:cxn ang="0">
                      <a:pos x="30" y="252"/>
                    </a:cxn>
                    <a:cxn ang="0">
                      <a:pos x="9" y="128"/>
                    </a:cxn>
                  </a:cxnLst>
                  <a:rect l="0" t="0" r="r" b="b"/>
                  <a:pathLst>
                    <a:path w="253" h="289">
                      <a:moveTo>
                        <a:pt x="0" y="58"/>
                      </a:moveTo>
                      <a:lnTo>
                        <a:pt x="52" y="49"/>
                      </a:lnTo>
                      <a:lnTo>
                        <a:pt x="74" y="44"/>
                      </a:lnTo>
                      <a:lnTo>
                        <a:pt x="76" y="47"/>
                      </a:lnTo>
                      <a:lnTo>
                        <a:pt x="87" y="48"/>
                      </a:lnTo>
                      <a:lnTo>
                        <a:pt x="91" y="50"/>
                      </a:lnTo>
                      <a:lnTo>
                        <a:pt x="98" y="52"/>
                      </a:lnTo>
                      <a:lnTo>
                        <a:pt x="103" y="55"/>
                      </a:lnTo>
                      <a:lnTo>
                        <a:pt x="108" y="57"/>
                      </a:lnTo>
                      <a:lnTo>
                        <a:pt x="112" y="52"/>
                      </a:lnTo>
                      <a:lnTo>
                        <a:pt x="117" y="57"/>
                      </a:lnTo>
                      <a:lnTo>
                        <a:pt x="110" y="58"/>
                      </a:lnTo>
                      <a:lnTo>
                        <a:pt x="105" y="63"/>
                      </a:lnTo>
                      <a:lnTo>
                        <a:pt x="110" y="63"/>
                      </a:lnTo>
                      <a:lnTo>
                        <a:pt x="115" y="59"/>
                      </a:lnTo>
                      <a:lnTo>
                        <a:pt x="123" y="59"/>
                      </a:lnTo>
                      <a:lnTo>
                        <a:pt x="130" y="62"/>
                      </a:lnTo>
                      <a:lnTo>
                        <a:pt x="135" y="63"/>
                      </a:lnTo>
                      <a:lnTo>
                        <a:pt x="139" y="59"/>
                      </a:lnTo>
                      <a:lnTo>
                        <a:pt x="144" y="57"/>
                      </a:lnTo>
                      <a:lnTo>
                        <a:pt x="149" y="54"/>
                      </a:lnTo>
                      <a:lnTo>
                        <a:pt x="159" y="49"/>
                      </a:lnTo>
                      <a:lnTo>
                        <a:pt x="164" y="50"/>
                      </a:lnTo>
                      <a:lnTo>
                        <a:pt x="174" y="49"/>
                      </a:lnTo>
                      <a:lnTo>
                        <a:pt x="183" y="40"/>
                      </a:lnTo>
                      <a:lnTo>
                        <a:pt x="188" y="33"/>
                      </a:lnTo>
                      <a:lnTo>
                        <a:pt x="193" y="28"/>
                      </a:lnTo>
                      <a:lnTo>
                        <a:pt x="196" y="24"/>
                      </a:lnTo>
                      <a:lnTo>
                        <a:pt x="207" y="18"/>
                      </a:lnTo>
                      <a:lnTo>
                        <a:pt x="235" y="0"/>
                      </a:lnTo>
                      <a:lnTo>
                        <a:pt x="235" y="4"/>
                      </a:lnTo>
                      <a:lnTo>
                        <a:pt x="253" y="102"/>
                      </a:lnTo>
                      <a:lnTo>
                        <a:pt x="249" y="104"/>
                      </a:lnTo>
                      <a:lnTo>
                        <a:pt x="247" y="104"/>
                      </a:lnTo>
                      <a:lnTo>
                        <a:pt x="246" y="108"/>
                      </a:lnTo>
                      <a:lnTo>
                        <a:pt x="249" y="113"/>
                      </a:lnTo>
                      <a:lnTo>
                        <a:pt x="252" y="127"/>
                      </a:lnTo>
                      <a:lnTo>
                        <a:pt x="251" y="132"/>
                      </a:lnTo>
                      <a:lnTo>
                        <a:pt x="248" y="147"/>
                      </a:lnTo>
                      <a:lnTo>
                        <a:pt x="249" y="152"/>
                      </a:lnTo>
                      <a:lnTo>
                        <a:pt x="248" y="158"/>
                      </a:lnTo>
                      <a:lnTo>
                        <a:pt x="247" y="158"/>
                      </a:lnTo>
                      <a:lnTo>
                        <a:pt x="247" y="164"/>
                      </a:lnTo>
                      <a:lnTo>
                        <a:pt x="247" y="169"/>
                      </a:lnTo>
                      <a:lnTo>
                        <a:pt x="247" y="174"/>
                      </a:lnTo>
                      <a:lnTo>
                        <a:pt x="244" y="182"/>
                      </a:lnTo>
                      <a:lnTo>
                        <a:pt x="239" y="189"/>
                      </a:lnTo>
                      <a:lnTo>
                        <a:pt x="233" y="199"/>
                      </a:lnTo>
                      <a:lnTo>
                        <a:pt x="223" y="206"/>
                      </a:lnTo>
                      <a:lnTo>
                        <a:pt x="215" y="204"/>
                      </a:lnTo>
                      <a:lnTo>
                        <a:pt x="210" y="210"/>
                      </a:lnTo>
                      <a:lnTo>
                        <a:pt x="210" y="214"/>
                      </a:lnTo>
                      <a:lnTo>
                        <a:pt x="204" y="218"/>
                      </a:lnTo>
                      <a:lnTo>
                        <a:pt x="201" y="223"/>
                      </a:lnTo>
                      <a:lnTo>
                        <a:pt x="201" y="228"/>
                      </a:lnTo>
                      <a:lnTo>
                        <a:pt x="199" y="233"/>
                      </a:lnTo>
                      <a:lnTo>
                        <a:pt x="203" y="238"/>
                      </a:lnTo>
                      <a:lnTo>
                        <a:pt x="199" y="243"/>
                      </a:lnTo>
                      <a:lnTo>
                        <a:pt x="198" y="248"/>
                      </a:lnTo>
                      <a:lnTo>
                        <a:pt x="193" y="240"/>
                      </a:lnTo>
                      <a:lnTo>
                        <a:pt x="188" y="238"/>
                      </a:lnTo>
                      <a:lnTo>
                        <a:pt x="184" y="243"/>
                      </a:lnTo>
                      <a:lnTo>
                        <a:pt x="183" y="248"/>
                      </a:lnTo>
                      <a:lnTo>
                        <a:pt x="183" y="253"/>
                      </a:lnTo>
                      <a:lnTo>
                        <a:pt x="181" y="255"/>
                      </a:lnTo>
                      <a:lnTo>
                        <a:pt x="180" y="260"/>
                      </a:lnTo>
                      <a:lnTo>
                        <a:pt x="181" y="263"/>
                      </a:lnTo>
                      <a:lnTo>
                        <a:pt x="183" y="272"/>
                      </a:lnTo>
                      <a:lnTo>
                        <a:pt x="178" y="275"/>
                      </a:lnTo>
                      <a:lnTo>
                        <a:pt x="178" y="281"/>
                      </a:lnTo>
                      <a:lnTo>
                        <a:pt x="174" y="286"/>
                      </a:lnTo>
                      <a:lnTo>
                        <a:pt x="166" y="288"/>
                      </a:lnTo>
                      <a:lnTo>
                        <a:pt x="161" y="289"/>
                      </a:lnTo>
                      <a:lnTo>
                        <a:pt x="161" y="289"/>
                      </a:lnTo>
                      <a:lnTo>
                        <a:pt x="157" y="284"/>
                      </a:lnTo>
                      <a:lnTo>
                        <a:pt x="152" y="281"/>
                      </a:lnTo>
                      <a:lnTo>
                        <a:pt x="149" y="279"/>
                      </a:lnTo>
                      <a:lnTo>
                        <a:pt x="144" y="275"/>
                      </a:lnTo>
                      <a:lnTo>
                        <a:pt x="140" y="267"/>
                      </a:lnTo>
                      <a:lnTo>
                        <a:pt x="135" y="269"/>
                      </a:lnTo>
                      <a:lnTo>
                        <a:pt x="129" y="274"/>
                      </a:lnTo>
                      <a:lnTo>
                        <a:pt x="126" y="279"/>
                      </a:lnTo>
                      <a:lnTo>
                        <a:pt x="121" y="279"/>
                      </a:lnTo>
                      <a:lnTo>
                        <a:pt x="117" y="282"/>
                      </a:lnTo>
                      <a:lnTo>
                        <a:pt x="112" y="277"/>
                      </a:lnTo>
                      <a:lnTo>
                        <a:pt x="106" y="275"/>
                      </a:lnTo>
                      <a:lnTo>
                        <a:pt x="101" y="277"/>
                      </a:lnTo>
                      <a:lnTo>
                        <a:pt x="98" y="282"/>
                      </a:lnTo>
                      <a:lnTo>
                        <a:pt x="93" y="282"/>
                      </a:lnTo>
                      <a:lnTo>
                        <a:pt x="83" y="274"/>
                      </a:lnTo>
                      <a:lnTo>
                        <a:pt x="81" y="273"/>
                      </a:lnTo>
                      <a:lnTo>
                        <a:pt x="71" y="274"/>
                      </a:lnTo>
                      <a:lnTo>
                        <a:pt x="66" y="273"/>
                      </a:lnTo>
                      <a:lnTo>
                        <a:pt x="58" y="263"/>
                      </a:lnTo>
                      <a:lnTo>
                        <a:pt x="56" y="258"/>
                      </a:lnTo>
                      <a:lnTo>
                        <a:pt x="43" y="253"/>
                      </a:lnTo>
                      <a:lnTo>
                        <a:pt x="35" y="255"/>
                      </a:lnTo>
                      <a:lnTo>
                        <a:pt x="30" y="252"/>
                      </a:lnTo>
                      <a:lnTo>
                        <a:pt x="24" y="255"/>
                      </a:lnTo>
                      <a:lnTo>
                        <a:pt x="9" y="128"/>
                      </a:lnTo>
                      <a:lnTo>
                        <a:pt x="0" y="58"/>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54" name="Freeform 49"/>
                <p:cNvSpPr>
                  <a:spLocks/>
                </p:cNvSpPr>
                <p:nvPr/>
              </p:nvSpPr>
              <p:spPr bwMode="auto">
                <a:xfrm>
                  <a:off x="3721" y="2459"/>
                  <a:ext cx="457" cy="472"/>
                </a:xfrm>
                <a:custGeom>
                  <a:avLst/>
                  <a:gdLst/>
                  <a:ahLst/>
                  <a:cxnLst>
                    <a:cxn ang="0">
                      <a:pos x="80" y="12"/>
                    </a:cxn>
                    <a:cxn ang="0">
                      <a:pos x="144" y="18"/>
                    </a:cxn>
                    <a:cxn ang="0">
                      <a:pos x="150" y="30"/>
                    </a:cxn>
                    <a:cxn ang="0">
                      <a:pos x="171" y="38"/>
                    </a:cxn>
                    <a:cxn ang="0">
                      <a:pos x="184" y="52"/>
                    </a:cxn>
                    <a:cxn ang="0">
                      <a:pos x="208" y="79"/>
                    </a:cxn>
                    <a:cxn ang="0">
                      <a:pos x="225" y="95"/>
                    </a:cxn>
                    <a:cxn ang="0">
                      <a:pos x="241" y="103"/>
                    </a:cxn>
                    <a:cxn ang="0">
                      <a:pos x="246" y="115"/>
                    </a:cxn>
                    <a:cxn ang="0">
                      <a:pos x="257" y="124"/>
                    </a:cxn>
                    <a:cxn ang="0">
                      <a:pos x="267" y="131"/>
                    </a:cxn>
                    <a:cxn ang="0">
                      <a:pos x="283" y="149"/>
                    </a:cxn>
                    <a:cxn ang="0">
                      <a:pos x="287" y="164"/>
                    </a:cxn>
                    <a:cxn ang="0">
                      <a:pos x="302" y="175"/>
                    </a:cxn>
                    <a:cxn ang="0">
                      <a:pos x="308" y="190"/>
                    </a:cxn>
                    <a:cxn ang="0">
                      <a:pos x="322" y="202"/>
                    </a:cxn>
                    <a:cxn ang="0">
                      <a:pos x="330" y="204"/>
                    </a:cxn>
                    <a:cxn ang="0">
                      <a:pos x="324" y="217"/>
                    </a:cxn>
                    <a:cxn ang="0">
                      <a:pos x="315" y="219"/>
                    </a:cxn>
                    <a:cxn ang="0">
                      <a:pos x="310" y="229"/>
                    </a:cxn>
                    <a:cxn ang="0">
                      <a:pos x="316" y="234"/>
                    </a:cxn>
                    <a:cxn ang="0">
                      <a:pos x="312" y="242"/>
                    </a:cxn>
                    <a:cxn ang="0">
                      <a:pos x="314" y="247"/>
                    </a:cxn>
                    <a:cxn ang="0">
                      <a:pos x="308" y="261"/>
                    </a:cxn>
                    <a:cxn ang="0">
                      <a:pos x="297" y="259"/>
                    </a:cxn>
                    <a:cxn ang="0">
                      <a:pos x="312" y="263"/>
                    </a:cxn>
                    <a:cxn ang="0">
                      <a:pos x="301" y="273"/>
                    </a:cxn>
                    <a:cxn ang="0">
                      <a:pos x="303" y="283"/>
                    </a:cxn>
                    <a:cxn ang="0">
                      <a:pos x="301" y="290"/>
                    </a:cxn>
                    <a:cxn ang="0">
                      <a:pos x="301" y="298"/>
                    </a:cxn>
                    <a:cxn ang="0">
                      <a:pos x="301" y="310"/>
                    </a:cxn>
                    <a:cxn ang="0">
                      <a:pos x="282" y="306"/>
                    </a:cxn>
                    <a:cxn ang="0">
                      <a:pos x="271" y="308"/>
                    </a:cxn>
                    <a:cxn ang="0">
                      <a:pos x="272" y="322"/>
                    </a:cxn>
                    <a:cxn ang="0">
                      <a:pos x="268" y="341"/>
                    </a:cxn>
                    <a:cxn ang="0">
                      <a:pos x="254" y="327"/>
                    </a:cxn>
                    <a:cxn ang="0">
                      <a:pos x="82" y="330"/>
                    </a:cxn>
                    <a:cxn ang="0">
                      <a:pos x="72" y="310"/>
                    </a:cxn>
                    <a:cxn ang="0">
                      <a:pos x="68" y="290"/>
                    </a:cxn>
                    <a:cxn ang="0">
                      <a:pos x="66" y="273"/>
                    </a:cxn>
                    <a:cxn ang="0">
                      <a:pos x="61" y="249"/>
                    </a:cxn>
                    <a:cxn ang="0">
                      <a:pos x="64" y="229"/>
                    </a:cxn>
                    <a:cxn ang="0">
                      <a:pos x="64" y="219"/>
                    </a:cxn>
                    <a:cxn ang="0">
                      <a:pos x="62" y="204"/>
                    </a:cxn>
                    <a:cxn ang="0">
                      <a:pos x="48" y="184"/>
                    </a:cxn>
                    <a:cxn ang="0">
                      <a:pos x="23" y="93"/>
                    </a:cxn>
                  </a:cxnLst>
                  <a:rect l="0" t="0" r="r" b="b"/>
                  <a:pathLst>
                    <a:path w="330" h="341">
                      <a:moveTo>
                        <a:pt x="0" y="22"/>
                      </a:moveTo>
                      <a:lnTo>
                        <a:pt x="54" y="14"/>
                      </a:lnTo>
                      <a:lnTo>
                        <a:pt x="80" y="12"/>
                      </a:lnTo>
                      <a:lnTo>
                        <a:pt x="154" y="0"/>
                      </a:lnTo>
                      <a:lnTo>
                        <a:pt x="154" y="4"/>
                      </a:lnTo>
                      <a:lnTo>
                        <a:pt x="144" y="18"/>
                      </a:lnTo>
                      <a:lnTo>
                        <a:pt x="142" y="23"/>
                      </a:lnTo>
                      <a:lnTo>
                        <a:pt x="145" y="28"/>
                      </a:lnTo>
                      <a:lnTo>
                        <a:pt x="150" y="30"/>
                      </a:lnTo>
                      <a:lnTo>
                        <a:pt x="155" y="32"/>
                      </a:lnTo>
                      <a:lnTo>
                        <a:pt x="164" y="39"/>
                      </a:lnTo>
                      <a:lnTo>
                        <a:pt x="171" y="38"/>
                      </a:lnTo>
                      <a:lnTo>
                        <a:pt x="176" y="42"/>
                      </a:lnTo>
                      <a:lnTo>
                        <a:pt x="179" y="47"/>
                      </a:lnTo>
                      <a:lnTo>
                        <a:pt x="184" y="52"/>
                      </a:lnTo>
                      <a:lnTo>
                        <a:pt x="185" y="57"/>
                      </a:lnTo>
                      <a:lnTo>
                        <a:pt x="198" y="73"/>
                      </a:lnTo>
                      <a:lnTo>
                        <a:pt x="208" y="79"/>
                      </a:lnTo>
                      <a:lnTo>
                        <a:pt x="217" y="83"/>
                      </a:lnTo>
                      <a:lnTo>
                        <a:pt x="222" y="90"/>
                      </a:lnTo>
                      <a:lnTo>
                        <a:pt x="225" y="95"/>
                      </a:lnTo>
                      <a:lnTo>
                        <a:pt x="228" y="97"/>
                      </a:lnTo>
                      <a:lnTo>
                        <a:pt x="233" y="98"/>
                      </a:lnTo>
                      <a:lnTo>
                        <a:pt x="241" y="103"/>
                      </a:lnTo>
                      <a:lnTo>
                        <a:pt x="244" y="106"/>
                      </a:lnTo>
                      <a:lnTo>
                        <a:pt x="244" y="110"/>
                      </a:lnTo>
                      <a:lnTo>
                        <a:pt x="246" y="115"/>
                      </a:lnTo>
                      <a:lnTo>
                        <a:pt x="252" y="117"/>
                      </a:lnTo>
                      <a:lnTo>
                        <a:pt x="252" y="122"/>
                      </a:lnTo>
                      <a:lnTo>
                        <a:pt x="257" y="124"/>
                      </a:lnTo>
                      <a:lnTo>
                        <a:pt x="257" y="125"/>
                      </a:lnTo>
                      <a:lnTo>
                        <a:pt x="262" y="130"/>
                      </a:lnTo>
                      <a:lnTo>
                        <a:pt x="267" y="131"/>
                      </a:lnTo>
                      <a:lnTo>
                        <a:pt x="277" y="137"/>
                      </a:lnTo>
                      <a:lnTo>
                        <a:pt x="277" y="141"/>
                      </a:lnTo>
                      <a:lnTo>
                        <a:pt x="283" y="149"/>
                      </a:lnTo>
                      <a:lnTo>
                        <a:pt x="286" y="154"/>
                      </a:lnTo>
                      <a:lnTo>
                        <a:pt x="286" y="159"/>
                      </a:lnTo>
                      <a:lnTo>
                        <a:pt x="287" y="164"/>
                      </a:lnTo>
                      <a:lnTo>
                        <a:pt x="292" y="168"/>
                      </a:lnTo>
                      <a:lnTo>
                        <a:pt x="298" y="170"/>
                      </a:lnTo>
                      <a:lnTo>
                        <a:pt x="302" y="175"/>
                      </a:lnTo>
                      <a:lnTo>
                        <a:pt x="305" y="180"/>
                      </a:lnTo>
                      <a:lnTo>
                        <a:pt x="308" y="185"/>
                      </a:lnTo>
                      <a:lnTo>
                        <a:pt x="308" y="190"/>
                      </a:lnTo>
                      <a:lnTo>
                        <a:pt x="308" y="195"/>
                      </a:lnTo>
                      <a:lnTo>
                        <a:pt x="312" y="199"/>
                      </a:lnTo>
                      <a:lnTo>
                        <a:pt x="322" y="202"/>
                      </a:lnTo>
                      <a:lnTo>
                        <a:pt x="325" y="203"/>
                      </a:lnTo>
                      <a:lnTo>
                        <a:pt x="327" y="203"/>
                      </a:lnTo>
                      <a:lnTo>
                        <a:pt x="330" y="204"/>
                      </a:lnTo>
                      <a:lnTo>
                        <a:pt x="329" y="209"/>
                      </a:lnTo>
                      <a:lnTo>
                        <a:pt x="324" y="212"/>
                      </a:lnTo>
                      <a:lnTo>
                        <a:pt x="324" y="217"/>
                      </a:lnTo>
                      <a:lnTo>
                        <a:pt x="320" y="217"/>
                      </a:lnTo>
                      <a:lnTo>
                        <a:pt x="315" y="214"/>
                      </a:lnTo>
                      <a:lnTo>
                        <a:pt x="315" y="219"/>
                      </a:lnTo>
                      <a:lnTo>
                        <a:pt x="320" y="223"/>
                      </a:lnTo>
                      <a:lnTo>
                        <a:pt x="316" y="229"/>
                      </a:lnTo>
                      <a:lnTo>
                        <a:pt x="310" y="229"/>
                      </a:lnTo>
                      <a:lnTo>
                        <a:pt x="311" y="234"/>
                      </a:lnTo>
                      <a:lnTo>
                        <a:pt x="316" y="233"/>
                      </a:lnTo>
                      <a:lnTo>
                        <a:pt x="316" y="234"/>
                      </a:lnTo>
                      <a:lnTo>
                        <a:pt x="315" y="239"/>
                      </a:lnTo>
                      <a:lnTo>
                        <a:pt x="310" y="237"/>
                      </a:lnTo>
                      <a:lnTo>
                        <a:pt x="312" y="242"/>
                      </a:lnTo>
                      <a:lnTo>
                        <a:pt x="307" y="246"/>
                      </a:lnTo>
                      <a:lnTo>
                        <a:pt x="310" y="248"/>
                      </a:lnTo>
                      <a:lnTo>
                        <a:pt x="314" y="247"/>
                      </a:lnTo>
                      <a:lnTo>
                        <a:pt x="311" y="256"/>
                      </a:lnTo>
                      <a:lnTo>
                        <a:pt x="308" y="256"/>
                      </a:lnTo>
                      <a:lnTo>
                        <a:pt x="308" y="261"/>
                      </a:lnTo>
                      <a:lnTo>
                        <a:pt x="303" y="261"/>
                      </a:lnTo>
                      <a:lnTo>
                        <a:pt x="298" y="259"/>
                      </a:lnTo>
                      <a:lnTo>
                        <a:pt x="297" y="259"/>
                      </a:lnTo>
                      <a:lnTo>
                        <a:pt x="302" y="262"/>
                      </a:lnTo>
                      <a:lnTo>
                        <a:pt x="306" y="262"/>
                      </a:lnTo>
                      <a:lnTo>
                        <a:pt x="312" y="263"/>
                      </a:lnTo>
                      <a:lnTo>
                        <a:pt x="310" y="268"/>
                      </a:lnTo>
                      <a:lnTo>
                        <a:pt x="306" y="276"/>
                      </a:lnTo>
                      <a:lnTo>
                        <a:pt x="301" y="273"/>
                      </a:lnTo>
                      <a:lnTo>
                        <a:pt x="300" y="278"/>
                      </a:lnTo>
                      <a:lnTo>
                        <a:pt x="306" y="278"/>
                      </a:lnTo>
                      <a:lnTo>
                        <a:pt x="303" y="283"/>
                      </a:lnTo>
                      <a:lnTo>
                        <a:pt x="300" y="281"/>
                      </a:lnTo>
                      <a:lnTo>
                        <a:pt x="303" y="285"/>
                      </a:lnTo>
                      <a:lnTo>
                        <a:pt x="301" y="290"/>
                      </a:lnTo>
                      <a:lnTo>
                        <a:pt x="305" y="290"/>
                      </a:lnTo>
                      <a:lnTo>
                        <a:pt x="302" y="295"/>
                      </a:lnTo>
                      <a:lnTo>
                        <a:pt x="301" y="298"/>
                      </a:lnTo>
                      <a:lnTo>
                        <a:pt x="305" y="303"/>
                      </a:lnTo>
                      <a:lnTo>
                        <a:pt x="303" y="308"/>
                      </a:lnTo>
                      <a:lnTo>
                        <a:pt x="301" y="310"/>
                      </a:lnTo>
                      <a:lnTo>
                        <a:pt x="300" y="310"/>
                      </a:lnTo>
                      <a:lnTo>
                        <a:pt x="295" y="310"/>
                      </a:lnTo>
                      <a:lnTo>
                        <a:pt x="282" y="306"/>
                      </a:lnTo>
                      <a:lnTo>
                        <a:pt x="277" y="305"/>
                      </a:lnTo>
                      <a:lnTo>
                        <a:pt x="273" y="308"/>
                      </a:lnTo>
                      <a:lnTo>
                        <a:pt x="271" y="308"/>
                      </a:lnTo>
                      <a:lnTo>
                        <a:pt x="269" y="313"/>
                      </a:lnTo>
                      <a:lnTo>
                        <a:pt x="269" y="319"/>
                      </a:lnTo>
                      <a:lnTo>
                        <a:pt x="272" y="322"/>
                      </a:lnTo>
                      <a:lnTo>
                        <a:pt x="273" y="327"/>
                      </a:lnTo>
                      <a:lnTo>
                        <a:pt x="273" y="337"/>
                      </a:lnTo>
                      <a:lnTo>
                        <a:pt x="268" y="341"/>
                      </a:lnTo>
                      <a:lnTo>
                        <a:pt x="263" y="341"/>
                      </a:lnTo>
                      <a:lnTo>
                        <a:pt x="259" y="331"/>
                      </a:lnTo>
                      <a:lnTo>
                        <a:pt x="254" y="327"/>
                      </a:lnTo>
                      <a:lnTo>
                        <a:pt x="87" y="340"/>
                      </a:lnTo>
                      <a:lnTo>
                        <a:pt x="83" y="335"/>
                      </a:lnTo>
                      <a:lnTo>
                        <a:pt x="82" y="330"/>
                      </a:lnTo>
                      <a:lnTo>
                        <a:pt x="76" y="320"/>
                      </a:lnTo>
                      <a:lnTo>
                        <a:pt x="76" y="317"/>
                      </a:lnTo>
                      <a:lnTo>
                        <a:pt x="72" y="310"/>
                      </a:lnTo>
                      <a:lnTo>
                        <a:pt x="68" y="305"/>
                      </a:lnTo>
                      <a:lnTo>
                        <a:pt x="66" y="300"/>
                      </a:lnTo>
                      <a:lnTo>
                        <a:pt x="68" y="290"/>
                      </a:lnTo>
                      <a:lnTo>
                        <a:pt x="67" y="285"/>
                      </a:lnTo>
                      <a:lnTo>
                        <a:pt x="68" y="280"/>
                      </a:lnTo>
                      <a:lnTo>
                        <a:pt x="66" y="273"/>
                      </a:lnTo>
                      <a:lnTo>
                        <a:pt x="62" y="267"/>
                      </a:lnTo>
                      <a:lnTo>
                        <a:pt x="59" y="258"/>
                      </a:lnTo>
                      <a:lnTo>
                        <a:pt x="61" y="249"/>
                      </a:lnTo>
                      <a:lnTo>
                        <a:pt x="62" y="243"/>
                      </a:lnTo>
                      <a:lnTo>
                        <a:pt x="62" y="234"/>
                      </a:lnTo>
                      <a:lnTo>
                        <a:pt x="64" y="229"/>
                      </a:lnTo>
                      <a:lnTo>
                        <a:pt x="69" y="225"/>
                      </a:lnTo>
                      <a:lnTo>
                        <a:pt x="68" y="222"/>
                      </a:lnTo>
                      <a:lnTo>
                        <a:pt x="64" y="219"/>
                      </a:lnTo>
                      <a:lnTo>
                        <a:pt x="64" y="212"/>
                      </a:lnTo>
                      <a:lnTo>
                        <a:pt x="62" y="205"/>
                      </a:lnTo>
                      <a:lnTo>
                        <a:pt x="62" y="204"/>
                      </a:lnTo>
                      <a:lnTo>
                        <a:pt x="56" y="198"/>
                      </a:lnTo>
                      <a:lnTo>
                        <a:pt x="52" y="189"/>
                      </a:lnTo>
                      <a:lnTo>
                        <a:pt x="48" y="184"/>
                      </a:lnTo>
                      <a:lnTo>
                        <a:pt x="47" y="179"/>
                      </a:lnTo>
                      <a:lnTo>
                        <a:pt x="46" y="176"/>
                      </a:lnTo>
                      <a:lnTo>
                        <a:pt x="23" y="93"/>
                      </a:lnTo>
                      <a:lnTo>
                        <a:pt x="0" y="22"/>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55" name="Freeform 50"/>
                <p:cNvSpPr>
                  <a:spLocks/>
                </p:cNvSpPr>
                <p:nvPr/>
              </p:nvSpPr>
              <p:spPr bwMode="auto">
                <a:xfrm>
                  <a:off x="3721" y="2459"/>
                  <a:ext cx="457" cy="472"/>
                </a:xfrm>
                <a:custGeom>
                  <a:avLst/>
                  <a:gdLst/>
                  <a:ahLst/>
                  <a:cxnLst>
                    <a:cxn ang="0">
                      <a:pos x="80" y="12"/>
                    </a:cxn>
                    <a:cxn ang="0">
                      <a:pos x="144" y="18"/>
                    </a:cxn>
                    <a:cxn ang="0">
                      <a:pos x="150" y="30"/>
                    </a:cxn>
                    <a:cxn ang="0">
                      <a:pos x="171" y="38"/>
                    </a:cxn>
                    <a:cxn ang="0">
                      <a:pos x="184" y="52"/>
                    </a:cxn>
                    <a:cxn ang="0">
                      <a:pos x="208" y="79"/>
                    </a:cxn>
                    <a:cxn ang="0">
                      <a:pos x="225" y="95"/>
                    </a:cxn>
                    <a:cxn ang="0">
                      <a:pos x="241" y="103"/>
                    </a:cxn>
                    <a:cxn ang="0">
                      <a:pos x="246" y="115"/>
                    </a:cxn>
                    <a:cxn ang="0">
                      <a:pos x="257" y="124"/>
                    </a:cxn>
                    <a:cxn ang="0">
                      <a:pos x="267" y="131"/>
                    </a:cxn>
                    <a:cxn ang="0">
                      <a:pos x="283" y="149"/>
                    </a:cxn>
                    <a:cxn ang="0">
                      <a:pos x="287" y="164"/>
                    </a:cxn>
                    <a:cxn ang="0">
                      <a:pos x="302" y="175"/>
                    </a:cxn>
                    <a:cxn ang="0">
                      <a:pos x="308" y="190"/>
                    </a:cxn>
                    <a:cxn ang="0">
                      <a:pos x="322" y="202"/>
                    </a:cxn>
                    <a:cxn ang="0">
                      <a:pos x="330" y="204"/>
                    </a:cxn>
                    <a:cxn ang="0">
                      <a:pos x="324" y="217"/>
                    </a:cxn>
                    <a:cxn ang="0">
                      <a:pos x="315" y="219"/>
                    </a:cxn>
                    <a:cxn ang="0">
                      <a:pos x="310" y="229"/>
                    </a:cxn>
                    <a:cxn ang="0">
                      <a:pos x="316" y="234"/>
                    </a:cxn>
                    <a:cxn ang="0">
                      <a:pos x="312" y="242"/>
                    </a:cxn>
                    <a:cxn ang="0">
                      <a:pos x="314" y="247"/>
                    </a:cxn>
                    <a:cxn ang="0">
                      <a:pos x="308" y="261"/>
                    </a:cxn>
                    <a:cxn ang="0">
                      <a:pos x="297" y="259"/>
                    </a:cxn>
                    <a:cxn ang="0">
                      <a:pos x="312" y="263"/>
                    </a:cxn>
                    <a:cxn ang="0">
                      <a:pos x="301" y="273"/>
                    </a:cxn>
                    <a:cxn ang="0">
                      <a:pos x="303" y="283"/>
                    </a:cxn>
                    <a:cxn ang="0">
                      <a:pos x="301" y="290"/>
                    </a:cxn>
                    <a:cxn ang="0">
                      <a:pos x="301" y="298"/>
                    </a:cxn>
                    <a:cxn ang="0">
                      <a:pos x="301" y="310"/>
                    </a:cxn>
                    <a:cxn ang="0">
                      <a:pos x="282" y="306"/>
                    </a:cxn>
                    <a:cxn ang="0">
                      <a:pos x="271" y="308"/>
                    </a:cxn>
                    <a:cxn ang="0">
                      <a:pos x="272" y="322"/>
                    </a:cxn>
                    <a:cxn ang="0">
                      <a:pos x="268" y="341"/>
                    </a:cxn>
                    <a:cxn ang="0">
                      <a:pos x="254" y="327"/>
                    </a:cxn>
                    <a:cxn ang="0">
                      <a:pos x="82" y="330"/>
                    </a:cxn>
                    <a:cxn ang="0">
                      <a:pos x="72" y="310"/>
                    </a:cxn>
                    <a:cxn ang="0">
                      <a:pos x="68" y="290"/>
                    </a:cxn>
                    <a:cxn ang="0">
                      <a:pos x="66" y="273"/>
                    </a:cxn>
                    <a:cxn ang="0">
                      <a:pos x="61" y="249"/>
                    </a:cxn>
                    <a:cxn ang="0">
                      <a:pos x="64" y="229"/>
                    </a:cxn>
                    <a:cxn ang="0">
                      <a:pos x="64" y="219"/>
                    </a:cxn>
                    <a:cxn ang="0">
                      <a:pos x="62" y="204"/>
                    </a:cxn>
                    <a:cxn ang="0">
                      <a:pos x="48" y="184"/>
                    </a:cxn>
                    <a:cxn ang="0">
                      <a:pos x="23" y="93"/>
                    </a:cxn>
                  </a:cxnLst>
                  <a:rect l="0" t="0" r="r" b="b"/>
                  <a:pathLst>
                    <a:path w="330" h="341">
                      <a:moveTo>
                        <a:pt x="0" y="22"/>
                      </a:moveTo>
                      <a:lnTo>
                        <a:pt x="54" y="14"/>
                      </a:lnTo>
                      <a:lnTo>
                        <a:pt x="80" y="12"/>
                      </a:lnTo>
                      <a:lnTo>
                        <a:pt x="154" y="0"/>
                      </a:lnTo>
                      <a:lnTo>
                        <a:pt x="154" y="4"/>
                      </a:lnTo>
                      <a:lnTo>
                        <a:pt x="144" y="18"/>
                      </a:lnTo>
                      <a:lnTo>
                        <a:pt x="142" y="23"/>
                      </a:lnTo>
                      <a:lnTo>
                        <a:pt x="145" y="28"/>
                      </a:lnTo>
                      <a:lnTo>
                        <a:pt x="150" y="30"/>
                      </a:lnTo>
                      <a:lnTo>
                        <a:pt x="155" y="32"/>
                      </a:lnTo>
                      <a:lnTo>
                        <a:pt x="164" y="39"/>
                      </a:lnTo>
                      <a:lnTo>
                        <a:pt x="171" y="38"/>
                      </a:lnTo>
                      <a:lnTo>
                        <a:pt x="176" y="42"/>
                      </a:lnTo>
                      <a:lnTo>
                        <a:pt x="179" y="47"/>
                      </a:lnTo>
                      <a:lnTo>
                        <a:pt x="184" y="52"/>
                      </a:lnTo>
                      <a:lnTo>
                        <a:pt x="185" y="57"/>
                      </a:lnTo>
                      <a:lnTo>
                        <a:pt x="198" y="73"/>
                      </a:lnTo>
                      <a:lnTo>
                        <a:pt x="208" y="79"/>
                      </a:lnTo>
                      <a:lnTo>
                        <a:pt x="217" y="83"/>
                      </a:lnTo>
                      <a:lnTo>
                        <a:pt x="222" y="90"/>
                      </a:lnTo>
                      <a:lnTo>
                        <a:pt x="225" y="95"/>
                      </a:lnTo>
                      <a:lnTo>
                        <a:pt x="228" y="97"/>
                      </a:lnTo>
                      <a:lnTo>
                        <a:pt x="233" y="98"/>
                      </a:lnTo>
                      <a:lnTo>
                        <a:pt x="241" y="103"/>
                      </a:lnTo>
                      <a:lnTo>
                        <a:pt x="244" y="106"/>
                      </a:lnTo>
                      <a:lnTo>
                        <a:pt x="244" y="110"/>
                      </a:lnTo>
                      <a:lnTo>
                        <a:pt x="246" y="115"/>
                      </a:lnTo>
                      <a:lnTo>
                        <a:pt x="252" y="117"/>
                      </a:lnTo>
                      <a:lnTo>
                        <a:pt x="252" y="122"/>
                      </a:lnTo>
                      <a:lnTo>
                        <a:pt x="257" y="124"/>
                      </a:lnTo>
                      <a:lnTo>
                        <a:pt x="257" y="125"/>
                      </a:lnTo>
                      <a:lnTo>
                        <a:pt x="262" y="130"/>
                      </a:lnTo>
                      <a:lnTo>
                        <a:pt x="267" y="131"/>
                      </a:lnTo>
                      <a:lnTo>
                        <a:pt x="277" y="137"/>
                      </a:lnTo>
                      <a:lnTo>
                        <a:pt x="277" y="141"/>
                      </a:lnTo>
                      <a:lnTo>
                        <a:pt x="283" y="149"/>
                      </a:lnTo>
                      <a:lnTo>
                        <a:pt x="286" y="154"/>
                      </a:lnTo>
                      <a:lnTo>
                        <a:pt x="286" y="159"/>
                      </a:lnTo>
                      <a:lnTo>
                        <a:pt x="287" y="164"/>
                      </a:lnTo>
                      <a:lnTo>
                        <a:pt x="292" y="168"/>
                      </a:lnTo>
                      <a:lnTo>
                        <a:pt x="298" y="170"/>
                      </a:lnTo>
                      <a:lnTo>
                        <a:pt x="302" y="175"/>
                      </a:lnTo>
                      <a:lnTo>
                        <a:pt x="305" y="180"/>
                      </a:lnTo>
                      <a:lnTo>
                        <a:pt x="308" y="185"/>
                      </a:lnTo>
                      <a:lnTo>
                        <a:pt x="308" y="190"/>
                      </a:lnTo>
                      <a:lnTo>
                        <a:pt x="308" y="195"/>
                      </a:lnTo>
                      <a:lnTo>
                        <a:pt x="312" y="199"/>
                      </a:lnTo>
                      <a:lnTo>
                        <a:pt x="322" y="202"/>
                      </a:lnTo>
                      <a:lnTo>
                        <a:pt x="325" y="203"/>
                      </a:lnTo>
                      <a:lnTo>
                        <a:pt x="327" y="203"/>
                      </a:lnTo>
                      <a:lnTo>
                        <a:pt x="330" y="204"/>
                      </a:lnTo>
                      <a:lnTo>
                        <a:pt x="329" y="209"/>
                      </a:lnTo>
                      <a:lnTo>
                        <a:pt x="324" y="212"/>
                      </a:lnTo>
                      <a:lnTo>
                        <a:pt x="324" y="217"/>
                      </a:lnTo>
                      <a:lnTo>
                        <a:pt x="320" y="217"/>
                      </a:lnTo>
                      <a:lnTo>
                        <a:pt x="315" y="214"/>
                      </a:lnTo>
                      <a:lnTo>
                        <a:pt x="315" y="219"/>
                      </a:lnTo>
                      <a:lnTo>
                        <a:pt x="320" y="223"/>
                      </a:lnTo>
                      <a:lnTo>
                        <a:pt x="316" y="229"/>
                      </a:lnTo>
                      <a:lnTo>
                        <a:pt x="310" y="229"/>
                      </a:lnTo>
                      <a:lnTo>
                        <a:pt x="311" y="234"/>
                      </a:lnTo>
                      <a:lnTo>
                        <a:pt x="316" y="233"/>
                      </a:lnTo>
                      <a:lnTo>
                        <a:pt x="316" y="234"/>
                      </a:lnTo>
                      <a:lnTo>
                        <a:pt x="315" y="239"/>
                      </a:lnTo>
                      <a:lnTo>
                        <a:pt x="310" y="237"/>
                      </a:lnTo>
                      <a:lnTo>
                        <a:pt x="312" y="242"/>
                      </a:lnTo>
                      <a:lnTo>
                        <a:pt x="307" y="246"/>
                      </a:lnTo>
                      <a:lnTo>
                        <a:pt x="310" y="248"/>
                      </a:lnTo>
                      <a:lnTo>
                        <a:pt x="314" y="247"/>
                      </a:lnTo>
                      <a:lnTo>
                        <a:pt x="311" y="256"/>
                      </a:lnTo>
                      <a:lnTo>
                        <a:pt x="308" y="256"/>
                      </a:lnTo>
                      <a:lnTo>
                        <a:pt x="308" y="261"/>
                      </a:lnTo>
                      <a:lnTo>
                        <a:pt x="303" y="261"/>
                      </a:lnTo>
                      <a:lnTo>
                        <a:pt x="298" y="259"/>
                      </a:lnTo>
                      <a:lnTo>
                        <a:pt x="297" y="259"/>
                      </a:lnTo>
                      <a:lnTo>
                        <a:pt x="302" y="262"/>
                      </a:lnTo>
                      <a:lnTo>
                        <a:pt x="306" y="262"/>
                      </a:lnTo>
                      <a:lnTo>
                        <a:pt x="312" y="263"/>
                      </a:lnTo>
                      <a:lnTo>
                        <a:pt x="310" y="268"/>
                      </a:lnTo>
                      <a:lnTo>
                        <a:pt x="306" y="276"/>
                      </a:lnTo>
                      <a:lnTo>
                        <a:pt x="301" y="273"/>
                      </a:lnTo>
                      <a:lnTo>
                        <a:pt x="300" y="278"/>
                      </a:lnTo>
                      <a:lnTo>
                        <a:pt x="306" y="278"/>
                      </a:lnTo>
                      <a:lnTo>
                        <a:pt x="303" y="283"/>
                      </a:lnTo>
                      <a:lnTo>
                        <a:pt x="300" y="281"/>
                      </a:lnTo>
                      <a:lnTo>
                        <a:pt x="303" y="285"/>
                      </a:lnTo>
                      <a:lnTo>
                        <a:pt x="301" y="290"/>
                      </a:lnTo>
                      <a:lnTo>
                        <a:pt x="305" y="290"/>
                      </a:lnTo>
                      <a:lnTo>
                        <a:pt x="302" y="295"/>
                      </a:lnTo>
                      <a:lnTo>
                        <a:pt x="301" y="298"/>
                      </a:lnTo>
                      <a:lnTo>
                        <a:pt x="305" y="303"/>
                      </a:lnTo>
                      <a:lnTo>
                        <a:pt x="303" y="308"/>
                      </a:lnTo>
                      <a:lnTo>
                        <a:pt x="301" y="310"/>
                      </a:lnTo>
                      <a:lnTo>
                        <a:pt x="300" y="310"/>
                      </a:lnTo>
                      <a:lnTo>
                        <a:pt x="295" y="310"/>
                      </a:lnTo>
                      <a:lnTo>
                        <a:pt x="282" y="306"/>
                      </a:lnTo>
                      <a:lnTo>
                        <a:pt x="277" y="305"/>
                      </a:lnTo>
                      <a:lnTo>
                        <a:pt x="273" y="308"/>
                      </a:lnTo>
                      <a:lnTo>
                        <a:pt x="271" y="308"/>
                      </a:lnTo>
                      <a:lnTo>
                        <a:pt x="269" y="313"/>
                      </a:lnTo>
                      <a:lnTo>
                        <a:pt x="269" y="319"/>
                      </a:lnTo>
                      <a:lnTo>
                        <a:pt x="272" y="322"/>
                      </a:lnTo>
                      <a:lnTo>
                        <a:pt x="273" y="327"/>
                      </a:lnTo>
                      <a:lnTo>
                        <a:pt x="273" y="337"/>
                      </a:lnTo>
                      <a:lnTo>
                        <a:pt x="268" y="341"/>
                      </a:lnTo>
                      <a:lnTo>
                        <a:pt x="263" y="341"/>
                      </a:lnTo>
                      <a:lnTo>
                        <a:pt x="259" y="331"/>
                      </a:lnTo>
                      <a:lnTo>
                        <a:pt x="254" y="327"/>
                      </a:lnTo>
                      <a:lnTo>
                        <a:pt x="87" y="340"/>
                      </a:lnTo>
                      <a:lnTo>
                        <a:pt x="83" y="335"/>
                      </a:lnTo>
                      <a:lnTo>
                        <a:pt x="82" y="330"/>
                      </a:lnTo>
                      <a:lnTo>
                        <a:pt x="76" y="320"/>
                      </a:lnTo>
                      <a:lnTo>
                        <a:pt x="76" y="317"/>
                      </a:lnTo>
                      <a:lnTo>
                        <a:pt x="72" y="310"/>
                      </a:lnTo>
                      <a:lnTo>
                        <a:pt x="68" y="305"/>
                      </a:lnTo>
                      <a:lnTo>
                        <a:pt x="66" y="300"/>
                      </a:lnTo>
                      <a:lnTo>
                        <a:pt x="68" y="290"/>
                      </a:lnTo>
                      <a:lnTo>
                        <a:pt x="67" y="285"/>
                      </a:lnTo>
                      <a:lnTo>
                        <a:pt x="68" y="280"/>
                      </a:lnTo>
                      <a:lnTo>
                        <a:pt x="66" y="273"/>
                      </a:lnTo>
                      <a:lnTo>
                        <a:pt x="62" y="267"/>
                      </a:lnTo>
                      <a:lnTo>
                        <a:pt x="59" y="258"/>
                      </a:lnTo>
                      <a:lnTo>
                        <a:pt x="61" y="249"/>
                      </a:lnTo>
                      <a:lnTo>
                        <a:pt x="62" y="243"/>
                      </a:lnTo>
                      <a:lnTo>
                        <a:pt x="62" y="234"/>
                      </a:lnTo>
                      <a:lnTo>
                        <a:pt x="64" y="229"/>
                      </a:lnTo>
                      <a:lnTo>
                        <a:pt x="69" y="225"/>
                      </a:lnTo>
                      <a:lnTo>
                        <a:pt x="68" y="222"/>
                      </a:lnTo>
                      <a:lnTo>
                        <a:pt x="64" y="219"/>
                      </a:lnTo>
                      <a:lnTo>
                        <a:pt x="64" y="212"/>
                      </a:lnTo>
                      <a:lnTo>
                        <a:pt x="62" y="205"/>
                      </a:lnTo>
                      <a:lnTo>
                        <a:pt x="62" y="204"/>
                      </a:lnTo>
                      <a:lnTo>
                        <a:pt x="56" y="198"/>
                      </a:lnTo>
                      <a:lnTo>
                        <a:pt x="52" y="189"/>
                      </a:lnTo>
                      <a:lnTo>
                        <a:pt x="48" y="184"/>
                      </a:lnTo>
                      <a:lnTo>
                        <a:pt x="47" y="179"/>
                      </a:lnTo>
                      <a:lnTo>
                        <a:pt x="46" y="176"/>
                      </a:lnTo>
                      <a:lnTo>
                        <a:pt x="23" y="93"/>
                      </a:lnTo>
                      <a:lnTo>
                        <a:pt x="0" y="2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56" name="Freeform 51"/>
                <p:cNvSpPr>
                  <a:spLocks/>
                </p:cNvSpPr>
                <p:nvPr/>
              </p:nvSpPr>
              <p:spPr bwMode="auto">
                <a:xfrm>
                  <a:off x="3923" y="1836"/>
                  <a:ext cx="376" cy="372"/>
                </a:xfrm>
                <a:custGeom>
                  <a:avLst/>
                  <a:gdLst/>
                  <a:ahLst/>
                  <a:cxnLst>
                    <a:cxn ang="0">
                      <a:pos x="5" y="186"/>
                    </a:cxn>
                    <a:cxn ang="0">
                      <a:pos x="17" y="173"/>
                    </a:cxn>
                    <a:cxn ang="0">
                      <a:pos x="19" y="158"/>
                    </a:cxn>
                    <a:cxn ang="0">
                      <a:pos x="22" y="146"/>
                    </a:cxn>
                    <a:cxn ang="0">
                      <a:pos x="32" y="138"/>
                    </a:cxn>
                    <a:cxn ang="0">
                      <a:pos x="42" y="136"/>
                    </a:cxn>
                    <a:cxn ang="0">
                      <a:pos x="40" y="121"/>
                    </a:cxn>
                    <a:cxn ang="0">
                      <a:pos x="49" y="108"/>
                    </a:cxn>
                    <a:cxn ang="0">
                      <a:pos x="72" y="97"/>
                    </a:cxn>
                    <a:cxn ang="0">
                      <a:pos x="86" y="72"/>
                    </a:cxn>
                    <a:cxn ang="0">
                      <a:pos x="86" y="56"/>
                    </a:cxn>
                    <a:cxn ang="0">
                      <a:pos x="87" y="45"/>
                    </a:cxn>
                    <a:cxn ang="0">
                      <a:pos x="88" y="11"/>
                    </a:cxn>
                    <a:cxn ang="0">
                      <a:pos x="88" y="2"/>
                    </a:cxn>
                    <a:cxn ang="0">
                      <a:pos x="164" y="58"/>
                    </a:cxn>
                    <a:cxn ang="0">
                      <a:pos x="179" y="88"/>
                    </a:cxn>
                    <a:cxn ang="0">
                      <a:pos x="188" y="74"/>
                    </a:cxn>
                    <a:cxn ang="0">
                      <a:pos x="204" y="63"/>
                    </a:cxn>
                    <a:cxn ang="0">
                      <a:pos x="210" y="63"/>
                    </a:cxn>
                    <a:cxn ang="0">
                      <a:pos x="224" y="58"/>
                    </a:cxn>
                    <a:cxn ang="0">
                      <a:pos x="235" y="48"/>
                    </a:cxn>
                    <a:cxn ang="0">
                      <a:pos x="249" y="50"/>
                    </a:cxn>
                    <a:cxn ang="0">
                      <a:pos x="258" y="55"/>
                    </a:cxn>
                    <a:cxn ang="0">
                      <a:pos x="267" y="65"/>
                    </a:cxn>
                    <a:cxn ang="0">
                      <a:pos x="263" y="83"/>
                    </a:cxn>
                    <a:cxn ang="0">
                      <a:pos x="233" y="75"/>
                    </a:cxn>
                    <a:cxn ang="0">
                      <a:pos x="228" y="95"/>
                    </a:cxn>
                    <a:cxn ang="0">
                      <a:pos x="217" y="109"/>
                    </a:cxn>
                    <a:cxn ang="0">
                      <a:pos x="203" y="121"/>
                    </a:cxn>
                    <a:cxn ang="0">
                      <a:pos x="198" y="137"/>
                    </a:cxn>
                    <a:cxn ang="0">
                      <a:pos x="189" y="153"/>
                    </a:cxn>
                    <a:cxn ang="0">
                      <a:pos x="174" y="146"/>
                    </a:cxn>
                    <a:cxn ang="0">
                      <a:pos x="168" y="162"/>
                    </a:cxn>
                    <a:cxn ang="0">
                      <a:pos x="160" y="179"/>
                    </a:cxn>
                    <a:cxn ang="0">
                      <a:pos x="152" y="200"/>
                    </a:cxn>
                    <a:cxn ang="0">
                      <a:pos x="149" y="224"/>
                    </a:cxn>
                    <a:cxn ang="0">
                      <a:pos x="146" y="234"/>
                    </a:cxn>
                    <a:cxn ang="0">
                      <a:pos x="122" y="248"/>
                    </a:cxn>
                    <a:cxn ang="0">
                      <a:pos x="113" y="254"/>
                    </a:cxn>
                    <a:cxn ang="0">
                      <a:pos x="92" y="262"/>
                    </a:cxn>
                    <a:cxn ang="0">
                      <a:pos x="73" y="269"/>
                    </a:cxn>
                    <a:cxn ang="0">
                      <a:pos x="51" y="258"/>
                    </a:cxn>
                    <a:cxn ang="0">
                      <a:pos x="38" y="248"/>
                    </a:cxn>
                    <a:cxn ang="0">
                      <a:pos x="13" y="223"/>
                    </a:cxn>
                    <a:cxn ang="0">
                      <a:pos x="3" y="197"/>
                    </a:cxn>
                    <a:cxn ang="0">
                      <a:pos x="0" y="187"/>
                    </a:cxn>
                  </a:cxnLst>
                  <a:rect l="0" t="0" r="r" b="b"/>
                  <a:pathLst>
                    <a:path w="268" h="269">
                      <a:moveTo>
                        <a:pt x="0" y="187"/>
                      </a:moveTo>
                      <a:lnTo>
                        <a:pt x="0" y="187"/>
                      </a:lnTo>
                      <a:lnTo>
                        <a:pt x="5" y="186"/>
                      </a:lnTo>
                      <a:lnTo>
                        <a:pt x="13" y="184"/>
                      </a:lnTo>
                      <a:lnTo>
                        <a:pt x="17" y="179"/>
                      </a:lnTo>
                      <a:lnTo>
                        <a:pt x="17" y="173"/>
                      </a:lnTo>
                      <a:lnTo>
                        <a:pt x="22" y="170"/>
                      </a:lnTo>
                      <a:lnTo>
                        <a:pt x="20" y="161"/>
                      </a:lnTo>
                      <a:lnTo>
                        <a:pt x="19" y="158"/>
                      </a:lnTo>
                      <a:lnTo>
                        <a:pt x="20" y="153"/>
                      </a:lnTo>
                      <a:lnTo>
                        <a:pt x="22" y="151"/>
                      </a:lnTo>
                      <a:lnTo>
                        <a:pt x="22" y="146"/>
                      </a:lnTo>
                      <a:lnTo>
                        <a:pt x="23" y="141"/>
                      </a:lnTo>
                      <a:lnTo>
                        <a:pt x="27" y="136"/>
                      </a:lnTo>
                      <a:lnTo>
                        <a:pt x="32" y="138"/>
                      </a:lnTo>
                      <a:lnTo>
                        <a:pt x="37" y="146"/>
                      </a:lnTo>
                      <a:lnTo>
                        <a:pt x="38" y="141"/>
                      </a:lnTo>
                      <a:lnTo>
                        <a:pt x="42" y="136"/>
                      </a:lnTo>
                      <a:lnTo>
                        <a:pt x="38" y="131"/>
                      </a:lnTo>
                      <a:lnTo>
                        <a:pt x="40" y="126"/>
                      </a:lnTo>
                      <a:lnTo>
                        <a:pt x="40" y="121"/>
                      </a:lnTo>
                      <a:lnTo>
                        <a:pt x="43" y="116"/>
                      </a:lnTo>
                      <a:lnTo>
                        <a:pt x="49" y="112"/>
                      </a:lnTo>
                      <a:lnTo>
                        <a:pt x="49" y="108"/>
                      </a:lnTo>
                      <a:lnTo>
                        <a:pt x="54" y="102"/>
                      </a:lnTo>
                      <a:lnTo>
                        <a:pt x="62" y="104"/>
                      </a:lnTo>
                      <a:lnTo>
                        <a:pt x="72" y="97"/>
                      </a:lnTo>
                      <a:lnTo>
                        <a:pt x="78" y="87"/>
                      </a:lnTo>
                      <a:lnTo>
                        <a:pt x="83" y="80"/>
                      </a:lnTo>
                      <a:lnTo>
                        <a:pt x="86" y="72"/>
                      </a:lnTo>
                      <a:lnTo>
                        <a:pt x="86" y="67"/>
                      </a:lnTo>
                      <a:lnTo>
                        <a:pt x="86" y="62"/>
                      </a:lnTo>
                      <a:lnTo>
                        <a:pt x="86" y="56"/>
                      </a:lnTo>
                      <a:lnTo>
                        <a:pt x="87" y="56"/>
                      </a:lnTo>
                      <a:lnTo>
                        <a:pt x="88" y="50"/>
                      </a:lnTo>
                      <a:lnTo>
                        <a:pt x="87" y="45"/>
                      </a:lnTo>
                      <a:lnTo>
                        <a:pt x="90" y="30"/>
                      </a:lnTo>
                      <a:lnTo>
                        <a:pt x="91" y="25"/>
                      </a:lnTo>
                      <a:lnTo>
                        <a:pt x="88" y="11"/>
                      </a:lnTo>
                      <a:lnTo>
                        <a:pt x="85" y="6"/>
                      </a:lnTo>
                      <a:lnTo>
                        <a:pt x="86" y="2"/>
                      </a:lnTo>
                      <a:lnTo>
                        <a:pt x="88" y="2"/>
                      </a:lnTo>
                      <a:lnTo>
                        <a:pt x="92" y="0"/>
                      </a:lnTo>
                      <a:lnTo>
                        <a:pt x="103" y="69"/>
                      </a:lnTo>
                      <a:lnTo>
                        <a:pt x="164" y="58"/>
                      </a:lnTo>
                      <a:lnTo>
                        <a:pt x="170" y="98"/>
                      </a:lnTo>
                      <a:lnTo>
                        <a:pt x="174" y="93"/>
                      </a:lnTo>
                      <a:lnTo>
                        <a:pt x="179" y="88"/>
                      </a:lnTo>
                      <a:lnTo>
                        <a:pt x="181" y="84"/>
                      </a:lnTo>
                      <a:lnTo>
                        <a:pt x="186" y="78"/>
                      </a:lnTo>
                      <a:lnTo>
                        <a:pt x="188" y="74"/>
                      </a:lnTo>
                      <a:lnTo>
                        <a:pt x="193" y="72"/>
                      </a:lnTo>
                      <a:lnTo>
                        <a:pt x="198" y="73"/>
                      </a:lnTo>
                      <a:lnTo>
                        <a:pt x="204" y="63"/>
                      </a:lnTo>
                      <a:lnTo>
                        <a:pt x="204" y="58"/>
                      </a:lnTo>
                      <a:lnTo>
                        <a:pt x="205" y="58"/>
                      </a:lnTo>
                      <a:lnTo>
                        <a:pt x="210" y="63"/>
                      </a:lnTo>
                      <a:lnTo>
                        <a:pt x="215" y="64"/>
                      </a:lnTo>
                      <a:lnTo>
                        <a:pt x="223" y="63"/>
                      </a:lnTo>
                      <a:lnTo>
                        <a:pt x="224" y="58"/>
                      </a:lnTo>
                      <a:lnTo>
                        <a:pt x="228" y="53"/>
                      </a:lnTo>
                      <a:lnTo>
                        <a:pt x="233" y="53"/>
                      </a:lnTo>
                      <a:lnTo>
                        <a:pt x="235" y="48"/>
                      </a:lnTo>
                      <a:lnTo>
                        <a:pt x="239" y="45"/>
                      </a:lnTo>
                      <a:lnTo>
                        <a:pt x="244" y="48"/>
                      </a:lnTo>
                      <a:lnTo>
                        <a:pt x="249" y="50"/>
                      </a:lnTo>
                      <a:lnTo>
                        <a:pt x="259" y="50"/>
                      </a:lnTo>
                      <a:lnTo>
                        <a:pt x="259" y="50"/>
                      </a:lnTo>
                      <a:lnTo>
                        <a:pt x="258" y="55"/>
                      </a:lnTo>
                      <a:lnTo>
                        <a:pt x="263" y="56"/>
                      </a:lnTo>
                      <a:lnTo>
                        <a:pt x="263" y="62"/>
                      </a:lnTo>
                      <a:lnTo>
                        <a:pt x="267" y="65"/>
                      </a:lnTo>
                      <a:lnTo>
                        <a:pt x="268" y="69"/>
                      </a:lnTo>
                      <a:lnTo>
                        <a:pt x="267" y="78"/>
                      </a:lnTo>
                      <a:lnTo>
                        <a:pt x="263" y="83"/>
                      </a:lnTo>
                      <a:lnTo>
                        <a:pt x="237" y="68"/>
                      </a:lnTo>
                      <a:lnTo>
                        <a:pt x="232" y="70"/>
                      </a:lnTo>
                      <a:lnTo>
                        <a:pt x="233" y="75"/>
                      </a:lnTo>
                      <a:lnTo>
                        <a:pt x="230" y="80"/>
                      </a:lnTo>
                      <a:lnTo>
                        <a:pt x="232" y="90"/>
                      </a:lnTo>
                      <a:lnTo>
                        <a:pt x="228" y="95"/>
                      </a:lnTo>
                      <a:lnTo>
                        <a:pt x="225" y="104"/>
                      </a:lnTo>
                      <a:lnTo>
                        <a:pt x="222" y="109"/>
                      </a:lnTo>
                      <a:lnTo>
                        <a:pt x="217" y="109"/>
                      </a:lnTo>
                      <a:lnTo>
                        <a:pt x="213" y="119"/>
                      </a:lnTo>
                      <a:lnTo>
                        <a:pt x="208" y="121"/>
                      </a:lnTo>
                      <a:lnTo>
                        <a:pt x="203" y="121"/>
                      </a:lnTo>
                      <a:lnTo>
                        <a:pt x="201" y="126"/>
                      </a:lnTo>
                      <a:lnTo>
                        <a:pt x="200" y="132"/>
                      </a:lnTo>
                      <a:lnTo>
                        <a:pt x="198" y="137"/>
                      </a:lnTo>
                      <a:lnTo>
                        <a:pt x="195" y="147"/>
                      </a:lnTo>
                      <a:lnTo>
                        <a:pt x="194" y="152"/>
                      </a:lnTo>
                      <a:lnTo>
                        <a:pt x="189" y="153"/>
                      </a:lnTo>
                      <a:lnTo>
                        <a:pt x="179" y="152"/>
                      </a:lnTo>
                      <a:lnTo>
                        <a:pt x="179" y="150"/>
                      </a:lnTo>
                      <a:lnTo>
                        <a:pt x="174" y="146"/>
                      </a:lnTo>
                      <a:lnTo>
                        <a:pt x="169" y="147"/>
                      </a:lnTo>
                      <a:lnTo>
                        <a:pt x="169" y="157"/>
                      </a:lnTo>
                      <a:lnTo>
                        <a:pt x="168" y="162"/>
                      </a:lnTo>
                      <a:lnTo>
                        <a:pt x="166" y="165"/>
                      </a:lnTo>
                      <a:lnTo>
                        <a:pt x="162" y="173"/>
                      </a:lnTo>
                      <a:lnTo>
                        <a:pt x="160" y="179"/>
                      </a:lnTo>
                      <a:lnTo>
                        <a:pt x="159" y="184"/>
                      </a:lnTo>
                      <a:lnTo>
                        <a:pt x="157" y="194"/>
                      </a:lnTo>
                      <a:lnTo>
                        <a:pt x="152" y="200"/>
                      </a:lnTo>
                      <a:lnTo>
                        <a:pt x="147" y="210"/>
                      </a:lnTo>
                      <a:lnTo>
                        <a:pt x="145" y="219"/>
                      </a:lnTo>
                      <a:lnTo>
                        <a:pt x="149" y="224"/>
                      </a:lnTo>
                      <a:lnTo>
                        <a:pt x="145" y="229"/>
                      </a:lnTo>
                      <a:lnTo>
                        <a:pt x="146" y="234"/>
                      </a:lnTo>
                      <a:lnTo>
                        <a:pt x="146" y="234"/>
                      </a:lnTo>
                      <a:lnTo>
                        <a:pt x="136" y="241"/>
                      </a:lnTo>
                      <a:lnTo>
                        <a:pt x="131" y="240"/>
                      </a:lnTo>
                      <a:lnTo>
                        <a:pt x="122" y="248"/>
                      </a:lnTo>
                      <a:lnTo>
                        <a:pt x="115" y="245"/>
                      </a:lnTo>
                      <a:lnTo>
                        <a:pt x="115" y="250"/>
                      </a:lnTo>
                      <a:lnTo>
                        <a:pt x="113" y="254"/>
                      </a:lnTo>
                      <a:lnTo>
                        <a:pt x="108" y="257"/>
                      </a:lnTo>
                      <a:lnTo>
                        <a:pt x="97" y="262"/>
                      </a:lnTo>
                      <a:lnTo>
                        <a:pt x="92" y="262"/>
                      </a:lnTo>
                      <a:lnTo>
                        <a:pt x="85" y="258"/>
                      </a:lnTo>
                      <a:lnTo>
                        <a:pt x="82" y="263"/>
                      </a:lnTo>
                      <a:lnTo>
                        <a:pt x="73" y="269"/>
                      </a:lnTo>
                      <a:lnTo>
                        <a:pt x="66" y="268"/>
                      </a:lnTo>
                      <a:lnTo>
                        <a:pt x="56" y="263"/>
                      </a:lnTo>
                      <a:lnTo>
                        <a:pt x="51" y="258"/>
                      </a:lnTo>
                      <a:lnTo>
                        <a:pt x="47" y="253"/>
                      </a:lnTo>
                      <a:lnTo>
                        <a:pt x="47" y="248"/>
                      </a:lnTo>
                      <a:lnTo>
                        <a:pt x="38" y="248"/>
                      </a:lnTo>
                      <a:lnTo>
                        <a:pt x="28" y="240"/>
                      </a:lnTo>
                      <a:lnTo>
                        <a:pt x="18" y="228"/>
                      </a:lnTo>
                      <a:lnTo>
                        <a:pt x="13" y="223"/>
                      </a:lnTo>
                      <a:lnTo>
                        <a:pt x="12" y="218"/>
                      </a:lnTo>
                      <a:lnTo>
                        <a:pt x="0" y="207"/>
                      </a:lnTo>
                      <a:lnTo>
                        <a:pt x="3" y="197"/>
                      </a:lnTo>
                      <a:lnTo>
                        <a:pt x="3" y="192"/>
                      </a:lnTo>
                      <a:lnTo>
                        <a:pt x="0" y="190"/>
                      </a:lnTo>
                      <a:lnTo>
                        <a:pt x="0" y="187"/>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baseline="-25000">
                    <a:solidFill>
                      <a:prstClr val="black"/>
                    </a:solidFill>
                    <a:latin typeface="Calibri"/>
                  </a:endParaRPr>
                </a:p>
              </p:txBody>
            </p:sp>
            <p:sp>
              <p:nvSpPr>
                <p:cNvPr id="57" name="Freeform 52"/>
                <p:cNvSpPr>
                  <a:spLocks/>
                </p:cNvSpPr>
                <p:nvPr/>
              </p:nvSpPr>
              <p:spPr bwMode="auto">
                <a:xfrm>
                  <a:off x="3923" y="1836"/>
                  <a:ext cx="376" cy="372"/>
                </a:xfrm>
                <a:custGeom>
                  <a:avLst/>
                  <a:gdLst/>
                  <a:ahLst/>
                  <a:cxnLst>
                    <a:cxn ang="0">
                      <a:pos x="5" y="186"/>
                    </a:cxn>
                    <a:cxn ang="0">
                      <a:pos x="17" y="173"/>
                    </a:cxn>
                    <a:cxn ang="0">
                      <a:pos x="19" y="158"/>
                    </a:cxn>
                    <a:cxn ang="0">
                      <a:pos x="22" y="146"/>
                    </a:cxn>
                    <a:cxn ang="0">
                      <a:pos x="32" y="138"/>
                    </a:cxn>
                    <a:cxn ang="0">
                      <a:pos x="42" y="136"/>
                    </a:cxn>
                    <a:cxn ang="0">
                      <a:pos x="40" y="121"/>
                    </a:cxn>
                    <a:cxn ang="0">
                      <a:pos x="49" y="108"/>
                    </a:cxn>
                    <a:cxn ang="0">
                      <a:pos x="72" y="97"/>
                    </a:cxn>
                    <a:cxn ang="0">
                      <a:pos x="86" y="72"/>
                    </a:cxn>
                    <a:cxn ang="0">
                      <a:pos x="86" y="56"/>
                    </a:cxn>
                    <a:cxn ang="0">
                      <a:pos x="87" y="45"/>
                    </a:cxn>
                    <a:cxn ang="0">
                      <a:pos x="88" y="11"/>
                    </a:cxn>
                    <a:cxn ang="0">
                      <a:pos x="88" y="2"/>
                    </a:cxn>
                    <a:cxn ang="0">
                      <a:pos x="164" y="58"/>
                    </a:cxn>
                    <a:cxn ang="0">
                      <a:pos x="179" y="88"/>
                    </a:cxn>
                    <a:cxn ang="0">
                      <a:pos x="188" y="74"/>
                    </a:cxn>
                    <a:cxn ang="0">
                      <a:pos x="204" y="63"/>
                    </a:cxn>
                    <a:cxn ang="0">
                      <a:pos x="210" y="63"/>
                    </a:cxn>
                    <a:cxn ang="0">
                      <a:pos x="224" y="58"/>
                    </a:cxn>
                    <a:cxn ang="0">
                      <a:pos x="235" y="48"/>
                    </a:cxn>
                    <a:cxn ang="0">
                      <a:pos x="249" y="50"/>
                    </a:cxn>
                    <a:cxn ang="0">
                      <a:pos x="258" y="55"/>
                    </a:cxn>
                    <a:cxn ang="0">
                      <a:pos x="267" y="65"/>
                    </a:cxn>
                    <a:cxn ang="0">
                      <a:pos x="263" y="83"/>
                    </a:cxn>
                    <a:cxn ang="0">
                      <a:pos x="233" y="75"/>
                    </a:cxn>
                    <a:cxn ang="0">
                      <a:pos x="228" y="95"/>
                    </a:cxn>
                    <a:cxn ang="0">
                      <a:pos x="217" y="109"/>
                    </a:cxn>
                    <a:cxn ang="0">
                      <a:pos x="203" y="121"/>
                    </a:cxn>
                    <a:cxn ang="0">
                      <a:pos x="198" y="137"/>
                    </a:cxn>
                    <a:cxn ang="0">
                      <a:pos x="189" y="153"/>
                    </a:cxn>
                    <a:cxn ang="0">
                      <a:pos x="174" y="146"/>
                    </a:cxn>
                    <a:cxn ang="0">
                      <a:pos x="168" y="162"/>
                    </a:cxn>
                    <a:cxn ang="0">
                      <a:pos x="160" y="179"/>
                    </a:cxn>
                    <a:cxn ang="0">
                      <a:pos x="152" y="200"/>
                    </a:cxn>
                    <a:cxn ang="0">
                      <a:pos x="149" y="224"/>
                    </a:cxn>
                    <a:cxn ang="0">
                      <a:pos x="146" y="234"/>
                    </a:cxn>
                    <a:cxn ang="0">
                      <a:pos x="122" y="248"/>
                    </a:cxn>
                    <a:cxn ang="0">
                      <a:pos x="113" y="254"/>
                    </a:cxn>
                    <a:cxn ang="0">
                      <a:pos x="92" y="262"/>
                    </a:cxn>
                    <a:cxn ang="0">
                      <a:pos x="73" y="269"/>
                    </a:cxn>
                    <a:cxn ang="0">
                      <a:pos x="51" y="258"/>
                    </a:cxn>
                    <a:cxn ang="0">
                      <a:pos x="38" y="248"/>
                    </a:cxn>
                    <a:cxn ang="0">
                      <a:pos x="13" y="223"/>
                    </a:cxn>
                    <a:cxn ang="0">
                      <a:pos x="3" y="197"/>
                    </a:cxn>
                    <a:cxn ang="0">
                      <a:pos x="0" y="187"/>
                    </a:cxn>
                  </a:cxnLst>
                  <a:rect l="0" t="0" r="r" b="b"/>
                  <a:pathLst>
                    <a:path w="268" h="269">
                      <a:moveTo>
                        <a:pt x="0" y="187"/>
                      </a:moveTo>
                      <a:lnTo>
                        <a:pt x="0" y="187"/>
                      </a:lnTo>
                      <a:lnTo>
                        <a:pt x="5" y="186"/>
                      </a:lnTo>
                      <a:lnTo>
                        <a:pt x="13" y="184"/>
                      </a:lnTo>
                      <a:lnTo>
                        <a:pt x="17" y="179"/>
                      </a:lnTo>
                      <a:lnTo>
                        <a:pt x="17" y="173"/>
                      </a:lnTo>
                      <a:lnTo>
                        <a:pt x="22" y="170"/>
                      </a:lnTo>
                      <a:lnTo>
                        <a:pt x="20" y="161"/>
                      </a:lnTo>
                      <a:lnTo>
                        <a:pt x="19" y="158"/>
                      </a:lnTo>
                      <a:lnTo>
                        <a:pt x="20" y="153"/>
                      </a:lnTo>
                      <a:lnTo>
                        <a:pt x="22" y="151"/>
                      </a:lnTo>
                      <a:lnTo>
                        <a:pt x="22" y="146"/>
                      </a:lnTo>
                      <a:lnTo>
                        <a:pt x="23" y="141"/>
                      </a:lnTo>
                      <a:lnTo>
                        <a:pt x="27" y="136"/>
                      </a:lnTo>
                      <a:lnTo>
                        <a:pt x="32" y="138"/>
                      </a:lnTo>
                      <a:lnTo>
                        <a:pt x="37" y="146"/>
                      </a:lnTo>
                      <a:lnTo>
                        <a:pt x="38" y="141"/>
                      </a:lnTo>
                      <a:lnTo>
                        <a:pt x="42" y="136"/>
                      </a:lnTo>
                      <a:lnTo>
                        <a:pt x="38" y="131"/>
                      </a:lnTo>
                      <a:lnTo>
                        <a:pt x="40" y="126"/>
                      </a:lnTo>
                      <a:lnTo>
                        <a:pt x="40" y="121"/>
                      </a:lnTo>
                      <a:lnTo>
                        <a:pt x="43" y="116"/>
                      </a:lnTo>
                      <a:lnTo>
                        <a:pt x="49" y="112"/>
                      </a:lnTo>
                      <a:lnTo>
                        <a:pt x="49" y="108"/>
                      </a:lnTo>
                      <a:lnTo>
                        <a:pt x="54" y="102"/>
                      </a:lnTo>
                      <a:lnTo>
                        <a:pt x="62" y="104"/>
                      </a:lnTo>
                      <a:lnTo>
                        <a:pt x="72" y="97"/>
                      </a:lnTo>
                      <a:lnTo>
                        <a:pt x="78" y="87"/>
                      </a:lnTo>
                      <a:lnTo>
                        <a:pt x="83" y="80"/>
                      </a:lnTo>
                      <a:lnTo>
                        <a:pt x="86" y="72"/>
                      </a:lnTo>
                      <a:lnTo>
                        <a:pt x="86" y="67"/>
                      </a:lnTo>
                      <a:lnTo>
                        <a:pt x="86" y="62"/>
                      </a:lnTo>
                      <a:lnTo>
                        <a:pt x="86" y="56"/>
                      </a:lnTo>
                      <a:lnTo>
                        <a:pt x="87" y="56"/>
                      </a:lnTo>
                      <a:lnTo>
                        <a:pt x="88" y="50"/>
                      </a:lnTo>
                      <a:lnTo>
                        <a:pt x="87" y="45"/>
                      </a:lnTo>
                      <a:lnTo>
                        <a:pt x="90" y="30"/>
                      </a:lnTo>
                      <a:lnTo>
                        <a:pt x="91" y="25"/>
                      </a:lnTo>
                      <a:lnTo>
                        <a:pt x="88" y="11"/>
                      </a:lnTo>
                      <a:lnTo>
                        <a:pt x="85" y="6"/>
                      </a:lnTo>
                      <a:lnTo>
                        <a:pt x="86" y="2"/>
                      </a:lnTo>
                      <a:lnTo>
                        <a:pt x="88" y="2"/>
                      </a:lnTo>
                      <a:lnTo>
                        <a:pt x="92" y="0"/>
                      </a:lnTo>
                      <a:lnTo>
                        <a:pt x="103" y="69"/>
                      </a:lnTo>
                      <a:lnTo>
                        <a:pt x="164" y="58"/>
                      </a:lnTo>
                      <a:lnTo>
                        <a:pt x="170" y="98"/>
                      </a:lnTo>
                      <a:lnTo>
                        <a:pt x="174" y="93"/>
                      </a:lnTo>
                      <a:lnTo>
                        <a:pt x="179" y="88"/>
                      </a:lnTo>
                      <a:lnTo>
                        <a:pt x="181" y="84"/>
                      </a:lnTo>
                      <a:lnTo>
                        <a:pt x="186" y="78"/>
                      </a:lnTo>
                      <a:lnTo>
                        <a:pt x="188" y="74"/>
                      </a:lnTo>
                      <a:lnTo>
                        <a:pt x="193" y="72"/>
                      </a:lnTo>
                      <a:lnTo>
                        <a:pt x="198" y="73"/>
                      </a:lnTo>
                      <a:lnTo>
                        <a:pt x="204" y="63"/>
                      </a:lnTo>
                      <a:lnTo>
                        <a:pt x="204" y="58"/>
                      </a:lnTo>
                      <a:lnTo>
                        <a:pt x="205" y="58"/>
                      </a:lnTo>
                      <a:lnTo>
                        <a:pt x="210" y="63"/>
                      </a:lnTo>
                      <a:lnTo>
                        <a:pt x="215" y="64"/>
                      </a:lnTo>
                      <a:lnTo>
                        <a:pt x="223" y="63"/>
                      </a:lnTo>
                      <a:lnTo>
                        <a:pt x="224" y="58"/>
                      </a:lnTo>
                      <a:lnTo>
                        <a:pt x="228" y="53"/>
                      </a:lnTo>
                      <a:lnTo>
                        <a:pt x="233" y="53"/>
                      </a:lnTo>
                      <a:lnTo>
                        <a:pt x="235" y="48"/>
                      </a:lnTo>
                      <a:lnTo>
                        <a:pt x="239" y="45"/>
                      </a:lnTo>
                      <a:lnTo>
                        <a:pt x="244" y="48"/>
                      </a:lnTo>
                      <a:lnTo>
                        <a:pt x="249" y="50"/>
                      </a:lnTo>
                      <a:lnTo>
                        <a:pt x="259" y="50"/>
                      </a:lnTo>
                      <a:lnTo>
                        <a:pt x="259" y="50"/>
                      </a:lnTo>
                      <a:lnTo>
                        <a:pt x="258" y="55"/>
                      </a:lnTo>
                      <a:lnTo>
                        <a:pt x="263" y="56"/>
                      </a:lnTo>
                      <a:lnTo>
                        <a:pt x="263" y="62"/>
                      </a:lnTo>
                      <a:lnTo>
                        <a:pt x="267" y="65"/>
                      </a:lnTo>
                      <a:lnTo>
                        <a:pt x="268" y="69"/>
                      </a:lnTo>
                      <a:lnTo>
                        <a:pt x="267" y="78"/>
                      </a:lnTo>
                      <a:lnTo>
                        <a:pt x="263" y="83"/>
                      </a:lnTo>
                      <a:lnTo>
                        <a:pt x="237" y="68"/>
                      </a:lnTo>
                      <a:lnTo>
                        <a:pt x="232" y="70"/>
                      </a:lnTo>
                      <a:lnTo>
                        <a:pt x="233" y="75"/>
                      </a:lnTo>
                      <a:lnTo>
                        <a:pt x="230" y="80"/>
                      </a:lnTo>
                      <a:lnTo>
                        <a:pt x="232" y="90"/>
                      </a:lnTo>
                      <a:lnTo>
                        <a:pt x="228" y="95"/>
                      </a:lnTo>
                      <a:lnTo>
                        <a:pt x="225" y="104"/>
                      </a:lnTo>
                      <a:lnTo>
                        <a:pt x="222" y="109"/>
                      </a:lnTo>
                      <a:lnTo>
                        <a:pt x="217" y="109"/>
                      </a:lnTo>
                      <a:lnTo>
                        <a:pt x="213" y="119"/>
                      </a:lnTo>
                      <a:lnTo>
                        <a:pt x="208" y="121"/>
                      </a:lnTo>
                      <a:lnTo>
                        <a:pt x="203" y="121"/>
                      </a:lnTo>
                      <a:lnTo>
                        <a:pt x="201" y="126"/>
                      </a:lnTo>
                      <a:lnTo>
                        <a:pt x="200" y="132"/>
                      </a:lnTo>
                      <a:lnTo>
                        <a:pt x="198" y="137"/>
                      </a:lnTo>
                      <a:lnTo>
                        <a:pt x="195" y="147"/>
                      </a:lnTo>
                      <a:lnTo>
                        <a:pt x="194" y="152"/>
                      </a:lnTo>
                      <a:lnTo>
                        <a:pt x="189" y="153"/>
                      </a:lnTo>
                      <a:lnTo>
                        <a:pt x="179" y="152"/>
                      </a:lnTo>
                      <a:lnTo>
                        <a:pt x="179" y="150"/>
                      </a:lnTo>
                      <a:lnTo>
                        <a:pt x="174" y="146"/>
                      </a:lnTo>
                      <a:lnTo>
                        <a:pt x="169" y="147"/>
                      </a:lnTo>
                      <a:lnTo>
                        <a:pt x="169" y="157"/>
                      </a:lnTo>
                      <a:lnTo>
                        <a:pt x="168" y="162"/>
                      </a:lnTo>
                      <a:lnTo>
                        <a:pt x="166" y="165"/>
                      </a:lnTo>
                      <a:lnTo>
                        <a:pt x="162" y="173"/>
                      </a:lnTo>
                      <a:lnTo>
                        <a:pt x="160" y="179"/>
                      </a:lnTo>
                      <a:lnTo>
                        <a:pt x="159" y="184"/>
                      </a:lnTo>
                      <a:lnTo>
                        <a:pt x="157" y="194"/>
                      </a:lnTo>
                      <a:lnTo>
                        <a:pt x="152" y="200"/>
                      </a:lnTo>
                      <a:lnTo>
                        <a:pt x="147" y="210"/>
                      </a:lnTo>
                      <a:lnTo>
                        <a:pt x="145" y="219"/>
                      </a:lnTo>
                      <a:lnTo>
                        <a:pt x="149" y="224"/>
                      </a:lnTo>
                      <a:lnTo>
                        <a:pt x="145" y="229"/>
                      </a:lnTo>
                      <a:lnTo>
                        <a:pt x="146" y="234"/>
                      </a:lnTo>
                      <a:lnTo>
                        <a:pt x="146" y="234"/>
                      </a:lnTo>
                      <a:lnTo>
                        <a:pt x="136" y="241"/>
                      </a:lnTo>
                      <a:lnTo>
                        <a:pt x="131" y="240"/>
                      </a:lnTo>
                      <a:lnTo>
                        <a:pt x="122" y="248"/>
                      </a:lnTo>
                      <a:lnTo>
                        <a:pt x="115" y="245"/>
                      </a:lnTo>
                      <a:lnTo>
                        <a:pt x="115" y="250"/>
                      </a:lnTo>
                      <a:lnTo>
                        <a:pt x="113" y="254"/>
                      </a:lnTo>
                      <a:lnTo>
                        <a:pt x="108" y="257"/>
                      </a:lnTo>
                      <a:lnTo>
                        <a:pt x="97" y="262"/>
                      </a:lnTo>
                      <a:lnTo>
                        <a:pt x="92" y="262"/>
                      </a:lnTo>
                      <a:lnTo>
                        <a:pt x="85" y="258"/>
                      </a:lnTo>
                      <a:lnTo>
                        <a:pt x="82" y="263"/>
                      </a:lnTo>
                      <a:lnTo>
                        <a:pt x="73" y="269"/>
                      </a:lnTo>
                      <a:lnTo>
                        <a:pt x="66" y="268"/>
                      </a:lnTo>
                      <a:lnTo>
                        <a:pt x="56" y="263"/>
                      </a:lnTo>
                      <a:lnTo>
                        <a:pt x="51" y="258"/>
                      </a:lnTo>
                      <a:lnTo>
                        <a:pt x="47" y="253"/>
                      </a:lnTo>
                      <a:lnTo>
                        <a:pt x="47" y="248"/>
                      </a:lnTo>
                      <a:lnTo>
                        <a:pt x="38" y="248"/>
                      </a:lnTo>
                      <a:lnTo>
                        <a:pt x="28" y="240"/>
                      </a:lnTo>
                      <a:lnTo>
                        <a:pt x="18" y="228"/>
                      </a:lnTo>
                      <a:lnTo>
                        <a:pt x="13" y="223"/>
                      </a:lnTo>
                      <a:lnTo>
                        <a:pt x="12" y="218"/>
                      </a:lnTo>
                      <a:lnTo>
                        <a:pt x="0" y="207"/>
                      </a:lnTo>
                      <a:lnTo>
                        <a:pt x="3" y="197"/>
                      </a:lnTo>
                      <a:lnTo>
                        <a:pt x="3" y="192"/>
                      </a:lnTo>
                      <a:lnTo>
                        <a:pt x="0" y="190"/>
                      </a:lnTo>
                      <a:lnTo>
                        <a:pt x="0" y="187"/>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58" name="Freeform 53"/>
                <p:cNvSpPr>
                  <a:spLocks/>
                </p:cNvSpPr>
                <p:nvPr/>
              </p:nvSpPr>
              <p:spPr bwMode="auto">
                <a:xfrm>
                  <a:off x="3918" y="2417"/>
                  <a:ext cx="420" cy="323"/>
                </a:xfrm>
                <a:custGeom>
                  <a:avLst/>
                  <a:gdLst/>
                  <a:ahLst/>
                  <a:cxnLst>
                    <a:cxn ang="0">
                      <a:pos x="33" y="21"/>
                    </a:cxn>
                    <a:cxn ang="0">
                      <a:pos x="55" y="9"/>
                    </a:cxn>
                    <a:cxn ang="0">
                      <a:pos x="135" y="0"/>
                    </a:cxn>
                    <a:cxn ang="0">
                      <a:pos x="153" y="10"/>
                    </a:cxn>
                    <a:cxn ang="0">
                      <a:pos x="156" y="21"/>
                    </a:cxn>
                    <a:cxn ang="0">
                      <a:pos x="304" y="68"/>
                    </a:cxn>
                    <a:cxn ang="0">
                      <a:pos x="289" y="84"/>
                    </a:cxn>
                    <a:cxn ang="0">
                      <a:pos x="276" y="125"/>
                    </a:cxn>
                    <a:cxn ang="0">
                      <a:pos x="272" y="108"/>
                    </a:cxn>
                    <a:cxn ang="0">
                      <a:pos x="267" y="121"/>
                    </a:cxn>
                    <a:cxn ang="0">
                      <a:pos x="272" y="133"/>
                    </a:cxn>
                    <a:cxn ang="0">
                      <a:pos x="267" y="138"/>
                    </a:cxn>
                    <a:cxn ang="0">
                      <a:pos x="256" y="143"/>
                    </a:cxn>
                    <a:cxn ang="0">
                      <a:pos x="251" y="156"/>
                    </a:cxn>
                    <a:cxn ang="0">
                      <a:pos x="239" y="166"/>
                    </a:cxn>
                    <a:cxn ang="0">
                      <a:pos x="236" y="169"/>
                    </a:cxn>
                    <a:cxn ang="0">
                      <a:pos x="233" y="177"/>
                    </a:cxn>
                    <a:cxn ang="0">
                      <a:pos x="223" y="185"/>
                    </a:cxn>
                    <a:cxn ang="0">
                      <a:pos x="217" y="190"/>
                    </a:cxn>
                    <a:cxn ang="0">
                      <a:pos x="202" y="191"/>
                    </a:cxn>
                    <a:cxn ang="0">
                      <a:pos x="200" y="198"/>
                    </a:cxn>
                    <a:cxn ang="0">
                      <a:pos x="204" y="205"/>
                    </a:cxn>
                    <a:cxn ang="0">
                      <a:pos x="202" y="211"/>
                    </a:cxn>
                    <a:cxn ang="0">
                      <a:pos x="193" y="210"/>
                    </a:cxn>
                    <a:cxn ang="0">
                      <a:pos x="183" y="198"/>
                    </a:cxn>
                    <a:cxn ang="0">
                      <a:pos x="190" y="215"/>
                    </a:cxn>
                    <a:cxn ang="0">
                      <a:pos x="189" y="224"/>
                    </a:cxn>
                    <a:cxn ang="0">
                      <a:pos x="185" y="233"/>
                    </a:cxn>
                    <a:cxn ang="0">
                      <a:pos x="170" y="229"/>
                    </a:cxn>
                    <a:cxn ang="0">
                      <a:pos x="166" y="215"/>
                    </a:cxn>
                    <a:cxn ang="0">
                      <a:pos x="156" y="200"/>
                    </a:cxn>
                    <a:cxn ang="0">
                      <a:pos x="144" y="189"/>
                    </a:cxn>
                    <a:cxn ang="0">
                      <a:pos x="135" y="171"/>
                    </a:cxn>
                    <a:cxn ang="0">
                      <a:pos x="120" y="160"/>
                    </a:cxn>
                    <a:cxn ang="0">
                      <a:pos x="110" y="152"/>
                    </a:cxn>
                    <a:cxn ang="0">
                      <a:pos x="102" y="140"/>
                    </a:cxn>
                    <a:cxn ang="0">
                      <a:pos x="91" y="128"/>
                    </a:cxn>
                    <a:cxn ang="0">
                      <a:pos x="80" y="120"/>
                    </a:cxn>
                    <a:cxn ang="0">
                      <a:pos x="56" y="103"/>
                    </a:cxn>
                    <a:cxn ang="0">
                      <a:pos x="37" y="77"/>
                    </a:cxn>
                    <a:cxn ang="0">
                      <a:pos x="22" y="69"/>
                    </a:cxn>
                    <a:cxn ang="0">
                      <a:pos x="3" y="58"/>
                    </a:cxn>
                    <a:cxn ang="0">
                      <a:pos x="12" y="34"/>
                    </a:cxn>
                  </a:cxnLst>
                  <a:rect l="0" t="0" r="r" b="b"/>
                  <a:pathLst>
                    <a:path w="304" h="233">
                      <a:moveTo>
                        <a:pt x="12" y="30"/>
                      </a:moveTo>
                      <a:lnTo>
                        <a:pt x="28" y="23"/>
                      </a:lnTo>
                      <a:lnTo>
                        <a:pt x="33" y="21"/>
                      </a:lnTo>
                      <a:lnTo>
                        <a:pt x="41" y="15"/>
                      </a:lnTo>
                      <a:lnTo>
                        <a:pt x="51" y="11"/>
                      </a:lnTo>
                      <a:lnTo>
                        <a:pt x="55" y="9"/>
                      </a:lnTo>
                      <a:lnTo>
                        <a:pt x="60" y="8"/>
                      </a:lnTo>
                      <a:lnTo>
                        <a:pt x="115" y="1"/>
                      </a:lnTo>
                      <a:lnTo>
                        <a:pt x="135" y="0"/>
                      </a:lnTo>
                      <a:lnTo>
                        <a:pt x="140" y="5"/>
                      </a:lnTo>
                      <a:lnTo>
                        <a:pt x="144" y="3"/>
                      </a:lnTo>
                      <a:lnTo>
                        <a:pt x="153" y="10"/>
                      </a:lnTo>
                      <a:lnTo>
                        <a:pt x="154" y="15"/>
                      </a:lnTo>
                      <a:lnTo>
                        <a:pt x="155" y="20"/>
                      </a:lnTo>
                      <a:lnTo>
                        <a:pt x="156" y="21"/>
                      </a:lnTo>
                      <a:lnTo>
                        <a:pt x="224" y="11"/>
                      </a:lnTo>
                      <a:lnTo>
                        <a:pt x="302" y="65"/>
                      </a:lnTo>
                      <a:lnTo>
                        <a:pt x="304" y="68"/>
                      </a:lnTo>
                      <a:lnTo>
                        <a:pt x="304" y="70"/>
                      </a:lnTo>
                      <a:lnTo>
                        <a:pt x="300" y="73"/>
                      </a:lnTo>
                      <a:lnTo>
                        <a:pt x="289" y="84"/>
                      </a:lnTo>
                      <a:lnTo>
                        <a:pt x="278" y="104"/>
                      </a:lnTo>
                      <a:lnTo>
                        <a:pt x="276" y="109"/>
                      </a:lnTo>
                      <a:lnTo>
                        <a:pt x="276" y="125"/>
                      </a:lnTo>
                      <a:lnTo>
                        <a:pt x="273" y="121"/>
                      </a:lnTo>
                      <a:lnTo>
                        <a:pt x="270" y="118"/>
                      </a:lnTo>
                      <a:lnTo>
                        <a:pt x="272" y="108"/>
                      </a:lnTo>
                      <a:lnTo>
                        <a:pt x="271" y="109"/>
                      </a:lnTo>
                      <a:lnTo>
                        <a:pt x="268" y="115"/>
                      </a:lnTo>
                      <a:lnTo>
                        <a:pt x="267" y="121"/>
                      </a:lnTo>
                      <a:lnTo>
                        <a:pt x="272" y="123"/>
                      </a:lnTo>
                      <a:lnTo>
                        <a:pt x="276" y="128"/>
                      </a:lnTo>
                      <a:lnTo>
                        <a:pt x="272" y="133"/>
                      </a:lnTo>
                      <a:lnTo>
                        <a:pt x="267" y="132"/>
                      </a:lnTo>
                      <a:lnTo>
                        <a:pt x="271" y="133"/>
                      </a:lnTo>
                      <a:lnTo>
                        <a:pt x="267" y="138"/>
                      </a:lnTo>
                      <a:lnTo>
                        <a:pt x="266" y="143"/>
                      </a:lnTo>
                      <a:lnTo>
                        <a:pt x="261" y="145"/>
                      </a:lnTo>
                      <a:lnTo>
                        <a:pt x="256" y="143"/>
                      </a:lnTo>
                      <a:lnTo>
                        <a:pt x="253" y="148"/>
                      </a:lnTo>
                      <a:lnTo>
                        <a:pt x="255" y="154"/>
                      </a:lnTo>
                      <a:lnTo>
                        <a:pt x="251" y="156"/>
                      </a:lnTo>
                      <a:lnTo>
                        <a:pt x="248" y="160"/>
                      </a:lnTo>
                      <a:lnTo>
                        <a:pt x="244" y="165"/>
                      </a:lnTo>
                      <a:lnTo>
                        <a:pt x="239" y="166"/>
                      </a:lnTo>
                      <a:lnTo>
                        <a:pt x="238" y="161"/>
                      </a:lnTo>
                      <a:lnTo>
                        <a:pt x="233" y="161"/>
                      </a:lnTo>
                      <a:lnTo>
                        <a:pt x="236" y="169"/>
                      </a:lnTo>
                      <a:lnTo>
                        <a:pt x="239" y="170"/>
                      </a:lnTo>
                      <a:lnTo>
                        <a:pt x="238" y="175"/>
                      </a:lnTo>
                      <a:lnTo>
                        <a:pt x="233" y="177"/>
                      </a:lnTo>
                      <a:lnTo>
                        <a:pt x="233" y="180"/>
                      </a:lnTo>
                      <a:lnTo>
                        <a:pt x="228" y="181"/>
                      </a:lnTo>
                      <a:lnTo>
                        <a:pt x="223" y="185"/>
                      </a:lnTo>
                      <a:lnTo>
                        <a:pt x="218" y="184"/>
                      </a:lnTo>
                      <a:lnTo>
                        <a:pt x="222" y="185"/>
                      </a:lnTo>
                      <a:lnTo>
                        <a:pt x="217" y="190"/>
                      </a:lnTo>
                      <a:lnTo>
                        <a:pt x="212" y="191"/>
                      </a:lnTo>
                      <a:lnTo>
                        <a:pt x="208" y="193"/>
                      </a:lnTo>
                      <a:lnTo>
                        <a:pt x="202" y="191"/>
                      </a:lnTo>
                      <a:lnTo>
                        <a:pt x="192" y="196"/>
                      </a:lnTo>
                      <a:lnTo>
                        <a:pt x="195" y="195"/>
                      </a:lnTo>
                      <a:lnTo>
                        <a:pt x="200" y="198"/>
                      </a:lnTo>
                      <a:lnTo>
                        <a:pt x="205" y="198"/>
                      </a:lnTo>
                      <a:lnTo>
                        <a:pt x="208" y="200"/>
                      </a:lnTo>
                      <a:lnTo>
                        <a:pt x="204" y="205"/>
                      </a:lnTo>
                      <a:lnTo>
                        <a:pt x="209" y="200"/>
                      </a:lnTo>
                      <a:lnTo>
                        <a:pt x="207" y="208"/>
                      </a:lnTo>
                      <a:lnTo>
                        <a:pt x="202" y="211"/>
                      </a:lnTo>
                      <a:lnTo>
                        <a:pt x="197" y="209"/>
                      </a:lnTo>
                      <a:lnTo>
                        <a:pt x="194" y="200"/>
                      </a:lnTo>
                      <a:lnTo>
                        <a:pt x="193" y="210"/>
                      </a:lnTo>
                      <a:lnTo>
                        <a:pt x="188" y="205"/>
                      </a:lnTo>
                      <a:lnTo>
                        <a:pt x="187" y="201"/>
                      </a:lnTo>
                      <a:lnTo>
                        <a:pt x="183" y="198"/>
                      </a:lnTo>
                      <a:lnTo>
                        <a:pt x="187" y="206"/>
                      </a:lnTo>
                      <a:lnTo>
                        <a:pt x="188" y="211"/>
                      </a:lnTo>
                      <a:lnTo>
                        <a:pt x="190" y="215"/>
                      </a:lnTo>
                      <a:lnTo>
                        <a:pt x="195" y="219"/>
                      </a:lnTo>
                      <a:lnTo>
                        <a:pt x="192" y="223"/>
                      </a:lnTo>
                      <a:lnTo>
                        <a:pt x="189" y="224"/>
                      </a:lnTo>
                      <a:lnTo>
                        <a:pt x="189" y="219"/>
                      </a:lnTo>
                      <a:lnTo>
                        <a:pt x="187" y="224"/>
                      </a:lnTo>
                      <a:lnTo>
                        <a:pt x="185" y="233"/>
                      </a:lnTo>
                      <a:lnTo>
                        <a:pt x="183" y="233"/>
                      </a:lnTo>
                      <a:lnTo>
                        <a:pt x="180" y="232"/>
                      </a:lnTo>
                      <a:lnTo>
                        <a:pt x="170" y="229"/>
                      </a:lnTo>
                      <a:lnTo>
                        <a:pt x="166" y="225"/>
                      </a:lnTo>
                      <a:lnTo>
                        <a:pt x="166" y="220"/>
                      </a:lnTo>
                      <a:lnTo>
                        <a:pt x="166" y="215"/>
                      </a:lnTo>
                      <a:lnTo>
                        <a:pt x="163" y="210"/>
                      </a:lnTo>
                      <a:lnTo>
                        <a:pt x="160" y="205"/>
                      </a:lnTo>
                      <a:lnTo>
                        <a:pt x="156" y="200"/>
                      </a:lnTo>
                      <a:lnTo>
                        <a:pt x="150" y="198"/>
                      </a:lnTo>
                      <a:lnTo>
                        <a:pt x="145" y="194"/>
                      </a:lnTo>
                      <a:lnTo>
                        <a:pt x="144" y="189"/>
                      </a:lnTo>
                      <a:lnTo>
                        <a:pt x="144" y="184"/>
                      </a:lnTo>
                      <a:lnTo>
                        <a:pt x="141" y="179"/>
                      </a:lnTo>
                      <a:lnTo>
                        <a:pt x="135" y="171"/>
                      </a:lnTo>
                      <a:lnTo>
                        <a:pt x="135" y="167"/>
                      </a:lnTo>
                      <a:lnTo>
                        <a:pt x="125" y="161"/>
                      </a:lnTo>
                      <a:lnTo>
                        <a:pt x="120" y="160"/>
                      </a:lnTo>
                      <a:lnTo>
                        <a:pt x="115" y="155"/>
                      </a:lnTo>
                      <a:lnTo>
                        <a:pt x="115" y="154"/>
                      </a:lnTo>
                      <a:lnTo>
                        <a:pt x="110" y="152"/>
                      </a:lnTo>
                      <a:lnTo>
                        <a:pt x="110" y="147"/>
                      </a:lnTo>
                      <a:lnTo>
                        <a:pt x="104" y="145"/>
                      </a:lnTo>
                      <a:lnTo>
                        <a:pt x="102" y="140"/>
                      </a:lnTo>
                      <a:lnTo>
                        <a:pt x="102" y="136"/>
                      </a:lnTo>
                      <a:lnTo>
                        <a:pt x="99" y="133"/>
                      </a:lnTo>
                      <a:lnTo>
                        <a:pt x="91" y="128"/>
                      </a:lnTo>
                      <a:lnTo>
                        <a:pt x="86" y="127"/>
                      </a:lnTo>
                      <a:lnTo>
                        <a:pt x="83" y="125"/>
                      </a:lnTo>
                      <a:lnTo>
                        <a:pt x="80" y="120"/>
                      </a:lnTo>
                      <a:lnTo>
                        <a:pt x="75" y="113"/>
                      </a:lnTo>
                      <a:lnTo>
                        <a:pt x="66" y="109"/>
                      </a:lnTo>
                      <a:lnTo>
                        <a:pt x="56" y="103"/>
                      </a:lnTo>
                      <a:lnTo>
                        <a:pt x="43" y="87"/>
                      </a:lnTo>
                      <a:lnTo>
                        <a:pt x="42" y="82"/>
                      </a:lnTo>
                      <a:lnTo>
                        <a:pt x="37" y="77"/>
                      </a:lnTo>
                      <a:lnTo>
                        <a:pt x="34" y="72"/>
                      </a:lnTo>
                      <a:lnTo>
                        <a:pt x="29" y="68"/>
                      </a:lnTo>
                      <a:lnTo>
                        <a:pt x="22" y="69"/>
                      </a:lnTo>
                      <a:lnTo>
                        <a:pt x="13" y="62"/>
                      </a:lnTo>
                      <a:lnTo>
                        <a:pt x="8" y="60"/>
                      </a:lnTo>
                      <a:lnTo>
                        <a:pt x="3" y="58"/>
                      </a:lnTo>
                      <a:lnTo>
                        <a:pt x="0" y="53"/>
                      </a:lnTo>
                      <a:lnTo>
                        <a:pt x="2" y="48"/>
                      </a:lnTo>
                      <a:lnTo>
                        <a:pt x="12" y="34"/>
                      </a:lnTo>
                      <a:lnTo>
                        <a:pt x="12" y="30"/>
                      </a:lnTo>
                      <a:close/>
                    </a:path>
                  </a:pathLst>
                </a:custGeom>
                <a:solidFill>
                  <a:srgbClr val="8CC642"/>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59" name="Freeform 54"/>
                <p:cNvSpPr>
                  <a:spLocks/>
                </p:cNvSpPr>
                <p:nvPr/>
              </p:nvSpPr>
              <p:spPr bwMode="auto">
                <a:xfrm>
                  <a:off x="3918" y="2417"/>
                  <a:ext cx="420" cy="323"/>
                </a:xfrm>
                <a:custGeom>
                  <a:avLst/>
                  <a:gdLst/>
                  <a:ahLst/>
                  <a:cxnLst>
                    <a:cxn ang="0">
                      <a:pos x="33" y="21"/>
                    </a:cxn>
                    <a:cxn ang="0">
                      <a:pos x="55" y="9"/>
                    </a:cxn>
                    <a:cxn ang="0">
                      <a:pos x="135" y="0"/>
                    </a:cxn>
                    <a:cxn ang="0">
                      <a:pos x="153" y="10"/>
                    </a:cxn>
                    <a:cxn ang="0">
                      <a:pos x="156" y="21"/>
                    </a:cxn>
                    <a:cxn ang="0">
                      <a:pos x="304" y="68"/>
                    </a:cxn>
                    <a:cxn ang="0">
                      <a:pos x="289" y="84"/>
                    </a:cxn>
                    <a:cxn ang="0">
                      <a:pos x="276" y="125"/>
                    </a:cxn>
                    <a:cxn ang="0">
                      <a:pos x="272" y="108"/>
                    </a:cxn>
                    <a:cxn ang="0">
                      <a:pos x="267" y="121"/>
                    </a:cxn>
                    <a:cxn ang="0">
                      <a:pos x="272" y="133"/>
                    </a:cxn>
                    <a:cxn ang="0">
                      <a:pos x="267" y="138"/>
                    </a:cxn>
                    <a:cxn ang="0">
                      <a:pos x="256" y="143"/>
                    </a:cxn>
                    <a:cxn ang="0">
                      <a:pos x="251" y="156"/>
                    </a:cxn>
                    <a:cxn ang="0">
                      <a:pos x="239" y="166"/>
                    </a:cxn>
                    <a:cxn ang="0">
                      <a:pos x="236" y="169"/>
                    </a:cxn>
                    <a:cxn ang="0">
                      <a:pos x="233" y="177"/>
                    </a:cxn>
                    <a:cxn ang="0">
                      <a:pos x="223" y="185"/>
                    </a:cxn>
                    <a:cxn ang="0">
                      <a:pos x="217" y="190"/>
                    </a:cxn>
                    <a:cxn ang="0">
                      <a:pos x="202" y="191"/>
                    </a:cxn>
                    <a:cxn ang="0">
                      <a:pos x="200" y="198"/>
                    </a:cxn>
                    <a:cxn ang="0">
                      <a:pos x="204" y="205"/>
                    </a:cxn>
                    <a:cxn ang="0">
                      <a:pos x="202" y="211"/>
                    </a:cxn>
                    <a:cxn ang="0">
                      <a:pos x="193" y="210"/>
                    </a:cxn>
                    <a:cxn ang="0">
                      <a:pos x="183" y="198"/>
                    </a:cxn>
                    <a:cxn ang="0">
                      <a:pos x="190" y="215"/>
                    </a:cxn>
                    <a:cxn ang="0">
                      <a:pos x="189" y="224"/>
                    </a:cxn>
                    <a:cxn ang="0">
                      <a:pos x="185" y="233"/>
                    </a:cxn>
                    <a:cxn ang="0">
                      <a:pos x="170" y="229"/>
                    </a:cxn>
                    <a:cxn ang="0">
                      <a:pos x="166" y="215"/>
                    </a:cxn>
                    <a:cxn ang="0">
                      <a:pos x="156" y="200"/>
                    </a:cxn>
                    <a:cxn ang="0">
                      <a:pos x="144" y="189"/>
                    </a:cxn>
                    <a:cxn ang="0">
                      <a:pos x="135" y="171"/>
                    </a:cxn>
                    <a:cxn ang="0">
                      <a:pos x="120" y="160"/>
                    </a:cxn>
                    <a:cxn ang="0">
                      <a:pos x="110" y="152"/>
                    </a:cxn>
                    <a:cxn ang="0">
                      <a:pos x="102" y="140"/>
                    </a:cxn>
                    <a:cxn ang="0">
                      <a:pos x="91" y="128"/>
                    </a:cxn>
                    <a:cxn ang="0">
                      <a:pos x="80" y="120"/>
                    </a:cxn>
                    <a:cxn ang="0">
                      <a:pos x="56" y="103"/>
                    </a:cxn>
                    <a:cxn ang="0">
                      <a:pos x="37" y="77"/>
                    </a:cxn>
                    <a:cxn ang="0">
                      <a:pos x="22" y="69"/>
                    </a:cxn>
                    <a:cxn ang="0">
                      <a:pos x="3" y="58"/>
                    </a:cxn>
                    <a:cxn ang="0">
                      <a:pos x="12" y="34"/>
                    </a:cxn>
                  </a:cxnLst>
                  <a:rect l="0" t="0" r="r" b="b"/>
                  <a:pathLst>
                    <a:path w="304" h="233">
                      <a:moveTo>
                        <a:pt x="12" y="30"/>
                      </a:moveTo>
                      <a:lnTo>
                        <a:pt x="28" y="23"/>
                      </a:lnTo>
                      <a:lnTo>
                        <a:pt x="33" y="21"/>
                      </a:lnTo>
                      <a:lnTo>
                        <a:pt x="41" y="15"/>
                      </a:lnTo>
                      <a:lnTo>
                        <a:pt x="51" y="11"/>
                      </a:lnTo>
                      <a:lnTo>
                        <a:pt x="55" y="9"/>
                      </a:lnTo>
                      <a:lnTo>
                        <a:pt x="60" y="8"/>
                      </a:lnTo>
                      <a:lnTo>
                        <a:pt x="115" y="1"/>
                      </a:lnTo>
                      <a:lnTo>
                        <a:pt x="135" y="0"/>
                      </a:lnTo>
                      <a:lnTo>
                        <a:pt x="140" y="5"/>
                      </a:lnTo>
                      <a:lnTo>
                        <a:pt x="144" y="3"/>
                      </a:lnTo>
                      <a:lnTo>
                        <a:pt x="153" y="10"/>
                      </a:lnTo>
                      <a:lnTo>
                        <a:pt x="154" y="15"/>
                      </a:lnTo>
                      <a:lnTo>
                        <a:pt x="155" y="20"/>
                      </a:lnTo>
                      <a:lnTo>
                        <a:pt x="156" y="21"/>
                      </a:lnTo>
                      <a:lnTo>
                        <a:pt x="224" y="11"/>
                      </a:lnTo>
                      <a:lnTo>
                        <a:pt x="302" y="65"/>
                      </a:lnTo>
                      <a:lnTo>
                        <a:pt x="304" y="68"/>
                      </a:lnTo>
                      <a:lnTo>
                        <a:pt x="304" y="70"/>
                      </a:lnTo>
                      <a:lnTo>
                        <a:pt x="300" y="73"/>
                      </a:lnTo>
                      <a:lnTo>
                        <a:pt x="289" y="84"/>
                      </a:lnTo>
                      <a:lnTo>
                        <a:pt x="278" y="104"/>
                      </a:lnTo>
                      <a:lnTo>
                        <a:pt x="276" y="109"/>
                      </a:lnTo>
                      <a:lnTo>
                        <a:pt x="276" y="125"/>
                      </a:lnTo>
                      <a:lnTo>
                        <a:pt x="273" y="121"/>
                      </a:lnTo>
                      <a:lnTo>
                        <a:pt x="270" y="118"/>
                      </a:lnTo>
                      <a:lnTo>
                        <a:pt x="272" y="108"/>
                      </a:lnTo>
                      <a:lnTo>
                        <a:pt x="271" y="109"/>
                      </a:lnTo>
                      <a:lnTo>
                        <a:pt x="268" y="115"/>
                      </a:lnTo>
                      <a:lnTo>
                        <a:pt x="267" y="121"/>
                      </a:lnTo>
                      <a:lnTo>
                        <a:pt x="272" y="123"/>
                      </a:lnTo>
                      <a:lnTo>
                        <a:pt x="276" y="128"/>
                      </a:lnTo>
                      <a:lnTo>
                        <a:pt x="272" y="133"/>
                      </a:lnTo>
                      <a:lnTo>
                        <a:pt x="267" y="132"/>
                      </a:lnTo>
                      <a:lnTo>
                        <a:pt x="271" y="133"/>
                      </a:lnTo>
                      <a:lnTo>
                        <a:pt x="267" y="138"/>
                      </a:lnTo>
                      <a:lnTo>
                        <a:pt x="266" y="143"/>
                      </a:lnTo>
                      <a:lnTo>
                        <a:pt x="261" y="145"/>
                      </a:lnTo>
                      <a:lnTo>
                        <a:pt x="256" y="143"/>
                      </a:lnTo>
                      <a:lnTo>
                        <a:pt x="253" y="148"/>
                      </a:lnTo>
                      <a:lnTo>
                        <a:pt x="255" y="154"/>
                      </a:lnTo>
                      <a:lnTo>
                        <a:pt x="251" y="156"/>
                      </a:lnTo>
                      <a:lnTo>
                        <a:pt x="248" y="160"/>
                      </a:lnTo>
                      <a:lnTo>
                        <a:pt x="244" y="165"/>
                      </a:lnTo>
                      <a:lnTo>
                        <a:pt x="239" y="166"/>
                      </a:lnTo>
                      <a:lnTo>
                        <a:pt x="238" y="161"/>
                      </a:lnTo>
                      <a:lnTo>
                        <a:pt x="233" y="161"/>
                      </a:lnTo>
                      <a:lnTo>
                        <a:pt x="236" y="169"/>
                      </a:lnTo>
                      <a:lnTo>
                        <a:pt x="239" y="170"/>
                      </a:lnTo>
                      <a:lnTo>
                        <a:pt x="238" y="175"/>
                      </a:lnTo>
                      <a:lnTo>
                        <a:pt x="233" y="177"/>
                      </a:lnTo>
                      <a:lnTo>
                        <a:pt x="233" y="180"/>
                      </a:lnTo>
                      <a:lnTo>
                        <a:pt x="228" y="181"/>
                      </a:lnTo>
                      <a:lnTo>
                        <a:pt x="223" y="185"/>
                      </a:lnTo>
                      <a:lnTo>
                        <a:pt x="218" y="184"/>
                      </a:lnTo>
                      <a:lnTo>
                        <a:pt x="222" y="185"/>
                      </a:lnTo>
                      <a:lnTo>
                        <a:pt x="217" y="190"/>
                      </a:lnTo>
                      <a:lnTo>
                        <a:pt x="212" y="191"/>
                      </a:lnTo>
                      <a:lnTo>
                        <a:pt x="208" y="193"/>
                      </a:lnTo>
                      <a:lnTo>
                        <a:pt x="202" y="191"/>
                      </a:lnTo>
                      <a:lnTo>
                        <a:pt x="192" y="196"/>
                      </a:lnTo>
                      <a:lnTo>
                        <a:pt x="195" y="195"/>
                      </a:lnTo>
                      <a:lnTo>
                        <a:pt x="200" y="198"/>
                      </a:lnTo>
                      <a:lnTo>
                        <a:pt x="205" y="198"/>
                      </a:lnTo>
                      <a:lnTo>
                        <a:pt x="208" y="200"/>
                      </a:lnTo>
                      <a:lnTo>
                        <a:pt x="204" y="205"/>
                      </a:lnTo>
                      <a:lnTo>
                        <a:pt x="209" y="200"/>
                      </a:lnTo>
                      <a:lnTo>
                        <a:pt x="207" y="208"/>
                      </a:lnTo>
                      <a:lnTo>
                        <a:pt x="202" y="211"/>
                      </a:lnTo>
                      <a:lnTo>
                        <a:pt x="197" y="209"/>
                      </a:lnTo>
                      <a:lnTo>
                        <a:pt x="194" y="200"/>
                      </a:lnTo>
                      <a:lnTo>
                        <a:pt x="193" y="210"/>
                      </a:lnTo>
                      <a:lnTo>
                        <a:pt x="188" y="205"/>
                      </a:lnTo>
                      <a:lnTo>
                        <a:pt x="187" y="201"/>
                      </a:lnTo>
                      <a:lnTo>
                        <a:pt x="183" y="198"/>
                      </a:lnTo>
                      <a:lnTo>
                        <a:pt x="187" y="206"/>
                      </a:lnTo>
                      <a:lnTo>
                        <a:pt x="188" y="211"/>
                      </a:lnTo>
                      <a:lnTo>
                        <a:pt x="190" y="215"/>
                      </a:lnTo>
                      <a:lnTo>
                        <a:pt x="195" y="219"/>
                      </a:lnTo>
                      <a:lnTo>
                        <a:pt x="192" y="223"/>
                      </a:lnTo>
                      <a:lnTo>
                        <a:pt x="189" y="224"/>
                      </a:lnTo>
                      <a:lnTo>
                        <a:pt x="189" y="219"/>
                      </a:lnTo>
                      <a:lnTo>
                        <a:pt x="187" y="224"/>
                      </a:lnTo>
                      <a:lnTo>
                        <a:pt x="185" y="233"/>
                      </a:lnTo>
                      <a:lnTo>
                        <a:pt x="183" y="233"/>
                      </a:lnTo>
                      <a:lnTo>
                        <a:pt x="180" y="232"/>
                      </a:lnTo>
                      <a:lnTo>
                        <a:pt x="170" y="229"/>
                      </a:lnTo>
                      <a:lnTo>
                        <a:pt x="166" y="225"/>
                      </a:lnTo>
                      <a:lnTo>
                        <a:pt x="166" y="220"/>
                      </a:lnTo>
                      <a:lnTo>
                        <a:pt x="166" y="215"/>
                      </a:lnTo>
                      <a:lnTo>
                        <a:pt x="163" y="210"/>
                      </a:lnTo>
                      <a:lnTo>
                        <a:pt x="160" y="205"/>
                      </a:lnTo>
                      <a:lnTo>
                        <a:pt x="156" y="200"/>
                      </a:lnTo>
                      <a:lnTo>
                        <a:pt x="150" y="198"/>
                      </a:lnTo>
                      <a:lnTo>
                        <a:pt x="145" y="194"/>
                      </a:lnTo>
                      <a:lnTo>
                        <a:pt x="144" y="189"/>
                      </a:lnTo>
                      <a:lnTo>
                        <a:pt x="144" y="184"/>
                      </a:lnTo>
                      <a:lnTo>
                        <a:pt x="141" y="179"/>
                      </a:lnTo>
                      <a:lnTo>
                        <a:pt x="135" y="171"/>
                      </a:lnTo>
                      <a:lnTo>
                        <a:pt x="135" y="167"/>
                      </a:lnTo>
                      <a:lnTo>
                        <a:pt x="125" y="161"/>
                      </a:lnTo>
                      <a:lnTo>
                        <a:pt x="120" y="160"/>
                      </a:lnTo>
                      <a:lnTo>
                        <a:pt x="115" y="155"/>
                      </a:lnTo>
                      <a:lnTo>
                        <a:pt x="115" y="154"/>
                      </a:lnTo>
                      <a:lnTo>
                        <a:pt x="110" y="152"/>
                      </a:lnTo>
                      <a:lnTo>
                        <a:pt x="110" y="147"/>
                      </a:lnTo>
                      <a:lnTo>
                        <a:pt x="104" y="145"/>
                      </a:lnTo>
                      <a:lnTo>
                        <a:pt x="102" y="140"/>
                      </a:lnTo>
                      <a:lnTo>
                        <a:pt x="102" y="136"/>
                      </a:lnTo>
                      <a:lnTo>
                        <a:pt x="99" y="133"/>
                      </a:lnTo>
                      <a:lnTo>
                        <a:pt x="91" y="128"/>
                      </a:lnTo>
                      <a:lnTo>
                        <a:pt x="86" y="127"/>
                      </a:lnTo>
                      <a:lnTo>
                        <a:pt x="83" y="125"/>
                      </a:lnTo>
                      <a:lnTo>
                        <a:pt x="80" y="120"/>
                      </a:lnTo>
                      <a:lnTo>
                        <a:pt x="75" y="113"/>
                      </a:lnTo>
                      <a:lnTo>
                        <a:pt x="66" y="109"/>
                      </a:lnTo>
                      <a:lnTo>
                        <a:pt x="56" y="103"/>
                      </a:lnTo>
                      <a:lnTo>
                        <a:pt x="43" y="87"/>
                      </a:lnTo>
                      <a:lnTo>
                        <a:pt x="42" y="82"/>
                      </a:lnTo>
                      <a:lnTo>
                        <a:pt x="37" y="77"/>
                      </a:lnTo>
                      <a:lnTo>
                        <a:pt x="34" y="72"/>
                      </a:lnTo>
                      <a:lnTo>
                        <a:pt x="29" y="68"/>
                      </a:lnTo>
                      <a:lnTo>
                        <a:pt x="22" y="69"/>
                      </a:lnTo>
                      <a:lnTo>
                        <a:pt x="13" y="62"/>
                      </a:lnTo>
                      <a:lnTo>
                        <a:pt x="8" y="60"/>
                      </a:lnTo>
                      <a:lnTo>
                        <a:pt x="3" y="58"/>
                      </a:lnTo>
                      <a:lnTo>
                        <a:pt x="0" y="53"/>
                      </a:lnTo>
                      <a:lnTo>
                        <a:pt x="2" y="48"/>
                      </a:lnTo>
                      <a:lnTo>
                        <a:pt x="12" y="34"/>
                      </a:lnTo>
                      <a:lnTo>
                        <a:pt x="12" y="30"/>
                      </a:lnTo>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60" name="Freeform 55"/>
                <p:cNvSpPr>
                  <a:spLocks/>
                </p:cNvSpPr>
                <p:nvPr/>
              </p:nvSpPr>
              <p:spPr bwMode="auto">
                <a:xfrm>
                  <a:off x="4026" y="1613"/>
                  <a:ext cx="484" cy="318"/>
                </a:xfrm>
                <a:custGeom>
                  <a:avLst/>
                  <a:gdLst/>
                  <a:ahLst/>
                  <a:cxnLst>
                    <a:cxn ang="0">
                      <a:pos x="7" y="54"/>
                    </a:cxn>
                    <a:cxn ang="0">
                      <a:pos x="22" y="42"/>
                    </a:cxn>
                    <a:cxn ang="0">
                      <a:pos x="38" y="30"/>
                    </a:cxn>
                    <a:cxn ang="0">
                      <a:pos x="42" y="49"/>
                    </a:cxn>
                    <a:cxn ang="0">
                      <a:pos x="156" y="28"/>
                    </a:cxn>
                    <a:cxn ang="0">
                      <a:pos x="285" y="0"/>
                    </a:cxn>
                    <a:cxn ang="0">
                      <a:pos x="291" y="3"/>
                    </a:cxn>
                    <a:cxn ang="0">
                      <a:pos x="297" y="6"/>
                    </a:cxn>
                    <a:cxn ang="0">
                      <a:pos x="307" y="21"/>
                    </a:cxn>
                    <a:cxn ang="0">
                      <a:pos x="312" y="32"/>
                    </a:cxn>
                    <a:cxn ang="0">
                      <a:pos x="326" y="35"/>
                    </a:cxn>
                    <a:cxn ang="0">
                      <a:pos x="331" y="40"/>
                    </a:cxn>
                    <a:cxn ang="0">
                      <a:pos x="325" y="50"/>
                    </a:cxn>
                    <a:cxn ang="0">
                      <a:pos x="319" y="68"/>
                    </a:cxn>
                    <a:cxn ang="0">
                      <a:pos x="316" y="77"/>
                    </a:cxn>
                    <a:cxn ang="0">
                      <a:pos x="320" y="82"/>
                    </a:cxn>
                    <a:cxn ang="0">
                      <a:pos x="315" y="91"/>
                    </a:cxn>
                    <a:cxn ang="0">
                      <a:pos x="321" y="105"/>
                    </a:cxn>
                    <a:cxn ang="0">
                      <a:pos x="328" y="111"/>
                    </a:cxn>
                    <a:cxn ang="0">
                      <a:pos x="335" y="115"/>
                    </a:cxn>
                    <a:cxn ang="0">
                      <a:pos x="350" y="128"/>
                    </a:cxn>
                    <a:cxn ang="0">
                      <a:pos x="341" y="138"/>
                    </a:cxn>
                    <a:cxn ang="0">
                      <a:pos x="336" y="144"/>
                    </a:cxn>
                    <a:cxn ang="0">
                      <a:pos x="336" y="145"/>
                    </a:cxn>
                    <a:cxn ang="0">
                      <a:pos x="333" y="154"/>
                    </a:cxn>
                    <a:cxn ang="0">
                      <a:pos x="324" y="159"/>
                    </a:cxn>
                    <a:cxn ang="0">
                      <a:pos x="316" y="162"/>
                    </a:cxn>
                    <a:cxn ang="0">
                      <a:pos x="309" y="164"/>
                    </a:cxn>
                    <a:cxn ang="0">
                      <a:pos x="301" y="171"/>
                    </a:cxn>
                    <a:cxn ang="0">
                      <a:pos x="188" y="200"/>
                    </a:cxn>
                    <a:cxn ang="0">
                      <a:pos x="29" y="229"/>
                    </a:cxn>
                    <a:cxn ang="0">
                      <a:pos x="0" y="62"/>
                    </a:cxn>
                  </a:cxnLst>
                  <a:rect l="0" t="0" r="r" b="b"/>
                  <a:pathLst>
                    <a:path w="350" h="229">
                      <a:moveTo>
                        <a:pt x="0" y="58"/>
                      </a:moveTo>
                      <a:lnTo>
                        <a:pt x="7" y="54"/>
                      </a:lnTo>
                      <a:lnTo>
                        <a:pt x="17" y="47"/>
                      </a:lnTo>
                      <a:lnTo>
                        <a:pt x="22" y="42"/>
                      </a:lnTo>
                      <a:lnTo>
                        <a:pt x="22" y="43"/>
                      </a:lnTo>
                      <a:lnTo>
                        <a:pt x="38" y="30"/>
                      </a:lnTo>
                      <a:lnTo>
                        <a:pt x="39" y="32"/>
                      </a:lnTo>
                      <a:lnTo>
                        <a:pt x="42" y="49"/>
                      </a:lnTo>
                      <a:lnTo>
                        <a:pt x="87" y="42"/>
                      </a:lnTo>
                      <a:lnTo>
                        <a:pt x="156" y="28"/>
                      </a:lnTo>
                      <a:lnTo>
                        <a:pt x="233" y="11"/>
                      </a:lnTo>
                      <a:lnTo>
                        <a:pt x="285" y="0"/>
                      </a:lnTo>
                      <a:lnTo>
                        <a:pt x="286" y="1"/>
                      </a:lnTo>
                      <a:lnTo>
                        <a:pt x="291" y="3"/>
                      </a:lnTo>
                      <a:lnTo>
                        <a:pt x="292" y="8"/>
                      </a:lnTo>
                      <a:lnTo>
                        <a:pt x="297" y="6"/>
                      </a:lnTo>
                      <a:lnTo>
                        <a:pt x="302" y="11"/>
                      </a:lnTo>
                      <a:lnTo>
                        <a:pt x="307" y="21"/>
                      </a:lnTo>
                      <a:lnTo>
                        <a:pt x="309" y="27"/>
                      </a:lnTo>
                      <a:lnTo>
                        <a:pt x="312" y="32"/>
                      </a:lnTo>
                      <a:lnTo>
                        <a:pt x="321" y="35"/>
                      </a:lnTo>
                      <a:lnTo>
                        <a:pt x="326" y="35"/>
                      </a:lnTo>
                      <a:lnTo>
                        <a:pt x="331" y="38"/>
                      </a:lnTo>
                      <a:lnTo>
                        <a:pt x="331" y="40"/>
                      </a:lnTo>
                      <a:lnTo>
                        <a:pt x="326" y="45"/>
                      </a:lnTo>
                      <a:lnTo>
                        <a:pt x="325" y="50"/>
                      </a:lnTo>
                      <a:lnTo>
                        <a:pt x="325" y="55"/>
                      </a:lnTo>
                      <a:lnTo>
                        <a:pt x="319" y="68"/>
                      </a:lnTo>
                      <a:lnTo>
                        <a:pt x="315" y="73"/>
                      </a:lnTo>
                      <a:lnTo>
                        <a:pt x="316" y="77"/>
                      </a:lnTo>
                      <a:lnTo>
                        <a:pt x="317" y="77"/>
                      </a:lnTo>
                      <a:lnTo>
                        <a:pt x="320" y="82"/>
                      </a:lnTo>
                      <a:lnTo>
                        <a:pt x="319" y="87"/>
                      </a:lnTo>
                      <a:lnTo>
                        <a:pt x="315" y="91"/>
                      </a:lnTo>
                      <a:lnTo>
                        <a:pt x="316" y="99"/>
                      </a:lnTo>
                      <a:lnTo>
                        <a:pt x="321" y="105"/>
                      </a:lnTo>
                      <a:lnTo>
                        <a:pt x="326" y="106"/>
                      </a:lnTo>
                      <a:lnTo>
                        <a:pt x="328" y="111"/>
                      </a:lnTo>
                      <a:lnTo>
                        <a:pt x="331" y="115"/>
                      </a:lnTo>
                      <a:lnTo>
                        <a:pt x="335" y="115"/>
                      </a:lnTo>
                      <a:lnTo>
                        <a:pt x="339" y="120"/>
                      </a:lnTo>
                      <a:lnTo>
                        <a:pt x="350" y="128"/>
                      </a:lnTo>
                      <a:lnTo>
                        <a:pt x="348" y="133"/>
                      </a:lnTo>
                      <a:lnTo>
                        <a:pt x="341" y="138"/>
                      </a:lnTo>
                      <a:lnTo>
                        <a:pt x="339" y="144"/>
                      </a:lnTo>
                      <a:lnTo>
                        <a:pt x="336" y="144"/>
                      </a:lnTo>
                      <a:lnTo>
                        <a:pt x="336" y="145"/>
                      </a:lnTo>
                      <a:lnTo>
                        <a:pt x="336" y="145"/>
                      </a:lnTo>
                      <a:lnTo>
                        <a:pt x="333" y="149"/>
                      </a:lnTo>
                      <a:lnTo>
                        <a:pt x="333" y="154"/>
                      </a:lnTo>
                      <a:lnTo>
                        <a:pt x="328" y="157"/>
                      </a:lnTo>
                      <a:lnTo>
                        <a:pt x="324" y="159"/>
                      </a:lnTo>
                      <a:lnTo>
                        <a:pt x="319" y="165"/>
                      </a:lnTo>
                      <a:lnTo>
                        <a:pt x="316" y="162"/>
                      </a:lnTo>
                      <a:lnTo>
                        <a:pt x="312" y="162"/>
                      </a:lnTo>
                      <a:lnTo>
                        <a:pt x="309" y="164"/>
                      </a:lnTo>
                      <a:lnTo>
                        <a:pt x="304" y="166"/>
                      </a:lnTo>
                      <a:lnTo>
                        <a:pt x="301" y="171"/>
                      </a:lnTo>
                      <a:lnTo>
                        <a:pt x="300" y="176"/>
                      </a:lnTo>
                      <a:lnTo>
                        <a:pt x="188" y="200"/>
                      </a:lnTo>
                      <a:lnTo>
                        <a:pt x="90" y="218"/>
                      </a:lnTo>
                      <a:lnTo>
                        <a:pt x="29" y="229"/>
                      </a:lnTo>
                      <a:lnTo>
                        <a:pt x="18" y="160"/>
                      </a:lnTo>
                      <a:lnTo>
                        <a:pt x="0" y="62"/>
                      </a:lnTo>
                      <a:lnTo>
                        <a:pt x="0" y="58"/>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61" name="Freeform 56"/>
                <p:cNvSpPr>
                  <a:spLocks/>
                </p:cNvSpPr>
                <p:nvPr/>
              </p:nvSpPr>
              <p:spPr bwMode="auto">
                <a:xfrm>
                  <a:off x="4026" y="1613"/>
                  <a:ext cx="484" cy="318"/>
                </a:xfrm>
                <a:custGeom>
                  <a:avLst/>
                  <a:gdLst/>
                  <a:ahLst/>
                  <a:cxnLst>
                    <a:cxn ang="0">
                      <a:pos x="7" y="54"/>
                    </a:cxn>
                    <a:cxn ang="0">
                      <a:pos x="22" y="42"/>
                    </a:cxn>
                    <a:cxn ang="0">
                      <a:pos x="38" y="30"/>
                    </a:cxn>
                    <a:cxn ang="0">
                      <a:pos x="42" y="49"/>
                    </a:cxn>
                    <a:cxn ang="0">
                      <a:pos x="156" y="28"/>
                    </a:cxn>
                    <a:cxn ang="0">
                      <a:pos x="285" y="0"/>
                    </a:cxn>
                    <a:cxn ang="0">
                      <a:pos x="291" y="3"/>
                    </a:cxn>
                    <a:cxn ang="0">
                      <a:pos x="297" y="6"/>
                    </a:cxn>
                    <a:cxn ang="0">
                      <a:pos x="307" y="21"/>
                    </a:cxn>
                    <a:cxn ang="0">
                      <a:pos x="312" y="32"/>
                    </a:cxn>
                    <a:cxn ang="0">
                      <a:pos x="326" y="35"/>
                    </a:cxn>
                    <a:cxn ang="0">
                      <a:pos x="331" y="40"/>
                    </a:cxn>
                    <a:cxn ang="0">
                      <a:pos x="325" y="50"/>
                    </a:cxn>
                    <a:cxn ang="0">
                      <a:pos x="319" y="68"/>
                    </a:cxn>
                    <a:cxn ang="0">
                      <a:pos x="316" y="77"/>
                    </a:cxn>
                    <a:cxn ang="0">
                      <a:pos x="320" y="82"/>
                    </a:cxn>
                    <a:cxn ang="0">
                      <a:pos x="315" y="91"/>
                    </a:cxn>
                    <a:cxn ang="0">
                      <a:pos x="321" y="105"/>
                    </a:cxn>
                    <a:cxn ang="0">
                      <a:pos x="328" y="111"/>
                    </a:cxn>
                    <a:cxn ang="0">
                      <a:pos x="335" y="115"/>
                    </a:cxn>
                    <a:cxn ang="0">
                      <a:pos x="350" y="128"/>
                    </a:cxn>
                    <a:cxn ang="0">
                      <a:pos x="341" y="138"/>
                    </a:cxn>
                    <a:cxn ang="0">
                      <a:pos x="336" y="144"/>
                    </a:cxn>
                    <a:cxn ang="0">
                      <a:pos x="336" y="145"/>
                    </a:cxn>
                    <a:cxn ang="0">
                      <a:pos x="333" y="154"/>
                    </a:cxn>
                    <a:cxn ang="0">
                      <a:pos x="324" y="159"/>
                    </a:cxn>
                    <a:cxn ang="0">
                      <a:pos x="316" y="162"/>
                    </a:cxn>
                    <a:cxn ang="0">
                      <a:pos x="309" y="164"/>
                    </a:cxn>
                    <a:cxn ang="0">
                      <a:pos x="301" y="171"/>
                    </a:cxn>
                    <a:cxn ang="0">
                      <a:pos x="188" y="200"/>
                    </a:cxn>
                    <a:cxn ang="0">
                      <a:pos x="29" y="229"/>
                    </a:cxn>
                    <a:cxn ang="0">
                      <a:pos x="0" y="62"/>
                    </a:cxn>
                  </a:cxnLst>
                  <a:rect l="0" t="0" r="r" b="b"/>
                  <a:pathLst>
                    <a:path w="350" h="229">
                      <a:moveTo>
                        <a:pt x="0" y="58"/>
                      </a:moveTo>
                      <a:lnTo>
                        <a:pt x="7" y="54"/>
                      </a:lnTo>
                      <a:lnTo>
                        <a:pt x="17" y="47"/>
                      </a:lnTo>
                      <a:lnTo>
                        <a:pt x="22" y="42"/>
                      </a:lnTo>
                      <a:lnTo>
                        <a:pt x="22" y="43"/>
                      </a:lnTo>
                      <a:lnTo>
                        <a:pt x="38" y="30"/>
                      </a:lnTo>
                      <a:lnTo>
                        <a:pt x="39" y="32"/>
                      </a:lnTo>
                      <a:lnTo>
                        <a:pt x="42" y="49"/>
                      </a:lnTo>
                      <a:lnTo>
                        <a:pt x="87" y="42"/>
                      </a:lnTo>
                      <a:lnTo>
                        <a:pt x="156" y="28"/>
                      </a:lnTo>
                      <a:lnTo>
                        <a:pt x="233" y="11"/>
                      </a:lnTo>
                      <a:lnTo>
                        <a:pt x="285" y="0"/>
                      </a:lnTo>
                      <a:lnTo>
                        <a:pt x="286" y="1"/>
                      </a:lnTo>
                      <a:lnTo>
                        <a:pt x="291" y="3"/>
                      </a:lnTo>
                      <a:lnTo>
                        <a:pt x="292" y="8"/>
                      </a:lnTo>
                      <a:lnTo>
                        <a:pt x="297" y="6"/>
                      </a:lnTo>
                      <a:lnTo>
                        <a:pt x="302" y="11"/>
                      </a:lnTo>
                      <a:lnTo>
                        <a:pt x="307" y="21"/>
                      </a:lnTo>
                      <a:lnTo>
                        <a:pt x="309" y="27"/>
                      </a:lnTo>
                      <a:lnTo>
                        <a:pt x="312" y="32"/>
                      </a:lnTo>
                      <a:lnTo>
                        <a:pt x="321" y="35"/>
                      </a:lnTo>
                      <a:lnTo>
                        <a:pt x="326" y="35"/>
                      </a:lnTo>
                      <a:lnTo>
                        <a:pt x="331" y="38"/>
                      </a:lnTo>
                      <a:lnTo>
                        <a:pt x="331" y="40"/>
                      </a:lnTo>
                      <a:lnTo>
                        <a:pt x="326" y="45"/>
                      </a:lnTo>
                      <a:lnTo>
                        <a:pt x="325" y="50"/>
                      </a:lnTo>
                      <a:lnTo>
                        <a:pt x="325" y="55"/>
                      </a:lnTo>
                      <a:lnTo>
                        <a:pt x="319" y="68"/>
                      </a:lnTo>
                      <a:lnTo>
                        <a:pt x="315" y="73"/>
                      </a:lnTo>
                      <a:lnTo>
                        <a:pt x="316" y="77"/>
                      </a:lnTo>
                      <a:lnTo>
                        <a:pt x="317" y="77"/>
                      </a:lnTo>
                      <a:lnTo>
                        <a:pt x="320" y="82"/>
                      </a:lnTo>
                      <a:lnTo>
                        <a:pt x="319" y="87"/>
                      </a:lnTo>
                      <a:lnTo>
                        <a:pt x="315" y="91"/>
                      </a:lnTo>
                      <a:lnTo>
                        <a:pt x="316" y="99"/>
                      </a:lnTo>
                      <a:lnTo>
                        <a:pt x="321" y="105"/>
                      </a:lnTo>
                      <a:lnTo>
                        <a:pt x="326" y="106"/>
                      </a:lnTo>
                      <a:lnTo>
                        <a:pt x="328" y="111"/>
                      </a:lnTo>
                      <a:lnTo>
                        <a:pt x="331" y="115"/>
                      </a:lnTo>
                      <a:lnTo>
                        <a:pt x="335" y="115"/>
                      </a:lnTo>
                      <a:lnTo>
                        <a:pt x="339" y="120"/>
                      </a:lnTo>
                      <a:lnTo>
                        <a:pt x="350" y="128"/>
                      </a:lnTo>
                      <a:lnTo>
                        <a:pt x="348" y="133"/>
                      </a:lnTo>
                      <a:lnTo>
                        <a:pt x="341" y="138"/>
                      </a:lnTo>
                      <a:lnTo>
                        <a:pt x="339" y="144"/>
                      </a:lnTo>
                      <a:lnTo>
                        <a:pt x="336" y="144"/>
                      </a:lnTo>
                      <a:lnTo>
                        <a:pt x="336" y="145"/>
                      </a:lnTo>
                      <a:lnTo>
                        <a:pt x="336" y="145"/>
                      </a:lnTo>
                      <a:lnTo>
                        <a:pt x="333" y="149"/>
                      </a:lnTo>
                      <a:lnTo>
                        <a:pt x="333" y="154"/>
                      </a:lnTo>
                      <a:lnTo>
                        <a:pt x="328" y="157"/>
                      </a:lnTo>
                      <a:lnTo>
                        <a:pt x="324" y="159"/>
                      </a:lnTo>
                      <a:lnTo>
                        <a:pt x="319" y="165"/>
                      </a:lnTo>
                      <a:lnTo>
                        <a:pt x="316" y="162"/>
                      </a:lnTo>
                      <a:lnTo>
                        <a:pt x="312" y="162"/>
                      </a:lnTo>
                      <a:lnTo>
                        <a:pt x="309" y="164"/>
                      </a:lnTo>
                      <a:lnTo>
                        <a:pt x="304" y="166"/>
                      </a:lnTo>
                      <a:lnTo>
                        <a:pt x="301" y="171"/>
                      </a:lnTo>
                      <a:lnTo>
                        <a:pt x="300" y="176"/>
                      </a:lnTo>
                      <a:lnTo>
                        <a:pt x="188" y="200"/>
                      </a:lnTo>
                      <a:lnTo>
                        <a:pt x="90" y="218"/>
                      </a:lnTo>
                      <a:lnTo>
                        <a:pt x="29" y="229"/>
                      </a:lnTo>
                      <a:lnTo>
                        <a:pt x="18" y="160"/>
                      </a:lnTo>
                      <a:lnTo>
                        <a:pt x="0" y="62"/>
                      </a:lnTo>
                      <a:lnTo>
                        <a:pt x="0" y="58"/>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62" name="Freeform 57"/>
                <p:cNvSpPr>
                  <a:spLocks/>
                </p:cNvSpPr>
                <p:nvPr/>
              </p:nvSpPr>
              <p:spPr bwMode="auto">
                <a:xfrm>
                  <a:off x="4441" y="1839"/>
                  <a:ext cx="88" cy="148"/>
                </a:xfrm>
                <a:custGeom>
                  <a:avLst/>
                  <a:gdLst/>
                  <a:ahLst/>
                  <a:cxnLst>
                    <a:cxn ang="0">
                      <a:pos x="0" y="14"/>
                    </a:cxn>
                    <a:cxn ang="0">
                      <a:pos x="1" y="9"/>
                    </a:cxn>
                    <a:cxn ang="0">
                      <a:pos x="4" y="4"/>
                    </a:cxn>
                    <a:cxn ang="0">
                      <a:pos x="9" y="2"/>
                    </a:cxn>
                    <a:cxn ang="0">
                      <a:pos x="12" y="0"/>
                    </a:cxn>
                    <a:cxn ang="0">
                      <a:pos x="16" y="0"/>
                    </a:cxn>
                    <a:cxn ang="0">
                      <a:pos x="19" y="3"/>
                    </a:cxn>
                    <a:cxn ang="0">
                      <a:pos x="16" y="4"/>
                    </a:cxn>
                    <a:cxn ang="0">
                      <a:pos x="16" y="9"/>
                    </a:cxn>
                    <a:cxn ang="0">
                      <a:pos x="14" y="14"/>
                    </a:cxn>
                    <a:cxn ang="0">
                      <a:pos x="11" y="18"/>
                    </a:cxn>
                    <a:cxn ang="0">
                      <a:pos x="15" y="23"/>
                    </a:cxn>
                    <a:cxn ang="0">
                      <a:pos x="15" y="27"/>
                    </a:cxn>
                    <a:cxn ang="0">
                      <a:pos x="17" y="32"/>
                    </a:cxn>
                    <a:cxn ang="0">
                      <a:pos x="21" y="37"/>
                    </a:cxn>
                    <a:cxn ang="0">
                      <a:pos x="26" y="41"/>
                    </a:cxn>
                    <a:cxn ang="0">
                      <a:pos x="30" y="44"/>
                    </a:cxn>
                    <a:cxn ang="0">
                      <a:pos x="30" y="51"/>
                    </a:cxn>
                    <a:cxn ang="0">
                      <a:pos x="33" y="58"/>
                    </a:cxn>
                    <a:cxn ang="0">
                      <a:pos x="39" y="62"/>
                    </a:cxn>
                    <a:cxn ang="0">
                      <a:pos x="40" y="67"/>
                    </a:cxn>
                    <a:cxn ang="0">
                      <a:pos x="49" y="75"/>
                    </a:cxn>
                    <a:cxn ang="0">
                      <a:pos x="55" y="73"/>
                    </a:cxn>
                    <a:cxn ang="0">
                      <a:pos x="56" y="76"/>
                    </a:cxn>
                    <a:cxn ang="0">
                      <a:pos x="55" y="81"/>
                    </a:cxn>
                    <a:cxn ang="0">
                      <a:pos x="55" y="86"/>
                    </a:cxn>
                    <a:cxn ang="0">
                      <a:pos x="56" y="86"/>
                    </a:cxn>
                    <a:cxn ang="0">
                      <a:pos x="53" y="91"/>
                    </a:cxn>
                    <a:cxn ang="0">
                      <a:pos x="55" y="90"/>
                    </a:cxn>
                    <a:cxn ang="0">
                      <a:pos x="60" y="88"/>
                    </a:cxn>
                    <a:cxn ang="0">
                      <a:pos x="64" y="99"/>
                    </a:cxn>
                    <a:cxn ang="0">
                      <a:pos x="63" y="99"/>
                    </a:cxn>
                    <a:cxn ang="0">
                      <a:pos x="60" y="100"/>
                    </a:cxn>
                    <a:cxn ang="0">
                      <a:pos x="26" y="107"/>
                    </a:cxn>
                    <a:cxn ang="0">
                      <a:pos x="24" y="102"/>
                    </a:cxn>
                    <a:cxn ang="0">
                      <a:pos x="15" y="68"/>
                    </a:cxn>
                    <a:cxn ang="0">
                      <a:pos x="0" y="14"/>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close/>
                    </a:path>
                  </a:pathLst>
                </a:custGeom>
                <a:solidFill>
                  <a:srgbClr val="8CC642"/>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63" name="Freeform 58"/>
                <p:cNvSpPr>
                  <a:spLocks/>
                </p:cNvSpPr>
                <p:nvPr/>
              </p:nvSpPr>
              <p:spPr bwMode="auto">
                <a:xfrm>
                  <a:off x="4441" y="1839"/>
                  <a:ext cx="88" cy="148"/>
                </a:xfrm>
                <a:custGeom>
                  <a:avLst/>
                  <a:gdLst/>
                  <a:ahLst/>
                  <a:cxnLst>
                    <a:cxn ang="0">
                      <a:pos x="0" y="14"/>
                    </a:cxn>
                    <a:cxn ang="0">
                      <a:pos x="1" y="9"/>
                    </a:cxn>
                    <a:cxn ang="0">
                      <a:pos x="4" y="4"/>
                    </a:cxn>
                    <a:cxn ang="0">
                      <a:pos x="9" y="2"/>
                    </a:cxn>
                    <a:cxn ang="0">
                      <a:pos x="12" y="0"/>
                    </a:cxn>
                    <a:cxn ang="0">
                      <a:pos x="16" y="0"/>
                    </a:cxn>
                    <a:cxn ang="0">
                      <a:pos x="19" y="3"/>
                    </a:cxn>
                    <a:cxn ang="0">
                      <a:pos x="16" y="4"/>
                    </a:cxn>
                    <a:cxn ang="0">
                      <a:pos x="16" y="9"/>
                    </a:cxn>
                    <a:cxn ang="0">
                      <a:pos x="14" y="14"/>
                    </a:cxn>
                    <a:cxn ang="0">
                      <a:pos x="11" y="18"/>
                    </a:cxn>
                    <a:cxn ang="0">
                      <a:pos x="15" y="23"/>
                    </a:cxn>
                    <a:cxn ang="0">
                      <a:pos x="15" y="27"/>
                    </a:cxn>
                    <a:cxn ang="0">
                      <a:pos x="17" y="32"/>
                    </a:cxn>
                    <a:cxn ang="0">
                      <a:pos x="21" y="37"/>
                    </a:cxn>
                    <a:cxn ang="0">
                      <a:pos x="26" y="41"/>
                    </a:cxn>
                    <a:cxn ang="0">
                      <a:pos x="30" y="44"/>
                    </a:cxn>
                    <a:cxn ang="0">
                      <a:pos x="30" y="51"/>
                    </a:cxn>
                    <a:cxn ang="0">
                      <a:pos x="33" y="58"/>
                    </a:cxn>
                    <a:cxn ang="0">
                      <a:pos x="39" y="62"/>
                    </a:cxn>
                    <a:cxn ang="0">
                      <a:pos x="40" y="67"/>
                    </a:cxn>
                    <a:cxn ang="0">
                      <a:pos x="49" y="75"/>
                    </a:cxn>
                    <a:cxn ang="0">
                      <a:pos x="55" y="73"/>
                    </a:cxn>
                    <a:cxn ang="0">
                      <a:pos x="56" y="76"/>
                    </a:cxn>
                    <a:cxn ang="0">
                      <a:pos x="55" y="81"/>
                    </a:cxn>
                    <a:cxn ang="0">
                      <a:pos x="55" y="86"/>
                    </a:cxn>
                    <a:cxn ang="0">
                      <a:pos x="56" y="86"/>
                    </a:cxn>
                    <a:cxn ang="0">
                      <a:pos x="53" y="91"/>
                    </a:cxn>
                    <a:cxn ang="0">
                      <a:pos x="55" y="90"/>
                    </a:cxn>
                    <a:cxn ang="0">
                      <a:pos x="60" y="88"/>
                    </a:cxn>
                    <a:cxn ang="0">
                      <a:pos x="64" y="99"/>
                    </a:cxn>
                    <a:cxn ang="0">
                      <a:pos x="63" y="99"/>
                    </a:cxn>
                    <a:cxn ang="0">
                      <a:pos x="60" y="100"/>
                    </a:cxn>
                    <a:cxn ang="0">
                      <a:pos x="26" y="107"/>
                    </a:cxn>
                    <a:cxn ang="0">
                      <a:pos x="24" y="102"/>
                    </a:cxn>
                    <a:cxn ang="0">
                      <a:pos x="15" y="68"/>
                    </a:cxn>
                    <a:cxn ang="0">
                      <a:pos x="0" y="14"/>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path>
                  </a:pathLst>
                </a:custGeom>
                <a:solidFill>
                  <a:srgbClr val="DDD9C3"/>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64" name="Freeform 59"/>
                <p:cNvSpPr>
                  <a:spLocks/>
                </p:cNvSpPr>
                <p:nvPr/>
              </p:nvSpPr>
              <p:spPr bwMode="auto">
                <a:xfrm>
                  <a:off x="4495" y="1235"/>
                  <a:ext cx="138" cy="264"/>
                </a:xfrm>
                <a:custGeom>
                  <a:avLst/>
                  <a:gdLst/>
                  <a:ahLst/>
                  <a:cxnLst>
                    <a:cxn ang="0">
                      <a:pos x="0" y="25"/>
                    </a:cxn>
                    <a:cxn ang="0">
                      <a:pos x="17" y="20"/>
                    </a:cxn>
                    <a:cxn ang="0">
                      <a:pos x="95" y="0"/>
                    </a:cxn>
                    <a:cxn ang="0">
                      <a:pos x="94" y="1"/>
                    </a:cxn>
                    <a:cxn ang="0">
                      <a:pos x="97" y="9"/>
                    </a:cxn>
                    <a:cxn ang="0">
                      <a:pos x="94" y="19"/>
                    </a:cxn>
                    <a:cxn ang="0">
                      <a:pos x="95" y="24"/>
                    </a:cxn>
                    <a:cxn ang="0">
                      <a:pos x="99" y="29"/>
                    </a:cxn>
                    <a:cxn ang="0">
                      <a:pos x="100" y="33"/>
                    </a:cxn>
                    <a:cxn ang="0">
                      <a:pos x="100" y="38"/>
                    </a:cxn>
                    <a:cxn ang="0">
                      <a:pos x="97" y="45"/>
                    </a:cxn>
                    <a:cxn ang="0">
                      <a:pos x="88" y="54"/>
                    </a:cxn>
                    <a:cxn ang="0">
                      <a:pos x="87" y="55"/>
                    </a:cxn>
                    <a:cxn ang="0">
                      <a:pos x="82" y="59"/>
                    </a:cxn>
                    <a:cxn ang="0">
                      <a:pos x="82" y="64"/>
                    </a:cxn>
                    <a:cxn ang="0">
                      <a:pos x="85" y="74"/>
                    </a:cxn>
                    <a:cxn ang="0">
                      <a:pos x="83" y="83"/>
                    </a:cxn>
                    <a:cxn ang="0">
                      <a:pos x="84" y="88"/>
                    </a:cxn>
                    <a:cxn ang="0">
                      <a:pos x="82" y="93"/>
                    </a:cxn>
                    <a:cxn ang="0">
                      <a:pos x="83" y="98"/>
                    </a:cxn>
                    <a:cxn ang="0">
                      <a:pos x="82" y="103"/>
                    </a:cxn>
                    <a:cxn ang="0">
                      <a:pos x="78" y="108"/>
                    </a:cxn>
                    <a:cxn ang="0">
                      <a:pos x="79" y="116"/>
                    </a:cxn>
                    <a:cxn ang="0">
                      <a:pos x="77" y="119"/>
                    </a:cxn>
                    <a:cxn ang="0">
                      <a:pos x="82" y="137"/>
                    </a:cxn>
                    <a:cxn ang="0">
                      <a:pos x="82" y="147"/>
                    </a:cxn>
                    <a:cxn ang="0">
                      <a:pos x="84" y="161"/>
                    </a:cxn>
                    <a:cxn ang="0">
                      <a:pos x="82" y="166"/>
                    </a:cxn>
                    <a:cxn ang="0">
                      <a:pos x="82" y="171"/>
                    </a:cxn>
                    <a:cxn ang="0">
                      <a:pos x="84" y="177"/>
                    </a:cxn>
                    <a:cxn ang="0">
                      <a:pos x="89" y="181"/>
                    </a:cxn>
                    <a:cxn ang="0">
                      <a:pos x="46" y="191"/>
                    </a:cxn>
                    <a:cxn ang="0">
                      <a:pos x="44" y="186"/>
                    </a:cxn>
                    <a:cxn ang="0">
                      <a:pos x="44" y="182"/>
                    </a:cxn>
                    <a:cxn ang="0">
                      <a:pos x="33" y="133"/>
                    </a:cxn>
                    <a:cxn ang="0">
                      <a:pos x="25" y="127"/>
                    </a:cxn>
                    <a:cxn ang="0">
                      <a:pos x="24" y="132"/>
                    </a:cxn>
                    <a:cxn ang="0">
                      <a:pos x="21" y="127"/>
                    </a:cxn>
                    <a:cxn ang="0">
                      <a:pos x="21" y="119"/>
                    </a:cxn>
                    <a:cxn ang="0">
                      <a:pos x="19" y="109"/>
                    </a:cxn>
                    <a:cxn ang="0">
                      <a:pos x="16" y="104"/>
                    </a:cxn>
                    <a:cxn ang="0">
                      <a:pos x="12" y="94"/>
                    </a:cxn>
                    <a:cxn ang="0">
                      <a:pos x="12" y="84"/>
                    </a:cxn>
                    <a:cxn ang="0">
                      <a:pos x="15" y="83"/>
                    </a:cxn>
                    <a:cxn ang="0">
                      <a:pos x="14" y="78"/>
                    </a:cxn>
                    <a:cxn ang="0">
                      <a:pos x="12" y="73"/>
                    </a:cxn>
                    <a:cxn ang="0">
                      <a:pos x="12" y="68"/>
                    </a:cxn>
                    <a:cxn ang="0">
                      <a:pos x="11" y="63"/>
                    </a:cxn>
                    <a:cxn ang="0">
                      <a:pos x="6" y="58"/>
                    </a:cxn>
                    <a:cxn ang="0">
                      <a:pos x="5" y="53"/>
                    </a:cxn>
                    <a:cxn ang="0">
                      <a:pos x="5" y="41"/>
                    </a:cxn>
                    <a:cxn ang="0">
                      <a:pos x="1" y="36"/>
                    </a:cxn>
                    <a:cxn ang="0">
                      <a:pos x="1" y="31"/>
                    </a:cxn>
                    <a:cxn ang="0">
                      <a:pos x="0" y="28"/>
                    </a:cxn>
                    <a:cxn ang="0">
                      <a:pos x="0" y="25"/>
                    </a:cxn>
                  </a:cxnLst>
                  <a:rect l="0" t="0" r="r" b="b"/>
                  <a:pathLst>
                    <a:path w="100" h="191">
                      <a:moveTo>
                        <a:pt x="0" y="25"/>
                      </a:moveTo>
                      <a:lnTo>
                        <a:pt x="17" y="20"/>
                      </a:lnTo>
                      <a:lnTo>
                        <a:pt x="95" y="0"/>
                      </a:lnTo>
                      <a:lnTo>
                        <a:pt x="94" y="1"/>
                      </a:lnTo>
                      <a:lnTo>
                        <a:pt x="97" y="9"/>
                      </a:lnTo>
                      <a:lnTo>
                        <a:pt x="94" y="19"/>
                      </a:lnTo>
                      <a:lnTo>
                        <a:pt x="95" y="24"/>
                      </a:lnTo>
                      <a:lnTo>
                        <a:pt x="99" y="29"/>
                      </a:lnTo>
                      <a:lnTo>
                        <a:pt x="100" y="33"/>
                      </a:lnTo>
                      <a:lnTo>
                        <a:pt x="100" y="38"/>
                      </a:lnTo>
                      <a:lnTo>
                        <a:pt x="97" y="45"/>
                      </a:lnTo>
                      <a:lnTo>
                        <a:pt x="88" y="54"/>
                      </a:lnTo>
                      <a:lnTo>
                        <a:pt x="87" y="55"/>
                      </a:lnTo>
                      <a:lnTo>
                        <a:pt x="82" y="59"/>
                      </a:lnTo>
                      <a:lnTo>
                        <a:pt x="82" y="64"/>
                      </a:lnTo>
                      <a:lnTo>
                        <a:pt x="85" y="74"/>
                      </a:lnTo>
                      <a:lnTo>
                        <a:pt x="83" y="83"/>
                      </a:lnTo>
                      <a:lnTo>
                        <a:pt x="84" y="88"/>
                      </a:lnTo>
                      <a:lnTo>
                        <a:pt x="82" y="93"/>
                      </a:lnTo>
                      <a:lnTo>
                        <a:pt x="83" y="98"/>
                      </a:lnTo>
                      <a:lnTo>
                        <a:pt x="82" y="103"/>
                      </a:lnTo>
                      <a:lnTo>
                        <a:pt x="78" y="108"/>
                      </a:lnTo>
                      <a:lnTo>
                        <a:pt x="79" y="116"/>
                      </a:lnTo>
                      <a:lnTo>
                        <a:pt x="77" y="119"/>
                      </a:lnTo>
                      <a:lnTo>
                        <a:pt x="82" y="137"/>
                      </a:lnTo>
                      <a:lnTo>
                        <a:pt x="82" y="147"/>
                      </a:lnTo>
                      <a:lnTo>
                        <a:pt x="84" y="161"/>
                      </a:lnTo>
                      <a:lnTo>
                        <a:pt x="82" y="166"/>
                      </a:lnTo>
                      <a:lnTo>
                        <a:pt x="82" y="171"/>
                      </a:lnTo>
                      <a:lnTo>
                        <a:pt x="84" y="177"/>
                      </a:lnTo>
                      <a:lnTo>
                        <a:pt x="89" y="181"/>
                      </a:lnTo>
                      <a:lnTo>
                        <a:pt x="46" y="191"/>
                      </a:lnTo>
                      <a:lnTo>
                        <a:pt x="44" y="186"/>
                      </a:lnTo>
                      <a:lnTo>
                        <a:pt x="44" y="182"/>
                      </a:lnTo>
                      <a:lnTo>
                        <a:pt x="33" y="133"/>
                      </a:lnTo>
                      <a:lnTo>
                        <a:pt x="25" y="127"/>
                      </a:lnTo>
                      <a:lnTo>
                        <a:pt x="24" y="132"/>
                      </a:lnTo>
                      <a:lnTo>
                        <a:pt x="21" y="127"/>
                      </a:lnTo>
                      <a:lnTo>
                        <a:pt x="21" y="119"/>
                      </a:lnTo>
                      <a:lnTo>
                        <a:pt x="19" y="109"/>
                      </a:lnTo>
                      <a:lnTo>
                        <a:pt x="16" y="104"/>
                      </a:lnTo>
                      <a:lnTo>
                        <a:pt x="12" y="94"/>
                      </a:lnTo>
                      <a:lnTo>
                        <a:pt x="12" y="84"/>
                      </a:lnTo>
                      <a:lnTo>
                        <a:pt x="15" y="83"/>
                      </a:lnTo>
                      <a:lnTo>
                        <a:pt x="14" y="78"/>
                      </a:lnTo>
                      <a:lnTo>
                        <a:pt x="12" y="73"/>
                      </a:lnTo>
                      <a:lnTo>
                        <a:pt x="12" y="68"/>
                      </a:lnTo>
                      <a:lnTo>
                        <a:pt x="11" y="63"/>
                      </a:lnTo>
                      <a:lnTo>
                        <a:pt x="6" y="58"/>
                      </a:lnTo>
                      <a:lnTo>
                        <a:pt x="5" y="53"/>
                      </a:lnTo>
                      <a:lnTo>
                        <a:pt x="5" y="41"/>
                      </a:lnTo>
                      <a:lnTo>
                        <a:pt x="1" y="36"/>
                      </a:lnTo>
                      <a:lnTo>
                        <a:pt x="1" y="31"/>
                      </a:lnTo>
                      <a:lnTo>
                        <a:pt x="0" y="28"/>
                      </a:lnTo>
                      <a:lnTo>
                        <a:pt x="0" y="25"/>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65" name="Freeform 60"/>
                <p:cNvSpPr>
                  <a:spLocks/>
                </p:cNvSpPr>
                <p:nvPr/>
              </p:nvSpPr>
              <p:spPr bwMode="auto">
                <a:xfrm>
                  <a:off x="4495" y="1235"/>
                  <a:ext cx="138" cy="264"/>
                </a:xfrm>
                <a:custGeom>
                  <a:avLst/>
                  <a:gdLst/>
                  <a:ahLst/>
                  <a:cxnLst>
                    <a:cxn ang="0">
                      <a:pos x="0" y="25"/>
                    </a:cxn>
                    <a:cxn ang="0">
                      <a:pos x="17" y="20"/>
                    </a:cxn>
                    <a:cxn ang="0">
                      <a:pos x="95" y="0"/>
                    </a:cxn>
                    <a:cxn ang="0">
                      <a:pos x="94" y="1"/>
                    </a:cxn>
                    <a:cxn ang="0">
                      <a:pos x="97" y="9"/>
                    </a:cxn>
                    <a:cxn ang="0">
                      <a:pos x="94" y="19"/>
                    </a:cxn>
                    <a:cxn ang="0">
                      <a:pos x="95" y="24"/>
                    </a:cxn>
                    <a:cxn ang="0">
                      <a:pos x="99" y="29"/>
                    </a:cxn>
                    <a:cxn ang="0">
                      <a:pos x="100" y="33"/>
                    </a:cxn>
                    <a:cxn ang="0">
                      <a:pos x="100" y="38"/>
                    </a:cxn>
                    <a:cxn ang="0">
                      <a:pos x="97" y="45"/>
                    </a:cxn>
                    <a:cxn ang="0">
                      <a:pos x="88" y="54"/>
                    </a:cxn>
                    <a:cxn ang="0">
                      <a:pos x="87" y="55"/>
                    </a:cxn>
                    <a:cxn ang="0">
                      <a:pos x="82" y="59"/>
                    </a:cxn>
                    <a:cxn ang="0">
                      <a:pos x="82" y="64"/>
                    </a:cxn>
                    <a:cxn ang="0">
                      <a:pos x="85" y="74"/>
                    </a:cxn>
                    <a:cxn ang="0">
                      <a:pos x="83" y="83"/>
                    </a:cxn>
                    <a:cxn ang="0">
                      <a:pos x="84" y="88"/>
                    </a:cxn>
                    <a:cxn ang="0">
                      <a:pos x="82" y="93"/>
                    </a:cxn>
                    <a:cxn ang="0">
                      <a:pos x="83" y="98"/>
                    </a:cxn>
                    <a:cxn ang="0">
                      <a:pos x="82" y="103"/>
                    </a:cxn>
                    <a:cxn ang="0">
                      <a:pos x="78" y="108"/>
                    </a:cxn>
                    <a:cxn ang="0">
                      <a:pos x="79" y="116"/>
                    </a:cxn>
                    <a:cxn ang="0">
                      <a:pos x="77" y="119"/>
                    </a:cxn>
                    <a:cxn ang="0">
                      <a:pos x="82" y="137"/>
                    </a:cxn>
                    <a:cxn ang="0">
                      <a:pos x="82" y="147"/>
                    </a:cxn>
                    <a:cxn ang="0">
                      <a:pos x="84" y="161"/>
                    </a:cxn>
                    <a:cxn ang="0">
                      <a:pos x="82" y="166"/>
                    </a:cxn>
                    <a:cxn ang="0">
                      <a:pos x="82" y="171"/>
                    </a:cxn>
                    <a:cxn ang="0">
                      <a:pos x="84" y="177"/>
                    </a:cxn>
                    <a:cxn ang="0">
                      <a:pos x="89" y="181"/>
                    </a:cxn>
                    <a:cxn ang="0">
                      <a:pos x="46" y="191"/>
                    </a:cxn>
                    <a:cxn ang="0">
                      <a:pos x="44" y="186"/>
                    </a:cxn>
                    <a:cxn ang="0">
                      <a:pos x="44" y="182"/>
                    </a:cxn>
                    <a:cxn ang="0">
                      <a:pos x="33" y="133"/>
                    </a:cxn>
                    <a:cxn ang="0">
                      <a:pos x="25" y="127"/>
                    </a:cxn>
                    <a:cxn ang="0">
                      <a:pos x="24" y="132"/>
                    </a:cxn>
                    <a:cxn ang="0">
                      <a:pos x="21" y="127"/>
                    </a:cxn>
                    <a:cxn ang="0">
                      <a:pos x="21" y="119"/>
                    </a:cxn>
                    <a:cxn ang="0">
                      <a:pos x="19" y="109"/>
                    </a:cxn>
                    <a:cxn ang="0">
                      <a:pos x="16" y="104"/>
                    </a:cxn>
                    <a:cxn ang="0">
                      <a:pos x="12" y="94"/>
                    </a:cxn>
                    <a:cxn ang="0">
                      <a:pos x="12" y="84"/>
                    </a:cxn>
                    <a:cxn ang="0">
                      <a:pos x="15" y="83"/>
                    </a:cxn>
                    <a:cxn ang="0">
                      <a:pos x="14" y="78"/>
                    </a:cxn>
                    <a:cxn ang="0">
                      <a:pos x="12" y="73"/>
                    </a:cxn>
                    <a:cxn ang="0">
                      <a:pos x="12" y="68"/>
                    </a:cxn>
                    <a:cxn ang="0">
                      <a:pos x="11" y="63"/>
                    </a:cxn>
                    <a:cxn ang="0">
                      <a:pos x="6" y="58"/>
                    </a:cxn>
                    <a:cxn ang="0">
                      <a:pos x="5" y="53"/>
                    </a:cxn>
                    <a:cxn ang="0">
                      <a:pos x="5" y="41"/>
                    </a:cxn>
                    <a:cxn ang="0">
                      <a:pos x="1" y="36"/>
                    </a:cxn>
                    <a:cxn ang="0">
                      <a:pos x="1" y="31"/>
                    </a:cxn>
                    <a:cxn ang="0">
                      <a:pos x="0" y="28"/>
                    </a:cxn>
                    <a:cxn ang="0">
                      <a:pos x="0" y="25"/>
                    </a:cxn>
                  </a:cxnLst>
                  <a:rect l="0" t="0" r="r" b="b"/>
                  <a:pathLst>
                    <a:path w="100" h="191">
                      <a:moveTo>
                        <a:pt x="0" y="25"/>
                      </a:moveTo>
                      <a:lnTo>
                        <a:pt x="17" y="20"/>
                      </a:lnTo>
                      <a:lnTo>
                        <a:pt x="95" y="0"/>
                      </a:lnTo>
                      <a:lnTo>
                        <a:pt x="94" y="1"/>
                      </a:lnTo>
                      <a:lnTo>
                        <a:pt x="97" y="9"/>
                      </a:lnTo>
                      <a:lnTo>
                        <a:pt x="94" y="19"/>
                      </a:lnTo>
                      <a:lnTo>
                        <a:pt x="95" y="24"/>
                      </a:lnTo>
                      <a:lnTo>
                        <a:pt x="99" y="29"/>
                      </a:lnTo>
                      <a:lnTo>
                        <a:pt x="100" y="33"/>
                      </a:lnTo>
                      <a:lnTo>
                        <a:pt x="100" y="38"/>
                      </a:lnTo>
                      <a:lnTo>
                        <a:pt x="97" y="45"/>
                      </a:lnTo>
                      <a:lnTo>
                        <a:pt x="88" y="54"/>
                      </a:lnTo>
                      <a:lnTo>
                        <a:pt x="87" y="55"/>
                      </a:lnTo>
                      <a:lnTo>
                        <a:pt x="82" y="59"/>
                      </a:lnTo>
                      <a:lnTo>
                        <a:pt x="82" y="64"/>
                      </a:lnTo>
                      <a:lnTo>
                        <a:pt x="85" y="74"/>
                      </a:lnTo>
                      <a:lnTo>
                        <a:pt x="83" y="83"/>
                      </a:lnTo>
                      <a:lnTo>
                        <a:pt x="84" y="88"/>
                      </a:lnTo>
                      <a:lnTo>
                        <a:pt x="82" y="93"/>
                      </a:lnTo>
                      <a:lnTo>
                        <a:pt x="83" y="98"/>
                      </a:lnTo>
                      <a:lnTo>
                        <a:pt x="82" y="103"/>
                      </a:lnTo>
                      <a:lnTo>
                        <a:pt x="78" y="108"/>
                      </a:lnTo>
                      <a:lnTo>
                        <a:pt x="79" y="116"/>
                      </a:lnTo>
                      <a:lnTo>
                        <a:pt x="77" y="119"/>
                      </a:lnTo>
                      <a:lnTo>
                        <a:pt x="82" y="137"/>
                      </a:lnTo>
                      <a:lnTo>
                        <a:pt x="82" y="147"/>
                      </a:lnTo>
                      <a:lnTo>
                        <a:pt x="84" y="161"/>
                      </a:lnTo>
                      <a:lnTo>
                        <a:pt x="82" y="166"/>
                      </a:lnTo>
                      <a:lnTo>
                        <a:pt x="82" y="171"/>
                      </a:lnTo>
                      <a:lnTo>
                        <a:pt x="84" y="177"/>
                      </a:lnTo>
                      <a:lnTo>
                        <a:pt x="89" y="181"/>
                      </a:lnTo>
                      <a:lnTo>
                        <a:pt x="46" y="191"/>
                      </a:lnTo>
                      <a:lnTo>
                        <a:pt x="44" y="186"/>
                      </a:lnTo>
                      <a:lnTo>
                        <a:pt x="44" y="182"/>
                      </a:lnTo>
                      <a:lnTo>
                        <a:pt x="33" y="133"/>
                      </a:lnTo>
                      <a:lnTo>
                        <a:pt x="25" y="127"/>
                      </a:lnTo>
                      <a:lnTo>
                        <a:pt x="24" y="132"/>
                      </a:lnTo>
                      <a:lnTo>
                        <a:pt x="21" y="127"/>
                      </a:lnTo>
                      <a:lnTo>
                        <a:pt x="21" y="119"/>
                      </a:lnTo>
                      <a:lnTo>
                        <a:pt x="19" y="109"/>
                      </a:lnTo>
                      <a:lnTo>
                        <a:pt x="16" y="104"/>
                      </a:lnTo>
                      <a:lnTo>
                        <a:pt x="12" y="94"/>
                      </a:lnTo>
                      <a:lnTo>
                        <a:pt x="12" y="84"/>
                      </a:lnTo>
                      <a:lnTo>
                        <a:pt x="15" y="83"/>
                      </a:lnTo>
                      <a:lnTo>
                        <a:pt x="14" y="78"/>
                      </a:lnTo>
                      <a:lnTo>
                        <a:pt x="12" y="73"/>
                      </a:lnTo>
                      <a:lnTo>
                        <a:pt x="12" y="68"/>
                      </a:lnTo>
                      <a:lnTo>
                        <a:pt x="11" y="63"/>
                      </a:lnTo>
                      <a:lnTo>
                        <a:pt x="6" y="58"/>
                      </a:lnTo>
                      <a:lnTo>
                        <a:pt x="5" y="53"/>
                      </a:lnTo>
                      <a:lnTo>
                        <a:pt x="5" y="41"/>
                      </a:lnTo>
                      <a:lnTo>
                        <a:pt x="1" y="36"/>
                      </a:lnTo>
                      <a:lnTo>
                        <a:pt x="1" y="31"/>
                      </a:lnTo>
                      <a:lnTo>
                        <a:pt x="0" y="28"/>
                      </a:lnTo>
                      <a:lnTo>
                        <a:pt x="0" y="25"/>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66" name="Freeform 61"/>
                <p:cNvSpPr>
                  <a:spLocks noEditPoints="1"/>
                </p:cNvSpPr>
                <p:nvPr/>
              </p:nvSpPr>
              <p:spPr bwMode="auto">
                <a:xfrm>
                  <a:off x="3861" y="1930"/>
                  <a:ext cx="663" cy="367"/>
                </a:xfrm>
                <a:custGeom>
                  <a:avLst/>
                  <a:gdLst/>
                  <a:ahLst/>
                  <a:cxnLst>
                    <a:cxn ang="0">
                      <a:pos x="456" y="85"/>
                    </a:cxn>
                    <a:cxn ang="0">
                      <a:pos x="446" y="109"/>
                    </a:cxn>
                    <a:cxn ang="0">
                      <a:pos x="446" y="136"/>
                    </a:cxn>
                    <a:cxn ang="0">
                      <a:pos x="454" y="118"/>
                    </a:cxn>
                    <a:cxn ang="0">
                      <a:pos x="463" y="112"/>
                    </a:cxn>
                    <a:cxn ang="0">
                      <a:pos x="469" y="80"/>
                    </a:cxn>
                    <a:cxn ang="0">
                      <a:pos x="453" y="161"/>
                    </a:cxn>
                    <a:cxn ang="0">
                      <a:pos x="435" y="170"/>
                    </a:cxn>
                    <a:cxn ang="0">
                      <a:pos x="423" y="166"/>
                    </a:cxn>
                    <a:cxn ang="0">
                      <a:pos x="410" y="153"/>
                    </a:cxn>
                    <a:cxn ang="0">
                      <a:pos x="394" y="150"/>
                    </a:cxn>
                    <a:cxn ang="0">
                      <a:pos x="376" y="144"/>
                    </a:cxn>
                    <a:cxn ang="0">
                      <a:pos x="394" y="142"/>
                    </a:cxn>
                    <a:cxn ang="0">
                      <a:pos x="412" y="151"/>
                    </a:cxn>
                    <a:cxn ang="0">
                      <a:pos x="429" y="158"/>
                    </a:cxn>
                    <a:cxn ang="0">
                      <a:pos x="427" y="146"/>
                    </a:cxn>
                    <a:cxn ang="0">
                      <a:pos x="405" y="134"/>
                    </a:cxn>
                    <a:cxn ang="0">
                      <a:pos x="419" y="141"/>
                    </a:cxn>
                    <a:cxn ang="0">
                      <a:pos x="424" y="129"/>
                    </a:cxn>
                    <a:cxn ang="0">
                      <a:pos x="423" y="121"/>
                    </a:cxn>
                    <a:cxn ang="0">
                      <a:pos x="410" y="114"/>
                    </a:cxn>
                    <a:cxn ang="0">
                      <a:pos x="390" y="98"/>
                    </a:cxn>
                    <a:cxn ang="0">
                      <a:pos x="370" y="82"/>
                    </a:cxn>
                    <a:cxn ang="0">
                      <a:pos x="381" y="88"/>
                    </a:cxn>
                    <a:cxn ang="0">
                      <a:pos x="398" y="100"/>
                    </a:cxn>
                    <a:cxn ang="0">
                      <a:pos x="418" y="112"/>
                    </a:cxn>
                    <a:cxn ang="0">
                      <a:pos x="422" y="95"/>
                    </a:cxn>
                    <a:cxn ang="0">
                      <a:pos x="407" y="84"/>
                    </a:cxn>
                    <a:cxn ang="0">
                      <a:pos x="396" y="75"/>
                    </a:cxn>
                    <a:cxn ang="0">
                      <a:pos x="378" y="77"/>
                    </a:cxn>
                    <a:cxn ang="0">
                      <a:pos x="359" y="69"/>
                    </a:cxn>
                    <a:cxn ang="0">
                      <a:pos x="351" y="64"/>
                    </a:cxn>
                    <a:cxn ang="0">
                      <a:pos x="356" y="46"/>
                    </a:cxn>
                    <a:cxn ang="0">
                      <a:pos x="361" y="33"/>
                    </a:cxn>
                    <a:cxn ang="0">
                      <a:pos x="350" y="21"/>
                    </a:cxn>
                    <a:cxn ang="0">
                      <a:pos x="329" y="14"/>
                    </a:cxn>
                    <a:cxn ang="0">
                      <a:pos x="312" y="1"/>
                    </a:cxn>
                    <a:cxn ang="0">
                      <a:pos x="276" y="2"/>
                    </a:cxn>
                    <a:cxn ang="0">
                      <a:pos x="272" y="27"/>
                    </a:cxn>
                    <a:cxn ang="0">
                      <a:pos x="257" y="51"/>
                    </a:cxn>
                    <a:cxn ang="0">
                      <a:pos x="244" y="64"/>
                    </a:cxn>
                    <a:cxn ang="0">
                      <a:pos x="233" y="85"/>
                    </a:cxn>
                    <a:cxn ang="0">
                      <a:pos x="213" y="79"/>
                    </a:cxn>
                    <a:cxn ang="0">
                      <a:pos x="206" y="105"/>
                    </a:cxn>
                    <a:cxn ang="0">
                      <a:pos x="196" y="132"/>
                    </a:cxn>
                    <a:cxn ang="0">
                      <a:pos x="189" y="161"/>
                    </a:cxn>
                    <a:cxn ang="0">
                      <a:pos x="175" y="172"/>
                    </a:cxn>
                    <a:cxn ang="0">
                      <a:pos x="157" y="186"/>
                    </a:cxn>
                    <a:cxn ang="0">
                      <a:pos x="129" y="190"/>
                    </a:cxn>
                    <a:cxn ang="0">
                      <a:pos x="100" y="195"/>
                    </a:cxn>
                    <a:cxn ang="0">
                      <a:pos x="72" y="202"/>
                    </a:cxn>
                    <a:cxn ang="0">
                      <a:pos x="47" y="229"/>
                    </a:cxn>
                    <a:cxn ang="0">
                      <a:pos x="33" y="245"/>
                    </a:cxn>
                    <a:cxn ang="0">
                      <a:pos x="10" y="259"/>
                    </a:cxn>
                    <a:cxn ang="0">
                      <a:pos x="71" y="256"/>
                    </a:cxn>
                    <a:cxn ang="0">
                      <a:pos x="131" y="248"/>
                    </a:cxn>
                    <a:cxn ang="0">
                      <a:pos x="396" y="201"/>
                    </a:cxn>
                    <a:cxn ang="0">
                      <a:pos x="459" y="187"/>
                    </a:cxn>
                    <a:cxn ang="0">
                      <a:pos x="464" y="186"/>
                    </a:cxn>
                    <a:cxn ang="0">
                      <a:pos x="477" y="66"/>
                    </a:cxn>
                    <a:cxn ang="0">
                      <a:pos x="474" y="77"/>
                    </a:cxn>
                  </a:cxnLst>
                  <a:rect l="0" t="0" r="r" b="b"/>
                  <a:pathLst>
                    <a:path w="478" h="265">
                      <a:moveTo>
                        <a:pt x="459" y="73"/>
                      </a:moveTo>
                      <a:lnTo>
                        <a:pt x="454" y="78"/>
                      </a:lnTo>
                      <a:lnTo>
                        <a:pt x="451" y="82"/>
                      </a:lnTo>
                      <a:lnTo>
                        <a:pt x="456" y="85"/>
                      </a:lnTo>
                      <a:lnTo>
                        <a:pt x="454" y="90"/>
                      </a:lnTo>
                      <a:lnTo>
                        <a:pt x="449" y="90"/>
                      </a:lnTo>
                      <a:lnTo>
                        <a:pt x="449" y="100"/>
                      </a:lnTo>
                      <a:lnTo>
                        <a:pt x="446" y="109"/>
                      </a:lnTo>
                      <a:lnTo>
                        <a:pt x="446" y="118"/>
                      </a:lnTo>
                      <a:lnTo>
                        <a:pt x="446" y="124"/>
                      </a:lnTo>
                      <a:lnTo>
                        <a:pt x="444" y="126"/>
                      </a:lnTo>
                      <a:lnTo>
                        <a:pt x="446" y="136"/>
                      </a:lnTo>
                      <a:lnTo>
                        <a:pt x="451" y="142"/>
                      </a:lnTo>
                      <a:lnTo>
                        <a:pt x="454" y="133"/>
                      </a:lnTo>
                      <a:lnTo>
                        <a:pt x="453" y="124"/>
                      </a:lnTo>
                      <a:lnTo>
                        <a:pt x="454" y="118"/>
                      </a:lnTo>
                      <a:lnTo>
                        <a:pt x="457" y="114"/>
                      </a:lnTo>
                      <a:lnTo>
                        <a:pt x="458" y="109"/>
                      </a:lnTo>
                      <a:lnTo>
                        <a:pt x="462" y="113"/>
                      </a:lnTo>
                      <a:lnTo>
                        <a:pt x="463" y="112"/>
                      </a:lnTo>
                      <a:lnTo>
                        <a:pt x="464" y="107"/>
                      </a:lnTo>
                      <a:lnTo>
                        <a:pt x="463" y="98"/>
                      </a:lnTo>
                      <a:lnTo>
                        <a:pt x="466" y="88"/>
                      </a:lnTo>
                      <a:lnTo>
                        <a:pt x="469" y="80"/>
                      </a:lnTo>
                      <a:lnTo>
                        <a:pt x="468" y="77"/>
                      </a:lnTo>
                      <a:lnTo>
                        <a:pt x="469" y="69"/>
                      </a:lnTo>
                      <a:lnTo>
                        <a:pt x="459" y="73"/>
                      </a:lnTo>
                      <a:close/>
                      <a:moveTo>
                        <a:pt x="453" y="161"/>
                      </a:moveTo>
                      <a:lnTo>
                        <a:pt x="439" y="162"/>
                      </a:lnTo>
                      <a:lnTo>
                        <a:pt x="435" y="161"/>
                      </a:lnTo>
                      <a:lnTo>
                        <a:pt x="434" y="166"/>
                      </a:lnTo>
                      <a:lnTo>
                        <a:pt x="435" y="170"/>
                      </a:lnTo>
                      <a:lnTo>
                        <a:pt x="430" y="167"/>
                      </a:lnTo>
                      <a:lnTo>
                        <a:pt x="427" y="166"/>
                      </a:lnTo>
                      <a:lnTo>
                        <a:pt x="422" y="171"/>
                      </a:lnTo>
                      <a:lnTo>
                        <a:pt x="423" y="166"/>
                      </a:lnTo>
                      <a:lnTo>
                        <a:pt x="419" y="162"/>
                      </a:lnTo>
                      <a:lnTo>
                        <a:pt x="414" y="158"/>
                      </a:lnTo>
                      <a:lnTo>
                        <a:pt x="414" y="158"/>
                      </a:lnTo>
                      <a:lnTo>
                        <a:pt x="410" y="153"/>
                      </a:lnTo>
                      <a:lnTo>
                        <a:pt x="409" y="150"/>
                      </a:lnTo>
                      <a:lnTo>
                        <a:pt x="403" y="151"/>
                      </a:lnTo>
                      <a:lnTo>
                        <a:pt x="399" y="150"/>
                      </a:lnTo>
                      <a:lnTo>
                        <a:pt x="394" y="150"/>
                      </a:lnTo>
                      <a:lnTo>
                        <a:pt x="385" y="146"/>
                      </a:lnTo>
                      <a:lnTo>
                        <a:pt x="370" y="146"/>
                      </a:lnTo>
                      <a:lnTo>
                        <a:pt x="371" y="144"/>
                      </a:lnTo>
                      <a:lnTo>
                        <a:pt x="376" y="144"/>
                      </a:lnTo>
                      <a:lnTo>
                        <a:pt x="386" y="143"/>
                      </a:lnTo>
                      <a:lnTo>
                        <a:pt x="391" y="147"/>
                      </a:lnTo>
                      <a:lnTo>
                        <a:pt x="394" y="147"/>
                      </a:lnTo>
                      <a:lnTo>
                        <a:pt x="394" y="142"/>
                      </a:lnTo>
                      <a:lnTo>
                        <a:pt x="399" y="146"/>
                      </a:lnTo>
                      <a:lnTo>
                        <a:pt x="403" y="150"/>
                      </a:lnTo>
                      <a:lnTo>
                        <a:pt x="408" y="146"/>
                      </a:lnTo>
                      <a:lnTo>
                        <a:pt x="412" y="151"/>
                      </a:lnTo>
                      <a:lnTo>
                        <a:pt x="417" y="155"/>
                      </a:lnTo>
                      <a:lnTo>
                        <a:pt x="422" y="157"/>
                      </a:lnTo>
                      <a:lnTo>
                        <a:pt x="427" y="162"/>
                      </a:lnTo>
                      <a:lnTo>
                        <a:pt x="429" y="158"/>
                      </a:lnTo>
                      <a:lnTo>
                        <a:pt x="432" y="158"/>
                      </a:lnTo>
                      <a:lnTo>
                        <a:pt x="433" y="153"/>
                      </a:lnTo>
                      <a:lnTo>
                        <a:pt x="432" y="148"/>
                      </a:lnTo>
                      <a:lnTo>
                        <a:pt x="427" y="146"/>
                      </a:lnTo>
                      <a:lnTo>
                        <a:pt x="425" y="142"/>
                      </a:lnTo>
                      <a:lnTo>
                        <a:pt x="419" y="143"/>
                      </a:lnTo>
                      <a:lnTo>
                        <a:pt x="410" y="139"/>
                      </a:lnTo>
                      <a:lnTo>
                        <a:pt x="405" y="134"/>
                      </a:lnTo>
                      <a:lnTo>
                        <a:pt x="395" y="127"/>
                      </a:lnTo>
                      <a:lnTo>
                        <a:pt x="400" y="128"/>
                      </a:lnTo>
                      <a:lnTo>
                        <a:pt x="410" y="136"/>
                      </a:lnTo>
                      <a:lnTo>
                        <a:pt x="419" y="141"/>
                      </a:lnTo>
                      <a:lnTo>
                        <a:pt x="422" y="136"/>
                      </a:lnTo>
                      <a:lnTo>
                        <a:pt x="418" y="131"/>
                      </a:lnTo>
                      <a:lnTo>
                        <a:pt x="419" y="129"/>
                      </a:lnTo>
                      <a:lnTo>
                        <a:pt x="424" y="129"/>
                      </a:lnTo>
                      <a:lnTo>
                        <a:pt x="429" y="133"/>
                      </a:lnTo>
                      <a:lnTo>
                        <a:pt x="430" y="129"/>
                      </a:lnTo>
                      <a:lnTo>
                        <a:pt x="428" y="121"/>
                      </a:lnTo>
                      <a:lnTo>
                        <a:pt x="423" y="121"/>
                      </a:lnTo>
                      <a:lnTo>
                        <a:pt x="418" y="119"/>
                      </a:lnTo>
                      <a:lnTo>
                        <a:pt x="420" y="118"/>
                      </a:lnTo>
                      <a:lnTo>
                        <a:pt x="415" y="113"/>
                      </a:lnTo>
                      <a:lnTo>
                        <a:pt x="410" y="114"/>
                      </a:lnTo>
                      <a:lnTo>
                        <a:pt x="405" y="111"/>
                      </a:lnTo>
                      <a:lnTo>
                        <a:pt x="404" y="108"/>
                      </a:lnTo>
                      <a:lnTo>
                        <a:pt x="394" y="103"/>
                      </a:lnTo>
                      <a:lnTo>
                        <a:pt x="390" y="98"/>
                      </a:lnTo>
                      <a:lnTo>
                        <a:pt x="385" y="95"/>
                      </a:lnTo>
                      <a:lnTo>
                        <a:pt x="383" y="93"/>
                      </a:lnTo>
                      <a:lnTo>
                        <a:pt x="380" y="88"/>
                      </a:lnTo>
                      <a:lnTo>
                        <a:pt x="370" y="82"/>
                      </a:lnTo>
                      <a:lnTo>
                        <a:pt x="366" y="82"/>
                      </a:lnTo>
                      <a:lnTo>
                        <a:pt x="370" y="80"/>
                      </a:lnTo>
                      <a:lnTo>
                        <a:pt x="376" y="83"/>
                      </a:lnTo>
                      <a:lnTo>
                        <a:pt x="381" y="88"/>
                      </a:lnTo>
                      <a:lnTo>
                        <a:pt x="385" y="93"/>
                      </a:lnTo>
                      <a:lnTo>
                        <a:pt x="390" y="94"/>
                      </a:lnTo>
                      <a:lnTo>
                        <a:pt x="394" y="99"/>
                      </a:lnTo>
                      <a:lnTo>
                        <a:pt x="398" y="100"/>
                      </a:lnTo>
                      <a:lnTo>
                        <a:pt x="408" y="108"/>
                      </a:lnTo>
                      <a:lnTo>
                        <a:pt x="412" y="108"/>
                      </a:lnTo>
                      <a:lnTo>
                        <a:pt x="413" y="109"/>
                      </a:lnTo>
                      <a:lnTo>
                        <a:pt x="418" y="112"/>
                      </a:lnTo>
                      <a:lnTo>
                        <a:pt x="420" y="104"/>
                      </a:lnTo>
                      <a:lnTo>
                        <a:pt x="420" y="99"/>
                      </a:lnTo>
                      <a:lnTo>
                        <a:pt x="418" y="94"/>
                      </a:lnTo>
                      <a:lnTo>
                        <a:pt x="422" y="95"/>
                      </a:lnTo>
                      <a:lnTo>
                        <a:pt x="422" y="90"/>
                      </a:lnTo>
                      <a:lnTo>
                        <a:pt x="412" y="87"/>
                      </a:lnTo>
                      <a:lnTo>
                        <a:pt x="407" y="85"/>
                      </a:lnTo>
                      <a:lnTo>
                        <a:pt x="407" y="84"/>
                      </a:lnTo>
                      <a:lnTo>
                        <a:pt x="403" y="84"/>
                      </a:lnTo>
                      <a:lnTo>
                        <a:pt x="403" y="82"/>
                      </a:lnTo>
                      <a:lnTo>
                        <a:pt x="398" y="78"/>
                      </a:lnTo>
                      <a:lnTo>
                        <a:pt x="396" y="75"/>
                      </a:lnTo>
                      <a:lnTo>
                        <a:pt x="388" y="78"/>
                      </a:lnTo>
                      <a:lnTo>
                        <a:pt x="386" y="77"/>
                      </a:lnTo>
                      <a:lnTo>
                        <a:pt x="381" y="77"/>
                      </a:lnTo>
                      <a:lnTo>
                        <a:pt x="378" y="77"/>
                      </a:lnTo>
                      <a:lnTo>
                        <a:pt x="370" y="69"/>
                      </a:lnTo>
                      <a:lnTo>
                        <a:pt x="370" y="64"/>
                      </a:lnTo>
                      <a:lnTo>
                        <a:pt x="365" y="64"/>
                      </a:lnTo>
                      <a:lnTo>
                        <a:pt x="359" y="69"/>
                      </a:lnTo>
                      <a:lnTo>
                        <a:pt x="356" y="70"/>
                      </a:lnTo>
                      <a:lnTo>
                        <a:pt x="351" y="69"/>
                      </a:lnTo>
                      <a:lnTo>
                        <a:pt x="350" y="65"/>
                      </a:lnTo>
                      <a:lnTo>
                        <a:pt x="351" y="64"/>
                      </a:lnTo>
                      <a:lnTo>
                        <a:pt x="350" y="60"/>
                      </a:lnTo>
                      <a:lnTo>
                        <a:pt x="352" y="45"/>
                      </a:lnTo>
                      <a:lnTo>
                        <a:pt x="355" y="46"/>
                      </a:lnTo>
                      <a:lnTo>
                        <a:pt x="356" y="46"/>
                      </a:lnTo>
                      <a:lnTo>
                        <a:pt x="357" y="45"/>
                      </a:lnTo>
                      <a:lnTo>
                        <a:pt x="357" y="43"/>
                      </a:lnTo>
                      <a:lnTo>
                        <a:pt x="362" y="38"/>
                      </a:lnTo>
                      <a:lnTo>
                        <a:pt x="361" y="33"/>
                      </a:lnTo>
                      <a:lnTo>
                        <a:pt x="360" y="30"/>
                      </a:lnTo>
                      <a:lnTo>
                        <a:pt x="357" y="25"/>
                      </a:lnTo>
                      <a:lnTo>
                        <a:pt x="354" y="22"/>
                      </a:lnTo>
                      <a:lnTo>
                        <a:pt x="350" y="21"/>
                      </a:lnTo>
                      <a:lnTo>
                        <a:pt x="346" y="19"/>
                      </a:lnTo>
                      <a:lnTo>
                        <a:pt x="341" y="16"/>
                      </a:lnTo>
                      <a:lnTo>
                        <a:pt x="334" y="16"/>
                      </a:lnTo>
                      <a:lnTo>
                        <a:pt x="329" y="14"/>
                      </a:lnTo>
                      <a:lnTo>
                        <a:pt x="330" y="9"/>
                      </a:lnTo>
                      <a:lnTo>
                        <a:pt x="327" y="4"/>
                      </a:lnTo>
                      <a:lnTo>
                        <a:pt x="322" y="1"/>
                      </a:lnTo>
                      <a:lnTo>
                        <a:pt x="312" y="1"/>
                      </a:lnTo>
                      <a:lnTo>
                        <a:pt x="311" y="10"/>
                      </a:lnTo>
                      <a:lnTo>
                        <a:pt x="307" y="15"/>
                      </a:lnTo>
                      <a:lnTo>
                        <a:pt x="281" y="0"/>
                      </a:lnTo>
                      <a:lnTo>
                        <a:pt x="276" y="2"/>
                      </a:lnTo>
                      <a:lnTo>
                        <a:pt x="277" y="7"/>
                      </a:lnTo>
                      <a:lnTo>
                        <a:pt x="274" y="12"/>
                      </a:lnTo>
                      <a:lnTo>
                        <a:pt x="276" y="22"/>
                      </a:lnTo>
                      <a:lnTo>
                        <a:pt x="272" y="27"/>
                      </a:lnTo>
                      <a:lnTo>
                        <a:pt x="269" y="36"/>
                      </a:lnTo>
                      <a:lnTo>
                        <a:pt x="266" y="41"/>
                      </a:lnTo>
                      <a:lnTo>
                        <a:pt x="261" y="41"/>
                      </a:lnTo>
                      <a:lnTo>
                        <a:pt x="257" y="51"/>
                      </a:lnTo>
                      <a:lnTo>
                        <a:pt x="252" y="53"/>
                      </a:lnTo>
                      <a:lnTo>
                        <a:pt x="247" y="53"/>
                      </a:lnTo>
                      <a:lnTo>
                        <a:pt x="245" y="58"/>
                      </a:lnTo>
                      <a:lnTo>
                        <a:pt x="244" y="64"/>
                      </a:lnTo>
                      <a:lnTo>
                        <a:pt x="242" y="69"/>
                      </a:lnTo>
                      <a:lnTo>
                        <a:pt x="239" y="79"/>
                      </a:lnTo>
                      <a:lnTo>
                        <a:pt x="238" y="84"/>
                      </a:lnTo>
                      <a:lnTo>
                        <a:pt x="233" y="85"/>
                      </a:lnTo>
                      <a:lnTo>
                        <a:pt x="223" y="84"/>
                      </a:lnTo>
                      <a:lnTo>
                        <a:pt x="223" y="82"/>
                      </a:lnTo>
                      <a:lnTo>
                        <a:pt x="218" y="78"/>
                      </a:lnTo>
                      <a:lnTo>
                        <a:pt x="213" y="79"/>
                      </a:lnTo>
                      <a:lnTo>
                        <a:pt x="213" y="89"/>
                      </a:lnTo>
                      <a:lnTo>
                        <a:pt x="212" y="94"/>
                      </a:lnTo>
                      <a:lnTo>
                        <a:pt x="210" y="97"/>
                      </a:lnTo>
                      <a:lnTo>
                        <a:pt x="206" y="105"/>
                      </a:lnTo>
                      <a:lnTo>
                        <a:pt x="204" y="111"/>
                      </a:lnTo>
                      <a:lnTo>
                        <a:pt x="203" y="116"/>
                      </a:lnTo>
                      <a:lnTo>
                        <a:pt x="201" y="126"/>
                      </a:lnTo>
                      <a:lnTo>
                        <a:pt x="196" y="132"/>
                      </a:lnTo>
                      <a:lnTo>
                        <a:pt x="191" y="142"/>
                      </a:lnTo>
                      <a:lnTo>
                        <a:pt x="189" y="151"/>
                      </a:lnTo>
                      <a:lnTo>
                        <a:pt x="193" y="156"/>
                      </a:lnTo>
                      <a:lnTo>
                        <a:pt x="189" y="161"/>
                      </a:lnTo>
                      <a:lnTo>
                        <a:pt x="190" y="166"/>
                      </a:lnTo>
                      <a:lnTo>
                        <a:pt x="190" y="166"/>
                      </a:lnTo>
                      <a:lnTo>
                        <a:pt x="180" y="173"/>
                      </a:lnTo>
                      <a:lnTo>
                        <a:pt x="175" y="172"/>
                      </a:lnTo>
                      <a:lnTo>
                        <a:pt x="166" y="180"/>
                      </a:lnTo>
                      <a:lnTo>
                        <a:pt x="159" y="177"/>
                      </a:lnTo>
                      <a:lnTo>
                        <a:pt x="159" y="182"/>
                      </a:lnTo>
                      <a:lnTo>
                        <a:pt x="157" y="186"/>
                      </a:lnTo>
                      <a:lnTo>
                        <a:pt x="152" y="189"/>
                      </a:lnTo>
                      <a:lnTo>
                        <a:pt x="141" y="194"/>
                      </a:lnTo>
                      <a:lnTo>
                        <a:pt x="136" y="194"/>
                      </a:lnTo>
                      <a:lnTo>
                        <a:pt x="129" y="190"/>
                      </a:lnTo>
                      <a:lnTo>
                        <a:pt x="126" y="195"/>
                      </a:lnTo>
                      <a:lnTo>
                        <a:pt x="117" y="201"/>
                      </a:lnTo>
                      <a:lnTo>
                        <a:pt x="110" y="200"/>
                      </a:lnTo>
                      <a:lnTo>
                        <a:pt x="100" y="195"/>
                      </a:lnTo>
                      <a:lnTo>
                        <a:pt x="95" y="190"/>
                      </a:lnTo>
                      <a:lnTo>
                        <a:pt x="91" y="185"/>
                      </a:lnTo>
                      <a:lnTo>
                        <a:pt x="91" y="180"/>
                      </a:lnTo>
                      <a:lnTo>
                        <a:pt x="72" y="202"/>
                      </a:lnTo>
                      <a:lnTo>
                        <a:pt x="56" y="215"/>
                      </a:lnTo>
                      <a:lnTo>
                        <a:pt x="52" y="220"/>
                      </a:lnTo>
                      <a:lnTo>
                        <a:pt x="52" y="225"/>
                      </a:lnTo>
                      <a:lnTo>
                        <a:pt x="47" y="229"/>
                      </a:lnTo>
                      <a:lnTo>
                        <a:pt x="45" y="234"/>
                      </a:lnTo>
                      <a:lnTo>
                        <a:pt x="42" y="239"/>
                      </a:lnTo>
                      <a:lnTo>
                        <a:pt x="38" y="241"/>
                      </a:lnTo>
                      <a:lnTo>
                        <a:pt x="33" y="245"/>
                      </a:lnTo>
                      <a:lnTo>
                        <a:pt x="32" y="250"/>
                      </a:lnTo>
                      <a:lnTo>
                        <a:pt x="20" y="254"/>
                      </a:lnTo>
                      <a:lnTo>
                        <a:pt x="15" y="258"/>
                      </a:lnTo>
                      <a:lnTo>
                        <a:pt x="10" y="259"/>
                      </a:lnTo>
                      <a:lnTo>
                        <a:pt x="0" y="265"/>
                      </a:lnTo>
                      <a:lnTo>
                        <a:pt x="19" y="263"/>
                      </a:lnTo>
                      <a:lnTo>
                        <a:pt x="29" y="263"/>
                      </a:lnTo>
                      <a:lnTo>
                        <a:pt x="71" y="256"/>
                      </a:lnTo>
                      <a:lnTo>
                        <a:pt x="95" y="253"/>
                      </a:lnTo>
                      <a:lnTo>
                        <a:pt x="113" y="248"/>
                      </a:lnTo>
                      <a:lnTo>
                        <a:pt x="121" y="248"/>
                      </a:lnTo>
                      <a:lnTo>
                        <a:pt x="131" y="248"/>
                      </a:lnTo>
                      <a:lnTo>
                        <a:pt x="150" y="246"/>
                      </a:lnTo>
                      <a:lnTo>
                        <a:pt x="198" y="239"/>
                      </a:lnTo>
                      <a:lnTo>
                        <a:pt x="330" y="215"/>
                      </a:lnTo>
                      <a:lnTo>
                        <a:pt x="396" y="201"/>
                      </a:lnTo>
                      <a:lnTo>
                        <a:pt x="456" y="189"/>
                      </a:lnTo>
                      <a:lnTo>
                        <a:pt x="454" y="186"/>
                      </a:lnTo>
                      <a:lnTo>
                        <a:pt x="457" y="189"/>
                      </a:lnTo>
                      <a:lnTo>
                        <a:pt x="459" y="187"/>
                      </a:lnTo>
                      <a:lnTo>
                        <a:pt x="458" y="182"/>
                      </a:lnTo>
                      <a:lnTo>
                        <a:pt x="458" y="177"/>
                      </a:lnTo>
                      <a:lnTo>
                        <a:pt x="462" y="181"/>
                      </a:lnTo>
                      <a:lnTo>
                        <a:pt x="464" y="186"/>
                      </a:lnTo>
                      <a:lnTo>
                        <a:pt x="467" y="186"/>
                      </a:lnTo>
                      <a:lnTo>
                        <a:pt x="458" y="171"/>
                      </a:lnTo>
                      <a:lnTo>
                        <a:pt x="453" y="161"/>
                      </a:lnTo>
                      <a:close/>
                      <a:moveTo>
                        <a:pt x="477" y="66"/>
                      </a:moveTo>
                      <a:lnTo>
                        <a:pt x="474" y="72"/>
                      </a:lnTo>
                      <a:lnTo>
                        <a:pt x="474" y="77"/>
                      </a:lnTo>
                      <a:lnTo>
                        <a:pt x="472" y="80"/>
                      </a:lnTo>
                      <a:lnTo>
                        <a:pt x="474" y="77"/>
                      </a:lnTo>
                      <a:lnTo>
                        <a:pt x="478" y="66"/>
                      </a:lnTo>
                      <a:lnTo>
                        <a:pt x="477" y="66"/>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67" name="Freeform 62"/>
                <p:cNvSpPr>
                  <a:spLocks noEditPoints="1"/>
                </p:cNvSpPr>
                <p:nvPr/>
              </p:nvSpPr>
              <p:spPr bwMode="auto">
                <a:xfrm>
                  <a:off x="4150" y="1858"/>
                  <a:ext cx="378" cy="183"/>
                </a:xfrm>
                <a:custGeom>
                  <a:avLst/>
                  <a:gdLst/>
                  <a:ahLst/>
                  <a:cxnLst>
                    <a:cxn ang="0">
                      <a:pos x="270" y="86"/>
                    </a:cxn>
                    <a:cxn ang="0">
                      <a:pos x="210" y="0"/>
                    </a:cxn>
                    <a:cxn ang="0">
                      <a:pos x="10" y="77"/>
                    </a:cxn>
                    <a:cxn ang="0">
                      <a:pos x="24" y="58"/>
                    </a:cxn>
                    <a:cxn ang="0">
                      <a:pos x="40" y="42"/>
                    </a:cxn>
                    <a:cxn ang="0">
                      <a:pos x="59" y="47"/>
                    </a:cxn>
                    <a:cxn ang="0">
                      <a:pos x="71" y="32"/>
                    </a:cxn>
                    <a:cxn ang="0">
                      <a:pos x="95" y="34"/>
                    </a:cxn>
                    <a:cxn ang="0">
                      <a:pos x="99" y="46"/>
                    </a:cxn>
                    <a:cxn ang="0">
                      <a:pos x="119" y="56"/>
                    </a:cxn>
                    <a:cxn ang="0">
                      <a:pos x="133" y="68"/>
                    </a:cxn>
                    <a:cxn ang="0">
                      <a:pos x="152" y="71"/>
                    </a:cxn>
                    <a:cxn ang="0">
                      <a:pos x="154" y="90"/>
                    </a:cxn>
                    <a:cxn ang="0">
                      <a:pos x="147" y="105"/>
                    </a:cxn>
                    <a:cxn ang="0">
                      <a:pos x="154" y="113"/>
                    </a:cxn>
                    <a:cxn ang="0">
                      <a:pos x="166" y="118"/>
                    </a:cxn>
                    <a:cxn ang="0">
                      <a:pos x="173" y="118"/>
                    </a:cxn>
                    <a:cxn ang="0">
                      <a:pos x="192" y="126"/>
                    </a:cxn>
                    <a:cxn ang="0">
                      <a:pos x="205" y="126"/>
                    </a:cxn>
                    <a:cxn ang="0">
                      <a:pos x="182" y="106"/>
                    </a:cxn>
                    <a:cxn ang="0">
                      <a:pos x="177" y="93"/>
                    </a:cxn>
                    <a:cxn ang="0">
                      <a:pos x="195" y="112"/>
                    </a:cxn>
                    <a:cxn ang="0">
                      <a:pos x="182" y="82"/>
                    </a:cxn>
                    <a:cxn ang="0">
                      <a:pos x="178" y="61"/>
                    </a:cxn>
                    <a:cxn ang="0">
                      <a:pos x="182" y="58"/>
                    </a:cxn>
                    <a:cxn ang="0">
                      <a:pos x="177" y="46"/>
                    </a:cxn>
                    <a:cxn ang="0">
                      <a:pos x="182" y="35"/>
                    </a:cxn>
                    <a:cxn ang="0">
                      <a:pos x="187" y="28"/>
                    </a:cxn>
                    <a:cxn ang="0">
                      <a:pos x="199" y="24"/>
                    </a:cxn>
                    <a:cxn ang="0">
                      <a:pos x="202" y="13"/>
                    </a:cxn>
                    <a:cxn ang="0">
                      <a:pos x="201" y="25"/>
                    </a:cxn>
                    <a:cxn ang="0">
                      <a:pos x="195" y="34"/>
                    </a:cxn>
                    <a:cxn ang="0">
                      <a:pos x="199" y="49"/>
                    </a:cxn>
                    <a:cxn ang="0">
                      <a:pos x="191" y="62"/>
                    </a:cxn>
                    <a:cxn ang="0">
                      <a:pos x="197" y="62"/>
                    </a:cxn>
                    <a:cxn ang="0">
                      <a:pos x="204" y="76"/>
                    </a:cxn>
                    <a:cxn ang="0">
                      <a:pos x="196" y="85"/>
                    </a:cxn>
                    <a:cxn ang="0">
                      <a:pos x="206" y="85"/>
                    </a:cxn>
                    <a:cxn ang="0">
                      <a:pos x="202" y="88"/>
                    </a:cxn>
                    <a:cxn ang="0">
                      <a:pos x="204" y="105"/>
                    </a:cxn>
                    <a:cxn ang="0">
                      <a:pos x="216" y="111"/>
                    </a:cxn>
                    <a:cxn ang="0">
                      <a:pos x="221" y="108"/>
                    </a:cxn>
                    <a:cxn ang="0">
                      <a:pos x="230" y="111"/>
                    </a:cxn>
                    <a:cxn ang="0">
                      <a:pos x="234" y="121"/>
                    </a:cxn>
                    <a:cxn ang="0">
                      <a:pos x="234" y="132"/>
                    </a:cxn>
                    <a:cxn ang="0">
                      <a:pos x="261" y="121"/>
                    </a:cxn>
                    <a:cxn ang="0">
                      <a:pos x="270" y="103"/>
                    </a:cxn>
                    <a:cxn ang="0">
                      <a:pos x="270" y="118"/>
                    </a:cxn>
                  </a:cxnLst>
                  <a:rect l="0" t="0" r="r" b="b"/>
                  <a:pathLst>
                    <a:path w="273" h="132">
                      <a:moveTo>
                        <a:pt x="273" y="93"/>
                      </a:moveTo>
                      <a:lnTo>
                        <a:pt x="268" y="90"/>
                      </a:lnTo>
                      <a:lnTo>
                        <a:pt x="270" y="87"/>
                      </a:lnTo>
                      <a:lnTo>
                        <a:pt x="270" y="86"/>
                      </a:lnTo>
                      <a:lnTo>
                        <a:pt x="236" y="93"/>
                      </a:lnTo>
                      <a:lnTo>
                        <a:pt x="234" y="88"/>
                      </a:lnTo>
                      <a:lnTo>
                        <a:pt x="225" y="54"/>
                      </a:lnTo>
                      <a:lnTo>
                        <a:pt x="210" y="0"/>
                      </a:lnTo>
                      <a:lnTo>
                        <a:pt x="98" y="24"/>
                      </a:lnTo>
                      <a:lnTo>
                        <a:pt x="0" y="42"/>
                      </a:lnTo>
                      <a:lnTo>
                        <a:pt x="6" y="82"/>
                      </a:lnTo>
                      <a:lnTo>
                        <a:pt x="10" y="77"/>
                      </a:lnTo>
                      <a:lnTo>
                        <a:pt x="15" y="72"/>
                      </a:lnTo>
                      <a:lnTo>
                        <a:pt x="17" y="68"/>
                      </a:lnTo>
                      <a:lnTo>
                        <a:pt x="22" y="62"/>
                      </a:lnTo>
                      <a:lnTo>
                        <a:pt x="24" y="58"/>
                      </a:lnTo>
                      <a:lnTo>
                        <a:pt x="29" y="56"/>
                      </a:lnTo>
                      <a:lnTo>
                        <a:pt x="34" y="57"/>
                      </a:lnTo>
                      <a:lnTo>
                        <a:pt x="40" y="47"/>
                      </a:lnTo>
                      <a:lnTo>
                        <a:pt x="40" y="42"/>
                      </a:lnTo>
                      <a:lnTo>
                        <a:pt x="41" y="42"/>
                      </a:lnTo>
                      <a:lnTo>
                        <a:pt x="46" y="47"/>
                      </a:lnTo>
                      <a:lnTo>
                        <a:pt x="51" y="48"/>
                      </a:lnTo>
                      <a:lnTo>
                        <a:pt x="59" y="47"/>
                      </a:lnTo>
                      <a:lnTo>
                        <a:pt x="60" y="42"/>
                      </a:lnTo>
                      <a:lnTo>
                        <a:pt x="64" y="37"/>
                      </a:lnTo>
                      <a:lnTo>
                        <a:pt x="69" y="37"/>
                      </a:lnTo>
                      <a:lnTo>
                        <a:pt x="71" y="32"/>
                      </a:lnTo>
                      <a:lnTo>
                        <a:pt x="75" y="29"/>
                      </a:lnTo>
                      <a:lnTo>
                        <a:pt x="80" y="32"/>
                      </a:lnTo>
                      <a:lnTo>
                        <a:pt x="85" y="34"/>
                      </a:lnTo>
                      <a:lnTo>
                        <a:pt x="95" y="34"/>
                      </a:lnTo>
                      <a:lnTo>
                        <a:pt x="95" y="34"/>
                      </a:lnTo>
                      <a:lnTo>
                        <a:pt x="94" y="39"/>
                      </a:lnTo>
                      <a:lnTo>
                        <a:pt x="99" y="40"/>
                      </a:lnTo>
                      <a:lnTo>
                        <a:pt x="99" y="46"/>
                      </a:lnTo>
                      <a:lnTo>
                        <a:pt x="103" y="49"/>
                      </a:lnTo>
                      <a:lnTo>
                        <a:pt x="104" y="53"/>
                      </a:lnTo>
                      <a:lnTo>
                        <a:pt x="114" y="53"/>
                      </a:lnTo>
                      <a:lnTo>
                        <a:pt x="119" y="56"/>
                      </a:lnTo>
                      <a:lnTo>
                        <a:pt x="122" y="61"/>
                      </a:lnTo>
                      <a:lnTo>
                        <a:pt x="121" y="66"/>
                      </a:lnTo>
                      <a:lnTo>
                        <a:pt x="126" y="68"/>
                      </a:lnTo>
                      <a:lnTo>
                        <a:pt x="133" y="68"/>
                      </a:lnTo>
                      <a:lnTo>
                        <a:pt x="138" y="71"/>
                      </a:lnTo>
                      <a:lnTo>
                        <a:pt x="142" y="73"/>
                      </a:lnTo>
                      <a:lnTo>
                        <a:pt x="146" y="74"/>
                      </a:lnTo>
                      <a:lnTo>
                        <a:pt x="152" y="71"/>
                      </a:lnTo>
                      <a:lnTo>
                        <a:pt x="157" y="74"/>
                      </a:lnTo>
                      <a:lnTo>
                        <a:pt x="157" y="78"/>
                      </a:lnTo>
                      <a:lnTo>
                        <a:pt x="154" y="83"/>
                      </a:lnTo>
                      <a:lnTo>
                        <a:pt x="154" y="90"/>
                      </a:lnTo>
                      <a:lnTo>
                        <a:pt x="151" y="93"/>
                      </a:lnTo>
                      <a:lnTo>
                        <a:pt x="151" y="98"/>
                      </a:lnTo>
                      <a:lnTo>
                        <a:pt x="148" y="103"/>
                      </a:lnTo>
                      <a:lnTo>
                        <a:pt x="147" y="105"/>
                      </a:lnTo>
                      <a:lnTo>
                        <a:pt x="146" y="108"/>
                      </a:lnTo>
                      <a:lnTo>
                        <a:pt x="146" y="113"/>
                      </a:lnTo>
                      <a:lnTo>
                        <a:pt x="151" y="118"/>
                      </a:lnTo>
                      <a:lnTo>
                        <a:pt x="154" y="113"/>
                      </a:lnTo>
                      <a:lnTo>
                        <a:pt x="154" y="110"/>
                      </a:lnTo>
                      <a:lnTo>
                        <a:pt x="160" y="108"/>
                      </a:lnTo>
                      <a:lnTo>
                        <a:pt x="162" y="113"/>
                      </a:lnTo>
                      <a:lnTo>
                        <a:pt x="166" y="118"/>
                      </a:lnTo>
                      <a:lnTo>
                        <a:pt x="171" y="121"/>
                      </a:lnTo>
                      <a:lnTo>
                        <a:pt x="171" y="117"/>
                      </a:lnTo>
                      <a:lnTo>
                        <a:pt x="172" y="113"/>
                      </a:lnTo>
                      <a:lnTo>
                        <a:pt x="173" y="118"/>
                      </a:lnTo>
                      <a:lnTo>
                        <a:pt x="178" y="124"/>
                      </a:lnTo>
                      <a:lnTo>
                        <a:pt x="183" y="121"/>
                      </a:lnTo>
                      <a:lnTo>
                        <a:pt x="188" y="122"/>
                      </a:lnTo>
                      <a:lnTo>
                        <a:pt x="192" y="126"/>
                      </a:lnTo>
                      <a:lnTo>
                        <a:pt x="193" y="126"/>
                      </a:lnTo>
                      <a:lnTo>
                        <a:pt x="199" y="126"/>
                      </a:lnTo>
                      <a:lnTo>
                        <a:pt x="204" y="130"/>
                      </a:lnTo>
                      <a:lnTo>
                        <a:pt x="205" y="126"/>
                      </a:lnTo>
                      <a:lnTo>
                        <a:pt x="199" y="116"/>
                      </a:lnTo>
                      <a:lnTo>
                        <a:pt x="195" y="115"/>
                      </a:lnTo>
                      <a:lnTo>
                        <a:pt x="190" y="110"/>
                      </a:lnTo>
                      <a:lnTo>
                        <a:pt x="182" y="106"/>
                      </a:lnTo>
                      <a:lnTo>
                        <a:pt x="178" y="102"/>
                      </a:lnTo>
                      <a:lnTo>
                        <a:pt x="176" y="92"/>
                      </a:lnTo>
                      <a:lnTo>
                        <a:pt x="176" y="90"/>
                      </a:lnTo>
                      <a:lnTo>
                        <a:pt x="177" y="93"/>
                      </a:lnTo>
                      <a:lnTo>
                        <a:pt x="182" y="103"/>
                      </a:lnTo>
                      <a:lnTo>
                        <a:pt x="187" y="107"/>
                      </a:lnTo>
                      <a:lnTo>
                        <a:pt x="192" y="108"/>
                      </a:lnTo>
                      <a:lnTo>
                        <a:pt x="195" y="112"/>
                      </a:lnTo>
                      <a:lnTo>
                        <a:pt x="197" y="107"/>
                      </a:lnTo>
                      <a:lnTo>
                        <a:pt x="187" y="97"/>
                      </a:lnTo>
                      <a:lnTo>
                        <a:pt x="185" y="87"/>
                      </a:lnTo>
                      <a:lnTo>
                        <a:pt x="182" y="82"/>
                      </a:lnTo>
                      <a:lnTo>
                        <a:pt x="183" y="77"/>
                      </a:lnTo>
                      <a:lnTo>
                        <a:pt x="182" y="73"/>
                      </a:lnTo>
                      <a:lnTo>
                        <a:pt x="182" y="64"/>
                      </a:lnTo>
                      <a:lnTo>
                        <a:pt x="178" y="61"/>
                      </a:lnTo>
                      <a:lnTo>
                        <a:pt x="180" y="61"/>
                      </a:lnTo>
                      <a:lnTo>
                        <a:pt x="185" y="61"/>
                      </a:lnTo>
                      <a:lnTo>
                        <a:pt x="186" y="61"/>
                      </a:lnTo>
                      <a:lnTo>
                        <a:pt x="182" y="58"/>
                      </a:lnTo>
                      <a:lnTo>
                        <a:pt x="182" y="53"/>
                      </a:lnTo>
                      <a:lnTo>
                        <a:pt x="171" y="46"/>
                      </a:lnTo>
                      <a:lnTo>
                        <a:pt x="176" y="44"/>
                      </a:lnTo>
                      <a:lnTo>
                        <a:pt x="177" y="46"/>
                      </a:lnTo>
                      <a:lnTo>
                        <a:pt x="182" y="46"/>
                      </a:lnTo>
                      <a:lnTo>
                        <a:pt x="177" y="40"/>
                      </a:lnTo>
                      <a:lnTo>
                        <a:pt x="182" y="42"/>
                      </a:lnTo>
                      <a:lnTo>
                        <a:pt x="182" y="35"/>
                      </a:lnTo>
                      <a:lnTo>
                        <a:pt x="182" y="33"/>
                      </a:lnTo>
                      <a:lnTo>
                        <a:pt x="183" y="30"/>
                      </a:lnTo>
                      <a:lnTo>
                        <a:pt x="187" y="35"/>
                      </a:lnTo>
                      <a:lnTo>
                        <a:pt x="187" y="28"/>
                      </a:lnTo>
                      <a:lnTo>
                        <a:pt x="190" y="25"/>
                      </a:lnTo>
                      <a:lnTo>
                        <a:pt x="190" y="29"/>
                      </a:lnTo>
                      <a:lnTo>
                        <a:pt x="195" y="28"/>
                      </a:lnTo>
                      <a:lnTo>
                        <a:pt x="199" y="24"/>
                      </a:lnTo>
                      <a:lnTo>
                        <a:pt x="195" y="18"/>
                      </a:lnTo>
                      <a:lnTo>
                        <a:pt x="195" y="15"/>
                      </a:lnTo>
                      <a:lnTo>
                        <a:pt x="200" y="14"/>
                      </a:lnTo>
                      <a:lnTo>
                        <a:pt x="202" y="13"/>
                      </a:lnTo>
                      <a:lnTo>
                        <a:pt x="202" y="18"/>
                      </a:lnTo>
                      <a:lnTo>
                        <a:pt x="206" y="14"/>
                      </a:lnTo>
                      <a:lnTo>
                        <a:pt x="207" y="17"/>
                      </a:lnTo>
                      <a:lnTo>
                        <a:pt x="201" y="25"/>
                      </a:lnTo>
                      <a:lnTo>
                        <a:pt x="207" y="27"/>
                      </a:lnTo>
                      <a:lnTo>
                        <a:pt x="204" y="29"/>
                      </a:lnTo>
                      <a:lnTo>
                        <a:pt x="199" y="29"/>
                      </a:lnTo>
                      <a:lnTo>
                        <a:pt x="195" y="34"/>
                      </a:lnTo>
                      <a:lnTo>
                        <a:pt x="192" y="49"/>
                      </a:lnTo>
                      <a:lnTo>
                        <a:pt x="195" y="54"/>
                      </a:lnTo>
                      <a:lnTo>
                        <a:pt x="197" y="49"/>
                      </a:lnTo>
                      <a:lnTo>
                        <a:pt x="199" y="49"/>
                      </a:lnTo>
                      <a:lnTo>
                        <a:pt x="199" y="54"/>
                      </a:lnTo>
                      <a:lnTo>
                        <a:pt x="200" y="57"/>
                      </a:lnTo>
                      <a:lnTo>
                        <a:pt x="195" y="61"/>
                      </a:lnTo>
                      <a:lnTo>
                        <a:pt x="191" y="62"/>
                      </a:lnTo>
                      <a:lnTo>
                        <a:pt x="191" y="72"/>
                      </a:lnTo>
                      <a:lnTo>
                        <a:pt x="191" y="67"/>
                      </a:lnTo>
                      <a:lnTo>
                        <a:pt x="196" y="64"/>
                      </a:lnTo>
                      <a:lnTo>
                        <a:pt x="197" y="62"/>
                      </a:lnTo>
                      <a:lnTo>
                        <a:pt x="201" y="67"/>
                      </a:lnTo>
                      <a:lnTo>
                        <a:pt x="205" y="67"/>
                      </a:lnTo>
                      <a:lnTo>
                        <a:pt x="202" y="72"/>
                      </a:lnTo>
                      <a:lnTo>
                        <a:pt x="204" y="76"/>
                      </a:lnTo>
                      <a:lnTo>
                        <a:pt x="200" y="72"/>
                      </a:lnTo>
                      <a:lnTo>
                        <a:pt x="195" y="74"/>
                      </a:lnTo>
                      <a:lnTo>
                        <a:pt x="193" y="79"/>
                      </a:lnTo>
                      <a:lnTo>
                        <a:pt x="196" y="85"/>
                      </a:lnTo>
                      <a:lnTo>
                        <a:pt x="197" y="78"/>
                      </a:lnTo>
                      <a:lnTo>
                        <a:pt x="202" y="78"/>
                      </a:lnTo>
                      <a:lnTo>
                        <a:pt x="205" y="79"/>
                      </a:lnTo>
                      <a:lnTo>
                        <a:pt x="206" y="85"/>
                      </a:lnTo>
                      <a:lnTo>
                        <a:pt x="212" y="86"/>
                      </a:lnTo>
                      <a:lnTo>
                        <a:pt x="217" y="85"/>
                      </a:lnTo>
                      <a:lnTo>
                        <a:pt x="214" y="88"/>
                      </a:lnTo>
                      <a:lnTo>
                        <a:pt x="202" y="88"/>
                      </a:lnTo>
                      <a:lnTo>
                        <a:pt x="201" y="93"/>
                      </a:lnTo>
                      <a:lnTo>
                        <a:pt x="206" y="90"/>
                      </a:lnTo>
                      <a:lnTo>
                        <a:pt x="204" y="100"/>
                      </a:lnTo>
                      <a:lnTo>
                        <a:pt x="204" y="105"/>
                      </a:lnTo>
                      <a:lnTo>
                        <a:pt x="207" y="110"/>
                      </a:lnTo>
                      <a:lnTo>
                        <a:pt x="206" y="105"/>
                      </a:lnTo>
                      <a:lnTo>
                        <a:pt x="211" y="107"/>
                      </a:lnTo>
                      <a:lnTo>
                        <a:pt x="216" y="111"/>
                      </a:lnTo>
                      <a:lnTo>
                        <a:pt x="220" y="113"/>
                      </a:lnTo>
                      <a:lnTo>
                        <a:pt x="219" y="108"/>
                      </a:lnTo>
                      <a:lnTo>
                        <a:pt x="221" y="103"/>
                      </a:lnTo>
                      <a:lnTo>
                        <a:pt x="221" y="108"/>
                      </a:lnTo>
                      <a:lnTo>
                        <a:pt x="222" y="110"/>
                      </a:lnTo>
                      <a:lnTo>
                        <a:pt x="227" y="101"/>
                      </a:lnTo>
                      <a:lnTo>
                        <a:pt x="227" y="110"/>
                      </a:lnTo>
                      <a:lnTo>
                        <a:pt x="230" y="111"/>
                      </a:lnTo>
                      <a:lnTo>
                        <a:pt x="226" y="116"/>
                      </a:lnTo>
                      <a:lnTo>
                        <a:pt x="227" y="121"/>
                      </a:lnTo>
                      <a:lnTo>
                        <a:pt x="231" y="118"/>
                      </a:lnTo>
                      <a:lnTo>
                        <a:pt x="234" y="121"/>
                      </a:lnTo>
                      <a:lnTo>
                        <a:pt x="239" y="120"/>
                      </a:lnTo>
                      <a:lnTo>
                        <a:pt x="236" y="125"/>
                      </a:lnTo>
                      <a:lnTo>
                        <a:pt x="234" y="130"/>
                      </a:lnTo>
                      <a:lnTo>
                        <a:pt x="234" y="132"/>
                      </a:lnTo>
                      <a:lnTo>
                        <a:pt x="243" y="130"/>
                      </a:lnTo>
                      <a:lnTo>
                        <a:pt x="246" y="130"/>
                      </a:lnTo>
                      <a:lnTo>
                        <a:pt x="251" y="125"/>
                      </a:lnTo>
                      <a:lnTo>
                        <a:pt x="261" y="121"/>
                      </a:lnTo>
                      <a:lnTo>
                        <a:pt x="261" y="116"/>
                      </a:lnTo>
                      <a:lnTo>
                        <a:pt x="265" y="112"/>
                      </a:lnTo>
                      <a:lnTo>
                        <a:pt x="268" y="102"/>
                      </a:lnTo>
                      <a:lnTo>
                        <a:pt x="270" y="103"/>
                      </a:lnTo>
                      <a:lnTo>
                        <a:pt x="273" y="93"/>
                      </a:lnTo>
                      <a:close/>
                      <a:moveTo>
                        <a:pt x="271" y="103"/>
                      </a:moveTo>
                      <a:lnTo>
                        <a:pt x="269" y="118"/>
                      </a:lnTo>
                      <a:lnTo>
                        <a:pt x="270" y="118"/>
                      </a:lnTo>
                      <a:lnTo>
                        <a:pt x="271" y="113"/>
                      </a:lnTo>
                      <a:lnTo>
                        <a:pt x="273" y="98"/>
                      </a:lnTo>
                      <a:lnTo>
                        <a:pt x="271" y="103"/>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baseline="-25000">
                    <a:solidFill>
                      <a:prstClr val="black"/>
                    </a:solidFill>
                    <a:latin typeface="Calibri"/>
                  </a:endParaRPr>
                </a:p>
              </p:txBody>
            </p:sp>
            <p:sp>
              <p:nvSpPr>
                <p:cNvPr id="68" name="Freeform 63"/>
                <p:cNvSpPr>
                  <a:spLocks/>
                </p:cNvSpPr>
                <p:nvPr/>
              </p:nvSpPr>
              <p:spPr bwMode="auto">
                <a:xfrm>
                  <a:off x="4561" y="1547"/>
                  <a:ext cx="143" cy="139"/>
                </a:xfrm>
                <a:custGeom>
                  <a:avLst/>
                  <a:gdLst/>
                  <a:ahLst/>
                  <a:cxnLst>
                    <a:cxn ang="0">
                      <a:pos x="0" y="20"/>
                    </a:cxn>
                    <a:cxn ang="0">
                      <a:pos x="31" y="14"/>
                    </a:cxn>
                    <a:cxn ang="0">
                      <a:pos x="36" y="14"/>
                    </a:cxn>
                    <a:cxn ang="0">
                      <a:pos x="45" y="10"/>
                    </a:cxn>
                    <a:cxn ang="0">
                      <a:pos x="49" y="10"/>
                    </a:cxn>
                    <a:cxn ang="0">
                      <a:pos x="54" y="8"/>
                    </a:cxn>
                    <a:cxn ang="0">
                      <a:pos x="81" y="1"/>
                    </a:cxn>
                    <a:cxn ang="0">
                      <a:pos x="88" y="0"/>
                    </a:cxn>
                    <a:cxn ang="0">
                      <a:pos x="91" y="0"/>
                    </a:cxn>
                    <a:cxn ang="0">
                      <a:pos x="102" y="39"/>
                    </a:cxn>
                    <a:cxn ang="0">
                      <a:pos x="103" y="44"/>
                    </a:cxn>
                    <a:cxn ang="0">
                      <a:pos x="102" y="48"/>
                    </a:cxn>
                    <a:cxn ang="0">
                      <a:pos x="102" y="49"/>
                    </a:cxn>
                    <a:cxn ang="0">
                      <a:pos x="103" y="52"/>
                    </a:cxn>
                    <a:cxn ang="0">
                      <a:pos x="100" y="50"/>
                    </a:cxn>
                    <a:cxn ang="0">
                      <a:pos x="90" y="54"/>
                    </a:cxn>
                    <a:cxn ang="0">
                      <a:pos x="80" y="60"/>
                    </a:cxn>
                    <a:cxn ang="0">
                      <a:pos x="75" y="59"/>
                    </a:cxn>
                    <a:cxn ang="0">
                      <a:pos x="75" y="58"/>
                    </a:cxn>
                    <a:cxn ang="0">
                      <a:pos x="73" y="57"/>
                    </a:cxn>
                    <a:cxn ang="0">
                      <a:pos x="74" y="60"/>
                    </a:cxn>
                    <a:cxn ang="0">
                      <a:pos x="74" y="63"/>
                    </a:cxn>
                    <a:cxn ang="0">
                      <a:pos x="60" y="67"/>
                    </a:cxn>
                    <a:cxn ang="0">
                      <a:pos x="58" y="69"/>
                    </a:cxn>
                    <a:cxn ang="0">
                      <a:pos x="52" y="69"/>
                    </a:cxn>
                    <a:cxn ang="0">
                      <a:pos x="47" y="72"/>
                    </a:cxn>
                    <a:cxn ang="0">
                      <a:pos x="42" y="73"/>
                    </a:cxn>
                    <a:cxn ang="0">
                      <a:pos x="35" y="83"/>
                    </a:cxn>
                    <a:cxn ang="0">
                      <a:pos x="32" y="81"/>
                    </a:cxn>
                    <a:cxn ang="0">
                      <a:pos x="29" y="86"/>
                    </a:cxn>
                    <a:cxn ang="0">
                      <a:pos x="24" y="89"/>
                    </a:cxn>
                    <a:cxn ang="0">
                      <a:pos x="13" y="98"/>
                    </a:cxn>
                    <a:cxn ang="0">
                      <a:pos x="10" y="101"/>
                    </a:cxn>
                    <a:cxn ang="0">
                      <a:pos x="5" y="96"/>
                    </a:cxn>
                    <a:cxn ang="0">
                      <a:pos x="5" y="93"/>
                    </a:cxn>
                    <a:cxn ang="0">
                      <a:pos x="12" y="86"/>
                    </a:cxn>
                    <a:cxn ang="0">
                      <a:pos x="12" y="81"/>
                    </a:cxn>
                    <a:cxn ang="0">
                      <a:pos x="8" y="76"/>
                    </a:cxn>
                    <a:cxn ang="0">
                      <a:pos x="0" y="20"/>
                    </a:cxn>
                  </a:cxnLst>
                  <a:rect l="0" t="0" r="r" b="b"/>
                  <a:pathLst>
                    <a:path w="103" h="101">
                      <a:moveTo>
                        <a:pt x="0" y="20"/>
                      </a:moveTo>
                      <a:lnTo>
                        <a:pt x="31" y="14"/>
                      </a:lnTo>
                      <a:lnTo>
                        <a:pt x="36" y="14"/>
                      </a:lnTo>
                      <a:lnTo>
                        <a:pt x="45" y="10"/>
                      </a:lnTo>
                      <a:lnTo>
                        <a:pt x="49" y="10"/>
                      </a:lnTo>
                      <a:lnTo>
                        <a:pt x="54" y="8"/>
                      </a:lnTo>
                      <a:lnTo>
                        <a:pt x="81" y="1"/>
                      </a:lnTo>
                      <a:lnTo>
                        <a:pt x="88" y="0"/>
                      </a:lnTo>
                      <a:lnTo>
                        <a:pt x="91" y="0"/>
                      </a:lnTo>
                      <a:lnTo>
                        <a:pt x="102" y="39"/>
                      </a:lnTo>
                      <a:lnTo>
                        <a:pt x="103" y="44"/>
                      </a:lnTo>
                      <a:lnTo>
                        <a:pt x="102" y="48"/>
                      </a:lnTo>
                      <a:lnTo>
                        <a:pt x="102" y="49"/>
                      </a:lnTo>
                      <a:lnTo>
                        <a:pt x="103" y="52"/>
                      </a:lnTo>
                      <a:lnTo>
                        <a:pt x="100" y="50"/>
                      </a:lnTo>
                      <a:lnTo>
                        <a:pt x="90" y="54"/>
                      </a:lnTo>
                      <a:lnTo>
                        <a:pt x="80" y="60"/>
                      </a:lnTo>
                      <a:lnTo>
                        <a:pt x="75" y="59"/>
                      </a:lnTo>
                      <a:lnTo>
                        <a:pt x="75" y="58"/>
                      </a:lnTo>
                      <a:lnTo>
                        <a:pt x="73" y="57"/>
                      </a:lnTo>
                      <a:lnTo>
                        <a:pt x="74" y="60"/>
                      </a:lnTo>
                      <a:lnTo>
                        <a:pt x="74" y="63"/>
                      </a:lnTo>
                      <a:lnTo>
                        <a:pt x="60" y="67"/>
                      </a:lnTo>
                      <a:lnTo>
                        <a:pt x="58" y="69"/>
                      </a:lnTo>
                      <a:lnTo>
                        <a:pt x="52" y="69"/>
                      </a:lnTo>
                      <a:lnTo>
                        <a:pt x="47" y="72"/>
                      </a:lnTo>
                      <a:lnTo>
                        <a:pt x="42" y="73"/>
                      </a:lnTo>
                      <a:lnTo>
                        <a:pt x="35" y="83"/>
                      </a:lnTo>
                      <a:lnTo>
                        <a:pt x="32" y="81"/>
                      </a:lnTo>
                      <a:lnTo>
                        <a:pt x="29" y="86"/>
                      </a:lnTo>
                      <a:lnTo>
                        <a:pt x="24" y="89"/>
                      </a:lnTo>
                      <a:lnTo>
                        <a:pt x="13" y="98"/>
                      </a:lnTo>
                      <a:lnTo>
                        <a:pt x="10" y="101"/>
                      </a:lnTo>
                      <a:lnTo>
                        <a:pt x="5" y="96"/>
                      </a:lnTo>
                      <a:lnTo>
                        <a:pt x="5" y="93"/>
                      </a:lnTo>
                      <a:lnTo>
                        <a:pt x="12" y="86"/>
                      </a:lnTo>
                      <a:lnTo>
                        <a:pt x="12" y="81"/>
                      </a:lnTo>
                      <a:lnTo>
                        <a:pt x="8" y="76"/>
                      </a:lnTo>
                      <a:lnTo>
                        <a:pt x="0" y="20"/>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69" name="Freeform 64"/>
                <p:cNvSpPr>
                  <a:spLocks/>
                </p:cNvSpPr>
                <p:nvPr/>
              </p:nvSpPr>
              <p:spPr bwMode="auto">
                <a:xfrm>
                  <a:off x="4561" y="1547"/>
                  <a:ext cx="143" cy="139"/>
                </a:xfrm>
                <a:custGeom>
                  <a:avLst/>
                  <a:gdLst/>
                  <a:ahLst/>
                  <a:cxnLst>
                    <a:cxn ang="0">
                      <a:pos x="0" y="20"/>
                    </a:cxn>
                    <a:cxn ang="0">
                      <a:pos x="31" y="14"/>
                    </a:cxn>
                    <a:cxn ang="0">
                      <a:pos x="36" y="14"/>
                    </a:cxn>
                    <a:cxn ang="0">
                      <a:pos x="45" y="10"/>
                    </a:cxn>
                    <a:cxn ang="0">
                      <a:pos x="49" y="10"/>
                    </a:cxn>
                    <a:cxn ang="0">
                      <a:pos x="54" y="8"/>
                    </a:cxn>
                    <a:cxn ang="0">
                      <a:pos x="81" y="1"/>
                    </a:cxn>
                    <a:cxn ang="0">
                      <a:pos x="88" y="0"/>
                    </a:cxn>
                    <a:cxn ang="0">
                      <a:pos x="91" y="0"/>
                    </a:cxn>
                    <a:cxn ang="0">
                      <a:pos x="102" y="39"/>
                    </a:cxn>
                    <a:cxn ang="0">
                      <a:pos x="103" y="44"/>
                    </a:cxn>
                    <a:cxn ang="0">
                      <a:pos x="102" y="48"/>
                    </a:cxn>
                    <a:cxn ang="0">
                      <a:pos x="102" y="49"/>
                    </a:cxn>
                    <a:cxn ang="0">
                      <a:pos x="103" y="52"/>
                    </a:cxn>
                    <a:cxn ang="0">
                      <a:pos x="100" y="50"/>
                    </a:cxn>
                    <a:cxn ang="0">
                      <a:pos x="90" y="54"/>
                    </a:cxn>
                    <a:cxn ang="0">
                      <a:pos x="80" y="60"/>
                    </a:cxn>
                    <a:cxn ang="0">
                      <a:pos x="75" y="59"/>
                    </a:cxn>
                    <a:cxn ang="0">
                      <a:pos x="75" y="58"/>
                    </a:cxn>
                    <a:cxn ang="0">
                      <a:pos x="73" y="57"/>
                    </a:cxn>
                    <a:cxn ang="0">
                      <a:pos x="74" y="60"/>
                    </a:cxn>
                    <a:cxn ang="0">
                      <a:pos x="74" y="63"/>
                    </a:cxn>
                    <a:cxn ang="0">
                      <a:pos x="60" y="67"/>
                    </a:cxn>
                    <a:cxn ang="0">
                      <a:pos x="58" y="69"/>
                    </a:cxn>
                    <a:cxn ang="0">
                      <a:pos x="52" y="69"/>
                    </a:cxn>
                    <a:cxn ang="0">
                      <a:pos x="47" y="72"/>
                    </a:cxn>
                    <a:cxn ang="0">
                      <a:pos x="42" y="73"/>
                    </a:cxn>
                    <a:cxn ang="0">
                      <a:pos x="35" y="83"/>
                    </a:cxn>
                    <a:cxn ang="0">
                      <a:pos x="32" y="81"/>
                    </a:cxn>
                    <a:cxn ang="0">
                      <a:pos x="29" y="86"/>
                    </a:cxn>
                    <a:cxn ang="0">
                      <a:pos x="24" y="89"/>
                    </a:cxn>
                    <a:cxn ang="0">
                      <a:pos x="13" y="98"/>
                    </a:cxn>
                    <a:cxn ang="0">
                      <a:pos x="10" y="101"/>
                    </a:cxn>
                    <a:cxn ang="0">
                      <a:pos x="5" y="96"/>
                    </a:cxn>
                    <a:cxn ang="0">
                      <a:pos x="5" y="93"/>
                    </a:cxn>
                    <a:cxn ang="0">
                      <a:pos x="12" y="86"/>
                    </a:cxn>
                    <a:cxn ang="0">
                      <a:pos x="12" y="81"/>
                    </a:cxn>
                    <a:cxn ang="0">
                      <a:pos x="8" y="76"/>
                    </a:cxn>
                    <a:cxn ang="0">
                      <a:pos x="0" y="20"/>
                    </a:cxn>
                  </a:cxnLst>
                  <a:rect l="0" t="0" r="r" b="b"/>
                  <a:pathLst>
                    <a:path w="103" h="101">
                      <a:moveTo>
                        <a:pt x="0" y="20"/>
                      </a:moveTo>
                      <a:lnTo>
                        <a:pt x="31" y="14"/>
                      </a:lnTo>
                      <a:lnTo>
                        <a:pt x="36" y="14"/>
                      </a:lnTo>
                      <a:lnTo>
                        <a:pt x="45" y="10"/>
                      </a:lnTo>
                      <a:lnTo>
                        <a:pt x="49" y="10"/>
                      </a:lnTo>
                      <a:lnTo>
                        <a:pt x="54" y="8"/>
                      </a:lnTo>
                      <a:lnTo>
                        <a:pt x="81" y="1"/>
                      </a:lnTo>
                      <a:lnTo>
                        <a:pt x="88" y="0"/>
                      </a:lnTo>
                      <a:lnTo>
                        <a:pt x="91" y="0"/>
                      </a:lnTo>
                      <a:lnTo>
                        <a:pt x="102" y="39"/>
                      </a:lnTo>
                      <a:lnTo>
                        <a:pt x="103" y="44"/>
                      </a:lnTo>
                      <a:lnTo>
                        <a:pt x="102" y="48"/>
                      </a:lnTo>
                      <a:lnTo>
                        <a:pt x="102" y="49"/>
                      </a:lnTo>
                      <a:lnTo>
                        <a:pt x="103" y="52"/>
                      </a:lnTo>
                      <a:lnTo>
                        <a:pt x="100" y="50"/>
                      </a:lnTo>
                      <a:lnTo>
                        <a:pt x="90" y="54"/>
                      </a:lnTo>
                      <a:lnTo>
                        <a:pt x="80" y="60"/>
                      </a:lnTo>
                      <a:lnTo>
                        <a:pt x="75" y="59"/>
                      </a:lnTo>
                      <a:lnTo>
                        <a:pt x="75" y="58"/>
                      </a:lnTo>
                      <a:lnTo>
                        <a:pt x="73" y="57"/>
                      </a:lnTo>
                      <a:lnTo>
                        <a:pt x="74" y="60"/>
                      </a:lnTo>
                      <a:lnTo>
                        <a:pt x="74" y="63"/>
                      </a:lnTo>
                      <a:lnTo>
                        <a:pt x="60" y="67"/>
                      </a:lnTo>
                      <a:lnTo>
                        <a:pt x="58" y="69"/>
                      </a:lnTo>
                      <a:lnTo>
                        <a:pt x="52" y="69"/>
                      </a:lnTo>
                      <a:lnTo>
                        <a:pt x="47" y="72"/>
                      </a:lnTo>
                      <a:lnTo>
                        <a:pt x="42" y="73"/>
                      </a:lnTo>
                      <a:lnTo>
                        <a:pt x="35" y="83"/>
                      </a:lnTo>
                      <a:lnTo>
                        <a:pt x="32" y="81"/>
                      </a:lnTo>
                      <a:lnTo>
                        <a:pt x="29" y="86"/>
                      </a:lnTo>
                      <a:lnTo>
                        <a:pt x="24" y="89"/>
                      </a:lnTo>
                      <a:lnTo>
                        <a:pt x="13" y="98"/>
                      </a:lnTo>
                      <a:lnTo>
                        <a:pt x="10" y="101"/>
                      </a:lnTo>
                      <a:lnTo>
                        <a:pt x="5" y="96"/>
                      </a:lnTo>
                      <a:lnTo>
                        <a:pt x="5" y="93"/>
                      </a:lnTo>
                      <a:lnTo>
                        <a:pt x="12" y="86"/>
                      </a:lnTo>
                      <a:lnTo>
                        <a:pt x="12" y="81"/>
                      </a:lnTo>
                      <a:lnTo>
                        <a:pt x="8" y="76"/>
                      </a:lnTo>
                      <a:lnTo>
                        <a:pt x="0" y="20"/>
                      </a:lnTo>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70" name="Freeform 65"/>
                <p:cNvSpPr>
                  <a:spLocks/>
                </p:cNvSpPr>
                <p:nvPr/>
              </p:nvSpPr>
              <p:spPr bwMode="auto">
                <a:xfrm>
                  <a:off x="4603" y="1196"/>
                  <a:ext cx="137" cy="290"/>
                </a:xfrm>
                <a:custGeom>
                  <a:avLst/>
                  <a:gdLst/>
                  <a:ahLst/>
                  <a:cxnLst>
                    <a:cxn ang="0">
                      <a:pos x="12" y="209"/>
                    </a:cxn>
                    <a:cxn ang="0">
                      <a:pos x="7" y="205"/>
                    </a:cxn>
                    <a:cxn ang="0">
                      <a:pos x="5" y="199"/>
                    </a:cxn>
                    <a:cxn ang="0">
                      <a:pos x="5" y="194"/>
                    </a:cxn>
                    <a:cxn ang="0">
                      <a:pos x="7" y="189"/>
                    </a:cxn>
                    <a:cxn ang="0">
                      <a:pos x="5" y="175"/>
                    </a:cxn>
                    <a:cxn ang="0">
                      <a:pos x="5" y="165"/>
                    </a:cxn>
                    <a:cxn ang="0">
                      <a:pos x="0" y="147"/>
                    </a:cxn>
                    <a:cxn ang="0">
                      <a:pos x="2" y="144"/>
                    </a:cxn>
                    <a:cxn ang="0">
                      <a:pos x="1" y="136"/>
                    </a:cxn>
                    <a:cxn ang="0">
                      <a:pos x="5" y="131"/>
                    </a:cxn>
                    <a:cxn ang="0">
                      <a:pos x="6" y="126"/>
                    </a:cxn>
                    <a:cxn ang="0">
                      <a:pos x="5" y="121"/>
                    </a:cxn>
                    <a:cxn ang="0">
                      <a:pos x="7" y="116"/>
                    </a:cxn>
                    <a:cxn ang="0">
                      <a:pos x="6" y="111"/>
                    </a:cxn>
                    <a:cxn ang="0">
                      <a:pos x="8" y="102"/>
                    </a:cxn>
                    <a:cxn ang="0">
                      <a:pos x="5" y="92"/>
                    </a:cxn>
                    <a:cxn ang="0">
                      <a:pos x="5" y="87"/>
                    </a:cxn>
                    <a:cxn ang="0">
                      <a:pos x="10" y="83"/>
                    </a:cxn>
                    <a:cxn ang="0">
                      <a:pos x="11" y="82"/>
                    </a:cxn>
                    <a:cxn ang="0">
                      <a:pos x="20" y="73"/>
                    </a:cxn>
                    <a:cxn ang="0">
                      <a:pos x="23" y="66"/>
                    </a:cxn>
                    <a:cxn ang="0">
                      <a:pos x="23" y="61"/>
                    </a:cxn>
                    <a:cxn ang="0">
                      <a:pos x="22" y="57"/>
                    </a:cxn>
                    <a:cxn ang="0">
                      <a:pos x="18" y="52"/>
                    </a:cxn>
                    <a:cxn ang="0">
                      <a:pos x="17" y="47"/>
                    </a:cxn>
                    <a:cxn ang="0">
                      <a:pos x="20" y="37"/>
                    </a:cxn>
                    <a:cxn ang="0">
                      <a:pos x="17" y="29"/>
                    </a:cxn>
                    <a:cxn ang="0">
                      <a:pos x="18" y="28"/>
                    </a:cxn>
                    <a:cxn ang="0">
                      <a:pos x="18" y="27"/>
                    </a:cxn>
                    <a:cxn ang="0">
                      <a:pos x="17" y="22"/>
                    </a:cxn>
                    <a:cxn ang="0">
                      <a:pos x="20" y="13"/>
                    </a:cxn>
                    <a:cxn ang="0">
                      <a:pos x="20" y="8"/>
                    </a:cxn>
                    <a:cxn ang="0">
                      <a:pos x="25" y="4"/>
                    </a:cxn>
                    <a:cxn ang="0">
                      <a:pos x="30" y="5"/>
                    </a:cxn>
                    <a:cxn ang="0">
                      <a:pos x="35" y="0"/>
                    </a:cxn>
                    <a:cxn ang="0">
                      <a:pos x="35" y="3"/>
                    </a:cxn>
                    <a:cxn ang="0">
                      <a:pos x="71" y="112"/>
                    </a:cxn>
                    <a:cxn ang="0">
                      <a:pos x="76" y="127"/>
                    </a:cxn>
                    <a:cxn ang="0">
                      <a:pos x="76" y="132"/>
                    </a:cxn>
                    <a:cxn ang="0">
                      <a:pos x="79" y="136"/>
                    </a:cxn>
                    <a:cxn ang="0">
                      <a:pos x="80" y="141"/>
                    </a:cxn>
                    <a:cxn ang="0">
                      <a:pos x="85" y="145"/>
                    </a:cxn>
                    <a:cxn ang="0">
                      <a:pos x="90" y="147"/>
                    </a:cxn>
                    <a:cxn ang="0">
                      <a:pos x="91" y="152"/>
                    </a:cxn>
                    <a:cxn ang="0">
                      <a:pos x="95" y="157"/>
                    </a:cxn>
                    <a:cxn ang="0">
                      <a:pos x="98" y="159"/>
                    </a:cxn>
                    <a:cxn ang="0">
                      <a:pos x="100" y="160"/>
                    </a:cxn>
                    <a:cxn ang="0">
                      <a:pos x="98" y="170"/>
                    </a:cxn>
                    <a:cxn ang="0">
                      <a:pos x="98" y="175"/>
                    </a:cxn>
                    <a:cxn ang="0">
                      <a:pos x="95" y="175"/>
                    </a:cxn>
                    <a:cxn ang="0">
                      <a:pos x="93" y="175"/>
                    </a:cxn>
                    <a:cxn ang="0">
                      <a:pos x="88" y="179"/>
                    </a:cxn>
                    <a:cxn ang="0">
                      <a:pos x="85" y="184"/>
                    </a:cxn>
                    <a:cxn ang="0">
                      <a:pos x="84" y="183"/>
                    </a:cxn>
                    <a:cxn ang="0">
                      <a:pos x="80" y="188"/>
                    </a:cxn>
                    <a:cxn ang="0">
                      <a:pos x="75" y="195"/>
                    </a:cxn>
                    <a:cxn ang="0">
                      <a:pos x="12" y="209"/>
                    </a:cxn>
                  </a:cxnLst>
                  <a:rect l="0" t="0" r="r" b="b"/>
                  <a:pathLst>
                    <a:path w="100" h="209">
                      <a:moveTo>
                        <a:pt x="12" y="209"/>
                      </a:moveTo>
                      <a:lnTo>
                        <a:pt x="7" y="205"/>
                      </a:lnTo>
                      <a:lnTo>
                        <a:pt x="5" y="199"/>
                      </a:lnTo>
                      <a:lnTo>
                        <a:pt x="5" y="194"/>
                      </a:lnTo>
                      <a:lnTo>
                        <a:pt x="7" y="189"/>
                      </a:lnTo>
                      <a:lnTo>
                        <a:pt x="5" y="175"/>
                      </a:lnTo>
                      <a:lnTo>
                        <a:pt x="5" y="165"/>
                      </a:lnTo>
                      <a:lnTo>
                        <a:pt x="0" y="147"/>
                      </a:lnTo>
                      <a:lnTo>
                        <a:pt x="2" y="144"/>
                      </a:lnTo>
                      <a:lnTo>
                        <a:pt x="1" y="136"/>
                      </a:lnTo>
                      <a:lnTo>
                        <a:pt x="5" y="131"/>
                      </a:lnTo>
                      <a:lnTo>
                        <a:pt x="6" y="126"/>
                      </a:lnTo>
                      <a:lnTo>
                        <a:pt x="5" y="121"/>
                      </a:lnTo>
                      <a:lnTo>
                        <a:pt x="7" y="116"/>
                      </a:lnTo>
                      <a:lnTo>
                        <a:pt x="6" y="111"/>
                      </a:lnTo>
                      <a:lnTo>
                        <a:pt x="8" y="102"/>
                      </a:lnTo>
                      <a:lnTo>
                        <a:pt x="5" y="92"/>
                      </a:lnTo>
                      <a:lnTo>
                        <a:pt x="5" y="87"/>
                      </a:lnTo>
                      <a:lnTo>
                        <a:pt x="10" y="83"/>
                      </a:lnTo>
                      <a:lnTo>
                        <a:pt x="11" y="82"/>
                      </a:lnTo>
                      <a:lnTo>
                        <a:pt x="20" y="73"/>
                      </a:lnTo>
                      <a:lnTo>
                        <a:pt x="23" y="66"/>
                      </a:lnTo>
                      <a:lnTo>
                        <a:pt x="23" y="61"/>
                      </a:lnTo>
                      <a:lnTo>
                        <a:pt x="22" y="57"/>
                      </a:lnTo>
                      <a:lnTo>
                        <a:pt x="18" y="52"/>
                      </a:lnTo>
                      <a:lnTo>
                        <a:pt x="17" y="47"/>
                      </a:lnTo>
                      <a:lnTo>
                        <a:pt x="20" y="37"/>
                      </a:lnTo>
                      <a:lnTo>
                        <a:pt x="17" y="29"/>
                      </a:lnTo>
                      <a:lnTo>
                        <a:pt x="18" y="28"/>
                      </a:lnTo>
                      <a:lnTo>
                        <a:pt x="18" y="27"/>
                      </a:lnTo>
                      <a:lnTo>
                        <a:pt x="17" y="22"/>
                      </a:lnTo>
                      <a:lnTo>
                        <a:pt x="20" y="13"/>
                      </a:lnTo>
                      <a:lnTo>
                        <a:pt x="20" y="8"/>
                      </a:lnTo>
                      <a:lnTo>
                        <a:pt x="25" y="4"/>
                      </a:lnTo>
                      <a:lnTo>
                        <a:pt x="30" y="5"/>
                      </a:lnTo>
                      <a:lnTo>
                        <a:pt x="35" y="0"/>
                      </a:lnTo>
                      <a:lnTo>
                        <a:pt x="35" y="3"/>
                      </a:lnTo>
                      <a:lnTo>
                        <a:pt x="71" y="112"/>
                      </a:lnTo>
                      <a:lnTo>
                        <a:pt x="76" y="127"/>
                      </a:lnTo>
                      <a:lnTo>
                        <a:pt x="76" y="132"/>
                      </a:lnTo>
                      <a:lnTo>
                        <a:pt x="79" y="136"/>
                      </a:lnTo>
                      <a:lnTo>
                        <a:pt x="80" y="141"/>
                      </a:lnTo>
                      <a:lnTo>
                        <a:pt x="85" y="145"/>
                      </a:lnTo>
                      <a:lnTo>
                        <a:pt x="90" y="147"/>
                      </a:lnTo>
                      <a:lnTo>
                        <a:pt x="91" y="152"/>
                      </a:lnTo>
                      <a:lnTo>
                        <a:pt x="95" y="157"/>
                      </a:lnTo>
                      <a:lnTo>
                        <a:pt x="98" y="159"/>
                      </a:lnTo>
                      <a:lnTo>
                        <a:pt x="100" y="160"/>
                      </a:lnTo>
                      <a:lnTo>
                        <a:pt x="98" y="170"/>
                      </a:lnTo>
                      <a:lnTo>
                        <a:pt x="98" y="175"/>
                      </a:lnTo>
                      <a:lnTo>
                        <a:pt x="95" y="175"/>
                      </a:lnTo>
                      <a:lnTo>
                        <a:pt x="93" y="175"/>
                      </a:lnTo>
                      <a:lnTo>
                        <a:pt x="88" y="179"/>
                      </a:lnTo>
                      <a:lnTo>
                        <a:pt x="85" y="184"/>
                      </a:lnTo>
                      <a:lnTo>
                        <a:pt x="84" y="183"/>
                      </a:lnTo>
                      <a:lnTo>
                        <a:pt x="80" y="188"/>
                      </a:lnTo>
                      <a:lnTo>
                        <a:pt x="75" y="195"/>
                      </a:lnTo>
                      <a:lnTo>
                        <a:pt x="12" y="209"/>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baseline="-25000">
                    <a:solidFill>
                      <a:prstClr val="black"/>
                    </a:solidFill>
                    <a:latin typeface="Calibri"/>
                  </a:endParaRPr>
                </a:p>
              </p:txBody>
            </p:sp>
            <p:sp>
              <p:nvSpPr>
                <p:cNvPr id="71" name="Freeform 66"/>
                <p:cNvSpPr>
                  <a:spLocks/>
                </p:cNvSpPr>
                <p:nvPr/>
              </p:nvSpPr>
              <p:spPr bwMode="auto">
                <a:xfrm>
                  <a:off x="4603" y="1196"/>
                  <a:ext cx="137" cy="290"/>
                </a:xfrm>
                <a:custGeom>
                  <a:avLst/>
                  <a:gdLst/>
                  <a:ahLst/>
                  <a:cxnLst>
                    <a:cxn ang="0">
                      <a:pos x="12" y="209"/>
                    </a:cxn>
                    <a:cxn ang="0">
                      <a:pos x="7" y="205"/>
                    </a:cxn>
                    <a:cxn ang="0">
                      <a:pos x="5" y="199"/>
                    </a:cxn>
                    <a:cxn ang="0">
                      <a:pos x="5" y="194"/>
                    </a:cxn>
                    <a:cxn ang="0">
                      <a:pos x="7" y="189"/>
                    </a:cxn>
                    <a:cxn ang="0">
                      <a:pos x="5" y="175"/>
                    </a:cxn>
                    <a:cxn ang="0">
                      <a:pos x="5" y="165"/>
                    </a:cxn>
                    <a:cxn ang="0">
                      <a:pos x="0" y="147"/>
                    </a:cxn>
                    <a:cxn ang="0">
                      <a:pos x="2" y="144"/>
                    </a:cxn>
                    <a:cxn ang="0">
                      <a:pos x="1" y="136"/>
                    </a:cxn>
                    <a:cxn ang="0">
                      <a:pos x="5" y="131"/>
                    </a:cxn>
                    <a:cxn ang="0">
                      <a:pos x="6" y="126"/>
                    </a:cxn>
                    <a:cxn ang="0">
                      <a:pos x="5" y="121"/>
                    </a:cxn>
                    <a:cxn ang="0">
                      <a:pos x="7" y="116"/>
                    </a:cxn>
                    <a:cxn ang="0">
                      <a:pos x="6" y="111"/>
                    </a:cxn>
                    <a:cxn ang="0">
                      <a:pos x="8" y="102"/>
                    </a:cxn>
                    <a:cxn ang="0">
                      <a:pos x="5" y="92"/>
                    </a:cxn>
                    <a:cxn ang="0">
                      <a:pos x="5" y="87"/>
                    </a:cxn>
                    <a:cxn ang="0">
                      <a:pos x="10" y="83"/>
                    </a:cxn>
                    <a:cxn ang="0">
                      <a:pos x="11" y="82"/>
                    </a:cxn>
                    <a:cxn ang="0">
                      <a:pos x="20" y="73"/>
                    </a:cxn>
                    <a:cxn ang="0">
                      <a:pos x="23" y="66"/>
                    </a:cxn>
                    <a:cxn ang="0">
                      <a:pos x="23" y="61"/>
                    </a:cxn>
                    <a:cxn ang="0">
                      <a:pos x="22" y="57"/>
                    </a:cxn>
                    <a:cxn ang="0">
                      <a:pos x="18" y="52"/>
                    </a:cxn>
                    <a:cxn ang="0">
                      <a:pos x="17" y="47"/>
                    </a:cxn>
                    <a:cxn ang="0">
                      <a:pos x="20" y="37"/>
                    </a:cxn>
                    <a:cxn ang="0">
                      <a:pos x="17" y="29"/>
                    </a:cxn>
                    <a:cxn ang="0">
                      <a:pos x="18" y="28"/>
                    </a:cxn>
                    <a:cxn ang="0">
                      <a:pos x="18" y="27"/>
                    </a:cxn>
                    <a:cxn ang="0">
                      <a:pos x="17" y="22"/>
                    </a:cxn>
                    <a:cxn ang="0">
                      <a:pos x="20" y="13"/>
                    </a:cxn>
                    <a:cxn ang="0">
                      <a:pos x="20" y="8"/>
                    </a:cxn>
                    <a:cxn ang="0">
                      <a:pos x="25" y="4"/>
                    </a:cxn>
                    <a:cxn ang="0">
                      <a:pos x="30" y="5"/>
                    </a:cxn>
                    <a:cxn ang="0">
                      <a:pos x="35" y="0"/>
                    </a:cxn>
                    <a:cxn ang="0">
                      <a:pos x="35" y="3"/>
                    </a:cxn>
                    <a:cxn ang="0">
                      <a:pos x="71" y="112"/>
                    </a:cxn>
                    <a:cxn ang="0">
                      <a:pos x="76" y="127"/>
                    </a:cxn>
                    <a:cxn ang="0">
                      <a:pos x="76" y="132"/>
                    </a:cxn>
                    <a:cxn ang="0">
                      <a:pos x="79" y="136"/>
                    </a:cxn>
                    <a:cxn ang="0">
                      <a:pos x="80" y="141"/>
                    </a:cxn>
                    <a:cxn ang="0">
                      <a:pos x="85" y="145"/>
                    </a:cxn>
                    <a:cxn ang="0">
                      <a:pos x="90" y="147"/>
                    </a:cxn>
                    <a:cxn ang="0">
                      <a:pos x="91" y="152"/>
                    </a:cxn>
                    <a:cxn ang="0">
                      <a:pos x="95" y="157"/>
                    </a:cxn>
                    <a:cxn ang="0">
                      <a:pos x="98" y="159"/>
                    </a:cxn>
                    <a:cxn ang="0">
                      <a:pos x="100" y="160"/>
                    </a:cxn>
                    <a:cxn ang="0">
                      <a:pos x="98" y="170"/>
                    </a:cxn>
                    <a:cxn ang="0">
                      <a:pos x="98" y="175"/>
                    </a:cxn>
                    <a:cxn ang="0">
                      <a:pos x="95" y="175"/>
                    </a:cxn>
                    <a:cxn ang="0">
                      <a:pos x="93" y="175"/>
                    </a:cxn>
                    <a:cxn ang="0">
                      <a:pos x="88" y="179"/>
                    </a:cxn>
                    <a:cxn ang="0">
                      <a:pos x="85" y="184"/>
                    </a:cxn>
                    <a:cxn ang="0">
                      <a:pos x="84" y="183"/>
                    </a:cxn>
                    <a:cxn ang="0">
                      <a:pos x="80" y="188"/>
                    </a:cxn>
                    <a:cxn ang="0">
                      <a:pos x="75" y="195"/>
                    </a:cxn>
                    <a:cxn ang="0">
                      <a:pos x="12" y="209"/>
                    </a:cxn>
                  </a:cxnLst>
                  <a:rect l="0" t="0" r="r" b="b"/>
                  <a:pathLst>
                    <a:path w="100" h="209">
                      <a:moveTo>
                        <a:pt x="12" y="209"/>
                      </a:moveTo>
                      <a:lnTo>
                        <a:pt x="7" y="205"/>
                      </a:lnTo>
                      <a:lnTo>
                        <a:pt x="5" y="199"/>
                      </a:lnTo>
                      <a:lnTo>
                        <a:pt x="5" y="194"/>
                      </a:lnTo>
                      <a:lnTo>
                        <a:pt x="7" y="189"/>
                      </a:lnTo>
                      <a:lnTo>
                        <a:pt x="5" y="175"/>
                      </a:lnTo>
                      <a:lnTo>
                        <a:pt x="5" y="165"/>
                      </a:lnTo>
                      <a:lnTo>
                        <a:pt x="0" y="147"/>
                      </a:lnTo>
                      <a:lnTo>
                        <a:pt x="2" y="144"/>
                      </a:lnTo>
                      <a:lnTo>
                        <a:pt x="1" y="136"/>
                      </a:lnTo>
                      <a:lnTo>
                        <a:pt x="5" y="131"/>
                      </a:lnTo>
                      <a:lnTo>
                        <a:pt x="6" y="126"/>
                      </a:lnTo>
                      <a:lnTo>
                        <a:pt x="5" y="121"/>
                      </a:lnTo>
                      <a:lnTo>
                        <a:pt x="7" y="116"/>
                      </a:lnTo>
                      <a:lnTo>
                        <a:pt x="6" y="111"/>
                      </a:lnTo>
                      <a:lnTo>
                        <a:pt x="8" y="102"/>
                      </a:lnTo>
                      <a:lnTo>
                        <a:pt x="5" y="92"/>
                      </a:lnTo>
                      <a:lnTo>
                        <a:pt x="5" y="87"/>
                      </a:lnTo>
                      <a:lnTo>
                        <a:pt x="10" y="83"/>
                      </a:lnTo>
                      <a:lnTo>
                        <a:pt x="11" y="82"/>
                      </a:lnTo>
                      <a:lnTo>
                        <a:pt x="20" y="73"/>
                      </a:lnTo>
                      <a:lnTo>
                        <a:pt x="23" y="66"/>
                      </a:lnTo>
                      <a:lnTo>
                        <a:pt x="23" y="61"/>
                      </a:lnTo>
                      <a:lnTo>
                        <a:pt x="22" y="57"/>
                      </a:lnTo>
                      <a:lnTo>
                        <a:pt x="18" y="52"/>
                      </a:lnTo>
                      <a:lnTo>
                        <a:pt x="17" y="47"/>
                      </a:lnTo>
                      <a:lnTo>
                        <a:pt x="20" y="37"/>
                      </a:lnTo>
                      <a:lnTo>
                        <a:pt x="17" y="29"/>
                      </a:lnTo>
                      <a:lnTo>
                        <a:pt x="18" y="28"/>
                      </a:lnTo>
                      <a:lnTo>
                        <a:pt x="18" y="27"/>
                      </a:lnTo>
                      <a:lnTo>
                        <a:pt x="17" y="22"/>
                      </a:lnTo>
                      <a:lnTo>
                        <a:pt x="20" y="13"/>
                      </a:lnTo>
                      <a:lnTo>
                        <a:pt x="20" y="8"/>
                      </a:lnTo>
                      <a:lnTo>
                        <a:pt x="25" y="4"/>
                      </a:lnTo>
                      <a:lnTo>
                        <a:pt x="30" y="5"/>
                      </a:lnTo>
                      <a:lnTo>
                        <a:pt x="35" y="0"/>
                      </a:lnTo>
                      <a:lnTo>
                        <a:pt x="35" y="3"/>
                      </a:lnTo>
                      <a:lnTo>
                        <a:pt x="71" y="112"/>
                      </a:lnTo>
                      <a:lnTo>
                        <a:pt x="76" y="127"/>
                      </a:lnTo>
                      <a:lnTo>
                        <a:pt x="76" y="132"/>
                      </a:lnTo>
                      <a:lnTo>
                        <a:pt x="79" y="136"/>
                      </a:lnTo>
                      <a:lnTo>
                        <a:pt x="80" y="141"/>
                      </a:lnTo>
                      <a:lnTo>
                        <a:pt x="85" y="145"/>
                      </a:lnTo>
                      <a:lnTo>
                        <a:pt x="90" y="147"/>
                      </a:lnTo>
                      <a:lnTo>
                        <a:pt x="91" y="152"/>
                      </a:lnTo>
                      <a:lnTo>
                        <a:pt x="95" y="157"/>
                      </a:lnTo>
                      <a:lnTo>
                        <a:pt x="98" y="159"/>
                      </a:lnTo>
                      <a:lnTo>
                        <a:pt x="100" y="160"/>
                      </a:lnTo>
                      <a:lnTo>
                        <a:pt x="98" y="170"/>
                      </a:lnTo>
                      <a:lnTo>
                        <a:pt x="98" y="175"/>
                      </a:lnTo>
                      <a:lnTo>
                        <a:pt x="95" y="175"/>
                      </a:lnTo>
                      <a:lnTo>
                        <a:pt x="93" y="175"/>
                      </a:lnTo>
                      <a:lnTo>
                        <a:pt x="88" y="179"/>
                      </a:lnTo>
                      <a:lnTo>
                        <a:pt x="85" y="184"/>
                      </a:lnTo>
                      <a:lnTo>
                        <a:pt x="84" y="183"/>
                      </a:lnTo>
                      <a:lnTo>
                        <a:pt x="80" y="188"/>
                      </a:lnTo>
                      <a:lnTo>
                        <a:pt x="75" y="195"/>
                      </a:lnTo>
                      <a:lnTo>
                        <a:pt x="12" y="209"/>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72" name="Freeform 67"/>
                <p:cNvSpPr>
                  <a:spLocks noEditPoints="1"/>
                </p:cNvSpPr>
                <p:nvPr/>
              </p:nvSpPr>
              <p:spPr bwMode="auto">
                <a:xfrm>
                  <a:off x="602" y="1506"/>
                  <a:ext cx="680" cy="1141"/>
                </a:xfrm>
                <a:custGeom>
                  <a:avLst/>
                  <a:gdLst/>
                  <a:ahLst/>
                  <a:cxnLst>
                    <a:cxn ang="0">
                      <a:pos x="477" y="678"/>
                    </a:cxn>
                    <a:cxn ang="0">
                      <a:pos x="395" y="541"/>
                    </a:cxn>
                    <a:cxn ang="0">
                      <a:pos x="47" y="0"/>
                    </a:cxn>
                    <a:cxn ang="0">
                      <a:pos x="42" y="25"/>
                    </a:cxn>
                    <a:cxn ang="0">
                      <a:pos x="29" y="72"/>
                    </a:cxn>
                    <a:cxn ang="0">
                      <a:pos x="19" y="91"/>
                    </a:cxn>
                    <a:cxn ang="0">
                      <a:pos x="2" y="121"/>
                    </a:cxn>
                    <a:cxn ang="0">
                      <a:pos x="19" y="165"/>
                    </a:cxn>
                    <a:cxn ang="0">
                      <a:pos x="15" y="190"/>
                    </a:cxn>
                    <a:cxn ang="0">
                      <a:pos x="10" y="242"/>
                    </a:cxn>
                    <a:cxn ang="0">
                      <a:pos x="32" y="281"/>
                    </a:cxn>
                    <a:cxn ang="0">
                      <a:pos x="38" y="298"/>
                    </a:cxn>
                    <a:cxn ang="0">
                      <a:pos x="29" y="315"/>
                    </a:cxn>
                    <a:cxn ang="0">
                      <a:pos x="49" y="330"/>
                    </a:cxn>
                    <a:cxn ang="0">
                      <a:pos x="58" y="318"/>
                    </a:cxn>
                    <a:cxn ang="0">
                      <a:pos x="80" y="323"/>
                    </a:cxn>
                    <a:cxn ang="0">
                      <a:pos x="106" y="322"/>
                    </a:cxn>
                    <a:cxn ang="0">
                      <a:pos x="111" y="327"/>
                    </a:cxn>
                    <a:cxn ang="0">
                      <a:pos x="101" y="331"/>
                    </a:cxn>
                    <a:cxn ang="0">
                      <a:pos x="66" y="322"/>
                    </a:cxn>
                    <a:cxn ang="0">
                      <a:pos x="69" y="344"/>
                    </a:cxn>
                    <a:cxn ang="0">
                      <a:pos x="64" y="361"/>
                    </a:cxn>
                    <a:cxn ang="0">
                      <a:pos x="59" y="339"/>
                    </a:cxn>
                    <a:cxn ang="0">
                      <a:pos x="47" y="355"/>
                    </a:cxn>
                    <a:cxn ang="0">
                      <a:pos x="47" y="383"/>
                    </a:cxn>
                    <a:cxn ang="0">
                      <a:pos x="74" y="417"/>
                    </a:cxn>
                    <a:cxn ang="0">
                      <a:pos x="61" y="445"/>
                    </a:cxn>
                    <a:cxn ang="0">
                      <a:pos x="76" y="484"/>
                    </a:cxn>
                    <a:cxn ang="0">
                      <a:pos x="91" y="518"/>
                    </a:cxn>
                    <a:cxn ang="0">
                      <a:pos x="98" y="551"/>
                    </a:cxn>
                    <a:cxn ang="0">
                      <a:pos x="106" y="575"/>
                    </a:cxn>
                    <a:cxn ang="0">
                      <a:pos x="101" y="605"/>
                    </a:cxn>
                    <a:cxn ang="0">
                      <a:pos x="131" y="620"/>
                    </a:cxn>
                    <a:cxn ang="0">
                      <a:pos x="168" y="637"/>
                    </a:cxn>
                    <a:cxn ang="0">
                      <a:pos x="198" y="671"/>
                    </a:cxn>
                    <a:cxn ang="0">
                      <a:pos x="222" y="693"/>
                    </a:cxn>
                    <a:cxn ang="0">
                      <a:pos x="239" y="702"/>
                    </a:cxn>
                    <a:cxn ang="0">
                      <a:pos x="273" y="749"/>
                    </a:cxn>
                    <a:cxn ang="0">
                      <a:pos x="274" y="794"/>
                    </a:cxn>
                    <a:cxn ang="0">
                      <a:pos x="278" y="799"/>
                    </a:cxn>
                    <a:cxn ang="0">
                      <a:pos x="437" y="820"/>
                    </a:cxn>
                    <a:cxn ang="0">
                      <a:pos x="451" y="806"/>
                    </a:cxn>
                    <a:cxn ang="0">
                      <a:pos x="442" y="788"/>
                    </a:cxn>
                    <a:cxn ang="0">
                      <a:pos x="456" y="759"/>
                    </a:cxn>
                    <a:cxn ang="0">
                      <a:pos x="468" y="727"/>
                    </a:cxn>
                    <a:cxn ang="0">
                      <a:pos x="120" y="652"/>
                    </a:cxn>
                    <a:cxn ang="0">
                      <a:pos x="127" y="657"/>
                    </a:cxn>
                    <a:cxn ang="0">
                      <a:pos x="136" y="656"/>
                    </a:cxn>
                    <a:cxn ang="0">
                      <a:pos x="151" y="659"/>
                    </a:cxn>
                    <a:cxn ang="0">
                      <a:pos x="145" y="717"/>
                    </a:cxn>
                    <a:cxn ang="0">
                      <a:pos x="199" y="762"/>
                    </a:cxn>
                    <a:cxn ang="0">
                      <a:pos x="214" y="720"/>
                    </a:cxn>
                    <a:cxn ang="0">
                      <a:pos x="220" y="730"/>
                    </a:cxn>
                  </a:cxnLst>
                  <a:rect l="0" t="0" r="r" b="b"/>
                  <a:pathLst>
                    <a:path w="491" h="823">
                      <a:moveTo>
                        <a:pt x="487" y="703"/>
                      </a:moveTo>
                      <a:lnTo>
                        <a:pt x="478" y="695"/>
                      </a:lnTo>
                      <a:lnTo>
                        <a:pt x="478" y="688"/>
                      </a:lnTo>
                      <a:lnTo>
                        <a:pt x="477" y="683"/>
                      </a:lnTo>
                      <a:lnTo>
                        <a:pt x="477" y="678"/>
                      </a:lnTo>
                      <a:lnTo>
                        <a:pt x="475" y="672"/>
                      </a:lnTo>
                      <a:lnTo>
                        <a:pt x="469" y="662"/>
                      </a:lnTo>
                      <a:lnTo>
                        <a:pt x="469" y="657"/>
                      </a:lnTo>
                      <a:lnTo>
                        <a:pt x="469" y="652"/>
                      </a:lnTo>
                      <a:lnTo>
                        <a:pt x="395" y="541"/>
                      </a:lnTo>
                      <a:lnTo>
                        <a:pt x="218" y="283"/>
                      </a:lnTo>
                      <a:lnTo>
                        <a:pt x="230" y="233"/>
                      </a:lnTo>
                      <a:lnTo>
                        <a:pt x="272" y="60"/>
                      </a:lnTo>
                      <a:lnTo>
                        <a:pt x="169" y="34"/>
                      </a:lnTo>
                      <a:lnTo>
                        <a:pt x="47" y="0"/>
                      </a:lnTo>
                      <a:lnTo>
                        <a:pt x="46" y="0"/>
                      </a:lnTo>
                      <a:lnTo>
                        <a:pt x="42" y="10"/>
                      </a:lnTo>
                      <a:lnTo>
                        <a:pt x="39" y="15"/>
                      </a:lnTo>
                      <a:lnTo>
                        <a:pt x="42" y="20"/>
                      </a:lnTo>
                      <a:lnTo>
                        <a:pt x="42" y="25"/>
                      </a:lnTo>
                      <a:lnTo>
                        <a:pt x="43" y="35"/>
                      </a:lnTo>
                      <a:lnTo>
                        <a:pt x="42" y="37"/>
                      </a:lnTo>
                      <a:lnTo>
                        <a:pt x="41" y="45"/>
                      </a:lnTo>
                      <a:lnTo>
                        <a:pt x="28" y="67"/>
                      </a:lnTo>
                      <a:lnTo>
                        <a:pt x="29" y="72"/>
                      </a:lnTo>
                      <a:lnTo>
                        <a:pt x="28" y="77"/>
                      </a:lnTo>
                      <a:lnTo>
                        <a:pt x="24" y="81"/>
                      </a:lnTo>
                      <a:lnTo>
                        <a:pt x="22" y="87"/>
                      </a:lnTo>
                      <a:lnTo>
                        <a:pt x="23" y="88"/>
                      </a:lnTo>
                      <a:lnTo>
                        <a:pt x="19" y="91"/>
                      </a:lnTo>
                      <a:lnTo>
                        <a:pt x="14" y="93"/>
                      </a:lnTo>
                      <a:lnTo>
                        <a:pt x="10" y="98"/>
                      </a:lnTo>
                      <a:lnTo>
                        <a:pt x="7" y="103"/>
                      </a:lnTo>
                      <a:lnTo>
                        <a:pt x="2" y="113"/>
                      </a:lnTo>
                      <a:lnTo>
                        <a:pt x="2" y="121"/>
                      </a:lnTo>
                      <a:lnTo>
                        <a:pt x="0" y="126"/>
                      </a:lnTo>
                      <a:lnTo>
                        <a:pt x="10" y="141"/>
                      </a:lnTo>
                      <a:lnTo>
                        <a:pt x="10" y="145"/>
                      </a:lnTo>
                      <a:lnTo>
                        <a:pt x="14" y="150"/>
                      </a:lnTo>
                      <a:lnTo>
                        <a:pt x="19" y="165"/>
                      </a:lnTo>
                      <a:lnTo>
                        <a:pt x="18" y="170"/>
                      </a:lnTo>
                      <a:lnTo>
                        <a:pt x="19" y="175"/>
                      </a:lnTo>
                      <a:lnTo>
                        <a:pt x="18" y="180"/>
                      </a:lnTo>
                      <a:lnTo>
                        <a:pt x="18" y="186"/>
                      </a:lnTo>
                      <a:lnTo>
                        <a:pt x="15" y="190"/>
                      </a:lnTo>
                      <a:lnTo>
                        <a:pt x="10" y="200"/>
                      </a:lnTo>
                      <a:lnTo>
                        <a:pt x="12" y="219"/>
                      </a:lnTo>
                      <a:lnTo>
                        <a:pt x="10" y="227"/>
                      </a:lnTo>
                      <a:lnTo>
                        <a:pt x="7" y="232"/>
                      </a:lnTo>
                      <a:lnTo>
                        <a:pt x="10" y="242"/>
                      </a:lnTo>
                      <a:lnTo>
                        <a:pt x="17" y="252"/>
                      </a:lnTo>
                      <a:lnTo>
                        <a:pt x="22" y="266"/>
                      </a:lnTo>
                      <a:lnTo>
                        <a:pt x="25" y="271"/>
                      </a:lnTo>
                      <a:lnTo>
                        <a:pt x="29" y="276"/>
                      </a:lnTo>
                      <a:lnTo>
                        <a:pt x="32" y="281"/>
                      </a:lnTo>
                      <a:lnTo>
                        <a:pt x="32" y="286"/>
                      </a:lnTo>
                      <a:lnTo>
                        <a:pt x="32" y="291"/>
                      </a:lnTo>
                      <a:lnTo>
                        <a:pt x="33" y="288"/>
                      </a:lnTo>
                      <a:lnTo>
                        <a:pt x="33" y="288"/>
                      </a:lnTo>
                      <a:lnTo>
                        <a:pt x="38" y="298"/>
                      </a:lnTo>
                      <a:lnTo>
                        <a:pt x="39" y="308"/>
                      </a:lnTo>
                      <a:lnTo>
                        <a:pt x="35" y="298"/>
                      </a:lnTo>
                      <a:lnTo>
                        <a:pt x="34" y="303"/>
                      </a:lnTo>
                      <a:lnTo>
                        <a:pt x="32" y="308"/>
                      </a:lnTo>
                      <a:lnTo>
                        <a:pt x="29" y="315"/>
                      </a:lnTo>
                      <a:lnTo>
                        <a:pt x="34" y="311"/>
                      </a:lnTo>
                      <a:lnTo>
                        <a:pt x="39" y="316"/>
                      </a:lnTo>
                      <a:lnTo>
                        <a:pt x="42" y="321"/>
                      </a:lnTo>
                      <a:lnTo>
                        <a:pt x="47" y="325"/>
                      </a:lnTo>
                      <a:lnTo>
                        <a:pt x="49" y="330"/>
                      </a:lnTo>
                      <a:lnTo>
                        <a:pt x="54" y="335"/>
                      </a:lnTo>
                      <a:lnTo>
                        <a:pt x="58" y="331"/>
                      </a:lnTo>
                      <a:lnTo>
                        <a:pt x="56" y="326"/>
                      </a:lnTo>
                      <a:lnTo>
                        <a:pt x="59" y="323"/>
                      </a:lnTo>
                      <a:lnTo>
                        <a:pt x="58" y="318"/>
                      </a:lnTo>
                      <a:lnTo>
                        <a:pt x="61" y="312"/>
                      </a:lnTo>
                      <a:lnTo>
                        <a:pt x="66" y="311"/>
                      </a:lnTo>
                      <a:lnTo>
                        <a:pt x="71" y="315"/>
                      </a:lnTo>
                      <a:lnTo>
                        <a:pt x="74" y="320"/>
                      </a:lnTo>
                      <a:lnTo>
                        <a:pt x="80" y="323"/>
                      </a:lnTo>
                      <a:lnTo>
                        <a:pt x="83" y="321"/>
                      </a:lnTo>
                      <a:lnTo>
                        <a:pt x="88" y="321"/>
                      </a:lnTo>
                      <a:lnTo>
                        <a:pt x="92" y="326"/>
                      </a:lnTo>
                      <a:lnTo>
                        <a:pt x="102" y="326"/>
                      </a:lnTo>
                      <a:lnTo>
                        <a:pt x="106" y="322"/>
                      </a:lnTo>
                      <a:lnTo>
                        <a:pt x="105" y="326"/>
                      </a:lnTo>
                      <a:lnTo>
                        <a:pt x="100" y="328"/>
                      </a:lnTo>
                      <a:lnTo>
                        <a:pt x="105" y="328"/>
                      </a:lnTo>
                      <a:lnTo>
                        <a:pt x="110" y="327"/>
                      </a:lnTo>
                      <a:lnTo>
                        <a:pt x="111" y="327"/>
                      </a:lnTo>
                      <a:lnTo>
                        <a:pt x="115" y="331"/>
                      </a:lnTo>
                      <a:lnTo>
                        <a:pt x="119" y="336"/>
                      </a:lnTo>
                      <a:lnTo>
                        <a:pt x="119" y="337"/>
                      </a:lnTo>
                      <a:lnTo>
                        <a:pt x="111" y="327"/>
                      </a:lnTo>
                      <a:lnTo>
                        <a:pt x="101" y="331"/>
                      </a:lnTo>
                      <a:lnTo>
                        <a:pt x="86" y="323"/>
                      </a:lnTo>
                      <a:lnTo>
                        <a:pt x="78" y="325"/>
                      </a:lnTo>
                      <a:lnTo>
                        <a:pt x="74" y="321"/>
                      </a:lnTo>
                      <a:lnTo>
                        <a:pt x="69" y="322"/>
                      </a:lnTo>
                      <a:lnTo>
                        <a:pt x="66" y="322"/>
                      </a:lnTo>
                      <a:lnTo>
                        <a:pt x="62" y="327"/>
                      </a:lnTo>
                      <a:lnTo>
                        <a:pt x="66" y="332"/>
                      </a:lnTo>
                      <a:lnTo>
                        <a:pt x="64" y="337"/>
                      </a:lnTo>
                      <a:lnTo>
                        <a:pt x="66" y="342"/>
                      </a:lnTo>
                      <a:lnTo>
                        <a:pt x="69" y="344"/>
                      </a:lnTo>
                      <a:lnTo>
                        <a:pt x="71" y="354"/>
                      </a:lnTo>
                      <a:lnTo>
                        <a:pt x="71" y="362"/>
                      </a:lnTo>
                      <a:lnTo>
                        <a:pt x="74" y="367"/>
                      </a:lnTo>
                      <a:lnTo>
                        <a:pt x="69" y="367"/>
                      </a:lnTo>
                      <a:lnTo>
                        <a:pt x="64" y="361"/>
                      </a:lnTo>
                      <a:lnTo>
                        <a:pt x="62" y="356"/>
                      </a:lnTo>
                      <a:lnTo>
                        <a:pt x="57" y="352"/>
                      </a:lnTo>
                      <a:lnTo>
                        <a:pt x="58" y="349"/>
                      </a:lnTo>
                      <a:lnTo>
                        <a:pt x="61" y="344"/>
                      </a:lnTo>
                      <a:lnTo>
                        <a:pt x="59" y="339"/>
                      </a:lnTo>
                      <a:lnTo>
                        <a:pt x="59" y="336"/>
                      </a:lnTo>
                      <a:lnTo>
                        <a:pt x="54" y="336"/>
                      </a:lnTo>
                      <a:lnTo>
                        <a:pt x="52" y="341"/>
                      </a:lnTo>
                      <a:lnTo>
                        <a:pt x="51" y="346"/>
                      </a:lnTo>
                      <a:lnTo>
                        <a:pt x="47" y="355"/>
                      </a:lnTo>
                      <a:lnTo>
                        <a:pt x="51" y="360"/>
                      </a:lnTo>
                      <a:lnTo>
                        <a:pt x="51" y="370"/>
                      </a:lnTo>
                      <a:lnTo>
                        <a:pt x="49" y="375"/>
                      </a:lnTo>
                      <a:lnTo>
                        <a:pt x="47" y="378"/>
                      </a:lnTo>
                      <a:lnTo>
                        <a:pt x="47" y="383"/>
                      </a:lnTo>
                      <a:lnTo>
                        <a:pt x="49" y="388"/>
                      </a:lnTo>
                      <a:lnTo>
                        <a:pt x="57" y="401"/>
                      </a:lnTo>
                      <a:lnTo>
                        <a:pt x="62" y="406"/>
                      </a:lnTo>
                      <a:lnTo>
                        <a:pt x="72" y="406"/>
                      </a:lnTo>
                      <a:lnTo>
                        <a:pt x="74" y="417"/>
                      </a:lnTo>
                      <a:lnTo>
                        <a:pt x="74" y="427"/>
                      </a:lnTo>
                      <a:lnTo>
                        <a:pt x="72" y="427"/>
                      </a:lnTo>
                      <a:lnTo>
                        <a:pt x="71" y="430"/>
                      </a:lnTo>
                      <a:lnTo>
                        <a:pt x="61" y="435"/>
                      </a:lnTo>
                      <a:lnTo>
                        <a:pt x="61" y="445"/>
                      </a:lnTo>
                      <a:lnTo>
                        <a:pt x="59" y="456"/>
                      </a:lnTo>
                      <a:lnTo>
                        <a:pt x="62" y="461"/>
                      </a:lnTo>
                      <a:lnTo>
                        <a:pt x="69" y="471"/>
                      </a:lnTo>
                      <a:lnTo>
                        <a:pt x="72" y="481"/>
                      </a:lnTo>
                      <a:lnTo>
                        <a:pt x="76" y="484"/>
                      </a:lnTo>
                      <a:lnTo>
                        <a:pt x="77" y="495"/>
                      </a:lnTo>
                      <a:lnTo>
                        <a:pt x="82" y="503"/>
                      </a:lnTo>
                      <a:lnTo>
                        <a:pt x="82" y="508"/>
                      </a:lnTo>
                      <a:lnTo>
                        <a:pt x="85" y="513"/>
                      </a:lnTo>
                      <a:lnTo>
                        <a:pt x="91" y="518"/>
                      </a:lnTo>
                      <a:lnTo>
                        <a:pt x="93" y="528"/>
                      </a:lnTo>
                      <a:lnTo>
                        <a:pt x="102" y="539"/>
                      </a:lnTo>
                      <a:lnTo>
                        <a:pt x="103" y="544"/>
                      </a:lnTo>
                      <a:lnTo>
                        <a:pt x="100" y="546"/>
                      </a:lnTo>
                      <a:lnTo>
                        <a:pt x="98" y="551"/>
                      </a:lnTo>
                      <a:lnTo>
                        <a:pt x="102" y="556"/>
                      </a:lnTo>
                      <a:lnTo>
                        <a:pt x="107" y="559"/>
                      </a:lnTo>
                      <a:lnTo>
                        <a:pt x="111" y="564"/>
                      </a:lnTo>
                      <a:lnTo>
                        <a:pt x="111" y="567"/>
                      </a:lnTo>
                      <a:lnTo>
                        <a:pt x="106" y="575"/>
                      </a:lnTo>
                      <a:lnTo>
                        <a:pt x="106" y="585"/>
                      </a:lnTo>
                      <a:lnTo>
                        <a:pt x="103" y="590"/>
                      </a:lnTo>
                      <a:lnTo>
                        <a:pt x="105" y="595"/>
                      </a:lnTo>
                      <a:lnTo>
                        <a:pt x="101" y="600"/>
                      </a:lnTo>
                      <a:lnTo>
                        <a:pt x="101" y="605"/>
                      </a:lnTo>
                      <a:lnTo>
                        <a:pt x="103" y="606"/>
                      </a:lnTo>
                      <a:lnTo>
                        <a:pt x="107" y="611"/>
                      </a:lnTo>
                      <a:lnTo>
                        <a:pt x="111" y="615"/>
                      </a:lnTo>
                      <a:lnTo>
                        <a:pt x="126" y="618"/>
                      </a:lnTo>
                      <a:lnTo>
                        <a:pt x="131" y="620"/>
                      </a:lnTo>
                      <a:lnTo>
                        <a:pt x="136" y="622"/>
                      </a:lnTo>
                      <a:lnTo>
                        <a:pt x="145" y="628"/>
                      </a:lnTo>
                      <a:lnTo>
                        <a:pt x="150" y="629"/>
                      </a:lnTo>
                      <a:lnTo>
                        <a:pt x="160" y="630"/>
                      </a:lnTo>
                      <a:lnTo>
                        <a:pt x="168" y="637"/>
                      </a:lnTo>
                      <a:lnTo>
                        <a:pt x="171" y="642"/>
                      </a:lnTo>
                      <a:lnTo>
                        <a:pt x="176" y="645"/>
                      </a:lnTo>
                      <a:lnTo>
                        <a:pt x="178" y="656"/>
                      </a:lnTo>
                      <a:lnTo>
                        <a:pt x="188" y="664"/>
                      </a:lnTo>
                      <a:lnTo>
                        <a:pt x="198" y="671"/>
                      </a:lnTo>
                      <a:lnTo>
                        <a:pt x="218" y="673"/>
                      </a:lnTo>
                      <a:lnTo>
                        <a:pt x="218" y="674"/>
                      </a:lnTo>
                      <a:lnTo>
                        <a:pt x="222" y="684"/>
                      </a:lnTo>
                      <a:lnTo>
                        <a:pt x="223" y="689"/>
                      </a:lnTo>
                      <a:lnTo>
                        <a:pt x="222" y="693"/>
                      </a:lnTo>
                      <a:lnTo>
                        <a:pt x="222" y="698"/>
                      </a:lnTo>
                      <a:lnTo>
                        <a:pt x="227" y="702"/>
                      </a:lnTo>
                      <a:lnTo>
                        <a:pt x="229" y="698"/>
                      </a:lnTo>
                      <a:lnTo>
                        <a:pt x="234" y="698"/>
                      </a:lnTo>
                      <a:lnTo>
                        <a:pt x="239" y="702"/>
                      </a:lnTo>
                      <a:lnTo>
                        <a:pt x="243" y="710"/>
                      </a:lnTo>
                      <a:lnTo>
                        <a:pt x="247" y="715"/>
                      </a:lnTo>
                      <a:lnTo>
                        <a:pt x="253" y="718"/>
                      </a:lnTo>
                      <a:lnTo>
                        <a:pt x="268" y="739"/>
                      </a:lnTo>
                      <a:lnTo>
                        <a:pt x="273" y="749"/>
                      </a:lnTo>
                      <a:lnTo>
                        <a:pt x="277" y="760"/>
                      </a:lnTo>
                      <a:lnTo>
                        <a:pt x="277" y="770"/>
                      </a:lnTo>
                      <a:lnTo>
                        <a:pt x="277" y="780"/>
                      </a:lnTo>
                      <a:lnTo>
                        <a:pt x="274" y="789"/>
                      </a:lnTo>
                      <a:lnTo>
                        <a:pt x="274" y="794"/>
                      </a:lnTo>
                      <a:lnTo>
                        <a:pt x="276" y="790"/>
                      </a:lnTo>
                      <a:lnTo>
                        <a:pt x="281" y="794"/>
                      </a:lnTo>
                      <a:lnTo>
                        <a:pt x="278" y="799"/>
                      </a:lnTo>
                      <a:lnTo>
                        <a:pt x="277" y="794"/>
                      </a:lnTo>
                      <a:lnTo>
                        <a:pt x="278" y="799"/>
                      </a:lnTo>
                      <a:lnTo>
                        <a:pt x="280" y="805"/>
                      </a:lnTo>
                      <a:lnTo>
                        <a:pt x="282" y="806"/>
                      </a:lnTo>
                      <a:lnTo>
                        <a:pt x="433" y="822"/>
                      </a:lnTo>
                      <a:lnTo>
                        <a:pt x="434" y="822"/>
                      </a:lnTo>
                      <a:lnTo>
                        <a:pt x="437" y="820"/>
                      </a:lnTo>
                      <a:lnTo>
                        <a:pt x="439" y="822"/>
                      </a:lnTo>
                      <a:lnTo>
                        <a:pt x="443" y="823"/>
                      </a:lnTo>
                      <a:lnTo>
                        <a:pt x="446" y="818"/>
                      </a:lnTo>
                      <a:lnTo>
                        <a:pt x="451" y="815"/>
                      </a:lnTo>
                      <a:lnTo>
                        <a:pt x="451" y="806"/>
                      </a:lnTo>
                      <a:lnTo>
                        <a:pt x="449" y="803"/>
                      </a:lnTo>
                      <a:lnTo>
                        <a:pt x="446" y="799"/>
                      </a:lnTo>
                      <a:lnTo>
                        <a:pt x="441" y="798"/>
                      </a:lnTo>
                      <a:lnTo>
                        <a:pt x="439" y="793"/>
                      </a:lnTo>
                      <a:lnTo>
                        <a:pt x="442" y="788"/>
                      </a:lnTo>
                      <a:lnTo>
                        <a:pt x="442" y="783"/>
                      </a:lnTo>
                      <a:lnTo>
                        <a:pt x="441" y="778"/>
                      </a:lnTo>
                      <a:lnTo>
                        <a:pt x="442" y="773"/>
                      </a:lnTo>
                      <a:lnTo>
                        <a:pt x="447" y="770"/>
                      </a:lnTo>
                      <a:lnTo>
                        <a:pt x="456" y="759"/>
                      </a:lnTo>
                      <a:lnTo>
                        <a:pt x="458" y="752"/>
                      </a:lnTo>
                      <a:lnTo>
                        <a:pt x="461" y="747"/>
                      </a:lnTo>
                      <a:lnTo>
                        <a:pt x="461" y="739"/>
                      </a:lnTo>
                      <a:lnTo>
                        <a:pt x="463" y="730"/>
                      </a:lnTo>
                      <a:lnTo>
                        <a:pt x="468" y="727"/>
                      </a:lnTo>
                      <a:lnTo>
                        <a:pt x="471" y="722"/>
                      </a:lnTo>
                      <a:lnTo>
                        <a:pt x="487" y="713"/>
                      </a:lnTo>
                      <a:lnTo>
                        <a:pt x="491" y="708"/>
                      </a:lnTo>
                      <a:lnTo>
                        <a:pt x="487" y="703"/>
                      </a:lnTo>
                      <a:close/>
                      <a:moveTo>
                        <a:pt x="120" y="652"/>
                      </a:moveTo>
                      <a:lnTo>
                        <a:pt x="115" y="654"/>
                      </a:lnTo>
                      <a:lnTo>
                        <a:pt x="117" y="659"/>
                      </a:lnTo>
                      <a:lnTo>
                        <a:pt x="121" y="661"/>
                      </a:lnTo>
                      <a:lnTo>
                        <a:pt x="126" y="659"/>
                      </a:lnTo>
                      <a:lnTo>
                        <a:pt x="127" y="657"/>
                      </a:lnTo>
                      <a:lnTo>
                        <a:pt x="124" y="653"/>
                      </a:lnTo>
                      <a:lnTo>
                        <a:pt x="120" y="652"/>
                      </a:lnTo>
                      <a:close/>
                      <a:moveTo>
                        <a:pt x="141" y="654"/>
                      </a:moveTo>
                      <a:lnTo>
                        <a:pt x="137" y="652"/>
                      </a:lnTo>
                      <a:lnTo>
                        <a:pt x="136" y="656"/>
                      </a:lnTo>
                      <a:lnTo>
                        <a:pt x="136" y="659"/>
                      </a:lnTo>
                      <a:lnTo>
                        <a:pt x="141" y="662"/>
                      </a:lnTo>
                      <a:lnTo>
                        <a:pt x="151" y="662"/>
                      </a:lnTo>
                      <a:lnTo>
                        <a:pt x="156" y="659"/>
                      </a:lnTo>
                      <a:lnTo>
                        <a:pt x="151" y="659"/>
                      </a:lnTo>
                      <a:lnTo>
                        <a:pt x="141" y="654"/>
                      </a:lnTo>
                      <a:close/>
                      <a:moveTo>
                        <a:pt x="141" y="717"/>
                      </a:moveTo>
                      <a:lnTo>
                        <a:pt x="144" y="721"/>
                      </a:lnTo>
                      <a:lnTo>
                        <a:pt x="149" y="722"/>
                      </a:lnTo>
                      <a:lnTo>
                        <a:pt x="145" y="717"/>
                      </a:lnTo>
                      <a:lnTo>
                        <a:pt x="141" y="717"/>
                      </a:lnTo>
                      <a:close/>
                      <a:moveTo>
                        <a:pt x="199" y="752"/>
                      </a:moveTo>
                      <a:lnTo>
                        <a:pt x="197" y="747"/>
                      </a:lnTo>
                      <a:lnTo>
                        <a:pt x="198" y="752"/>
                      </a:lnTo>
                      <a:lnTo>
                        <a:pt x="199" y="762"/>
                      </a:lnTo>
                      <a:lnTo>
                        <a:pt x="204" y="766"/>
                      </a:lnTo>
                      <a:lnTo>
                        <a:pt x="209" y="766"/>
                      </a:lnTo>
                      <a:lnTo>
                        <a:pt x="202" y="757"/>
                      </a:lnTo>
                      <a:lnTo>
                        <a:pt x="199" y="752"/>
                      </a:lnTo>
                      <a:close/>
                      <a:moveTo>
                        <a:pt x="214" y="720"/>
                      </a:moveTo>
                      <a:lnTo>
                        <a:pt x="209" y="716"/>
                      </a:lnTo>
                      <a:lnTo>
                        <a:pt x="204" y="713"/>
                      </a:lnTo>
                      <a:lnTo>
                        <a:pt x="209" y="718"/>
                      </a:lnTo>
                      <a:lnTo>
                        <a:pt x="213" y="728"/>
                      </a:lnTo>
                      <a:lnTo>
                        <a:pt x="220" y="730"/>
                      </a:lnTo>
                      <a:lnTo>
                        <a:pt x="219" y="725"/>
                      </a:lnTo>
                      <a:lnTo>
                        <a:pt x="214" y="720"/>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73" name="Freeform 68"/>
                <p:cNvSpPr>
                  <a:spLocks noEditPoints="1"/>
                </p:cNvSpPr>
                <p:nvPr/>
              </p:nvSpPr>
              <p:spPr bwMode="auto">
                <a:xfrm>
                  <a:off x="801" y="827"/>
                  <a:ext cx="555" cy="402"/>
                </a:xfrm>
                <a:custGeom>
                  <a:avLst/>
                  <a:gdLst/>
                  <a:ahLst/>
                  <a:cxnLst>
                    <a:cxn ang="0">
                      <a:pos x="119" y="0"/>
                    </a:cxn>
                    <a:cxn ang="0">
                      <a:pos x="118" y="16"/>
                    </a:cxn>
                    <a:cxn ang="0">
                      <a:pos x="125" y="32"/>
                    </a:cxn>
                    <a:cxn ang="0">
                      <a:pos x="122" y="45"/>
                    </a:cxn>
                    <a:cxn ang="0">
                      <a:pos x="118" y="45"/>
                    </a:cxn>
                    <a:cxn ang="0">
                      <a:pos x="122" y="62"/>
                    </a:cxn>
                    <a:cxn ang="0">
                      <a:pos x="119" y="86"/>
                    </a:cxn>
                    <a:cxn ang="0">
                      <a:pos x="113" y="106"/>
                    </a:cxn>
                    <a:cxn ang="0">
                      <a:pos x="95" y="129"/>
                    </a:cxn>
                    <a:cxn ang="0">
                      <a:pos x="80" y="131"/>
                    </a:cxn>
                    <a:cxn ang="0">
                      <a:pos x="71" y="131"/>
                    </a:cxn>
                    <a:cxn ang="0">
                      <a:pos x="85" y="117"/>
                    </a:cxn>
                    <a:cxn ang="0">
                      <a:pos x="85" y="130"/>
                    </a:cxn>
                    <a:cxn ang="0">
                      <a:pos x="89" y="125"/>
                    </a:cxn>
                    <a:cxn ang="0">
                      <a:pos x="95" y="106"/>
                    </a:cxn>
                    <a:cxn ang="0">
                      <a:pos x="99" y="92"/>
                    </a:cxn>
                    <a:cxn ang="0">
                      <a:pos x="107" y="81"/>
                    </a:cxn>
                    <a:cxn ang="0">
                      <a:pos x="71" y="109"/>
                    </a:cxn>
                    <a:cxn ang="0">
                      <a:pos x="73" y="115"/>
                    </a:cxn>
                    <a:cxn ang="0">
                      <a:pos x="85" y="95"/>
                    </a:cxn>
                    <a:cxn ang="0">
                      <a:pos x="95" y="89"/>
                    </a:cxn>
                    <a:cxn ang="0">
                      <a:pos x="102" y="61"/>
                    </a:cxn>
                    <a:cxn ang="0">
                      <a:pos x="86" y="65"/>
                    </a:cxn>
                    <a:cxn ang="0">
                      <a:pos x="75" y="56"/>
                    </a:cxn>
                    <a:cxn ang="0">
                      <a:pos x="45" y="45"/>
                    </a:cxn>
                    <a:cxn ang="0">
                      <a:pos x="25" y="28"/>
                    </a:cxn>
                    <a:cxn ang="0">
                      <a:pos x="11" y="24"/>
                    </a:cxn>
                    <a:cxn ang="0">
                      <a:pos x="5" y="43"/>
                    </a:cxn>
                    <a:cxn ang="0">
                      <a:pos x="12" y="68"/>
                    </a:cxn>
                    <a:cxn ang="0">
                      <a:pos x="11" y="120"/>
                    </a:cxn>
                    <a:cxn ang="0">
                      <a:pos x="17" y="126"/>
                    </a:cxn>
                    <a:cxn ang="0">
                      <a:pos x="11" y="138"/>
                    </a:cxn>
                    <a:cxn ang="0">
                      <a:pos x="10" y="146"/>
                    </a:cxn>
                    <a:cxn ang="0">
                      <a:pos x="15" y="151"/>
                    </a:cxn>
                    <a:cxn ang="0">
                      <a:pos x="14" y="172"/>
                    </a:cxn>
                    <a:cxn ang="0">
                      <a:pos x="7" y="160"/>
                    </a:cxn>
                    <a:cxn ang="0">
                      <a:pos x="8" y="184"/>
                    </a:cxn>
                    <a:cxn ang="0">
                      <a:pos x="27" y="188"/>
                    </a:cxn>
                    <a:cxn ang="0">
                      <a:pos x="37" y="199"/>
                    </a:cxn>
                    <a:cxn ang="0">
                      <a:pos x="54" y="209"/>
                    </a:cxn>
                    <a:cxn ang="0">
                      <a:pos x="63" y="251"/>
                    </a:cxn>
                    <a:cxn ang="0">
                      <a:pos x="80" y="258"/>
                    </a:cxn>
                    <a:cxn ang="0">
                      <a:pos x="104" y="253"/>
                    </a:cxn>
                    <a:cxn ang="0">
                      <a:pos x="127" y="260"/>
                    </a:cxn>
                    <a:cxn ang="0">
                      <a:pos x="148" y="268"/>
                    </a:cxn>
                    <a:cxn ang="0">
                      <a:pos x="177" y="272"/>
                    </a:cxn>
                    <a:cxn ang="0">
                      <a:pos x="217" y="268"/>
                    </a:cxn>
                    <a:cxn ang="0">
                      <a:pos x="242" y="270"/>
                    </a:cxn>
                    <a:cxn ang="0">
                      <a:pos x="362" y="291"/>
                    </a:cxn>
                    <a:cxn ang="0">
                      <a:pos x="362" y="257"/>
                    </a:cxn>
                    <a:cxn ang="0">
                      <a:pos x="353" y="58"/>
                    </a:cxn>
                    <a:cxn ang="0">
                      <a:pos x="91" y="23"/>
                    </a:cxn>
                    <a:cxn ang="0">
                      <a:pos x="107" y="23"/>
                    </a:cxn>
                    <a:cxn ang="0">
                      <a:pos x="104" y="19"/>
                    </a:cxn>
                    <a:cxn ang="0">
                      <a:pos x="117" y="52"/>
                    </a:cxn>
                    <a:cxn ang="0">
                      <a:pos x="103" y="56"/>
                    </a:cxn>
                    <a:cxn ang="0">
                      <a:pos x="110" y="76"/>
                    </a:cxn>
                    <a:cxn ang="0">
                      <a:pos x="119" y="76"/>
                    </a:cxn>
                    <a:cxn ang="0">
                      <a:pos x="107" y="56"/>
                    </a:cxn>
                  </a:cxnLst>
                  <a:rect l="0" t="0" r="r" b="b"/>
                  <a:pathLst>
                    <a:path w="401" h="291">
                      <a:moveTo>
                        <a:pt x="353" y="58"/>
                      </a:moveTo>
                      <a:lnTo>
                        <a:pt x="264" y="38"/>
                      </a:lnTo>
                      <a:lnTo>
                        <a:pt x="187" y="19"/>
                      </a:lnTo>
                      <a:lnTo>
                        <a:pt x="119" y="0"/>
                      </a:lnTo>
                      <a:lnTo>
                        <a:pt x="115" y="4"/>
                      </a:lnTo>
                      <a:lnTo>
                        <a:pt x="115" y="8"/>
                      </a:lnTo>
                      <a:lnTo>
                        <a:pt x="118" y="13"/>
                      </a:lnTo>
                      <a:lnTo>
                        <a:pt x="118" y="16"/>
                      </a:lnTo>
                      <a:lnTo>
                        <a:pt x="122" y="21"/>
                      </a:lnTo>
                      <a:lnTo>
                        <a:pt x="127" y="23"/>
                      </a:lnTo>
                      <a:lnTo>
                        <a:pt x="125" y="27"/>
                      </a:lnTo>
                      <a:lnTo>
                        <a:pt x="125" y="32"/>
                      </a:lnTo>
                      <a:lnTo>
                        <a:pt x="125" y="37"/>
                      </a:lnTo>
                      <a:lnTo>
                        <a:pt x="120" y="34"/>
                      </a:lnTo>
                      <a:lnTo>
                        <a:pt x="123" y="39"/>
                      </a:lnTo>
                      <a:lnTo>
                        <a:pt x="122" y="45"/>
                      </a:lnTo>
                      <a:lnTo>
                        <a:pt x="115" y="41"/>
                      </a:lnTo>
                      <a:lnTo>
                        <a:pt x="113" y="41"/>
                      </a:lnTo>
                      <a:lnTo>
                        <a:pt x="113" y="46"/>
                      </a:lnTo>
                      <a:lnTo>
                        <a:pt x="118" y="45"/>
                      </a:lnTo>
                      <a:lnTo>
                        <a:pt x="119" y="50"/>
                      </a:lnTo>
                      <a:lnTo>
                        <a:pt x="123" y="56"/>
                      </a:lnTo>
                      <a:lnTo>
                        <a:pt x="122" y="60"/>
                      </a:lnTo>
                      <a:lnTo>
                        <a:pt x="122" y="62"/>
                      </a:lnTo>
                      <a:lnTo>
                        <a:pt x="122" y="72"/>
                      </a:lnTo>
                      <a:lnTo>
                        <a:pt x="124" y="76"/>
                      </a:lnTo>
                      <a:lnTo>
                        <a:pt x="124" y="81"/>
                      </a:lnTo>
                      <a:lnTo>
                        <a:pt x="119" y="86"/>
                      </a:lnTo>
                      <a:lnTo>
                        <a:pt x="114" y="92"/>
                      </a:lnTo>
                      <a:lnTo>
                        <a:pt x="114" y="97"/>
                      </a:lnTo>
                      <a:lnTo>
                        <a:pt x="109" y="101"/>
                      </a:lnTo>
                      <a:lnTo>
                        <a:pt x="113" y="106"/>
                      </a:lnTo>
                      <a:lnTo>
                        <a:pt x="109" y="111"/>
                      </a:lnTo>
                      <a:lnTo>
                        <a:pt x="109" y="121"/>
                      </a:lnTo>
                      <a:lnTo>
                        <a:pt x="105" y="126"/>
                      </a:lnTo>
                      <a:lnTo>
                        <a:pt x="95" y="129"/>
                      </a:lnTo>
                      <a:lnTo>
                        <a:pt x="93" y="133"/>
                      </a:lnTo>
                      <a:lnTo>
                        <a:pt x="88" y="136"/>
                      </a:lnTo>
                      <a:lnTo>
                        <a:pt x="83" y="136"/>
                      </a:lnTo>
                      <a:lnTo>
                        <a:pt x="80" y="131"/>
                      </a:lnTo>
                      <a:lnTo>
                        <a:pt x="75" y="134"/>
                      </a:lnTo>
                      <a:lnTo>
                        <a:pt x="74" y="139"/>
                      </a:lnTo>
                      <a:lnTo>
                        <a:pt x="71" y="135"/>
                      </a:lnTo>
                      <a:lnTo>
                        <a:pt x="71" y="131"/>
                      </a:lnTo>
                      <a:lnTo>
                        <a:pt x="68" y="130"/>
                      </a:lnTo>
                      <a:lnTo>
                        <a:pt x="71" y="129"/>
                      </a:lnTo>
                      <a:lnTo>
                        <a:pt x="75" y="125"/>
                      </a:lnTo>
                      <a:lnTo>
                        <a:pt x="85" y="117"/>
                      </a:lnTo>
                      <a:lnTo>
                        <a:pt x="85" y="123"/>
                      </a:lnTo>
                      <a:lnTo>
                        <a:pt x="83" y="128"/>
                      </a:lnTo>
                      <a:lnTo>
                        <a:pt x="83" y="133"/>
                      </a:lnTo>
                      <a:lnTo>
                        <a:pt x="85" y="130"/>
                      </a:lnTo>
                      <a:lnTo>
                        <a:pt x="85" y="125"/>
                      </a:lnTo>
                      <a:lnTo>
                        <a:pt x="89" y="120"/>
                      </a:lnTo>
                      <a:lnTo>
                        <a:pt x="94" y="120"/>
                      </a:lnTo>
                      <a:lnTo>
                        <a:pt x="89" y="125"/>
                      </a:lnTo>
                      <a:lnTo>
                        <a:pt x="94" y="128"/>
                      </a:lnTo>
                      <a:lnTo>
                        <a:pt x="103" y="110"/>
                      </a:lnTo>
                      <a:lnTo>
                        <a:pt x="100" y="105"/>
                      </a:lnTo>
                      <a:lnTo>
                        <a:pt x="95" y="106"/>
                      </a:lnTo>
                      <a:lnTo>
                        <a:pt x="95" y="101"/>
                      </a:lnTo>
                      <a:lnTo>
                        <a:pt x="100" y="102"/>
                      </a:lnTo>
                      <a:lnTo>
                        <a:pt x="100" y="99"/>
                      </a:lnTo>
                      <a:lnTo>
                        <a:pt x="99" y="92"/>
                      </a:lnTo>
                      <a:lnTo>
                        <a:pt x="105" y="94"/>
                      </a:lnTo>
                      <a:lnTo>
                        <a:pt x="109" y="91"/>
                      </a:lnTo>
                      <a:lnTo>
                        <a:pt x="109" y="86"/>
                      </a:lnTo>
                      <a:lnTo>
                        <a:pt x="107" y="81"/>
                      </a:lnTo>
                      <a:lnTo>
                        <a:pt x="95" y="91"/>
                      </a:lnTo>
                      <a:lnTo>
                        <a:pt x="91" y="96"/>
                      </a:lnTo>
                      <a:lnTo>
                        <a:pt x="81" y="100"/>
                      </a:lnTo>
                      <a:lnTo>
                        <a:pt x="71" y="109"/>
                      </a:lnTo>
                      <a:lnTo>
                        <a:pt x="73" y="114"/>
                      </a:lnTo>
                      <a:lnTo>
                        <a:pt x="78" y="112"/>
                      </a:lnTo>
                      <a:lnTo>
                        <a:pt x="83" y="114"/>
                      </a:lnTo>
                      <a:lnTo>
                        <a:pt x="73" y="115"/>
                      </a:lnTo>
                      <a:lnTo>
                        <a:pt x="68" y="111"/>
                      </a:lnTo>
                      <a:lnTo>
                        <a:pt x="71" y="106"/>
                      </a:lnTo>
                      <a:lnTo>
                        <a:pt x="81" y="99"/>
                      </a:lnTo>
                      <a:lnTo>
                        <a:pt x="85" y="95"/>
                      </a:lnTo>
                      <a:lnTo>
                        <a:pt x="94" y="85"/>
                      </a:lnTo>
                      <a:lnTo>
                        <a:pt x="93" y="89"/>
                      </a:lnTo>
                      <a:lnTo>
                        <a:pt x="93" y="94"/>
                      </a:lnTo>
                      <a:lnTo>
                        <a:pt x="95" y="89"/>
                      </a:lnTo>
                      <a:lnTo>
                        <a:pt x="100" y="85"/>
                      </a:lnTo>
                      <a:lnTo>
                        <a:pt x="103" y="78"/>
                      </a:lnTo>
                      <a:lnTo>
                        <a:pt x="99" y="66"/>
                      </a:lnTo>
                      <a:lnTo>
                        <a:pt x="102" y="61"/>
                      </a:lnTo>
                      <a:lnTo>
                        <a:pt x="95" y="65"/>
                      </a:lnTo>
                      <a:lnTo>
                        <a:pt x="95" y="70"/>
                      </a:lnTo>
                      <a:lnTo>
                        <a:pt x="91" y="62"/>
                      </a:lnTo>
                      <a:lnTo>
                        <a:pt x="86" y="65"/>
                      </a:lnTo>
                      <a:lnTo>
                        <a:pt x="86" y="60"/>
                      </a:lnTo>
                      <a:lnTo>
                        <a:pt x="85" y="55"/>
                      </a:lnTo>
                      <a:lnTo>
                        <a:pt x="80" y="56"/>
                      </a:lnTo>
                      <a:lnTo>
                        <a:pt x="75" y="56"/>
                      </a:lnTo>
                      <a:lnTo>
                        <a:pt x="70" y="52"/>
                      </a:lnTo>
                      <a:lnTo>
                        <a:pt x="60" y="51"/>
                      </a:lnTo>
                      <a:lnTo>
                        <a:pt x="55" y="47"/>
                      </a:lnTo>
                      <a:lnTo>
                        <a:pt x="45" y="45"/>
                      </a:lnTo>
                      <a:lnTo>
                        <a:pt x="39" y="39"/>
                      </a:lnTo>
                      <a:lnTo>
                        <a:pt x="35" y="36"/>
                      </a:lnTo>
                      <a:lnTo>
                        <a:pt x="30" y="32"/>
                      </a:lnTo>
                      <a:lnTo>
                        <a:pt x="25" y="28"/>
                      </a:lnTo>
                      <a:lnTo>
                        <a:pt x="16" y="19"/>
                      </a:lnTo>
                      <a:lnTo>
                        <a:pt x="11" y="17"/>
                      </a:lnTo>
                      <a:lnTo>
                        <a:pt x="12" y="23"/>
                      </a:lnTo>
                      <a:lnTo>
                        <a:pt x="11" y="24"/>
                      </a:lnTo>
                      <a:lnTo>
                        <a:pt x="10" y="29"/>
                      </a:lnTo>
                      <a:lnTo>
                        <a:pt x="6" y="34"/>
                      </a:lnTo>
                      <a:lnTo>
                        <a:pt x="6" y="39"/>
                      </a:lnTo>
                      <a:lnTo>
                        <a:pt x="5" y="43"/>
                      </a:lnTo>
                      <a:lnTo>
                        <a:pt x="5" y="48"/>
                      </a:lnTo>
                      <a:lnTo>
                        <a:pt x="6" y="53"/>
                      </a:lnTo>
                      <a:lnTo>
                        <a:pt x="10" y="60"/>
                      </a:lnTo>
                      <a:lnTo>
                        <a:pt x="12" y="68"/>
                      </a:lnTo>
                      <a:lnTo>
                        <a:pt x="12" y="75"/>
                      </a:lnTo>
                      <a:lnTo>
                        <a:pt x="10" y="94"/>
                      </a:lnTo>
                      <a:lnTo>
                        <a:pt x="12" y="106"/>
                      </a:lnTo>
                      <a:lnTo>
                        <a:pt x="11" y="120"/>
                      </a:lnTo>
                      <a:lnTo>
                        <a:pt x="8" y="126"/>
                      </a:lnTo>
                      <a:lnTo>
                        <a:pt x="11" y="128"/>
                      </a:lnTo>
                      <a:lnTo>
                        <a:pt x="12" y="123"/>
                      </a:lnTo>
                      <a:lnTo>
                        <a:pt x="17" y="126"/>
                      </a:lnTo>
                      <a:lnTo>
                        <a:pt x="21" y="131"/>
                      </a:lnTo>
                      <a:lnTo>
                        <a:pt x="26" y="133"/>
                      </a:lnTo>
                      <a:lnTo>
                        <a:pt x="19" y="134"/>
                      </a:lnTo>
                      <a:lnTo>
                        <a:pt x="11" y="138"/>
                      </a:lnTo>
                      <a:lnTo>
                        <a:pt x="10" y="133"/>
                      </a:lnTo>
                      <a:lnTo>
                        <a:pt x="7" y="143"/>
                      </a:lnTo>
                      <a:lnTo>
                        <a:pt x="10" y="148"/>
                      </a:lnTo>
                      <a:lnTo>
                        <a:pt x="10" y="146"/>
                      </a:lnTo>
                      <a:lnTo>
                        <a:pt x="20" y="150"/>
                      </a:lnTo>
                      <a:lnTo>
                        <a:pt x="22" y="155"/>
                      </a:lnTo>
                      <a:lnTo>
                        <a:pt x="20" y="155"/>
                      </a:lnTo>
                      <a:lnTo>
                        <a:pt x="15" y="151"/>
                      </a:lnTo>
                      <a:lnTo>
                        <a:pt x="12" y="156"/>
                      </a:lnTo>
                      <a:lnTo>
                        <a:pt x="14" y="162"/>
                      </a:lnTo>
                      <a:lnTo>
                        <a:pt x="10" y="167"/>
                      </a:lnTo>
                      <a:lnTo>
                        <a:pt x="14" y="172"/>
                      </a:lnTo>
                      <a:lnTo>
                        <a:pt x="12" y="173"/>
                      </a:lnTo>
                      <a:lnTo>
                        <a:pt x="10" y="169"/>
                      </a:lnTo>
                      <a:lnTo>
                        <a:pt x="5" y="169"/>
                      </a:lnTo>
                      <a:lnTo>
                        <a:pt x="7" y="160"/>
                      </a:lnTo>
                      <a:lnTo>
                        <a:pt x="6" y="155"/>
                      </a:lnTo>
                      <a:lnTo>
                        <a:pt x="0" y="179"/>
                      </a:lnTo>
                      <a:lnTo>
                        <a:pt x="5" y="179"/>
                      </a:lnTo>
                      <a:lnTo>
                        <a:pt x="8" y="184"/>
                      </a:lnTo>
                      <a:lnTo>
                        <a:pt x="19" y="182"/>
                      </a:lnTo>
                      <a:lnTo>
                        <a:pt x="21" y="187"/>
                      </a:lnTo>
                      <a:lnTo>
                        <a:pt x="26" y="188"/>
                      </a:lnTo>
                      <a:lnTo>
                        <a:pt x="27" y="188"/>
                      </a:lnTo>
                      <a:lnTo>
                        <a:pt x="30" y="189"/>
                      </a:lnTo>
                      <a:lnTo>
                        <a:pt x="31" y="190"/>
                      </a:lnTo>
                      <a:lnTo>
                        <a:pt x="32" y="194"/>
                      </a:lnTo>
                      <a:lnTo>
                        <a:pt x="37" y="199"/>
                      </a:lnTo>
                      <a:lnTo>
                        <a:pt x="42" y="199"/>
                      </a:lnTo>
                      <a:lnTo>
                        <a:pt x="46" y="201"/>
                      </a:lnTo>
                      <a:lnTo>
                        <a:pt x="49" y="204"/>
                      </a:lnTo>
                      <a:lnTo>
                        <a:pt x="54" y="209"/>
                      </a:lnTo>
                      <a:lnTo>
                        <a:pt x="56" y="219"/>
                      </a:lnTo>
                      <a:lnTo>
                        <a:pt x="54" y="245"/>
                      </a:lnTo>
                      <a:lnTo>
                        <a:pt x="55" y="247"/>
                      </a:lnTo>
                      <a:lnTo>
                        <a:pt x="63" y="251"/>
                      </a:lnTo>
                      <a:lnTo>
                        <a:pt x="68" y="253"/>
                      </a:lnTo>
                      <a:lnTo>
                        <a:pt x="70" y="255"/>
                      </a:lnTo>
                      <a:lnTo>
                        <a:pt x="75" y="257"/>
                      </a:lnTo>
                      <a:lnTo>
                        <a:pt x="80" y="258"/>
                      </a:lnTo>
                      <a:lnTo>
                        <a:pt x="90" y="257"/>
                      </a:lnTo>
                      <a:lnTo>
                        <a:pt x="94" y="256"/>
                      </a:lnTo>
                      <a:lnTo>
                        <a:pt x="99" y="253"/>
                      </a:lnTo>
                      <a:lnTo>
                        <a:pt x="104" y="253"/>
                      </a:lnTo>
                      <a:lnTo>
                        <a:pt x="109" y="255"/>
                      </a:lnTo>
                      <a:lnTo>
                        <a:pt x="118" y="256"/>
                      </a:lnTo>
                      <a:lnTo>
                        <a:pt x="123" y="258"/>
                      </a:lnTo>
                      <a:lnTo>
                        <a:pt x="127" y="260"/>
                      </a:lnTo>
                      <a:lnTo>
                        <a:pt x="133" y="263"/>
                      </a:lnTo>
                      <a:lnTo>
                        <a:pt x="133" y="267"/>
                      </a:lnTo>
                      <a:lnTo>
                        <a:pt x="143" y="267"/>
                      </a:lnTo>
                      <a:lnTo>
                        <a:pt x="148" y="268"/>
                      </a:lnTo>
                      <a:lnTo>
                        <a:pt x="163" y="266"/>
                      </a:lnTo>
                      <a:lnTo>
                        <a:pt x="168" y="267"/>
                      </a:lnTo>
                      <a:lnTo>
                        <a:pt x="173" y="271"/>
                      </a:lnTo>
                      <a:lnTo>
                        <a:pt x="177" y="272"/>
                      </a:lnTo>
                      <a:lnTo>
                        <a:pt x="182" y="272"/>
                      </a:lnTo>
                      <a:lnTo>
                        <a:pt x="192" y="270"/>
                      </a:lnTo>
                      <a:lnTo>
                        <a:pt x="202" y="268"/>
                      </a:lnTo>
                      <a:lnTo>
                        <a:pt x="217" y="268"/>
                      </a:lnTo>
                      <a:lnTo>
                        <a:pt x="222" y="266"/>
                      </a:lnTo>
                      <a:lnTo>
                        <a:pt x="226" y="267"/>
                      </a:lnTo>
                      <a:lnTo>
                        <a:pt x="237" y="268"/>
                      </a:lnTo>
                      <a:lnTo>
                        <a:pt x="242" y="270"/>
                      </a:lnTo>
                      <a:lnTo>
                        <a:pt x="247" y="271"/>
                      </a:lnTo>
                      <a:lnTo>
                        <a:pt x="253" y="267"/>
                      </a:lnTo>
                      <a:lnTo>
                        <a:pt x="300" y="279"/>
                      </a:lnTo>
                      <a:lnTo>
                        <a:pt x="362" y="291"/>
                      </a:lnTo>
                      <a:lnTo>
                        <a:pt x="361" y="287"/>
                      </a:lnTo>
                      <a:lnTo>
                        <a:pt x="362" y="272"/>
                      </a:lnTo>
                      <a:lnTo>
                        <a:pt x="359" y="262"/>
                      </a:lnTo>
                      <a:lnTo>
                        <a:pt x="362" y="257"/>
                      </a:lnTo>
                      <a:lnTo>
                        <a:pt x="363" y="242"/>
                      </a:lnTo>
                      <a:lnTo>
                        <a:pt x="400" y="71"/>
                      </a:lnTo>
                      <a:lnTo>
                        <a:pt x="401" y="68"/>
                      </a:lnTo>
                      <a:lnTo>
                        <a:pt x="353" y="58"/>
                      </a:lnTo>
                      <a:close/>
                      <a:moveTo>
                        <a:pt x="97" y="34"/>
                      </a:moveTo>
                      <a:lnTo>
                        <a:pt x="98" y="29"/>
                      </a:lnTo>
                      <a:lnTo>
                        <a:pt x="94" y="24"/>
                      </a:lnTo>
                      <a:lnTo>
                        <a:pt x="91" y="23"/>
                      </a:lnTo>
                      <a:lnTo>
                        <a:pt x="89" y="29"/>
                      </a:lnTo>
                      <a:lnTo>
                        <a:pt x="91" y="34"/>
                      </a:lnTo>
                      <a:lnTo>
                        <a:pt x="97" y="34"/>
                      </a:lnTo>
                      <a:close/>
                      <a:moveTo>
                        <a:pt x="107" y="23"/>
                      </a:moveTo>
                      <a:lnTo>
                        <a:pt x="109" y="28"/>
                      </a:lnTo>
                      <a:lnTo>
                        <a:pt x="112" y="23"/>
                      </a:lnTo>
                      <a:lnTo>
                        <a:pt x="107" y="19"/>
                      </a:lnTo>
                      <a:lnTo>
                        <a:pt x="104" y="19"/>
                      </a:lnTo>
                      <a:lnTo>
                        <a:pt x="102" y="24"/>
                      </a:lnTo>
                      <a:lnTo>
                        <a:pt x="105" y="28"/>
                      </a:lnTo>
                      <a:lnTo>
                        <a:pt x="107" y="23"/>
                      </a:lnTo>
                      <a:close/>
                      <a:moveTo>
                        <a:pt x="117" y="52"/>
                      </a:moveTo>
                      <a:lnTo>
                        <a:pt x="115" y="47"/>
                      </a:lnTo>
                      <a:lnTo>
                        <a:pt x="114" y="47"/>
                      </a:lnTo>
                      <a:lnTo>
                        <a:pt x="109" y="51"/>
                      </a:lnTo>
                      <a:lnTo>
                        <a:pt x="103" y="56"/>
                      </a:lnTo>
                      <a:lnTo>
                        <a:pt x="105" y="61"/>
                      </a:lnTo>
                      <a:lnTo>
                        <a:pt x="109" y="66"/>
                      </a:lnTo>
                      <a:lnTo>
                        <a:pt x="109" y="71"/>
                      </a:lnTo>
                      <a:lnTo>
                        <a:pt x="110" y="76"/>
                      </a:lnTo>
                      <a:lnTo>
                        <a:pt x="114" y="81"/>
                      </a:lnTo>
                      <a:lnTo>
                        <a:pt x="114" y="84"/>
                      </a:lnTo>
                      <a:lnTo>
                        <a:pt x="119" y="81"/>
                      </a:lnTo>
                      <a:lnTo>
                        <a:pt x="119" y="76"/>
                      </a:lnTo>
                      <a:lnTo>
                        <a:pt x="115" y="72"/>
                      </a:lnTo>
                      <a:lnTo>
                        <a:pt x="110" y="72"/>
                      </a:lnTo>
                      <a:lnTo>
                        <a:pt x="112" y="61"/>
                      </a:lnTo>
                      <a:lnTo>
                        <a:pt x="107" y="56"/>
                      </a:lnTo>
                      <a:lnTo>
                        <a:pt x="112" y="53"/>
                      </a:lnTo>
                      <a:lnTo>
                        <a:pt x="117" y="52"/>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74" name="Freeform 70"/>
                <p:cNvSpPr>
                  <a:spLocks noEditPoints="1"/>
                </p:cNvSpPr>
                <p:nvPr/>
              </p:nvSpPr>
              <p:spPr bwMode="auto">
                <a:xfrm>
                  <a:off x="1894" y="2370"/>
                  <a:ext cx="1166" cy="1139"/>
                </a:xfrm>
                <a:custGeom>
                  <a:avLst/>
                  <a:gdLst/>
                  <a:ahLst/>
                  <a:cxnLst>
                    <a:cxn ang="0">
                      <a:pos x="602" y="776"/>
                    </a:cxn>
                    <a:cxn ang="0">
                      <a:pos x="593" y="757"/>
                    </a:cxn>
                    <a:cxn ang="0">
                      <a:pos x="832" y="398"/>
                    </a:cxn>
                    <a:cxn ang="0">
                      <a:pos x="807" y="354"/>
                    </a:cxn>
                    <a:cxn ang="0">
                      <a:pos x="762" y="225"/>
                    </a:cxn>
                    <a:cxn ang="0">
                      <a:pos x="717" y="213"/>
                    </a:cxn>
                    <a:cxn ang="0">
                      <a:pos x="674" y="215"/>
                    </a:cxn>
                    <a:cxn ang="0">
                      <a:pos x="639" y="211"/>
                    </a:cxn>
                    <a:cxn ang="0">
                      <a:pos x="612" y="223"/>
                    </a:cxn>
                    <a:cxn ang="0">
                      <a:pos x="588" y="210"/>
                    </a:cxn>
                    <a:cxn ang="0">
                      <a:pos x="558" y="203"/>
                    </a:cxn>
                    <a:cxn ang="0">
                      <a:pos x="522" y="194"/>
                    </a:cxn>
                    <a:cxn ang="0">
                      <a:pos x="483" y="185"/>
                    </a:cxn>
                    <a:cxn ang="0">
                      <a:pos x="459" y="170"/>
                    </a:cxn>
                    <a:cxn ang="0">
                      <a:pos x="431" y="9"/>
                    </a:cxn>
                    <a:cxn ang="0">
                      <a:pos x="235" y="259"/>
                    </a:cxn>
                    <a:cxn ang="0">
                      <a:pos x="0" y="327"/>
                    </a:cxn>
                    <a:cxn ang="0">
                      <a:pos x="20" y="354"/>
                    </a:cxn>
                    <a:cxn ang="0">
                      <a:pos x="64" y="409"/>
                    </a:cxn>
                    <a:cxn ang="0">
                      <a:pos x="104" y="447"/>
                    </a:cxn>
                    <a:cxn ang="0">
                      <a:pos x="124" y="517"/>
                    </a:cxn>
                    <a:cxn ang="0">
                      <a:pos x="171" y="552"/>
                    </a:cxn>
                    <a:cxn ang="0">
                      <a:pos x="214" y="566"/>
                    </a:cxn>
                    <a:cxn ang="0">
                      <a:pos x="244" y="520"/>
                    </a:cxn>
                    <a:cxn ang="0">
                      <a:pos x="281" y="513"/>
                    </a:cxn>
                    <a:cxn ang="0">
                      <a:pos x="328" y="521"/>
                    </a:cxn>
                    <a:cxn ang="0">
                      <a:pos x="352" y="549"/>
                    </a:cxn>
                    <a:cxn ang="0">
                      <a:pos x="388" y="606"/>
                    </a:cxn>
                    <a:cxn ang="0">
                      <a:pos x="415" y="650"/>
                    </a:cxn>
                    <a:cxn ang="0">
                      <a:pos x="449" y="691"/>
                    </a:cxn>
                    <a:cxn ang="0">
                      <a:pos x="453" y="728"/>
                    </a:cxn>
                    <a:cxn ang="0">
                      <a:pos x="476" y="779"/>
                    </a:cxn>
                    <a:cxn ang="0">
                      <a:pos x="514" y="793"/>
                    </a:cxn>
                    <a:cxn ang="0">
                      <a:pos x="583" y="818"/>
                    </a:cxn>
                    <a:cxn ang="0">
                      <a:pos x="602" y="813"/>
                    </a:cxn>
                    <a:cxn ang="0">
                      <a:pos x="588" y="770"/>
                    </a:cxn>
                    <a:cxn ang="0">
                      <a:pos x="586" y="730"/>
                    </a:cxn>
                    <a:cxn ang="0">
                      <a:pos x="566" y="701"/>
                    </a:cxn>
                    <a:cxn ang="0">
                      <a:pos x="598" y="686"/>
                    </a:cxn>
                    <a:cxn ang="0">
                      <a:pos x="600" y="669"/>
                    </a:cxn>
                    <a:cxn ang="0">
                      <a:pos x="607" y="650"/>
                    </a:cxn>
                    <a:cxn ang="0">
                      <a:pos x="622" y="649"/>
                    </a:cxn>
                    <a:cxn ang="0">
                      <a:pos x="643" y="635"/>
                    </a:cxn>
                    <a:cxn ang="0">
                      <a:pos x="646" y="605"/>
                    </a:cxn>
                    <a:cxn ang="0">
                      <a:pos x="669" y="608"/>
                    </a:cxn>
                    <a:cxn ang="0">
                      <a:pos x="685" y="614"/>
                    </a:cxn>
                    <a:cxn ang="0">
                      <a:pos x="718" y="596"/>
                    </a:cxn>
                    <a:cxn ang="0">
                      <a:pos x="758" y="552"/>
                    </a:cxn>
                    <a:cxn ang="0">
                      <a:pos x="759" y="527"/>
                    </a:cxn>
                    <a:cxn ang="0">
                      <a:pos x="778" y="542"/>
                    </a:cxn>
                    <a:cxn ang="0">
                      <a:pos x="811" y="530"/>
                    </a:cxn>
                    <a:cxn ang="0">
                      <a:pos x="832" y="482"/>
                    </a:cxn>
                    <a:cxn ang="0">
                      <a:pos x="841" y="437"/>
                    </a:cxn>
                    <a:cxn ang="0">
                      <a:pos x="601" y="694"/>
                    </a:cxn>
                    <a:cxn ang="0">
                      <a:pos x="619" y="666"/>
                    </a:cxn>
                    <a:cxn ang="0">
                      <a:pos x="634" y="645"/>
                    </a:cxn>
                    <a:cxn ang="0">
                      <a:pos x="753" y="566"/>
                    </a:cxn>
                  </a:cxnLst>
                  <a:rect l="0" t="0" r="r" b="b"/>
                  <a:pathLst>
                    <a:path w="843" h="822">
                      <a:moveTo>
                        <a:pt x="597" y="766"/>
                      </a:moveTo>
                      <a:lnTo>
                        <a:pt x="597" y="770"/>
                      </a:lnTo>
                      <a:lnTo>
                        <a:pt x="601" y="775"/>
                      </a:lnTo>
                      <a:lnTo>
                        <a:pt x="604" y="786"/>
                      </a:lnTo>
                      <a:lnTo>
                        <a:pt x="605" y="796"/>
                      </a:lnTo>
                      <a:lnTo>
                        <a:pt x="606" y="801"/>
                      </a:lnTo>
                      <a:lnTo>
                        <a:pt x="605" y="786"/>
                      </a:lnTo>
                      <a:lnTo>
                        <a:pt x="602" y="776"/>
                      </a:lnTo>
                      <a:lnTo>
                        <a:pt x="593" y="749"/>
                      </a:lnTo>
                      <a:lnTo>
                        <a:pt x="591" y="732"/>
                      </a:lnTo>
                      <a:lnTo>
                        <a:pt x="591" y="722"/>
                      </a:lnTo>
                      <a:lnTo>
                        <a:pt x="591" y="733"/>
                      </a:lnTo>
                      <a:lnTo>
                        <a:pt x="591" y="737"/>
                      </a:lnTo>
                      <a:lnTo>
                        <a:pt x="591" y="747"/>
                      </a:lnTo>
                      <a:lnTo>
                        <a:pt x="593" y="752"/>
                      </a:lnTo>
                      <a:lnTo>
                        <a:pt x="593" y="757"/>
                      </a:lnTo>
                      <a:lnTo>
                        <a:pt x="597" y="766"/>
                      </a:lnTo>
                      <a:close/>
                      <a:moveTo>
                        <a:pt x="841" y="427"/>
                      </a:moveTo>
                      <a:lnTo>
                        <a:pt x="843" y="423"/>
                      </a:lnTo>
                      <a:lnTo>
                        <a:pt x="841" y="418"/>
                      </a:lnTo>
                      <a:lnTo>
                        <a:pt x="843" y="414"/>
                      </a:lnTo>
                      <a:lnTo>
                        <a:pt x="840" y="413"/>
                      </a:lnTo>
                      <a:lnTo>
                        <a:pt x="832" y="403"/>
                      </a:lnTo>
                      <a:lnTo>
                        <a:pt x="832" y="398"/>
                      </a:lnTo>
                      <a:lnTo>
                        <a:pt x="830" y="394"/>
                      </a:lnTo>
                      <a:lnTo>
                        <a:pt x="829" y="393"/>
                      </a:lnTo>
                      <a:lnTo>
                        <a:pt x="826" y="388"/>
                      </a:lnTo>
                      <a:lnTo>
                        <a:pt x="822" y="383"/>
                      </a:lnTo>
                      <a:lnTo>
                        <a:pt x="822" y="375"/>
                      </a:lnTo>
                      <a:lnTo>
                        <a:pt x="819" y="365"/>
                      </a:lnTo>
                      <a:lnTo>
                        <a:pt x="816" y="361"/>
                      </a:lnTo>
                      <a:lnTo>
                        <a:pt x="807" y="354"/>
                      </a:lnTo>
                      <a:lnTo>
                        <a:pt x="805" y="276"/>
                      </a:lnTo>
                      <a:lnTo>
                        <a:pt x="804" y="234"/>
                      </a:lnTo>
                      <a:lnTo>
                        <a:pt x="788" y="232"/>
                      </a:lnTo>
                      <a:lnTo>
                        <a:pt x="783" y="235"/>
                      </a:lnTo>
                      <a:lnTo>
                        <a:pt x="778" y="232"/>
                      </a:lnTo>
                      <a:lnTo>
                        <a:pt x="778" y="229"/>
                      </a:lnTo>
                      <a:lnTo>
                        <a:pt x="776" y="228"/>
                      </a:lnTo>
                      <a:lnTo>
                        <a:pt x="762" y="225"/>
                      </a:lnTo>
                      <a:lnTo>
                        <a:pt x="757" y="221"/>
                      </a:lnTo>
                      <a:lnTo>
                        <a:pt x="753" y="220"/>
                      </a:lnTo>
                      <a:lnTo>
                        <a:pt x="743" y="213"/>
                      </a:lnTo>
                      <a:lnTo>
                        <a:pt x="732" y="206"/>
                      </a:lnTo>
                      <a:lnTo>
                        <a:pt x="728" y="206"/>
                      </a:lnTo>
                      <a:lnTo>
                        <a:pt x="724" y="210"/>
                      </a:lnTo>
                      <a:lnTo>
                        <a:pt x="722" y="213"/>
                      </a:lnTo>
                      <a:lnTo>
                        <a:pt x="717" y="213"/>
                      </a:lnTo>
                      <a:lnTo>
                        <a:pt x="713" y="211"/>
                      </a:lnTo>
                      <a:lnTo>
                        <a:pt x="708" y="206"/>
                      </a:lnTo>
                      <a:lnTo>
                        <a:pt x="698" y="210"/>
                      </a:lnTo>
                      <a:lnTo>
                        <a:pt x="694" y="214"/>
                      </a:lnTo>
                      <a:lnTo>
                        <a:pt x="689" y="214"/>
                      </a:lnTo>
                      <a:lnTo>
                        <a:pt x="684" y="210"/>
                      </a:lnTo>
                      <a:lnTo>
                        <a:pt x="680" y="214"/>
                      </a:lnTo>
                      <a:lnTo>
                        <a:pt x="674" y="215"/>
                      </a:lnTo>
                      <a:lnTo>
                        <a:pt x="669" y="221"/>
                      </a:lnTo>
                      <a:lnTo>
                        <a:pt x="664" y="221"/>
                      </a:lnTo>
                      <a:lnTo>
                        <a:pt x="661" y="225"/>
                      </a:lnTo>
                      <a:lnTo>
                        <a:pt x="656" y="221"/>
                      </a:lnTo>
                      <a:lnTo>
                        <a:pt x="651" y="219"/>
                      </a:lnTo>
                      <a:lnTo>
                        <a:pt x="646" y="216"/>
                      </a:lnTo>
                      <a:lnTo>
                        <a:pt x="644" y="211"/>
                      </a:lnTo>
                      <a:lnTo>
                        <a:pt x="639" y="211"/>
                      </a:lnTo>
                      <a:lnTo>
                        <a:pt x="634" y="215"/>
                      </a:lnTo>
                      <a:lnTo>
                        <a:pt x="630" y="213"/>
                      </a:lnTo>
                      <a:lnTo>
                        <a:pt x="625" y="208"/>
                      </a:lnTo>
                      <a:lnTo>
                        <a:pt x="621" y="206"/>
                      </a:lnTo>
                      <a:lnTo>
                        <a:pt x="619" y="208"/>
                      </a:lnTo>
                      <a:lnTo>
                        <a:pt x="619" y="210"/>
                      </a:lnTo>
                      <a:lnTo>
                        <a:pt x="614" y="214"/>
                      </a:lnTo>
                      <a:lnTo>
                        <a:pt x="612" y="223"/>
                      </a:lnTo>
                      <a:lnTo>
                        <a:pt x="609" y="224"/>
                      </a:lnTo>
                      <a:lnTo>
                        <a:pt x="607" y="223"/>
                      </a:lnTo>
                      <a:lnTo>
                        <a:pt x="605" y="218"/>
                      </a:lnTo>
                      <a:lnTo>
                        <a:pt x="607" y="213"/>
                      </a:lnTo>
                      <a:lnTo>
                        <a:pt x="602" y="213"/>
                      </a:lnTo>
                      <a:lnTo>
                        <a:pt x="595" y="216"/>
                      </a:lnTo>
                      <a:lnTo>
                        <a:pt x="590" y="215"/>
                      </a:lnTo>
                      <a:lnTo>
                        <a:pt x="588" y="210"/>
                      </a:lnTo>
                      <a:lnTo>
                        <a:pt x="583" y="210"/>
                      </a:lnTo>
                      <a:lnTo>
                        <a:pt x="581" y="206"/>
                      </a:lnTo>
                      <a:lnTo>
                        <a:pt x="576" y="204"/>
                      </a:lnTo>
                      <a:lnTo>
                        <a:pt x="568" y="211"/>
                      </a:lnTo>
                      <a:lnTo>
                        <a:pt x="565" y="214"/>
                      </a:lnTo>
                      <a:lnTo>
                        <a:pt x="559" y="213"/>
                      </a:lnTo>
                      <a:lnTo>
                        <a:pt x="558" y="206"/>
                      </a:lnTo>
                      <a:lnTo>
                        <a:pt x="558" y="203"/>
                      </a:lnTo>
                      <a:lnTo>
                        <a:pt x="553" y="203"/>
                      </a:lnTo>
                      <a:lnTo>
                        <a:pt x="549" y="198"/>
                      </a:lnTo>
                      <a:lnTo>
                        <a:pt x="551" y="193"/>
                      </a:lnTo>
                      <a:lnTo>
                        <a:pt x="546" y="193"/>
                      </a:lnTo>
                      <a:lnTo>
                        <a:pt x="536" y="191"/>
                      </a:lnTo>
                      <a:lnTo>
                        <a:pt x="531" y="195"/>
                      </a:lnTo>
                      <a:lnTo>
                        <a:pt x="526" y="198"/>
                      </a:lnTo>
                      <a:lnTo>
                        <a:pt x="522" y="194"/>
                      </a:lnTo>
                      <a:lnTo>
                        <a:pt x="519" y="190"/>
                      </a:lnTo>
                      <a:lnTo>
                        <a:pt x="514" y="190"/>
                      </a:lnTo>
                      <a:lnTo>
                        <a:pt x="509" y="191"/>
                      </a:lnTo>
                      <a:lnTo>
                        <a:pt x="499" y="188"/>
                      </a:lnTo>
                      <a:lnTo>
                        <a:pt x="494" y="185"/>
                      </a:lnTo>
                      <a:lnTo>
                        <a:pt x="490" y="186"/>
                      </a:lnTo>
                      <a:lnTo>
                        <a:pt x="488" y="185"/>
                      </a:lnTo>
                      <a:lnTo>
                        <a:pt x="483" y="185"/>
                      </a:lnTo>
                      <a:lnTo>
                        <a:pt x="481" y="180"/>
                      </a:lnTo>
                      <a:lnTo>
                        <a:pt x="481" y="175"/>
                      </a:lnTo>
                      <a:lnTo>
                        <a:pt x="478" y="171"/>
                      </a:lnTo>
                      <a:lnTo>
                        <a:pt x="473" y="169"/>
                      </a:lnTo>
                      <a:lnTo>
                        <a:pt x="471" y="166"/>
                      </a:lnTo>
                      <a:lnTo>
                        <a:pt x="469" y="171"/>
                      </a:lnTo>
                      <a:lnTo>
                        <a:pt x="465" y="171"/>
                      </a:lnTo>
                      <a:lnTo>
                        <a:pt x="459" y="170"/>
                      </a:lnTo>
                      <a:lnTo>
                        <a:pt x="454" y="171"/>
                      </a:lnTo>
                      <a:lnTo>
                        <a:pt x="450" y="170"/>
                      </a:lnTo>
                      <a:lnTo>
                        <a:pt x="441" y="160"/>
                      </a:lnTo>
                      <a:lnTo>
                        <a:pt x="436" y="156"/>
                      </a:lnTo>
                      <a:lnTo>
                        <a:pt x="431" y="156"/>
                      </a:lnTo>
                      <a:lnTo>
                        <a:pt x="432" y="147"/>
                      </a:lnTo>
                      <a:lnTo>
                        <a:pt x="436" y="11"/>
                      </a:lnTo>
                      <a:lnTo>
                        <a:pt x="431" y="9"/>
                      </a:lnTo>
                      <a:lnTo>
                        <a:pt x="426" y="8"/>
                      </a:lnTo>
                      <a:lnTo>
                        <a:pt x="401" y="8"/>
                      </a:lnTo>
                      <a:lnTo>
                        <a:pt x="338" y="5"/>
                      </a:lnTo>
                      <a:lnTo>
                        <a:pt x="255" y="0"/>
                      </a:lnTo>
                      <a:lnTo>
                        <a:pt x="253" y="1"/>
                      </a:lnTo>
                      <a:lnTo>
                        <a:pt x="251" y="6"/>
                      </a:lnTo>
                      <a:lnTo>
                        <a:pt x="241" y="190"/>
                      </a:lnTo>
                      <a:lnTo>
                        <a:pt x="235" y="259"/>
                      </a:lnTo>
                      <a:lnTo>
                        <a:pt x="230" y="338"/>
                      </a:lnTo>
                      <a:lnTo>
                        <a:pt x="225" y="344"/>
                      </a:lnTo>
                      <a:lnTo>
                        <a:pt x="222" y="344"/>
                      </a:lnTo>
                      <a:lnTo>
                        <a:pt x="167" y="340"/>
                      </a:lnTo>
                      <a:lnTo>
                        <a:pt x="110" y="335"/>
                      </a:lnTo>
                      <a:lnTo>
                        <a:pt x="47" y="330"/>
                      </a:lnTo>
                      <a:lnTo>
                        <a:pt x="0" y="325"/>
                      </a:lnTo>
                      <a:lnTo>
                        <a:pt x="0" y="327"/>
                      </a:lnTo>
                      <a:lnTo>
                        <a:pt x="2" y="336"/>
                      </a:lnTo>
                      <a:lnTo>
                        <a:pt x="5" y="340"/>
                      </a:lnTo>
                      <a:lnTo>
                        <a:pt x="5" y="342"/>
                      </a:lnTo>
                      <a:lnTo>
                        <a:pt x="10" y="345"/>
                      </a:lnTo>
                      <a:lnTo>
                        <a:pt x="10" y="345"/>
                      </a:lnTo>
                      <a:lnTo>
                        <a:pt x="12" y="345"/>
                      </a:lnTo>
                      <a:lnTo>
                        <a:pt x="16" y="349"/>
                      </a:lnTo>
                      <a:lnTo>
                        <a:pt x="20" y="354"/>
                      </a:lnTo>
                      <a:lnTo>
                        <a:pt x="20" y="359"/>
                      </a:lnTo>
                      <a:lnTo>
                        <a:pt x="25" y="367"/>
                      </a:lnTo>
                      <a:lnTo>
                        <a:pt x="30" y="371"/>
                      </a:lnTo>
                      <a:lnTo>
                        <a:pt x="39" y="376"/>
                      </a:lnTo>
                      <a:lnTo>
                        <a:pt x="44" y="381"/>
                      </a:lnTo>
                      <a:lnTo>
                        <a:pt x="53" y="394"/>
                      </a:lnTo>
                      <a:lnTo>
                        <a:pt x="63" y="403"/>
                      </a:lnTo>
                      <a:lnTo>
                        <a:pt x="64" y="409"/>
                      </a:lnTo>
                      <a:lnTo>
                        <a:pt x="73" y="418"/>
                      </a:lnTo>
                      <a:lnTo>
                        <a:pt x="78" y="422"/>
                      </a:lnTo>
                      <a:lnTo>
                        <a:pt x="83" y="424"/>
                      </a:lnTo>
                      <a:lnTo>
                        <a:pt x="93" y="433"/>
                      </a:lnTo>
                      <a:lnTo>
                        <a:pt x="98" y="435"/>
                      </a:lnTo>
                      <a:lnTo>
                        <a:pt x="98" y="439"/>
                      </a:lnTo>
                      <a:lnTo>
                        <a:pt x="102" y="442"/>
                      </a:lnTo>
                      <a:lnTo>
                        <a:pt x="104" y="447"/>
                      </a:lnTo>
                      <a:lnTo>
                        <a:pt x="105" y="457"/>
                      </a:lnTo>
                      <a:lnTo>
                        <a:pt x="108" y="458"/>
                      </a:lnTo>
                      <a:lnTo>
                        <a:pt x="112" y="468"/>
                      </a:lnTo>
                      <a:lnTo>
                        <a:pt x="114" y="473"/>
                      </a:lnTo>
                      <a:lnTo>
                        <a:pt x="114" y="478"/>
                      </a:lnTo>
                      <a:lnTo>
                        <a:pt x="113" y="483"/>
                      </a:lnTo>
                      <a:lnTo>
                        <a:pt x="114" y="492"/>
                      </a:lnTo>
                      <a:lnTo>
                        <a:pt x="124" y="517"/>
                      </a:lnTo>
                      <a:lnTo>
                        <a:pt x="131" y="523"/>
                      </a:lnTo>
                      <a:lnTo>
                        <a:pt x="136" y="525"/>
                      </a:lnTo>
                      <a:lnTo>
                        <a:pt x="139" y="528"/>
                      </a:lnTo>
                      <a:lnTo>
                        <a:pt x="143" y="533"/>
                      </a:lnTo>
                      <a:lnTo>
                        <a:pt x="154" y="544"/>
                      </a:lnTo>
                      <a:lnTo>
                        <a:pt x="159" y="545"/>
                      </a:lnTo>
                      <a:lnTo>
                        <a:pt x="170" y="547"/>
                      </a:lnTo>
                      <a:lnTo>
                        <a:pt x="171" y="552"/>
                      </a:lnTo>
                      <a:lnTo>
                        <a:pt x="185" y="559"/>
                      </a:lnTo>
                      <a:lnTo>
                        <a:pt x="190" y="564"/>
                      </a:lnTo>
                      <a:lnTo>
                        <a:pt x="193" y="567"/>
                      </a:lnTo>
                      <a:lnTo>
                        <a:pt x="198" y="569"/>
                      </a:lnTo>
                      <a:lnTo>
                        <a:pt x="198" y="570"/>
                      </a:lnTo>
                      <a:lnTo>
                        <a:pt x="203" y="571"/>
                      </a:lnTo>
                      <a:lnTo>
                        <a:pt x="211" y="571"/>
                      </a:lnTo>
                      <a:lnTo>
                        <a:pt x="214" y="566"/>
                      </a:lnTo>
                      <a:lnTo>
                        <a:pt x="219" y="564"/>
                      </a:lnTo>
                      <a:lnTo>
                        <a:pt x="221" y="559"/>
                      </a:lnTo>
                      <a:lnTo>
                        <a:pt x="226" y="557"/>
                      </a:lnTo>
                      <a:lnTo>
                        <a:pt x="227" y="552"/>
                      </a:lnTo>
                      <a:lnTo>
                        <a:pt x="229" y="547"/>
                      </a:lnTo>
                      <a:lnTo>
                        <a:pt x="231" y="545"/>
                      </a:lnTo>
                      <a:lnTo>
                        <a:pt x="239" y="526"/>
                      </a:lnTo>
                      <a:lnTo>
                        <a:pt x="244" y="520"/>
                      </a:lnTo>
                      <a:lnTo>
                        <a:pt x="246" y="517"/>
                      </a:lnTo>
                      <a:lnTo>
                        <a:pt x="250" y="517"/>
                      </a:lnTo>
                      <a:lnTo>
                        <a:pt x="255" y="515"/>
                      </a:lnTo>
                      <a:lnTo>
                        <a:pt x="260" y="515"/>
                      </a:lnTo>
                      <a:lnTo>
                        <a:pt x="265" y="513"/>
                      </a:lnTo>
                      <a:lnTo>
                        <a:pt x="268" y="508"/>
                      </a:lnTo>
                      <a:lnTo>
                        <a:pt x="273" y="508"/>
                      </a:lnTo>
                      <a:lnTo>
                        <a:pt x="281" y="513"/>
                      </a:lnTo>
                      <a:lnTo>
                        <a:pt x="285" y="515"/>
                      </a:lnTo>
                      <a:lnTo>
                        <a:pt x="290" y="513"/>
                      </a:lnTo>
                      <a:lnTo>
                        <a:pt x="295" y="515"/>
                      </a:lnTo>
                      <a:lnTo>
                        <a:pt x="300" y="515"/>
                      </a:lnTo>
                      <a:lnTo>
                        <a:pt x="314" y="518"/>
                      </a:lnTo>
                      <a:lnTo>
                        <a:pt x="319" y="515"/>
                      </a:lnTo>
                      <a:lnTo>
                        <a:pt x="323" y="517"/>
                      </a:lnTo>
                      <a:lnTo>
                        <a:pt x="328" y="521"/>
                      </a:lnTo>
                      <a:lnTo>
                        <a:pt x="331" y="526"/>
                      </a:lnTo>
                      <a:lnTo>
                        <a:pt x="334" y="530"/>
                      </a:lnTo>
                      <a:lnTo>
                        <a:pt x="334" y="533"/>
                      </a:lnTo>
                      <a:lnTo>
                        <a:pt x="339" y="532"/>
                      </a:lnTo>
                      <a:lnTo>
                        <a:pt x="342" y="537"/>
                      </a:lnTo>
                      <a:lnTo>
                        <a:pt x="347" y="541"/>
                      </a:lnTo>
                      <a:lnTo>
                        <a:pt x="351" y="544"/>
                      </a:lnTo>
                      <a:lnTo>
                        <a:pt x="352" y="549"/>
                      </a:lnTo>
                      <a:lnTo>
                        <a:pt x="366" y="559"/>
                      </a:lnTo>
                      <a:lnTo>
                        <a:pt x="371" y="569"/>
                      </a:lnTo>
                      <a:lnTo>
                        <a:pt x="375" y="574"/>
                      </a:lnTo>
                      <a:lnTo>
                        <a:pt x="378" y="586"/>
                      </a:lnTo>
                      <a:lnTo>
                        <a:pt x="383" y="596"/>
                      </a:lnTo>
                      <a:lnTo>
                        <a:pt x="386" y="601"/>
                      </a:lnTo>
                      <a:lnTo>
                        <a:pt x="386" y="603"/>
                      </a:lnTo>
                      <a:lnTo>
                        <a:pt x="388" y="606"/>
                      </a:lnTo>
                      <a:lnTo>
                        <a:pt x="391" y="611"/>
                      </a:lnTo>
                      <a:lnTo>
                        <a:pt x="395" y="616"/>
                      </a:lnTo>
                      <a:lnTo>
                        <a:pt x="393" y="618"/>
                      </a:lnTo>
                      <a:lnTo>
                        <a:pt x="396" y="628"/>
                      </a:lnTo>
                      <a:lnTo>
                        <a:pt x="401" y="638"/>
                      </a:lnTo>
                      <a:lnTo>
                        <a:pt x="406" y="642"/>
                      </a:lnTo>
                      <a:lnTo>
                        <a:pt x="411" y="644"/>
                      </a:lnTo>
                      <a:lnTo>
                        <a:pt x="415" y="650"/>
                      </a:lnTo>
                      <a:lnTo>
                        <a:pt x="416" y="655"/>
                      </a:lnTo>
                      <a:lnTo>
                        <a:pt x="421" y="659"/>
                      </a:lnTo>
                      <a:lnTo>
                        <a:pt x="425" y="664"/>
                      </a:lnTo>
                      <a:lnTo>
                        <a:pt x="425" y="669"/>
                      </a:lnTo>
                      <a:lnTo>
                        <a:pt x="435" y="682"/>
                      </a:lnTo>
                      <a:lnTo>
                        <a:pt x="442" y="684"/>
                      </a:lnTo>
                      <a:lnTo>
                        <a:pt x="448" y="688"/>
                      </a:lnTo>
                      <a:lnTo>
                        <a:pt x="449" y="691"/>
                      </a:lnTo>
                      <a:lnTo>
                        <a:pt x="449" y="694"/>
                      </a:lnTo>
                      <a:lnTo>
                        <a:pt x="450" y="700"/>
                      </a:lnTo>
                      <a:lnTo>
                        <a:pt x="450" y="705"/>
                      </a:lnTo>
                      <a:lnTo>
                        <a:pt x="448" y="710"/>
                      </a:lnTo>
                      <a:lnTo>
                        <a:pt x="453" y="713"/>
                      </a:lnTo>
                      <a:lnTo>
                        <a:pt x="453" y="718"/>
                      </a:lnTo>
                      <a:lnTo>
                        <a:pt x="451" y="723"/>
                      </a:lnTo>
                      <a:lnTo>
                        <a:pt x="453" y="728"/>
                      </a:lnTo>
                      <a:lnTo>
                        <a:pt x="455" y="733"/>
                      </a:lnTo>
                      <a:lnTo>
                        <a:pt x="461" y="742"/>
                      </a:lnTo>
                      <a:lnTo>
                        <a:pt x="465" y="747"/>
                      </a:lnTo>
                      <a:lnTo>
                        <a:pt x="469" y="757"/>
                      </a:lnTo>
                      <a:lnTo>
                        <a:pt x="470" y="769"/>
                      </a:lnTo>
                      <a:lnTo>
                        <a:pt x="475" y="772"/>
                      </a:lnTo>
                      <a:lnTo>
                        <a:pt x="474" y="778"/>
                      </a:lnTo>
                      <a:lnTo>
                        <a:pt x="476" y="779"/>
                      </a:lnTo>
                      <a:lnTo>
                        <a:pt x="487" y="780"/>
                      </a:lnTo>
                      <a:lnTo>
                        <a:pt x="492" y="783"/>
                      </a:lnTo>
                      <a:lnTo>
                        <a:pt x="494" y="781"/>
                      </a:lnTo>
                      <a:lnTo>
                        <a:pt x="499" y="785"/>
                      </a:lnTo>
                      <a:lnTo>
                        <a:pt x="502" y="790"/>
                      </a:lnTo>
                      <a:lnTo>
                        <a:pt x="505" y="791"/>
                      </a:lnTo>
                      <a:lnTo>
                        <a:pt x="510" y="790"/>
                      </a:lnTo>
                      <a:lnTo>
                        <a:pt x="514" y="793"/>
                      </a:lnTo>
                      <a:lnTo>
                        <a:pt x="520" y="794"/>
                      </a:lnTo>
                      <a:lnTo>
                        <a:pt x="529" y="803"/>
                      </a:lnTo>
                      <a:lnTo>
                        <a:pt x="533" y="804"/>
                      </a:lnTo>
                      <a:lnTo>
                        <a:pt x="553" y="806"/>
                      </a:lnTo>
                      <a:lnTo>
                        <a:pt x="565" y="805"/>
                      </a:lnTo>
                      <a:lnTo>
                        <a:pt x="570" y="808"/>
                      </a:lnTo>
                      <a:lnTo>
                        <a:pt x="573" y="809"/>
                      </a:lnTo>
                      <a:lnTo>
                        <a:pt x="583" y="818"/>
                      </a:lnTo>
                      <a:lnTo>
                        <a:pt x="585" y="818"/>
                      </a:lnTo>
                      <a:lnTo>
                        <a:pt x="590" y="822"/>
                      </a:lnTo>
                      <a:lnTo>
                        <a:pt x="593" y="822"/>
                      </a:lnTo>
                      <a:lnTo>
                        <a:pt x="593" y="817"/>
                      </a:lnTo>
                      <a:lnTo>
                        <a:pt x="606" y="814"/>
                      </a:lnTo>
                      <a:lnTo>
                        <a:pt x="609" y="813"/>
                      </a:lnTo>
                      <a:lnTo>
                        <a:pt x="607" y="808"/>
                      </a:lnTo>
                      <a:lnTo>
                        <a:pt x="602" y="813"/>
                      </a:lnTo>
                      <a:lnTo>
                        <a:pt x="604" y="806"/>
                      </a:lnTo>
                      <a:lnTo>
                        <a:pt x="600" y="813"/>
                      </a:lnTo>
                      <a:lnTo>
                        <a:pt x="596" y="805"/>
                      </a:lnTo>
                      <a:lnTo>
                        <a:pt x="601" y="805"/>
                      </a:lnTo>
                      <a:lnTo>
                        <a:pt x="597" y="801"/>
                      </a:lnTo>
                      <a:lnTo>
                        <a:pt x="596" y="791"/>
                      </a:lnTo>
                      <a:lnTo>
                        <a:pt x="588" y="775"/>
                      </a:lnTo>
                      <a:lnTo>
                        <a:pt x="588" y="770"/>
                      </a:lnTo>
                      <a:lnTo>
                        <a:pt x="585" y="752"/>
                      </a:lnTo>
                      <a:lnTo>
                        <a:pt x="581" y="749"/>
                      </a:lnTo>
                      <a:lnTo>
                        <a:pt x="581" y="744"/>
                      </a:lnTo>
                      <a:lnTo>
                        <a:pt x="585" y="745"/>
                      </a:lnTo>
                      <a:lnTo>
                        <a:pt x="580" y="739"/>
                      </a:lnTo>
                      <a:lnTo>
                        <a:pt x="581" y="735"/>
                      </a:lnTo>
                      <a:lnTo>
                        <a:pt x="585" y="735"/>
                      </a:lnTo>
                      <a:lnTo>
                        <a:pt x="586" y="730"/>
                      </a:lnTo>
                      <a:lnTo>
                        <a:pt x="588" y="725"/>
                      </a:lnTo>
                      <a:lnTo>
                        <a:pt x="588" y="720"/>
                      </a:lnTo>
                      <a:lnTo>
                        <a:pt x="590" y="715"/>
                      </a:lnTo>
                      <a:lnTo>
                        <a:pt x="580" y="717"/>
                      </a:lnTo>
                      <a:lnTo>
                        <a:pt x="570" y="715"/>
                      </a:lnTo>
                      <a:lnTo>
                        <a:pt x="571" y="710"/>
                      </a:lnTo>
                      <a:lnTo>
                        <a:pt x="568" y="706"/>
                      </a:lnTo>
                      <a:lnTo>
                        <a:pt x="566" y="701"/>
                      </a:lnTo>
                      <a:lnTo>
                        <a:pt x="571" y="705"/>
                      </a:lnTo>
                      <a:lnTo>
                        <a:pt x="575" y="710"/>
                      </a:lnTo>
                      <a:lnTo>
                        <a:pt x="578" y="710"/>
                      </a:lnTo>
                      <a:lnTo>
                        <a:pt x="582" y="708"/>
                      </a:lnTo>
                      <a:lnTo>
                        <a:pt x="587" y="710"/>
                      </a:lnTo>
                      <a:lnTo>
                        <a:pt x="582" y="713"/>
                      </a:lnTo>
                      <a:lnTo>
                        <a:pt x="590" y="711"/>
                      </a:lnTo>
                      <a:lnTo>
                        <a:pt x="598" y="686"/>
                      </a:lnTo>
                      <a:lnTo>
                        <a:pt x="597" y="682"/>
                      </a:lnTo>
                      <a:lnTo>
                        <a:pt x="595" y="681"/>
                      </a:lnTo>
                      <a:lnTo>
                        <a:pt x="591" y="676"/>
                      </a:lnTo>
                      <a:lnTo>
                        <a:pt x="591" y="672"/>
                      </a:lnTo>
                      <a:lnTo>
                        <a:pt x="587" y="673"/>
                      </a:lnTo>
                      <a:lnTo>
                        <a:pt x="585" y="671"/>
                      </a:lnTo>
                      <a:lnTo>
                        <a:pt x="590" y="669"/>
                      </a:lnTo>
                      <a:lnTo>
                        <a:pt x="600" y="669"/>
                      </a:lnTo>
                      <a:lnTo>
                        <a:pt x="605" y="673"/>
                      </a:lnTo>
                      <a:lnTo>
                        <a:pt x="614" y="661"/>
                      </a:lnTo>
                      <a:lnTo>
                        <a:pt x="616" y="655"/>
                      </a:lnTo>
                      <a:lnTo>
                        <a:pt x="616" y="650"/>
                      </a:lnTo>
                      <a:lnTo>
                        <a:pt x="612" y="654"/>
                      </a:lnTo>
                      <a:lnTo>
                        <a:pt x="610" y="659"/>
                      </a:lnTo>
                      <a:lnTo>
                        <a:pt x="605" y="654"/>
                      </a:lnTo>
                      <a:lnTo>
                        <a:pt x="607" y="650"/>
                      </a:lnTo>
                      <a:lnTo>
                        <a:pt x="606" y="648"/>
                      </a:lnTo>
                      <a:lnTo>
                        <a:pt x="611" y="648"/>
                      </a:lnTo>
                      <a:lnTo>
                        <a:pt x="616" y="645"/>
                      </a:lnTo>
                      <a:lnTo>
                        <a:pt x="617" y="649"/>
                      </a:lnTo>
                      <a:lnTo>
                        <a:pt x="622" y="645"/>
                      </a:lnTo>
                      <a:lnTo>
                        <a:pt x="624" y="640"/>
                      </a:lnTo>
                      <a:lnTo>
                        <a:pt x="624" y="645"/>
                      </a:lnTo>
                      <a:lnTo>
                        <a:pt x="622" y="649"/>
                      </a:lnTo>
                      <a:lnTo>
                        <a:pt x="626" y="647"/>
                      </a:lnTo>
                      <a:lnTo>
                        <a:pt x="632" y="640"/>
                      </a:lnTo>
                      <a:lnTo>
                        <a:pt x="632" y="635"/>
                      </a:lnTo>
                      <a:lnTo>
                        <a:pt x="630" y="630"/>
                      </a:lnTo>
                      <a:lnTo>
                        <a:pt x="632" y="625"/>
                      </a:lnTo>
                      <a:lnTo>
                        <a:pt x="631" y="624"/>
                      </a:lnTo>
                      <a:lnTo>
                        <a:pt x="637" y="633"/>
                      </a:lnTo>
                      <a:lnTo>
                        <a:pt x="643" y="635"/>
                      </a:lnTo>
                      <a:lnTo>
                        <a:pt x="658" y="627"/>
                      </a:lnTo>
                      <a:lnTo>
                        <a:pt x="658" y="625"/>
                      </a:lnTo>
                      <a:lnTo>
                        <a:pt x="654" y="623"/>
                      </a:lnTo>
                      <a:lnTo>
                        <a:pt x="649" y="624"/>
                      </a:lnTo>
                      <a:lnTo>
                        <a:pt x="651" y="619"/>
                      </a:lnTo>
                      <a:lnTo>
                        <a:pt x="646" y="616"/>
                      </a:lnTo>
                      <a:lnTo>
                        <a:pt x="641" y="606"/>
                      </a:lnTo>
                      <a:lnTo>
                        <a:pt x="646" y="605"/>
                      </a:lnTo>
                      <a:lnTo>
                        <a:pt x="648" y="609"/>
                      </a:lnTo>
                      <a:lnTo>
                        <a:pt x="655" y="615"/>
                      </a:lnTo>
                      <a:lnTo>
                        <a:pt x="659" y="613"/>
                      </a:lnTo>
                      <a:lnTo>
                        <a:pt x="655" y="604"/>
                      </a:lnTo>
                      <a:lnTo>
                        <a:pt x="656" y="603"/>
                      </a:lnTo>
                      <a:lnTo>
                        <a:pt x="659" y="609"/>
                      </a:lnTo>
                      <a:lnTo>
                        <a:pt x="664" y="610"/>
                      </a:lnTo>
                      <a:lnTo>
                        <a:pt x="669" y="608"/>
                      </a:lnTo>
                      <a:lnTo>
                        <a:pt x="670" y="613"/>
                      </a:lnTo>
                      <a:lnTo>
                        <a:pt x="675" y="611"/>
                      </a:lnTo>
                      <a:lnTo>
                        <a:pt x="673" y="615"/>
                      </a:lnTo>
                      <a:lnTo>
                        <a:pt x="683" y="610"/>
                      </a:lnTo>
                      <a:lnTo>
                        <a:pt x="681" y="615"/>
                      </a:lnTo>
                      <a:lnTo>
                        <a:pt x="671" y="622"/>
                      </a:lnTo>
                      <a:lnTo>
                        <a:pt x="670" y="623"/>
                      </a:lnTo>
                      <a:lnTo>
                        <a:pt x="685" y="614"/>
                      </a:lnTo>
                      <a:lnTo>
                        <a:pt x="695" y="610"/>
                      </a:lnTo>
                      <a:lnTo>
                        <a:pt x="700" y="606"/>
                      </a:lnTo>
                      <a:lnTo>
                        <a:pt x="695" y="608"/>
                      </a:lnTo>
                      <a:lnTo>
                        <a:pt x="690" y="611"/>
                      </a:lnTo>
                      <a:lnTo>
                        <a:pt x="690" y="606"/>
                      </a:lnTo>
                      <a:lnTo>
                        <a:pt x="700" y="603"/>
                      </a:lnTo>
                      <a:lnTo>
                        <a:pt x="709" y="603"/>
                      </a:lnTo>
                      <a:lnTo>
                        <a:pt x="718" y="596"/>
                      </a:lnTo>
                      <a:lnTo>
                        <a:pt x="726" y="593"/>
                      </a:lnTo>
                      <a:lnTo>
                        <a:pt x="731" y="589"/>
                      </a:lnTo>
                      <a:lnTo>
                        <a:pt x="739" y="580"/>
                      </a:lnTo>
                      <a:lnTo>
                        <a:pt x="741" y="571"/>
                      </a:lnTo>
                      <a:lnTo>
                        <a:pt x="748" y="566"/>
                      </a:lnTo>
                      <a:lnTo>
                        <a:pt x="752" y="561"/>
                      </a:lnTo>
                      <a:lnTo>
                        <a:pt x="757" y="559"/>
                      </a:lnTo>
                      <a:lnTo>
                        <a:pt x="758" y="552"/>
                      </a:lnTo>
                      <a:lnTo>
                        <a:pt x="753" y="551"/>
                      </a:lnTo>
                      <a:lnTo>
                        <a:pt x="753" y="544"/>
                      </a:lnTo>
                      <a:lnTo>
                        <a:pt x="749" y="540"/>
                      </a:lnTo>
                      <a:lnTo>
                        <a:pt x="749" y="535"/>
                      </a:lnTo>
                      <a:lnTo>
                        <a:pt x="747" y="530"/>
                      </a:lnTo>
                      <a:lnTo>
                        <a:pt x="749" y="528"/>
                      </a:lnTo>
                      <a:lnTo>
                        <a:pt x="757" y="532"/>
                      </a:lnTo>
                      <a:lnTo>
                        <a:pt x="759" y="527"/>
                      </a:lnTo>
                      <a:lnTo>
                        <a:pt x="765" y="523"/>
                      </a:lnTo>
                      <a:lnTo>
                        <a:pt x="768" y="525"/>
                      </a:lnTo>
                      <a:lnTo>
                        <a:pt x="768" y="532"/>
                      </a:lnTo>
                      <a:lnTo>
                        <a:pt x="765" y="542"/>
                      </a:lnTo>
                      <a:lnTo>
                        <a:pt x="775" y="540"/>
                      </a:lnTo>
                      <a:lnTo>
                        <a:pt x="785" y="540"/>
                      </a:lnTo>
                      <a:lnTo>
                        <a:pt x="783" y="541"/>
                      </a:lnTo>
                      <a:lnTo>
                        <a:pt x="778" y="542"/>
                      </a:lnTo>
                      <a:lnTo>
                        <a:pt x="768" y="550"/>
                      </a:lnTo>
                      <a:lnTo>
                        <a:pt x="765" y="555"/>
                      </a:lnTo>
                      <a:lnTo>
                        <a:pt x="766" y="555"/>
                      </a:lnTo>
                      <a:lnTo>
                        <a:pt x="772" y="550"/>
                      </a:lnTo>
                      <a:lnTo>
                        <a:pt x="776" y="546"/>
                      </a:lnTo>
                      <a:lnTo>
                        <a:pt x="781" y="545"/>
                      </a:lnTo>
                      <a:lnTo>
                        <a:pt x="796" y="537"/>
                      </a:lnTo>
                      <a:lnTo>
                        <a:pt x="811" y="530"/>
                      </a:lnTo>
                      <a:lnTo>
                        <a:pt x="825" y="528"/>
                      </a:lnTo>
                      <a:lnTo>
                        <a:pt x="819" y="518"/>
                      </a:lnTo>
                      <a:lnTo>
                        <a:pt x="824" y="508"/>
                      </a:lnTo>
                      <a:lnTo>
                        <a:pt x="829" y="505"/>
                      </a:lnTo>
                      <a:lnTo>
                        <a:pt x="829" y="505"/>
                      </a:lnTo>
                      <a:lnTo>
                        <a:pt x="834" y="500"/>
                      </a:lnTo>
                      <a:lnTo>
                        <a:pt x="835" y="493"/>
                      </a:lnTo>
                      <a:lnTo>
                        <a:pt x="832" y="482"/>
                      </a:lnTo>
                      <a:lnTo>
                        <a:pt x="830" y="476"/>
                      </a:lnTo>
                      <a:lnTo>
                        <a:pt x="834" y="471"/>
                      </a:lnTo>
                      <a:lnTo>
                        <a:pt x="832" y="462"/>
                      </a:lnTo>
                      <a:lnTo>
                        <a:pt x="834" y="457"/>
                      </a:lnTo>
                      <a:lnTo>
                        <a:pt x="837" y="452"/>
                      </a:lnTo>
                      <a:lnTo>
                        <a:pt x="839" y="447"/>
                      </a:lnTo>
                      <a:lnTo>
                        <a:pt x="841" y="442"/>
                      </a:lnTo>
                      <a:lnTo>
                        <a:pt x="841" y="437"/>
                      </a:lnTo>
                      <a:lnTo>
                        <a:pt x="843" y="432"/>
                      </a:lnTo>
                      <a:lnTo>
                        <a:pt x="841" y="427"/>
                      </a:lnTo>
                      <a:close/>
                      <a:moveTo>
                        <a:pt x="602" y="688"/>
                      </a:moveTo>
                      <a:lnTo>
                        <a:pt x="596" y="700"/>
                      </a:lnTo>
                      <a:lnTo>
                        <a:pt x="592" y="710"/>
                      </a:lnTo>
                      <a:lnTo>
                        <a:pt x="592" y="718"/>
                      </a:lnTo>
                      <a:lnTo>
                        <a:pt x="597" y="703"/>
                      </a:lnTo>
                      <a:lnTo>
                        <a:pt x="601" y="694"/>
                      </a:lnTo>
                      <a:lnTo>
                        <a:pt x="610" y="678"/>
                      </a:lnTo>
                      <a:lnTo>
                        <a:pt x="610" y="673"/>
                      </a:lnTo>
                      <a:lnTo>
                        <a:pt x="606" y="683"/>
                      </a:lnTo>
                      <a:lnTo>
                        <a:pt x="602" y="688"/>
                      </a:lnTo>
                      <a:close/>
                      <a:moveTo>
                        <a:pt x="622" y="655"/>
                      </a:moveTo>
                      <a:lnTo>
                        <a:pt x="621" y="661"/>
                      </a:lnTo>
                      <a:lnTo>
                        <a:pt x="619" y="664"/>
                      </a:lnTo>
                      <a:lnTo>
                        <a:pt x="619" y="666"/>
                      </a:lnTo>
                      <a:lnTo>
                        <a:pt x="626" y="657"/>
                      </a:lnTo>
                      <a:lnTo>
                        <a:pt x="629" y="652"/>
                      </a:lnTo>
                      <a:lnTo>
                        <a:pt x="626" y="650"/>
                      </a:lnTo>
                      <a:lnTo>
                        <a:pt x="622" y="655"/>
                      </a:lnTo>
                      <a:close/>
                      <a:moveTo>
                        <a:pt x="653" y="634"/>
                      </a:moveTo>
                      <a:lnTo>
                        <a:pt x="643" y="639"/>
                      </a:lnTo>
                      <a:lnTo>
                        <a:pt x="637" y="644"/>
                      </a:lnTo>
                      <a:lnTo>
                        <a:pt x="634" y="645"/>
                      </a:lnTo>
                      <a:lnTo>
                        <a:pt x="631" y="645"/>
                      </a:lnTo>
                      <a:lnTo>
                        <a:pt x="632" y="650"/>
                      </a:lnTo>
                      <a:lnTo>
                        <a:pt x="648" y="640"/>
                      </a:lnTo>
                      <a:lnTo>
                        <a:pt x="658" y="635"/>
                      </a:lnTo>
                      <a:lnTo>
                        <a:pt x="658" y="630"/>
                      </a:lnTo>
                      <a:lnTo>
                        <a:pt x="656" y="629"/>
                      </a:lnTo>
                      <a:lnTo>
                        <a:pt x="653" y="634"/>
                      </a:lnTo>
                      <a:close/>
                      <a:moveTo>
                        <a:pt x="753" y="566"/>
                      </a:moveTo>
                      <a:lnTo>
                        <a:pt x="748" y="570"/>
                      </a:lnTo>
                      <a:lnTo>
                        <a:pt x="747" y="572"/>
                      </a:lnTo>
                      <a:lnTo>
                        <a:pt x="761" y="562"/>
                      </a:lnTo>
                      <a:lnTo>
                        <a:pt x="765" y="556"/>
                      </a:lnTo>
                      <a:lnTo>
                        <a:pt x="759" y="560"/>
                      </a:lnTo>
                      <a:lnTo>
                        <a:pt x="753" y="566"/>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75" name="Freeform 71"/>
                <p:cNvSpPr>
                  <a:spLocks noEditPoints="1"/>
                </p:cNvSpPr>
                <p:nvPr/>
              </p:nvSpPr>
              <p:spPr bwMode="auto">
                <a:xfrm>
                  <a:off x="3009" y="2740"/>
                  <a:ext cx="474" cy="420"/>
                </a:xfrm>
                <a:custGeom>
                  <a:avLst/>
                  <a:gdLst/>
                  <a:ahLst/>
                  <a:cxnLst>
                    <a:cxn ang="0">
                      <a:pos x="322" y="211"/>
                    </a:cxn>
                    <a:cxn ang="0">
                      <a:pos x="331" y="272"/>
                    </a:cxn>
                    <a:cxn ang="0">
                      <a:pos x="302" y="260"/>
                    </a:cxn>
                    <a:cxn ang="0">
                      <a:pos x="303" y="248"/>
                    </a:cxn>
                    <a:cxn ang="0">
                      <a:pos x="312" y="238"/>
                    </a:cxn>
                    <a:cxn ang="0">
                      <a:pos x="311" y="221"/>
                    </a:cxn>
                    <a:cxn ang="0">
                      <a:pos x="294" y="231"/>
                    </a:cxn>
                    <a:cxn ang="0">
                      <a:pos x="293" y="217"/>
                    </a:cxn>
                    <a:cxn ang="0">
                      <a:pos x="285" y="215"/>
                    </a:cxn>
                    <a:cxn ang="0">
                      <a:pos x="250" y="220"/>
                    </a:cxn>
                    <a:cxn ang="0">
                      <a:pos x="259" y="196"/>
                    </a:cxn>
                    <a:cxn ang="0">
                      <a:pos x="284" y="206"/>
                    </a:cxn>
                    <a:cxn ang="0">
                      <a:pos x="297" y="210"/>
                    </a:cxn>
                    <a:cxn ang="0">
                      <a:pos x="295" y="197"/>
                    </a:cxn>
                    <a:cxn ang="0">
                      <a:pos x="279" y="171"/>
                    </a:cxn>
                    <a:cxn ang="0">
                      <a:pos x="224" y="152"/>
                    </a:cxn>
                    <a:cxn ang="0">
                      <a:pos x="160" y="136"/>
                    </a:cxn>
                    <a:cxn ang="0">
                      <a:pos x="167" y="116"/>
                    </a:cxn>
                    <a:cxn ang="0">
                      <a:pos x="173" y="102"/>
                    </a:cxn>
                    <a:cxn ang="0">
                      <a:pos x="192" y="75"/>
                    </a:cxn>
                    <a:cxn ang="0">
                      <a:pos x="196" y="64"/>
                    </a:cxn>
                    <a:cxn ang="0">
                      <a:pos x="199" y="54"/>
                    </a:cxn>
                    <a:cxn ang="0">
                      <a:pos x="195" y="46"/>
                    </a:cxn>
                    <a:cxn ang="0">
                      <a:pos x="190" y="35"/>
                    </a:cxn>
                    <a:cxn ang="0">
                      <a:pos x="183" y="19"/>
                    </a:cxn>
                    <a:cxn ang="0">
                      <a:pos x="178" y="7"/>
                    </a:cxn>
                    <a:cxn ang="0">
                      <a:pos x="2" y="87"/>
                    </a:cxn>
                    <a:cxn ang="0">
                      <a:pos x="21" y="121"/>
                    </a:cxn>
                    <a:cxn ang="0">
                      <a:pos x="35" y="146"/>
                    </a:cxn>
                    <a:cxn ang="0">
                      <a:pos x="38" y="165"/>
                    </a:cxn>
                    <a:cxn ang="0">
                      <a:pos x="29" y="190"/>
                    </a:cxn>
                    <a:cxn ang="0">
                      <a:pos x="30" y="226"/>
                    </a:cxn>
                    <a:cxn ang="0">
                      <a:pos x="25" y="243"/>
                    </a:cxn>
                    <a:cxn ang="0">
                      <a:pos x="27" y="256"/>
                    </a:cxn>
                    <a:cxn ang="0">
                      <a:pos x="54" y="231"/>
                    </a:cxn>
                    <a:cxn ang="0">
                      <a:pos x="54" y="250"/>
                    </a:cxn>
                    <a:cxn ang="0">
                      <a:pos x="88" y="261"/>
                    </a:cxn>
                    <a:cxn ang="0">
                      <a:pos x="137" y="264"/>
                    </a:cxn>
                    <a:cxn ang="0">
                      <a:pos x="142" y="248"/>
                    </a:cxn>
                    <a:cxn ang="0">
                      <a:pos x="166" y="250"/>
                    </a:cxn>
                    <a:cxn ang="0">
                      <a:pos x="188" y="268"/>
                    </a:cxn>
                    <a:cxn ang="0">
                      <a:pos x="192" y="264"/>
                    </a:cxn>
                    <a:cxn ang="0">
                      <a:pos x="201" y="288"/>
                    </a:cxn>
                    <a:cxn ang="0">
                      <a:pos x="226" y="292"/>
                    </a:cxn>
                    <a:cxn ang="0">
                      <a:pos x="241" y="280"/>
                    </a:cxn>
                    <a:cxn ang="0">
                      <a:pos x="260" y="282"/>
                    </a:cxn>
                    <a:cxn ang="0">
                      <a:pos x="273" y="284"/>
                    </a:cxn>
                    <a:cxn ang="0">
                      <a:pos x="263" y="258"/>
                    </a:cxn>
                    <a:cxn ang="0">
                      <a:pos x="292" y="270"/>
                    </a:cxn>
                    <a:cxn ang="0">
                      <a:pos x="308" y="279"/>
                    </a:cxn>
                    <a:cxn ang="0">
                      <a:pos x="322" y="283"/>
                    </a:cxn>
                    <a:cxn ang="0">
                      <a:pos x="324" y="293"/>
                    </a:cxn>
                    <a:cxn ang="0">
                      <a:pos x="337" y="283"/>
                    </a:cxn>
                    <a:cxn ang="0">
                      <a:pos x="148" y="268"/>
                    </a:cxn>
                    <a:cxn ang="0">
                      <a:pos x="161" y="264"/>
                    </a:cxn>
                    <a:cxn ang="0">
                      <a:pos x="195" y="288"/>
                    </a:cxn>
                  </a:cxnLst>
                  <a:rect l="0" t="0" r="r" b="b"/>
                  <a:pathLst>
                    <a:path w="342" h="303">
                      <a:moveTo>
                        <a:pt x="322" y="211"/>
                      </a:moveTo>
                      <a:lnTo>
                        <a:pt x="317" y="215"/>
                      </a:lnTo>
                      <a:lnTo>
                        <a:pt x="316" y="217"/>
                      </a:lnTo>
                      <a:lnTo>
                        <a:pt x="321" y="215"/>
                      </a:lnTo>
                      <a:lnTo>
                        <a:pt x="322" y="211"/>
                      </a:lnTo>
                      <a:close/>
                      <a:moveTo>
                        <a:pt x="342" y="282"/>
                      </a:moveTo>
                      <a:lnTo>
                        <a:pt x="341" y="280"/>
                      </a:lnTo>
                      <a:lnTo>
                        <a:pt x="337" y="279"/>
                      </a:lnTo>
                      <a:lnTo>
                        <a:pt x="334" y="274"/>
                      </a:lnTo>
                      <a:lnTo>
                        <a:pt x="331" y="272"/>
                      </a:lnTo>
                      <a:lnTo>
                        <a:pt x="321" y="270"/>
                      </a:lnTo>
                      <a:lnTo>
                        <a:pt x="316" y="268"/>
                      </a:lnTo>
                      <a:lnTo>
                        <a:pt x="309" y="268"/>
                      </a:lnTo>
                      <a:lnTo>
                        <a:pt x="307" y="263"/>
                      </a:lnTo>
                      <a:lnTo>
                        <a:pt x="302" y="260"/>
                      </a:lnTo>
                      <a:lnTo>
                        <a:pt x="297" y="259"/>
                      </a:lnTo>
                      <a:lnTo>
                        <a:pt x="294" y="254"/>
                      </a:lnTo>
                      <a:lnTo>
                        <a:pt x="299" y="251"/>
                      </a:lnTo>
                      <a:lnTo>
                        <a:pt x="298" y="249"/>
                      </a:lnTo>
                      <a:lnTo>
                        <a:pt x="303" y="248"/>
                      </a:lnTo>
                      <a:lnTo>
                        <a:pt x="308" y="250"/>
                      </a:lnTo>
                      <a:lnTo>
                        <a:pt x="304" y="246"/>
                      </a:lnTo>
                      <a:lnTo>
                        <a:pt x="302" y="241"/>
                      </a:lnTo>
                      <a:lnTo>
                        <a:pt x="307" y="238"/>
                      </a:lnTo>
                      <a:lnTo>
                        <a:pt x="312" y="238"/>
                      </a:lnTo>
                      <a:lnTo>
                        <a:pt x="313" y="239"/>
                      </a:lnTo>
                      <a:lnTo>
                        <a:pt x="314" y="234"/>
                      </a:lnTo>
                      <a:lnTo>
                        <a:pt x="314" y="230"/>
                      </a:lnTo>
                      <a:lnTo>
                        <a:pt x="311" y="227"/>
                      </a:lnTo>
                      <a:lnTo>
                        <a:pt x="311" y="221"/>
                      </a:lnTo>
                      <a:lnTo>
                        <a:pt x="308" y="217"/>
                      </a:lnTo>
                      <a:lnTo>
                        <a:pt x="300" y="222"/>
                      </a:lnTo>
                      <a:lnTo>
                        <a:pt x="300" y="227"/>
                      </a:lnTo>
                      <a:lnTo>
                        <a:pt x="299" y="231"/>
                      </a:lnTo>
                      <a:lnTo>
                        <a:pt x="294" y="231"/>
                      </a:lnTo>
                      <a:lnTo>
                        <a:pt x="292" y="227"/>
                      </a:lnTo>
                      <a:lnTo>
                        <a:pt x="287" y="227"/>
                      </a:lnTo>
                      <a:lnTo>
                        <a:pt x="283" y="225"/>
                      </a:lnTo>
                      <a:lnTo>
                        <a:pt x="283" y="224"/>
                      </a:lnTo>
                      <a:lnTo>
                        <a:pt x="293" y="217"/>
                      </a:lnTo>
                      <a:lnTo>
                        <a:pt x="295" y="212"/>
                      </a:lnTo>
                      <a:lnTo>
                        <a:pt x="294" y="211"/>
                      </a:lnTo>
                      <a:lnTo>
                        <a:pt x="289" y="215"/>
                      </a:lnTo>
                      <a:lnTo>
                        <a:pt x="289" y="210"/>
                      </a:lnTo>
                      <a:lnTo>
                        <a:pt x="285" y="215"/>
                      </a:lnTo>
                      <a:lnTo>
                        <a:pt x="280" y="212"/>
                      </a:lnTo>
                      <a:lnTo>
                        <a:pt x="277" y="217"/>
                      </a:lnTo>
                      <a:lnTo>
                        <a:pt x="272" y="219"/>
                      </a:lnTo>
                      <a:lnTo>
                        <a:pt x="258" y="220"/>
                      </a:lnTo>
                      <a:lnTo>
                        <a:pt x="250" y="220"/>
                      </a:lnTo>
                      <a:lnTo>
                        <a:pt x="244" y="217"/>
                      </a:lnTo>
                      <a:lnTo>
                        <a:pt x="244" y="212"/>
                      </a:lnTo>
                      <a:lnTo>
                        <a:pt x="248" y="207"/>
                      </a:lnTo>
                      <a:lnTo>
                        <a:pt x="255" y="197"/>
                      </a:lnTo>
                      <a:lnTo>
                        <a:pt x="259" y="196"/>
                      </a:lnTo>
                      <a:lnTo>
                        <a:pt x="266" y="197"/>
                      </a:lnTo>
                      <a:lnTo>
                        <a:pt x="272" y="200"/>
                      </a:lnTo>
                      <a:lnTo>
                        <a:pt x="275" y="205"/>
                      </a:lnTo>
                      <a:lnTo>
                        <a:pt x="280" y="205"/>
                      </a:lnTo>
                      <a:lnTo>
                        <a:pt x="284" y="206"/>
                      </a:lnTo>
                      <a:lnTo>
                        <a:pt x="285" y="205"/>
                      </a:lnTo>
                      <a:lnTo>
                        <a:pt x="290" y="210"/>
                      </a:lnTo>
                      <a:lnTo>
                        <a:pt x="295" y="210"/>
                      </a:lnTo>
                      <a:lnTo>
                        <a:pt x="297" y="209"/>
                      </a:lnTo>
                      <a:lnTo>
                        <a:pt x="297" y="210"/>
                      </a:lnTo>
                      <a:lnTo>
                        <a:pt x="303" y="207"/>
                      </a:lnTo>
                      <a:lnTo>
                        <a:pt x="300" y="206"/>
                      </a:lnTo>
                      <a:lnTo>
                        <a:pt x="297" y="204"/>
                      </a:lnTo>
                      <a:lnTo>
                        <a:pt x="294" y="200"/>
                      </a:lnTo>
                      <a:lnTo>
                        <a:pt x="295" y="197"/>
                      </a:lnTo>
                      <a:lnTo>
                        <a:pt x="292" y="192"/>
                      </a:lnTo>
                      <a:lnTo>
                        <a:pt x="290" y="187"/>
                      </a:lnTo>
                      <a:lnTo>
                        <a:pt x="284" y="181"/>
                      </a:lnTo>
                      <a:lnTo>
                        <a:pt x="280" y="176"/>
                      </a:lnTo>
                      <a:lnTo>
                        <a:pt x="279" y="171"/>
                      </a:lnTo>
                      <a:lnTo>
                        <a:pt x="280" y="163"/>
                      </a:lnTo>
                      <a:lnTo>
                        <a:pt x="284" y="153"/>
                      </a:lnTo>
                      <a:lnTo>
                        <a:pt x="285" y="148"/>
                      </a:lnTo>
                      <a:lnTo>
                        <a:pt x="284" y="147"/>
                      </a:lnTo>
                      <a:lnTo>
                        <a:pt x="224" y="152"/>
                      </a:lnTo>
                      <a:lnTo>
                        <a:pt x="160" y="156"/>
                      </a:lnTo>
                      <a:lnTo>
                        <a:pt x="165" y="151"/>
                      </a:lnTo>
                      <a:lnTo>
                        <a:pt x="161" y="146"/>
                      </a:lnTo>
                      <a:lnTo>
                        <a:pt x="162" y="141"/>
                      </a:lnTo>
                      <a:lnTo>
                        <a:pt x="160" y="136"/>
                      </a:lnTo>
                      <a:lnTo>
                        <a:pt x="166" y="134"/>
                      </a:lnTo>
                      <a:lnTo>
                        <a:pt x="167" y="131"/>
                      </a:lnTo>
                      <a:lnTo>
                        <a:pt x="163" y="126"/>
                      </a:lnTo>
                      <a:lnTo>
                        <a:pt x="168" y="126"/>
                      </a:lnTo>
                      <a:lnTo>
                        <a:pt x="167" y="116"/>
                      </a:lnTo>
                      <a:lnTo>
                        <a:pt x="171" y="112"/>
                      </a:lnTo>
                      <a:lnTo>
                        <a:pt x="172" y="109"/>
                      </a:lnTo>
                      <a:lnTo>
                        <a:pt x="167" y="109"/>
                      </a:lnTo>
                      <a:lnTo>
                        <a:pt x="172" y="105"/>
                      </a:lnTo>
                      <a:lnTo>
                        <a:pt x="173" y="102"/>
                      </a:lnTo>
                      <a:lnTo>
                        <a:pt x="178" y="97"/>
                      </a:lnTo>
                      <a:lnTo>
                        <a:pt x="175" y="94"/>
                      </a:lnTo>
                      <a:lnTo>
                        <a:pt x="177" y="89"/>
                      </a:lnTo>
                      <a:lnTo>
                        <a:pt x="181" y="88"/>
                      </a:lnTo>
                      <a:lnTo>
                        <a:pt x="192" y="75"/>
                      </a:lnTo>
                      <a:lnTo>
                        <a:pt x="192" y="74"/>
                      </a:lnTo>
                      <a:lnTo>
                        <a:pt x="187" y="73"/>
                      </a:lnTo>
                      <a:lnTo>
                        <a:pt x="192" y="71"/>
                      </a:lnTo>
                      <a:lnTo>
                        <a:pt x="192" y="70"/>
                      </a:lnTo>
                      <a:lnTo>
                        <a:pt x="196" y="64"/>
                      </a:lnTo>
                      <a:lnTo>
                        <a:pt x="191" y="65"/>
                      </a:lnTo>
                      <a:lnTo>
                        <a:pt x="186" y="64"/>
                      </a:lnTo>
                      <a:lnTo>
                        <a:pt x="188" y="60"/>
                      </a:lnTo>
                      <a:lnTo>
                        <a:pt x="195" y="58"/>
                      </a:lnTo>
                      <a:lnTo>
                        <a:pt x="199" y="54"/>
                      </a:lnTo>
                      <a:lnTo>
                        <a:pt x="201" y="54"/>
                      </a:lnTo>
                      <a:lnTo>
                        <a:pt x="202" y="51"/>
                      </a:lnTo>
                      <a:lnTo>
                        <a:pt x="201" y="51"/>
                      </a:lnTo>
                      <a:lnTo>
                        <a:pt x="196" y="50"/>
                      </a:lnTo>
                      <a:lnTo>
                        <a:pt x="195" y="46"/>
                      </a:lnTo>
                      <a:lnTo>
                        <a:pt x="191" y="44"/>
                      </a:lnTo>
                      <a:lnTo>
                        <a:pt x="188" y="39"/>
                      </a:lnTo>
                      <a:lnTo>
                        <a:pt x="188" y="38"/>
                      </a:lnTo>
                      <a:lnTo>
                        <a:pt x="194" y="39"/>
                      </a:lnTo>
                      <a:lnTo>
                        <a:pt x="190" y="35"/>
                      </a:lnTo>
                      <a:lnTo>
                        <a:pt x="194" y="30"/>
                      </a:lnTo>
                      <a:lnTo>
                        <a:pt x="185" y="31"/>
                      </a:lnTo>
                      <a:lnTo>
                        <a:pt x="183" y="27"/>
                      </a:lnTo>
                      <a:lnTo>
                        <a:pt x="190" y="22"/>
                      </a:lnTo>
                      <a:lnTo>
                        <a:pt x="183" y="19"/>
                      </a:lnTo>
                      <a:lnTo>
                        <a:pt x="183" y="14"/>
                      </a:lnTo>
                      <a:lnTo>
                        <a:pt x="187" y="10"/>
                      </a:lnTo>
                      <a:lnTo>
                        <a:pt x="187" y="5"/>
                      </a:lnTo>
                      <a:lnTo>
                        <a:pt x="183" y="4"/>
                      </a:lnTo>
                      <a:lnTo>
                        <a:pt x="178" y="7"/>
                      </a:lnTo>
                      <a:lnTo>
                        <a:pt x="180" y="2"/>
                      </a:lnTo>
                      <a:lnTo>
                        <a:pt x="181" y="0"/>
                      </a:lnTo>
                      <a:lnTo>
                        <a:pt x="79" y="6"/>
                      </a:lnTo>
                      <a:lnTo>
                        <a:pt x="0" y="9"/>
                      </a:lnTo>
                      <a:lnTo>
                        <a:pt x="2" y="87"/>
                      </a:lnTo>
                      <a:lnTo>
                        <a:pt x="11" y="94"/>
                      </a:lnTo>
                      <a:lnTo>
                        <a:pt x="14" y="98"/>
                      </a:lnTo>
                      <a:lnTo>
                        <a:pt x="17" y="108"/>
                      </a:lnTo>
                      <a:lnTo>
                        <a:pt x="17" y="116"/>
                      </a:lnTo>
                      <a:lnTo>
                        <a:pt x="21" y="121"/>
                      </a:lnTo>
                      <a:lnTo>
                        <a:pt x="24" y="126"/>
                      </a:lnTo>
                      <a:lnTo>
                        <a:pt x="25" y="127"/>
                      </a:lnTo>
                      <a:lnTo>
                        <a:pt x="27" y="131"/>
                      </a:lnTo>
                      <a:lnTo>
                        <a:pt x="27" y="136"/>
                      </a:lnTo>
                      <a:lnTo>
                        <a:pt x="35" y="146"/>
                      </a:lnTo>
                      <a:lnTo>
                        <a:pt x="38" y="147"/>
                      </a:lnTo>
                      <a:lnTo>
                        <a:pt x="36" y="151"/>
                      </a:lnTo>
                      <a:lnTo>
                        <a:pt x="38" y="156"/>
                      </a:lnTo>
                      <a:lnTo>
                        <a:pt x="36" y="160"/>
                      </a:lnTo>
                      <a:lnTo>
                        <a:pt x="38" y="165"/>
                      </a:lnTo>
                      <a:lnTo>
                        <a:pt x="36" y="170"/>
                      </a:lnTo>
                      <a:lnTo>
                        <a:pt x="36" y="175"/>
                      </a:lnTo>
                      <a:lnTo>
                        <a:pt x="34" y="180"/>
                      </a:lnTo>
                      <a:lnTo>
                        <a:pt x="32" y="185"/>
                      </a:lnTo>
                      <a:lnTo>
                        <a:pt x="29" y="190"/>
                      </a:lnTo>
                      <a:lnTo>
                        <a:pt x="27" y="195"/>
                      </a:lnTo>
                      <a:lnTo>
                        <a:pt x="29" y="204"/>
                      </a:lnTo>
                      <a:lnTo>
                        <a:pt x="25" y="209"/>
                      </a:lnTo>
                      <a:lnTo>
                        <a:pt x="27" y="215"/>
                      </a:lnTo>
                      <a:lnTo>
                        <a:pt x="30" y="226"/>
                      </a:lnTo>
                      <a:lnTo>
                        <a:pt x="29" y="233"/>
                      </a:lnTo>
                      <a:lnTo>
                        <a:pt x="24" y="238"/>
                      </a:lnTo>
                      <a:lnTo>
                        <a:pt x="24" y="238"/>
                      </a:lnTo>
                      <a:lnTo>
                        <a:pt x="24" y="238"/>
                      </a:lnTo>
                      <a:lnTo>
                        <a:pt x="25" y="243"/>
                      </a:lnTo>
                      <a:lnTo>
                        <a:pt x="24" y="248"/>
                      </a:lnTo>
                      <a:lnTo>
                        <a:pt x="19" y="250"/>
                      </a:lnTo>
                      <a:lnTo>
                        <a:pt x="17" y="255"/>
                      </a:lnTo>
                      <a:lnTo>
                        <a:pt x="24" y="259"/>
                      </a:lnTo>
                      <a:lnTo>
                        <a:pt x="27" y="256"/>
                      </a:lnTo>
                      <a:lnTo>
                        <a:pt x="51" y="254"/>
                      </a:lnTo>
                      <a:lnTo>
                        <a:pt x="53" y="251"/>
                      </a:lnTo>
                      <a:lnTo>
                        <a:pt x="48" y="248"/>
                      </a:lnTo>
                      <a:lnTo>
                        <a:pt x="53" y="244"/>
                      </a:lnTo>
                      <a:lnTo>
                        <a:pt x="54" y="231"/>
                      </a:lnTo>
                      <a:lnTo>
                        <a:pt x="58" y="236"/>
                      </a:lnTo>
                      <a:lnTo>
                        <a:pt x="60" y="241"/>
                      </a:lnTo>
                      <a:lnTo>
                        <a:pt x="60" y="246"/>
                      </a:lnTo>
                      <a:lnTo>
                        <a:pt x="55" y="248"/>
                      </a:lnTo>
                      <a:lnTo>
                        <a:pt x="54" y="250"/>
                      </a:lnTo>
                      <a:lnTo>
                        <a:pt x="59" y="253"/>
                      </a:lnTo>
                      <a:lnTo>
                        <a:pt x="64" y="253"/>
                      </a:lnTo>
                      <a:lnTo>
                        <a:pt x="73" y="255"/>
                      </a:lnTo>
                      <a:lnTo>
                        <a:pt x="83" y="259"/>
                      </a:lnTo>
                      <a:lnTo>
                        <a:pt x="88" y="261"/>
                      </a:lnTo>
                      <a:lnTo>
                        <a:pt x="97" y="264"/>
                      </a:lnTo>
                      <a:lnTo>
                        <a:pt x="121" y="268"/>
                      </a:lnTo>
                      <a:lnTo>
                        <a:pt x="126" y="268"/>
                      </a:lnTo>
                      <a:lnTo>
                        <a:pt x="133" y="264"/>
                      </a:lnTo>
                      <a:lnTo>
                        <a:pt x="137" y="264"/>
                      </a:lnTo>
                      <a:lnTo>
                        <a:pt x="134" y="256"/>
                      </a:lnTo>
                      <a:lnTo>
                        <a:pt x="129" y="253"/>
                      </a:lnTo>
                      <a:lnTo>
                        <a:pt x="134" y="253"/>
                      </a:lnTo>
                      <a:lnTo>
                        <a:pt x="137" y="250"/>
                      </a:lnTo>
                      <a:lnTo>
                        <a:pt x="142" y="248"/>
                      </a:lnTo>
                      <a:lnTo>
                        <a:pt x="152" y="245"/>
                      </a:lnTo>
                      <a:lnTo>
                        <a:pt x="151" y="250"/>
                      </a:lnTo>
                      <a:lnTo>
                        <a:pt x="151" y="253"/>
                      </a:lnTo>
                      <a:lnTo>
                        <a:pt x="156" y="251"/>
                      </a:lnTo>
                      <a:lnTo>
                        <a:pt x="166" y="250"/>
                      </a:lnTo>
                      <a:lnTo>
                        <a:pt x="167" y="255"/>
                      </a:lnTo>
                      <a:lnTo>
                        <a:pt x="172" y="258"/>
                      </a:lnTo>
                      <a:lnTo>
                        <a:pt x="173" y="265"/>
                      </a:lnTo>
                      <a:lnTo>
                        <a:pt x="178" y="265"/>
                      </a:lnTo>
                      <a:lnTo>
                        <a:pt x="188" y="268"/>
                      </a:lnTo>
                      <a:lnTo>
                        <a:pt x="191" y="264"/>
                      </a:lnTo>
                      <a:lnTo>
                        <a:pt x="192" y="263"/>
                      </a:lnTo>
                      <a:lnTo>
                        <a:pt x="192" y="259"/>
                      </a:lnTo>
                      <a:lnTo>
                        <a:pt x="194" y="264"/>
                      </a:lnTo>
                      <a:lnTo>
                        <a:pt x="192" y="264"/>
                      </a:lnTo>
                      <a:lnTo>
                        <a:pt x="192" y="270"/>
                      </a:lnTo>
                      <a:lnTo>
                        <a:pt x="195" y="274"/>
                      </a:lnTo>
                      <a:lnTo>
                        <a:pt x="200" y="278"/>
                      </a:lnTo>
                      <a:lnTo>
                        <a:pt x="202" y="283"/>
                      </a:lnTo>
                      <a:lnTo>
                        <a:pt x="201" y="288"/>
                      </a:lnTo>
                      <a:lnTo>
                        <a:pt x="205" y="290"/>
                      </a:lnTo>
                      <a:lnTo>
                        <a:pt x="210" y="288"/>
                      </a:lnTo>
                      <a:lnTo>
                        <a:pt x="220" y="294"/>
                      </a:lnTo>
                      <a:lnTo>
                        <a:pt x="225" y="292"/>
                      </a:lnTo>
                      <a:lnTo>
                        <a:pt x="226" y="292"/>
                      </a:lnTo>
                      <a:lnTo>
                        <a:pt x="231" y="294"/>
                      </a:lnTo>
                      <a:lnTo>
                        <a:pt x="235" y="292"/>
                      </a:lnTo>
                      <a:lnTo>
                        <a:pt x="235" y="285"/>
                      </a:lnTo>
                      <a:lnTo>
                        <a:pt x="236" y="280"/>
                      </a:lnTo>
                      <a:lnTo>
                        <a:pt x="241" y="280"/>
                      </a:lnTo>
                      <a:lnTo>
                        <a:pt x="246" y="278"/>
                      </a:lnTo>
                      <a:lnTo>
                        <a:pt x="249" y="278"/>
                      </a:lnTo>
                      <a:lnTo>
                        <a:pt x="250" y="283"/>
                      </a:lnTo>
                      <a:lnTo>
                        <a:pt x="255" y="280"/>
                      </a:lnTo>
                      <a:lnTo>
                        <a:pt x="260" y="282"/>
                      </a:lnTo>
                      <a:lnTo>
                        <a:pt x="260" y="289"/>
                      </a:lnTo>
                      <a:lnTo>
                        <a:pt x="263" y="294"/>
                      </a:lnTo>
                      <a:lnTo>
                        <a:pt x="266" y="292"/>
                      </a:lnTo>
                      <a:lnTo>
                        <a:pt x="272" y="288"/>
                      </a:lnTo>
                      <a:lnTo>
                        <a:pt x="273" y="284"/>
                      </a:lnTo>
                      <a:lnTo>
                        <a:pt x="270" y="279"/>
                      </a:lnTo>
                      <a:lnTo>
                        <a:pt x="275" y="278"/>
                      </a:lnTo>
                      <a:lnTo>
                        <a:pt x="273" y="268"/>
                      </a:lnTo>
                      <a:lnTo>
                        <a:pt x="264" y="263"/>
                      </a:lnTo>
                      <a:lnTo>
                        <a:pt x="263" y="258"/>
                      </a:lnTo>
                      <a:lnTo>
                        <a:pt x="263" y="258"/>
                      </a:lnTo>
                      <a:lnTo>
                        <a:pt x="280" y="264"/>
                      </a:lnTo>
                      <a:lnTo>
                        <a:pt x="285" y="265"/>
                      </a:lnTo>
                      <a:lnTo>
                        <a:pt x="290" y="268"/>
                      </a:lnTo>
                      <a:lnTo>
                        <a:pt x="292" y="270"/>
                      </a:lnTo>
                      <a:lnTo>
                        <a:pt x="289" y="275"/>
                      </a:lnTo>
                      <a:lnTo>
                        <a:pt x="294" y="275"/>
                      </a:lnTo>
                      <a:lnTo>
                        <a:pt x="299" y="274"/>
                      </a:lnTo>
                      <a:lnTo>
                        <a:pt x="302" y="279"/>
                      </a:lnTo>
                      <a:lnTo>
                        <a:pt x="308" y="279"/>
                      </a:lnTo>
                      <a:lnTo>
                        <a:pt x="312" y="278"/>
                      </a:lnTo>
                      <a:lnTo>
                        <a:pt x="313" y="283"/>
                      </a:lnTo>
                      <a:lnTo>
                        <a:pt x="317" y="288"/>
                      </a:lnTo>
                      <a:lnTo>
                        <a:pt x="322" y="289"/>
                      </a:lnTo>
                      <a:lnTo>
                        <a:pt x="322" y="283"/>
                      </a:lnTo>
                      <a:lnTo>
                        <a:pt x="324" y="288"/>
                      </a:lnTo>
                      <a:lnTo>
                        <a:pt x="321" y="293"/>
                      </a:lnTo>
                      <a:lnTo>
                        <a:pt x="317" y="303"/>
                      </a:lnTo>
                      <a:lnTo>
                        <a:pt x="322" y="298"/>
                      </a:lnTo>
                      <a:lnTo>
                        <a:pt x="324" y="293"/>
                      </a:lnTo>
                      <a:lnTo>
                        <a:pt x="328" y="288"/>
                      </a:lnTo>
                      <a:lnTo>
                        <a:pt x="334" y="295"/>
                      </a:lnTo>
                      <a:lnTo>
                        <a:pt x="336" y="292"/>
                      </a:lnTo>
                      <a:lnTo>
                        <a:pt x="337" y="287"/>
                      </a:lnTo>
                      <a:lnTo>
                        <a:pt x="337" y="283"/>
                      </a:lnTo>
                      <a:lnTo>
                        <a:pt x="342" y="282"/>
                      </a:lnTo>
                      <a:close/>
                      <a:moveTo>
                        <a:pt x="151" y="259"/>
                      </a:moveTo>
                      <a:lnTo>
                        <a:pt x="141" y="263"/>
                      </a:lnTo>
                      <a:lnTo>
                        <a:pt x="143" y="266"/>
                      </a:lnTo>
                      <a:lnTo>
                        <a:pt x="148" y="268"/>
                      </a:lnTo>
                      <a:lnTo>
                        <a:pt x="153" y="272"/>
                      </a:lnTo>
                      <a:lnTo>
                        <a:pt x="158" y="270"/>
                      </a:lnTo>
                      <a:lnTo>
                        <a:pt x="161" y="265"/>
                      </a:lnTo>
                      <a:lnTo>
                        <a:pt x="162" y="264"/>
                      </a:lnTo>
                      <a:lnTo>
                        <a:pt x="161" y="264"/>
                      </a:lnTo>
                      <a:lnTo>
                        <a:pt x="151" y="259"/>
                      </a:lnTo>
                      <a:close/>
                      <a:moveTo>
                        <a:pt x="195" y="278"/>
                      </a:moveTo>
                      <a:lnTo>
                        <a:pt x="191" y="282"/>
                      </a:lnTo>
                      <a:lnTo>
                        <a:pt x="190" y="284"/>
                      </a:lnTo>
                      <a:lnTo>
                        <a:pt x="195" y="288"/>
                      </a:lnTo>
                      <a:lnTo>
                        <a:pt x="200" y="288"/>
                      </a:lnTo>
                      <a:lnTo>
                        <a:pt x="201" y="287"/>
                      </a:lnTo>
                      <a:lnTo>
                        <a:pt x="200" y="283"/>
                      </a:lnTo>
                      <a:lnTo>
                        <a:pt x="195" y="278"/>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76" name="Freeform 72"/>
                <p:cNvSpPr>
                  <a:spLocks noEditPoints="1"/>
                </p:cNvSpPr>
                <p:nvPr/>
              </p:nvSpPr>
              <p:spPr bwMode="auto">
                <a:xfrm>
                  <a:off x="3052" y="1127"/>
                  <a:ext cx="439" cy="606"/>
                </a:xfrm>
                <a:custGeom>
                  <a:avLst/>
                  <a:gdLst/>
                  <a:ahLst/>
                  <a:cxnLst>
                    <a:cxn ang="0">
                      <a:pos x="208" y="14"/>
                    </a:cxn>
                    <a:cxn ang="0">
                      <a:pos x="217" y="0"/>
                    </a:cxn>
                    <a:cxn ang="0">
                      <a:pos x="184" y="21"/>
                    </a:cxn>
                    <a:cxn ang="0">
                      <a:pos x="125" y="92"/>
                    </a:cxn>
                    <a:cxn ang="0">
                      <a:pos x="120" y="99"/>
                    </a:cxn>
                    <a:cxn ang="0">
                      <a:pos x="296" y="243"/>
                    </a:cxn>
                    <a:cxn ang="0">
                      <a:pos x="282" y="258"/>
                    </a:cxn>
                    <a:cxn ang="0">
                      <a:pos x="268" y="270"/>
                    </a:cxn>
                    <a:cxn ang="0">
                      <a:pos x="274" y="245"/>
                    </a:cxn>
                    <a:cxn ang="0">
                      <a:pos x="285" y="231"/>
                    </a:cxn>
                    <a:cxn ang="0">
                      <a:pos x="280" y="221"/>
                    </a:cxn>
                    <a:cxn ang="0">
                      <a:pos x="272" y="209"/>
                    </a:cxn>
                    <a:cxn ang="0">
                      <a:pos x="269" y="186"/>
                    </a:cxn>
                    <a:cxn ang="0">
                      <a:pos x="254" y="177"/>
                    </a:cxn>
                    <a:cxn ang="0">
                      <a:pos x="230" y="162"/>
                    </a:cxn>
                    <a:cxn ang="0">
                      <a:pos x="198" y="155"/>
                    </a:cxn>
                    <a:cxn ang="0">
                      <a:pos x="130" y="129"/>
                    </a:cxn>
                    <a:cxn ang="0">
                      <a:pos x="110" y="123"/>
                    </a:cxn>
                    <a:cxn ang="0">
                      <a:pos x="103" y="118"/>
                    </a:cxn>
                    <a:cxn ang="0">
                      <a:pos x="102" y="99"/>
                    </a:cxn>
                    <a:cxn ang="0">
                      <a:pos x="81" y="111"/>
                    </a:cxn>
                    <a:cxn ang="0">
                      <a:pos x="43" y="123"/>
                    </a:cxn>
                    <a:cxn ang="0">
                      <a:pos x="33" y="127"/>
                    </a:cxn>
                    <a:cxn ang="0">
                      <a:pos x="28" y="176"/>
                    </a:cxn>
                    <a:cxn ang="0">
                      <a:pos x="4" y="197"/>
                    </a:cxn>
                    <a:cxn ang="0">
                      <a:pos x="9" y="212"/>
                    </a:cxn>
                    <a:cxn ang="0">
                      <a:pos x="8" y="249"/>
                    </a:cxn>
                    <a:cxn ang="0">
                      <a:pos x="15" y="279"/>
                    </a:cxn>
                    <a:cxn ang="0">
                      <a:pos x="37" y="293"/>
                    </a:cxn>
                    <a:cxn ang="0">
                      <a:pos x="62" y="313"/>
                    </a:cxn>
                    <a:cxn ang="0">
                      <a:pos x="86" y="328"/>
                    </a:cxn>
                    <a:cxn ang="0">
                      <a:pos x="98" y="357"/>
                    </a:cxn>
                    <a:cxn ang="0">
                      <a:pos x="101" y="370"/>
                    </a:cxn>
                    <a:cxn ang="0">
                      <a:pos x="103" y="391"/>
                    </a:cxn>
                    <a:cxn ang="0">
                      <a:pos x="111" y="418"/>
                    </a:cxn>
                    <a:cxn ang="0">
                      <a:pos x="136" y="438"/>
                    </a:cxn>
                    <a:cxn ang="0">
                      <a:pos x="293" y="415"/>
                    </a:cxn>
                    <a:cxn ang="0">
                      <a:pos x="290" y="396"/>
                    </a:cxn>
                    <a:cxn ang="0">
                      <a:pos x="283" y="371"/>
                    </a:cxn>
                    <a:cxn ang="0">
                      <a:pos x="288" y="342"/>
                    </a:cxn>
                    <a:cxn ang="0">
                      <a:pos x="288" y="317"/>
                    </a:cxn>
                    <a:cxn ang="0">
                      <a:pos x="298" y="295"/>
                    </a:cxn>
                    <a:cxn ang="0">
                      <a:pos x="302" y="256"/>
                    </a:cxn>
                    <a:cxn ang="0">
                      <a:pos x="117" y="107"/>
                    </a:cxn>
                    <a:cxn ang="0">
                      <a:pos x="117" y="107"/>
                    </a:cxn>
                    <a:cxn ang="0">
                      <a:pos x="308" y="219"/>
                    </a:cxn>
                    <a:cxn ang="0">
                      <a:pos x="297" y="241"/>
                    </a:cxn>
                    <a:cxn ang="0">
                      <a:pos x="310" y="238"/>
                    </a:cxn>
                    <a:cxn ang="0">
                      <a:pos x="317" y="211"/>
                    </a:cxn>
                  </a:cxnLst>
                  <a:rect l="0" t="0" r="r" b="b"/>
                  <a:pathLst>
                    <a:path w="317" h="438">
                      <a:moveTo>
                        <a:pt x="190" y="26"/>
                      </a:moveTo>
                      <a:lnTo>
                        <a:pt x="194" y="21"/>
                      </a:lnTo>
                      <a:lnTo>
                        <a:pt x="198" y="19"/>
                      </a:lnTo>
                      <a:lnTo>
                        <a:pt x="208" y="14"/>
                      </a:lnTo>
                      <a:lnTo>
                        <a:pt x="213" y="10"/>
                      </a:lnTo>
                      <a:lnTo>
                        <a:pt x="214" y="5"/>
                      </a:lnTo>
                      <a:lnTo>
                        <a:pt x="219" y="1"/>
                      </a:lnTo>
                      <a:lnTo>
                        <a:pt x="217" y="0"/>
                      </a:lnTo>
                      <a:lnTo>
                        <a:pt x="212" y="2"/>
                      </a:lnTo>
                      <a:lnTo>
                        <a:pt x="204" y="9"/>
                      </a:lnTo>
                      <a:lnTo>
                        <a:pt x="194" y="14"/>
                      </a:lnTo>
                      <a:lnTo>
                        <a:pt x="184" y="21"/>
                      </a:lnTo>
                      <a:lnTo>
                        <a:pt x="184" y="24"/>
                      </a:lnTo>
                      <a:lnTo>
                        <a:pt x="185" y="29"/>
                      </a:lnTo>
                      <a:lnTo>
                        <a:pt x="190" y="26"/>
                      </a:lnTo>
                      <a:close/>
                      <a:moveTo>
                        <a:pt x="125" y="92"/>
                      </a:moveTo>
                      <a:lnTo>
                        <a:pt x="122" y="90"/>
                      </a:lnTo>
                      <a:lnTo>
                        <a:pt x="124" y="95"/>
                      </a:lnTo>
                      <a:lnTo>
                        <a:pt x="125" y="92"/>
                      </a:lnTo>
                      <a:close/>
                      <a:moveTo>
                        <a:pt x="120" y="99"/>
                      </a:moveTo>
                      <a:lnTo>
                        <a:pt x="115" y="103"/>
                      </a:lnTo>
                      <a:lnTo>
                        <a:pt x="120" y="101"/>
                      </a:lnTo>
                      <a:lnTo>
                        <a:pt x="120" y="99"/>
                      </a:lnTo>
                      <a:close/>
                      <a:moveTo>
                        <a:pt x="296" y="243"/>
                      </a:moveTo>
                      <a:lnTo>
                        <a:pt x="291" y="246"/>
                      </a:lnTo>
                      <a:lnTo>
                        <a:pt x="286" y="248"/>
                      </a:lnTo>
                      <a:lnTo>
                        <a:pt x="283" y="253"/>
                      </a:lnTo>
                      <a:lnTo>
                        <a:pt x="282" y="258"/>
                      </a:lnTo>
                      <a:lnTo>
                        <a:pt x="280" y="263"/>
                      </a:lnTo>
                      <a:lnTo>
                        <a:pt x="274" y="267"/>
                      </a:lnTo>
                      <a:lnTo>
                        <a:pt x="272" y="270"/>
                      </a:lnTo>
                      <a:lnTo>
                        <a:pt x="268" y="270"/>
                      </a:lnTo>
                      <a:lnTo>
                        <a:pt x="267" y="265"/>
                      </a:lnTo>
                      <a:lnTo>
                        <a:pt x="268" y="259"/>
                      </a:lnTo>
                      <a:lnTo>
                        <a:pt x="272" y="250"/>
                      </a:lnTo>
                      <a:lnTo>
                        <a:pt x="274" y="245"/>
                      </a:lnTo>
                      <a:lnTo>
                        <a:pt x="276" y="240"/>
                      </a:lnTo>
                      <a:lnTo>
                        <a:pt x="281" y="238"/>
                      </a:lnTo>
                      <a:lnTo>
                        <a:pt x="285" y="235"/>
                      </a:lnTo>
                      <a:lnTo>
                        <a:pt x="285" y="231"/>
                      </a:lnTo>
                      <a:lnTo>
                        <a:pt x="286" y="226"/>
                      </a:lnTo>
                      <a:lnTo>
                        <a:pt x="285" y="226"/>
                      </a:lnTo>
                      <a:lnTo>
                        <a:pt x="283" y="226"/>
                      </a:lnTo>
                      <a:lnTo>
                        <a:pt x="280" y="221"/>
                      </a:lnTo>
                      <a:lnTo>
                        <a:pt x="278" y="217"/>
                      </a:lnTo>
                      <a:lnTo>
                        <a:pt x="281" y="207"/>
                      </a:lnTo>
                      <a:lnTo>
                        <a:pt x="276" y="207"/>
                      </a:lnTo>
                      <a:lnTo>
                        <a:pt x="272" y="209"/>
                      </a:lnTo>
                      <a:lnTo>
                        <a:pt x="269" y="205"/>
                      </a:lnTo>
                      <a:lnTo>
                        <a:pt x="272" y="200"/>
                      </a:lnTo>
                      <a:lnTo>
                        <a:pt x="272" y="190"/>
                      </a:lnTo>
                      <a:lnTo>
                        <a:pt x="269" y="186"/>
                      </a:lnTo>
                      <a:lnTo>
                        <a:pt x="272" y="185"/>
                      </a:lnTo>
                      <a:lnTo>
                        <a:pt x="266" y="180"/>
                      </a:lnTo>
                      <a:lnTo>
                        <a:pt x="259" y="177"/>
                      </a:lnTo>
                      <a:lnTo>
                        <a:pt x="254" y="177"/>
                      </a:lnTo>
                      <a:lnTo>
                        <a:pt x="253" y="167"/>
                      </a:lnTo>
                      <a:lnTo>
                        <a:pt x="248" y="165"/>
                      </a:lnTo>
                      <a:lnTo>
                        <a:pt x="235" y="163"/>
                      </a:lnTo>
                      <a:lnTo>
                        <a:pt x="230" y="162"/>
                      </a:lnTo>
                      <a:lnTo>
                        <a:pt x="225" y="163"/>
                      </a:lnTo>
                      <a:lnTo>
                        <a:pt x="217" y="162"/>
                      </a:lnTo>
                      <a:lnTo>
                        <a:pt x="214" y="162"/>
                      </a:lnTo>
                      <a:lnTo>
                        <a:pt x="198" y="155"/>
                      </a:lnTo>
                      <a:lnTo>
                        <a:pt x="146" y="145"/>
                      </a:lnTo>
                      <a:lnTo>
                        <a:pt x="140" y="136"/>
                      </a:lnTo>
                      <a:lnTo>
                        <a:pt x="136" y="132"/>
                      </a:lnTo>
                      <a:lnTo>
                        <a:pt x="130" y="129"/>
                      </a:lnTo>
                      <a:lnTo>
                        <a:pt x="129" y="127"/>
                      </a:lnTo>
                      <a:lnTo>
                        <a:pt x="120" y="127"/>
                      </a:lnTo>
                      <a:lnTo>
                        <a:pt x="115" y="124"/>
                      </a:lnTo>
                      <a:lnTo>
                        <a:pt x="110" y="123"/>
                      </a:lnTo>
                      <a:lnTo>
                        <a:pt x="105" y="126"/>
                      </a:lnTo>
                      <a:lnTo>
                        <a:pt x="100" y="126"/>
                      </a:lnTo>
                      <a:lnTo>
                        <a:pt x="102" y="123"/>
                      </a:lnTo>
                      <a:lnTo>
                        <a:pt x="103" y="118"/>
                      </a:lnTo>
                      <a:lnTo>
                        <a:pt x="103" y="113"/>
                      </a:lnTo>
                      <a:lnTo>
                        <a:pt x="106" y="109"/>
                      </a:lnTo>
                      <a:lnTo>
                        <a:pt x="107" y="103"/>
                      </a:lnTo>
                      <a:lnTo>
                        <a:pt x="102" y="99"/>
                      </a:lnTo>
                      <a:lnTo>
                        <a:pt x="96" y="103"/>
                      </a:lnTo>
                      <a:lnTo>
                        <a:pt x="92" y="107"/>
                      </a:lnTo>
                      <a:lnTo>
                        <a:pt x="86" y="109"/>
                      </a:lnTo>
                      <a:lnTo>
                        <a:pt x="81" y="111"/>
                      </a:lnTo>
                      <a:lnTo>
                        <a:pt x="72" y="116"/>
                      </a:lnTo>
                      <a:lnTo>
                        <a:pt x="53" y="123"/>
                      </a:lnTo>
                      <a:lnTo>
                        <a:pt x="48" y="124"/>
                      </a:lnTo>
                      <a:lnTo>
                        <a:pt x="43" y="123"/>
                      </a:lnTo>
                      <a:lnTo>
                        <a:pt x="38" y="118"/>
                      </a:lnTo>
                      <a:lnTo>
                        <a:pt x="37" y="121"/>
                      </a:lnTo>
                      <a:lnTo>
                        <a:pt x="35" y="122"/>
                      </a:lnTo>
                      <a:lnTo>
                        <a:pt x="33" y="127"/>
                      </a:lnTo>
                      <a:lnTo>
                        <a:pt x="29" y="127"/>
                      </a:lnTo>
                      <a:lnTo>
                        <a:pt x="30" y="166"/>
                      </a:lnTo>
                      <a:lnTo>
                        <a:pt x="30" y="171"/>
                      </a:lnTo>
                      <a:lnTo>
                        <a:pt x="28" y="176"/>
                      </a:lnTo>
                      <a:lnTo>
                        <a:pt x="18" y="181"/>
                      </a:lnTo>
                      <a:lnTo>
                        <a:pt x="8" y="187"/>
                      </a:lnTo>
                      <a:lnTo>
                        <a:pt x="7" y="192"/>
                      </a:lnTo>
                      <a:lnTo>
                        <a:pt x="4" y="197"/>
                      </a:lnTo>
                      <a:lnTo>
                        <a:pt x="0" y="201"/>
                      </a:lnTo>
                      <a:lnTo>
                        <a:pt x="0" y="206"/>
                      </a:lnTo>
                      <a:lnTo>
                        <a:pt x="4" y="211"/>
                      </a:lnTo>
                      <a:lnTo>
                        <a:pt x="9" y="212"/>
                      </a:lnTo>
                      <a:lnTo>
                        <a:pt x="14" y="223"/>
                      </a:lnTo>
                      <a:lnTo>
                        <a:pt x="9" y="235"/>
                      </a:lnTo>
                      <a:lnTo>
                        <a:pt x="10" y="244"/>
                      </a:lnTo>
                      <a:lnTo>
                        <a:pt x="8" y="249"/>
                      </a:lnTo>
                      <a:lnTo>
                        <a:pt x="10" y="259"/>
                      </a:lnTo>
                      <a:lnTo>
                        <a:pt x="10" y="268"/>
                      </a:lnTo>
                      <a:lnTo>
                        <a:pt x="8" y="273"/>
                      </a:lnTo>
                      <a:lnTo>
                        <a:pt x="15" y="279"/>
                      </a:lnTo>
                      <a:lnTo>
                        <a:pt x="20" y="283"/>
                      </a:lnTo>
                      <a:lnTo>
                        <a:pt x="25" y="285"/>
                      </a:lnTo>
                      <a:lnTo>
                        <a:pt x="34" y="287"/>
                      </a:lnTo>
                      <a:lnTo>
                        <a:pt x="37" y="293"/>
                      </a:lnTo>
                      <a:lnTo>
                        <a:pt x="42" y="295"/>
                      </a:lnTo>
                      <a:lnTo>
                        <a:pt x="48" y="298"/>
                      </a:lnTo>
                      <a:lnTo>
                        <a:pt x="56" y="302"/>
                      </a:lnTo>
                      <a:lnTo>
                        <a:pt x="62" y="313"/>
                      </a:lnTo>
                      <a:lnTo>
                        <a:pt x="72" y="321"/>
                      </a:lnTo>
                      <a:lnTo>
                        <a:pt x="77" y="323"/>
                      </a:lnTo>
                      <a:lnTo>
                        <a:pt x="81" y="324"/>
                      </a:lnTo>
                      <a:lnTo>
                        <a:pt x="86" y="328"/>
                      </a:lnTo>
                      <a:lnTo>
                        <a:pt x="91" y="333"/>
                      </a:lnTo>
                      <a:lnTo>
                        <a:pt x="95" y="338"/>
                      </a:lnTo>
                      <a:lnTo>
                        <a:pt x="97" y="352"/>
                      </a:lnTo>
                      <a:lnTo>
                        <a:pt x="98" y="357"/>
                      </a:lnTo>
                      <a:lnTo>
                        <a:pt x="97" y="358"/>
                      </a:lnTo>
                      <a:lnTo>
                        <a:pt x="100" y="365"/>
                      </a:lnTo>
                      <a:lnTo>
                        <a:pt x="100" y="368"/>
                      </a:lnTo>
                      <a:lnTo>
                        <a:pt x="101" y="370"/>
                      </a:lnTo>
                      <a:lnTo>
                        <a:pt x="102" y="375"/>
                      </a:lnTo>
                      <a:lnTo>
                        <a:pt x="106" y="376"/>
                      </a:lnTo>
                      <a:lnTo>
                        <a:pt x="108" y="381"/>
                      </a:lnTo>
                      <a:lnTo>
                        <a:pt x="103" y="391"/>
                      </a:lnTo>
                      <a:lnTo>
                        <a:pt x="106" y="399"/>
                      </a:lnTo>
                      <a:lnTo>
                        <a:pt x="106" y="406"/>
                      </a:lnTo>
                      <a:lnTo>
                        <a:pt x="110" y="411"/>
                      </a:lnTo>
                      <a:lnTo>
                        <a:pt x="111" y="418"/>
                      </a:lnTo>
                      <a:lnTo>
                        <a:pt x="113" y="423"/>
                      </a:lnTo>
                      <a:lnTo>
                        <a:pt x="118" y="425"/>
                      </a:lnTo>
                      <a:lnTo>
                        <a:pt x="132" y="428"/>
                      </a:lnTo>
                      <a:lnTo>
                        <a:pt x="136" y="438"/>
                      </a:lnTo>
                      <a:lnTo>
                        <a:pt x="225" y="433"/>
                      </a:lnTo>
                      <a:lnTo>
                        <a:pt x="292" y="426"/>
                      </a:lnTo>
                      <a:lnTo>
                        <a:pt x="295" y="426"/>
                      </a:lnTo>
                      <a:lnTo>
                        <a:pt x="293" y="415"/>
                      </a:lnTo>
                      <a:lnTo>
                        <a:pt x="293" y="411"/>
                      </a:lnTo>
                      <a:lnTo>
                        <a:pt x="293" y="406"/>
                      </a:lnTo>
                      <a:lnTo>
                        <a:pt x="292" y="401"/>
                      </a:lnTo>
                      <a:lnTo>
                        <a:pt x="290" y="396"/>
                      </a:lnTo>
                      <a:lnTo>
                        <a:pt x="290" y="392"/>
                      </a:lnTo>
                      <a:lnTo>
                        <a:pt x="285" y="386"/>
                      </a:lnTo>
                      <a:lnTo>
                        <a:pt x="286" y="382"/>
                      </a:lnTo>
                      <a:lnTo>
                        <a:pt x="283" y="371"/>
                      </a:lnTo>
                      <a:lnTo>
                        <a:pt x="285" y="362"/>
                      </a:lnTo>
                      <a:lnTo>
                        <a:pt x="287" y="351"/>
                      </a:lnTo>
                      <a:lnTo>
                        <a:pt x="287" y="347"/>
                      </a:lnTo>
                      <a:lnTo>
                        <a:pt x="288" y="342"/>
                      </a:lnTo>
                      <a:lnTo>
                        <a:pt x="291" y="337"/>
                      </a:lnTo>
                      <a:lnTo>
                        <a:pt x="291" y="331"/>
                      </a:lnTo>
                      <a:lnTo>
                        <a:pt x="288" y="321"/>
                      </a:lnTo>
                      <a:lnTo>
                        <a:pt x="288" y="317"/>
                      </a:lnTo>
                      <a:lnTo>
                        <a:pt x="291" y="307"/>
                      </a:lnTo>
                      <a:lnTo>
                        <a:pt x="293" y="302"/>
                      </a:lnTo>
                      <a:lnTo>
                        <a:pt x="297" y="298"/>
                      </a:lnTo>
                      <a:lnTo>
                        <a:pt x="298" y="295"/>
                      </a:lnTo>
                      <a:lnTo>
                        <a:pt x="295" y="285"/>
                      </a:lnTo>
                      <a:lnTo>
                        <a:pt x="296" y="280"/>
                      </a:lnTo>
                      <a:lnTo>
                        <a:pt x="297" y="270"/>
                      </a:lnTo>
                      <a:lnTo>
                        <a:pt x="302" y="256"/>
                      </a:lnTo>
                      <a:lnTo>
                        <a:pt x="303" y="253"/>
                      </a:lnTo>
                      <a:lnTo>
                        <a:pt x="301" y="246"/>
                      </a:lnTo>
                      <a:lnTo>
                        <a:pt x="296" y="243"/>
                      </a:lnTo>
                      <a:close/>
                      <a:moveTo>
                        <a:pt x="117" y="107"/>
                      </a:moveTo>
                      <a:lnTo>
                        <a:pt x="115" y="107"/>
                      </a:lnTo>
                      <a:lnTo>
                        <a:pt x="110" y="111"/>
                      </a:lnTo>
                      <a:lnTo>
                        <a:pt x="107" y="116"/>
                      </a:lnTo>
                      <a:lnTo>
                        <a:pt x="117" y="107"/>
                      </a:lnTo>
                      <a:close/>
                      <a:moveTo>
                        <a:pt x="317" y="211"/>
                      </a:moveTo>
                      <a:lnTo>
                        <a:pt x="316" y="210"/>
                      </a:lnTo>
                      <a:lnTo>
                        <a:pt x="311" y="214"/>
                      </a:lnTo>
                      <a:lnTo>
                        <a:pt x="308" y="219"/>
                      </a:lnTo>
                      <a:lnTo>
                        <a:pt x="303" y="224"/>
                      </a:lnTo>
                      <a:lnTo>
                        <a:pt x="303" y="229"/>
                      </a:lnTo>
                      <a:lnTo>
                        <a:pt x="300" y="234"/>
                      </a:lnTo>
                      <a:lnTo>
                        <a:pt x="297" y="241"/>
                      </a:lnTo>
                      <a:lnTo>
                        <a:pt x="300" y="245"/>
                      </a:lnTo>
                      <a:lnTo>
                        <a:pt x="305" y="246"/>
                      </a:lnTo>
                      <a:lnTo>
                        <a:pt x="308" y="241"/>
                      </a:lnTo>
                      <a:lnTo>
                        <a:pt x="310" y="238"/>
                      </a:lnTo>
                      <a:lnTo>
                        <a:pt x="310" y="233"/>
                      </a:lnTo>
                      <a:lnTo>
                        <a:pt x="313" y="226"/>
                      </a:lnTo>
                      <a:lnTo>
                        <a:pt x="313" y="221"/>
                      </a:lnTo>
                      <a:lnTo>
                        <a:pt x="317" y="211"/>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77" name="Freeform 73"/>
                <p:cNvSpPr>
                  <a:spLocks noEditPoints="1"/>
                </p:cNvSpPr>
                <p:nvPr/>
              </p:nvSpPr>
              <p:spPr bwMode="auto">
                <a:xfrm>
                  <a:off x="3231" y="2512"/>
                  <a:ext cx="303" cy="515"/>
                </a:xfrm>
                <a:custGeom>
                  <a:avLst/>
                  <a:gdLst/>
                  <a:ahLst/>
                  <a:cxnLst>
                    <a:cxn ang="0">
                      <a:pos x="203" y="6"/>
                    </a:cxn>
                    <a:cxn ang="0">
                      <a:pos x="196" y="0"/>
                    </a:cxn>
                    <a:cxn ang="0">
                      <a:pos x="67" y="11"/>
                    </a:cxn>
                    <a:cxn ang="0">
                      <a:pos x="59" y="24"/>
                    </a:cxn>
                    <a:cxn ang="0">
                      <a:pos x="54" y="31"/>
                    </a:cxn>
                    <a:cxn ang="0">
                      <a:pos x="57" y="36"/>
                    </a:cxn>
                    <a:cxn ang="0">
                      <a:pos x="51" y="41"/>
                    </a:cxn>
                    <a:cxn ang="0">
                      <a:pos x="52" y="53"/>
                    </a:cxn>
                    <a:cxn ang="0">
                      <a:pos x="41" y="60"/>
                    </a:cxn>
                    <a:cxn ang="0">
                      <a:pos x="36" y="72"/>
                    </a:cxn>
                    <a:cxn ang="0">
                      <a:pos x="32" y="75"/>
                    </a:cxn>
                    <a:cxn ang="0">
                      <a:pos x="22" y="91"/>
                    </a:cxn>
                    <a:cxn ang="0">
                      <a:pos x="26" y="103"/>
                    </a:cxn>
                    <a:cxn ang="0">
                      <a:pos x="20" y="109"/>
                    </a:cxn>
                    <a:cxn ang="0">
                      <a:pos x="18" y="112"/>
                    </a:cxn>
                    <a:cxn ang="0">
                      <a:pos x="15" y="122"/>
                    </a:cxn>
                    <a:cxn ang="0">
                      <a:pos x="20" y="127"/>
                    </a:cxn>
                    <a:cxn ang="0">
                      <a:pos x="22" y="136"/>
                    </a:cxn>
                    <a:cxn ang="0">
                      <a:pos x="23" y="145"/>
                    </a:cxn>
                    <a:cxn ang="0">
                      <a:pos x="26" y="155"/>
                    </a:cxn>
                    <a:cxn ang="0">
                      <a:pos x="21" y="165"/>
                    </a:cxn>
                    <a:cxn ang="0">
                      <a:pos x="23" y="169"/>
                    </a:cxn>
                    <a:cxn ang="0">
                      <a:pos x="23" y="179"/>
                    </a:cxn>
                    <a:cxn ang="0">
                      <a:pos x="23" y="192"/>
                    </a:cxn>
                    <a:cxn ang="0">
                      <a:pos x="30" y="200"/>
                    </a:cxn>
                    <a:cxn ang="0">
                      <a:pos x="28" y="204"/>
                    </a:cxn>
                    <a:cxn ang="0">
                      <a:pos x="36" y="215"/>
                    </a:cxn>
                    <a:cxn ang="0">
                      <a:pos x="41" y="219"/>
                    </a:cxn>
                    <a:cxn ang="0">
                      <a:pos x="28" y="225"/>
                    </a:cxn>
                    <a:cxn ang="0">
                      <a:pos x="36" y="229"/>
                    </a:cxn>
                    <a:cxn ang="0">
                      <a:pos x="27" y="238"/>
                    </a:cxn>
                    <a:cxn ang="0">
                      <a:pos x="21" y="253"/>
                    </a:cxn>
                    <a:cxn ang="0">
                      <a:pos x="18" y="262"/>
                    </a:cxn>
                    <a:cxn ang="0">
                      <a:pos x="7" y="274"/>
                    </a:cxn>
                    <a:cxn ang="0">
                      <a:pos x="7" y="281"/>
                    </a:cxn>
                    <a:cxn ang="0">
                      <a:pos x="7" y="296"/>
                    </a:cxn>
                    <a:cxn ang="0">
                      <a:pos x="2" y="306"/>
                    </a:cxn>
                    <a:cxn ang="0">
                      <a:pos x="0" y="321"/>
                    </a:cxn>
                    <a:cxn ang="0">
                      <a:pos x="125" y="313"/>
                    </a:cxn>
                    <a:cxn ang="0">
                      <a:pos x="119" y="336"/>
                    </a:cxn>
                    <a:cxn ang="0">
                      <a:pos x="130" y="352"/>
                    </a:cxn>
                    <a:cxn ang="0">
                      <a:pos x="134" y="365"/>
                    </a:cxn>
                    <a:cxn ang="0">
                      <a:pos x="143" y="372"/>
                    </a:cxn>
                    <a:cxn ang="0">
                      <a:pos x="154" y="364"/>
                    </a:cxn>
                    <a:cxn ang="0">
                      <a:pos x="159" y="360"/>
                    </a:cxn>
                    <a:cxn ang="0">
                      <a:pos x="173" y="356"/>
                    </a:cxn>
                    <a:cxn ang="0">
                      <a:pos x="178" y="352"/>
                    </a:cxn>
                    <a:cxn ang="0">
                      <a:pos x="196" y="356"/>
                    </a:cxn>
                    <a:cxn ang="0">
                      <a:pos x="212" y="356"/>
                    </a:cxn>
                    <a:cxn ang="0">
                      <a:pos x="196" y="365"/>
                    </a:cxn>
                    <a:cxn ang="0">
                      <a:pos x="196" y="364"/>
                    </a:cxn>
                  </a:cxnLst>
                  <a:rect l="0" t="0" r="r" b="b"/>
                  <a:pathLst>
                    <a:path w="215" h="372">
                      <a:moveTo>
                        <a:pt x="215" y="348"/>
                      </a:moveTo>
                      <a:lnTo>
                        <a:pt x="200" y="236"/>
                      </a:lnTo>
                      <a:lnTo>
                        <a:pt x="203" y="6"/>
                      </a:lnTo>
                      <a:lnTo>
                        <a:pt x="198" y="4"/>
                      </a:lnTo>
                      <a:lnTo>
                        <a:pt x="196" y="0"/>
                      </a:lnTo>
                      <a:lnTo>
                        <a:pt x="196" y="0"/>
                      </a:lnTo>
                      <a:lnTo>
                        <a:pt x="151" y="4"/>
                      </a:lnTo>
                      <a:lnTo>
                        <a:pt x="65" y="10"/>
                      </a:lnTo>
                      <a:lnTo>
                        <a:pt x="67" y="11"/>
                      </a:lnTo>
                      <a:lnTo>
                        <a:pt x="69" y="16"/>
                      </a:lnTo>
                      <a:lnTo>
                        <a:pt x="64" y="21"/>
                      </a:lnTo>
                      <a:lnTo>
                        <a:pt x="59" y="24"/>
                      </a:lnTo>
                      <a:lnTo>
                        <a:pt x="56" y="20"/>
                      </a:lnTo>
                      <a:lnTo>
                        <a:pt x="57" y="31"/>
                      </a:lnTo>
                      <a:lnTo>
                        <a:pt x="54" y="31"/>
                      </a:lnTo>
                      <a:lnTo>
                        <a:pt x="52" y="26"/>
                      </a:lnTo>
                      <a:lnTo>
                        <a:pt x="52" y="33"/>
                      </a:lnTo>
                      <a:lnTo>
                        <a:pt x="57" y="36"/>
                      </a:lnTo>
                      <a:lnTo>
                        <a:pt x="52" y="38"/>
                      </a:lnTo>
                      <a:lnTo>
                        <a:pt x="51" y="34"/>
                      </a:lnTo>
                      <a:lnTo>
                        <a:pt x="51" y="41"/>
                      </a:lnTo>
                      <a:lnTo>
                        <a:pt x="54" y="44"/>
                      </a:lnTo>
                      <a:lnTo>
                        <a:pt x="51" y="49"/>
                      </a:lnTo>
                      <a:lnTo>
                        <a:pt x="52" y="53"/>
                      </a:lnTo>
                      <a:lnTo>
                        <a:pt x="49" y="59"/>
                      </a:lnTo>
                      <a:lnTo>
                        <a:pt x="45" y="60"/>
                      </a:lnTo>
                      <a:lnTo>
                        <a:pt x="41" y="60"/>
                      </a:lnTo>
                      <a:lnTo>
                        <a:pt x="41" y="64"/>
                      </a:lnTo>
                      <a:lnTo>
                        <a:pt x="37" y="69"/>
                      </a:lnTo>
                      <a:lnTo>
                        <a:pt x="36" y="72"/>
                      </a:lnTo>
                      <a:lnTo>
                        <a:pt x="31" y="70"/>
                      </a:lnTo>
                      <a:lnTo>
                        <a:pt x="35" y="74"/>
                      </a:lnTo>
                      <a:lnTo>
                        <a:pt x="32" y="75"/>
                      </a:lnTo>
                      <a:lnTo>
                        <a:pt x="32" y="80"/>
                      </a:lnTo>
                      <a:lnTo>
                        <a:pt x="35" y="86"/>
                      </a:lnTo>
                      <a:lnTo>
                        <a:pt x="22" y="91"/>
                      </a:lnTo>
                      <a:lnTo>
                        <a:pt x="26" y="93"/>
                      </a:lnTo>
                      <a:lnTo>
                        <a:pt x="25" y="98"/>
                      </a:lnTo>
                      <a:lnTo>
                        <a:pt x="26" y="103"/>
                      </a:lnTo>
                      <a:lnTo>
                        <a:pt x="25" y="106"/>
                      </a:lnTo>
                      <a:lnTo>
                        <a:pt x="20" y="106"/>
                      </a:lnTo>
                      <a:lnTo>
                        <a:pt x="20" y="109"/>
                      </a:lnTo>
                      <a:lnTo>
                        <a:pt x="25" y="111"/>
                      </a:lnTo>
                      <a:lnTo>
                        <a:pt x="20" y="113"/>
                      </a:lnTo>
                      <a:lnTo>
                        <a:pt x="18" y="112"/>
                      </a:lnTo>
                      <a:lnTo>
                        <a:pt x="16" y="113"/>
                      </a:lnTo>
                      <a:lnTo>
                        <a:pt x="20" y="118"/>
                      </a:lnTo>
                      <a:lnTo>
                        <a:pt x="15" y="122"/>
                      </a:lnTo>
                      <a:lnTo>
                        <a:pt x="17" y="127"/>
                      </a:lnTo>
                      <a:lnTo>
                        <a:pt x="15" y="132"/>
                      </a:lnTo>
                      <a:lnTo>
                        <a:pt x="20" y="127"/>
                      </a:lnTo>
                      <a:lnTo>
                        <a:pt x="22" y="131"/>
                      </a:lnTo>
                      <a:lnTo>
                        <a:pt x="17" y="133"/>
                      </a:lnTo>
                      <a:lnTo>
                        <a:pt x="22" y="136"/>
                      </a:lnTo>
                      <a:lnTo>
                        <a:pt x="23" y="135"/>
                      </a:lnTo>
                      <a:lnTo>
                        <a:pt x="21" y="140"/>
                      </a:lnTo>
                      <a:lnTo>
                        <a:pt x="23" y="145"/>
                      </a:lnTo>
                      <a:lnTo>
                        <a:pt x="25" y="146"/>
                      </a:lnTo>
                      <a:lnTo>
                        <a:pt x="26" y="153"/>
                      </a:lnTo>
                      <a:lnTo>
                        <a:pt x="26" y="155"/>
                      </a:lnTo>
                      <a:lnTo>
                        <a:pt x="21" y="155"/>
                      </a:lnTo>
                      <a:lnTo>
                        <a:pt x="22" y="158"/>
                      </a:lnTo>
                      <a:lnTo>
                        <a:pt x="21" y="165"/>
                      </a:lnTo>
                      <a:lnTo>
                        <a:pt x="20" y="167"/>
                      </a:lnTo>
                      <a:lnTo>
                        <a:pt x="18" y="172"/>
                      </a:lnTo>
                      <a:lnTo>
                        <a:pt x="23" y="169"/>
                      </a:lnTo>
                      <a:lnTo>
                        <a:pt x="27" y="170"/>
                      </a:lnTo>
                      <a:lnTo>
                        <a:pt x="27" y="175"/>
                      </a:lnTo>
                      <a:lnTo>
                        <a:pt x="23" y="179"/>
                      </a:lnTo>
                      <a:lnTo>
                        <a:pt x="23" y="184"/>
                      </a:lnTo>
                      <a:lnTo>
                        <a:pt x="30" y="187"/>
                      </a:lnTo>
                      <a:lnTo>
                        <a:pt x="23" y="192"/>
                      </a:lnTo>
                      <a:lnTo>
                        <a:pt x="25" y="196"/>
                      </a:lnTo>
                      <a:lnTo>
                        <a:pt x="34" y="195"/>
                      </a:lnTo>
                      <a:lnTo>
                        <a:pt x="30" y="200"/>
                      </a:lnTo>
                      <a:lnTo>
                        <a:pt x="34" y="204"/>
                      </a:lnTo>
                      <a:lnTo>
                        <a:pt x="28" y="203"/>
                      </a:lnTo>
                      <a:lnTo>
                        <a:pt x="28" y="204"/>
                      </a:lnTo>
                      <a:lnTo>
                        <a:pt x="31" y="209"/>
                      </a:lnTo>
                      <a:lnTo>
                        <a:pt x="35" y="211"/>
                      </a:lnTo>
                      <a:lnTo>
                        <a:pt x="36" y="215"/>
                      </a:lnTo>
                      <a:lnTo>
                        <a:pt x="41" y="216"/>
                      </a:lnTo>
                      <a:lnTo>
                        <a:pt x="42" y="216"/>
                      </a:lnTo>
                      <a:lnTo>
                        <a:pt x="41" y="219"/>
                      </a:lnTo>
                      <a:lnTo>
                        <a:pt x="39" y="219"/>
                      </a:lnTo>
                      <a:lnTo>
                        <a:pt x="35" y="223"/>
                      </a:lnTo>
                      <a:lnTo>
                        <a:pt x="28" y="225"/>
                      </a:lnTo>
                      <a:lnTo>
                        <a:pt x="26" y="229"/>
                      </a:lnTo>
                      <a:lnTo>
                        <a:pt x="31" y="230"/>
                      </a:lnTo>
                      <a:lnTo>
                        <a:pt x="36" y="229"/>
                      </a:lnTo>
                      <a:lnTo>
                        <a:pt x="32" y="235"/>
                      </a:lnTo>
                      <a:lnTo>
                        <a:pt x="32" y="236"/>
                      </a:lnTo>
                      <a:lnTo>
                        <a:pt x="27" y="238"/>
                      </a:lnTo>
                      <a:lnTo>
                        <a:pt x="32" y="239"/>
                      </a:lnTo>
                      <a:lnTo>
                        <a:pt x="32" y="240"/>
                      </a:lnTo>
                      <a:lnTo>
                        <a:pt x="21" y="253"/>
                      </a:lnTo>
                      <a:lnTo>
                        <a:pt x="17" y="254"/>
                      </a:lnTo>
                      <a:lnTo>
                        <a:pt x="15" y="259"/>
                      </a:lnTo>
                      <a:lnTo>
                        <a:pt x="18" y="262"/>
                      </a:lnTo>
                      <a:lnTo>
                        <a:pt x="13" y="267"/>
                      </a:lnTo>
                      <a:lnTo>
                        <a:pt x="12" y="270"/>
                      </a:lnTo>
                      <a:lnTo>
                        <a:pt x="7" y="274"/>
                      </a:lnTo>
                      <a:lnTo>
                        <a:pt x="12" y="274"/>
                      </a:lnTo>
                      <a:lnTo>
                        <a:pt x="11" y="277"/>
                      </a:lnTo>
                      <a:lnTo>
                        <a:pt x="7" y="281"/>
                      </a:lnTo>
                      <a:lnTo>
                        <a:pt x="8" y="291"/>
                      </a:lnTo>
                      <a:lnTo>
                        <a:pt x="3" y="291"/>
                      </a:lnTo>
                      <a:lnTo>
                        <a:pt x="7" y="296"/>
                      </a:lnTo>
                      <a:lnTo>
                        <a:pt x="6" y="299"/>
                      </a:lnTo>
                      <a:lnTo>
                        <a:pt x="0" y="301"/>
                      </a:lnTo>
                      <a:lnTo>
                        <a:pt x="2" y="306"/>
                      </a:lnTo>
                      <a:lnTo>
                        <a:pt x="1" y="311"/>
                      </a:lnTo>
                      <a:lnTo>
                        <a:pt x="5" y="316"/>
                      </a:lnTo>
                      <a:lnTo>
                        <a:pt x="0" y="321"/>
                      </a:lnTo>
                      <a:lnTo>
                        <a:pt x="64" y="317"/>
                      </a:lnTo>
                      <a:lnTo>
                        <a:pt x="124" y="312"/>
                      </a:lnTo>
                      <a:lnTo>
                        <a:pt x="125" y="313"/>
                      </a:lnTo>
                      <a:lnTo>
                        <a:pt x="124" y="318"/>
                      </a:lnTo>
                      <a:lnTo>
                        <a:pt x="120" y="328"/>
                      </a:lnTo>
                      <a:lnTo>
                        <a:pt x="119" y="336"/>
                      </a:lnTo>
                      <a:lnTo>
                        <a:pt x="120" y="341"/>
                      </a:lnTo>
                      <a:lnTo>
                        <a:pt x="124" y="346"/>
                      </a:lnTo>
                      <a:lnTo>
                        <a:pt x="130" y="352"/>
                      </a:lnTo>
                      <a:lnTo>
                        <a:pt x="132" y="357"/>
                      </a:lnTo>
                      <a:lnTo>
                        <a:pt x="135" y="362"/>
                      </a:lnTo>
                      <a:lnTo>
                        <a:pt x="134" y="365"/>
                      </a:lnTo>
                      <a:lnTo>
                        <a:pt x="137" y="369"/>
                      </a:lnTo>
                      <a:lnTo>
                        <a:pt x="140" y="371"/>
                      </a:lnTo>
                      <a:lnTo>
                        <a:pt x="143" y="372"/>
                      </a:lnTo>
                      <a:lnTo>
                        <a:pt x="148" y="372"/>
                      </a:lnTo>
                      <a:lnTo>
                        <a:pt x="149" y="367"/>
                      </a:lnTo>
                      <a:lnTo>
                        <a:pt x="154" y="364"/>
                      </a:lnTo>
                      <a:lnTo>
                        <a:pt x="156" y="361"/>
                      </a:lnTo>
                      <a:lnTo>
                        <a:pt x="156" y="361"/>
                      </a:lnTo>
                      <a:lnTo>
                        <a:pt x="159" y="360"/>
                      </a:lnTo>
                      <a:lnTo>
                        <a:pt x="158" y="361"/>
                      </a:lnTo>
                      <a:lnTo>
                        <a:pt x="163" y="360"/>
                      </a:lnTo>
                      <a:lnTo>
                        <a:pt x="173" y="356"/>
                      </a:lnTo>
                      <a:lnTo>
                        <a:pt x="183" y="355"/>
                      </a:lnTo>
                      <a:lnTo>
                        <a:pt x="184" y="352"/>
                      </a:lnTo>
                      <a:lnTo>
                        <a:pt x="178" y="352"/>
                      </a:lnTo>
                      <a:lnTo>
                        <a:pt x="186" y="351"/>
                      </a:lnTo>
                      <a:lnTo>
                        <a:pt x="191" y="355"/>
                      </a:lnTo>
                      <a:lnTo>
                        <a:pt x="196" y="356"/>
                      </a:lnTo>
                      <a:lnTo>
                        <a:pt x="201" y="355"/>
                      </a:lnTo>
                      <a:lnTo>
                        <a:pt x="202" y="352"/>
                      </a:lnTo>
                      <a:lnTo>
                        <a:pt x="212" y="356"/>
                      </a:lnTo>
                      <a:lnTo>
                        <a:pt x="215" y="351"/>
                      </a:lnTo>
                      <a:lnTo>
                        <a:pt x="215" y="348"/>
                      </a:lnTo>
                      <a:close/>
                      <a:moveTo>
                        <a:pt x="196" y="365"/>
                      </a:moveTo>
                      <a:lnTo>
                        <a:pt x="200" y="365"/>
                      </a:lnTo>
                      <a:lnTo>
                        <a:pt x="205" y="365"/>
                      </a:lnTo>
                      <a:lnTo>
                        <a:pt x="196" y="364"/>
                      </a:lnTo>
                      <a:lnTo>
                        <a:pt x="196" y="365"/>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78" name="Freeform 74"/>
                <p:cNvSpPr>
                  <a:spLocks noEditPoints="1"/>
                </p:cNvSpPr>
                <p:nvPr/>
              </p:nvSpPr>
              <p:spPr bwMode="auto">
                <a:xfrm>
                  <a:off x="3540" y="1344"/>
                  <a:ext cx="326" cy="443"/>
                </a:xfrm>
                <a:custGeom>
                  <a:avLst/>
                  <a:gdLst/>
                  <a:ahLst/>
                  <a:cxnLst>
                    <a:cxn ang="0">
                      <a:pos x="234" y="193"/>
                    </a:cxn>
                    <a:cxn ang="0">
                      <a:pos x="227" y="179"/>
                    </a:cxn>
                    <a:cxn ang="0">
                      <a:pos x="219" y="154"/>
                    </a:cxn>
                    <a:cxn ang="0">
                      <a:pos x="203" y="121"/>
                    </a:cxn>
                    <a:cxn ang="0">
                      <a:pos x="185" y="123"/>
                    </a:cxn>
                    <a:cxn ang="0">
                      <a:pos x="172" y="132"/>
                    </a:cxn>
                    <a:cxn ang="0">
                      <a:pos x="165" y="149"/>
                    </a:cxn>
                    <a:cxn ang="0">
                      <a:pos x="155" y="156"/>
                    </a:cxn>
                    <a:cxn ang="0">
                      <a:pos x="143" y="144"/>
                    </a:cxn>
                    <a:cxn ang="0">
                      <a:pos x="154" y="128"/>
                    </a:cxn>
                    <a:cxn ang="0">
                      <a:pos x="160" y="106"/>
                    </a:cxn>
                    <a:cxn ang="0">
                      <a:pos x="168" y="83"/>
                    </a:cxn>
                    <a:cxn ang="0">
                      <a:pos x="164" y="59"/>
                    </a:cxn>
                    <a:cxn ang="0">
                      <a:pos x="158" y="45"/>
                    </a:cxn>
                    <a:cxn ang="0">
                      <a:pos x="160" y="38"/>
                    </a:cxn>
                    <a:cxn ang="0">
                      <a:pos x="149" y="25"/>
                    </a:cxn>
                    <a:cxn ang="0">
                      <a:pos x="129" y="20"/>
                    </a:cxn>
                    <a:cxn ang="0">
                      <a:pos x="115" y="16"/>
                    </a:cxn>
                    <a:cxn ang="0">
                      <a:pos x="102" y="6"/>
                    </a:cxn>
                    <a:cxn ang="0">
                      <a:pos x="89" y="4"/>
                    </a:cxn>
                    <a:cxn ang="0">
                      <a:pos x="75" y="4"/>
                    </a:cxn>
                    <a:cxn ang="0">
                      <a:pos x="63" y="16"/>
                    </a:cxn>
                    <a:cxn ang="0">
                      <a:pos x="70" y="29"/>
                    </a:cxn>
                    <a:cxn ang="0">
                      <a:pos x="58" y="37"/>
                    </a:cxn>
                    <a:cxn ang="0">
                      <a:pos x="53" y="60"/>
                    </a:cxn>
                    <a:cxn ang="0">
                      <a:pos x="51" y="76"/>
                    </a:cxn>
                    <a:cxn ang="0">
                      <a:pos x="48" y="66"/>
                    </a:cxn>
                    <a:cxn ang="0">
                      <a:pos x="41" y="81"/>
                    </a:cxn>
                    <a:cxn ang="0">
                      <a:pos x="39" y="66"/>
                    </a:cxn>
                    <a:cxn ang="0">
                      <a:pos x="38" y="53"/>
                    </a:cxn>
                    <a:cxn ang="0">
                      <a:pos x="32" y="67"/>
                    </a:cxn>
                    <a:cxn ang="0">
                      <a:pos x="17" y="79"/>
                    </a:cxn>
                    <a:cxn ang="0">
                      <a:pos x="9" y="92"/>
                    </a:cxn>
                    <a:cxn ang="0">
                      <a:pos x="12" y="115"/>
                    </a:cxn>
                    <a:cxn ang="0">
                      <a:pos x="2" y="140"/>
                    </a:cxn>
                    <a:cxn ang="0">
                      <a:pos x="8" y="164"/>
                    </a:cxn>
                    <a:cxn ang="0">
                      <a:pos x="3" y="177"/>
                    </a:cxn>
                    <a:cxn ang="0">
                      <a:pos x="19" y="206"/>
                    </a:cxn>
                    <a:cxn ang="0">
                      <a:pos x="28" y="255"/>
                    </a:cxn>
                    <a:cxn ang="0">
                      <a:pos x="18" y="288"/>
                    </a:cxn>
                    <a:cxn ang="0">
                      <a:pos x="8" y="313"/>
                    </a:cxn>
                    <a:cxn ang="0">
                      <a:pos x="4" y="320"/>
                    </a:cxn>
                    <a:cxn ang="0">
                      <a:pos x="116" y="311"/>
                    </a:cxn>
                    <a:cxn ang="0">
                      <a:pos x="194" y="288"/>
                    </a:cxn>
                    <a:cxn ang="0">
                      <a:pos x="204" y="254"/>
                    </a:cxn>
                    <a:cxn ang="0">
                      <a:pos x="212" y="247"/>
                    </a:cxn>
                    <a:cxn ang="0">
                      <a:pos x="218" y="227"/>
                    </a:cxn>
                    <a:cxn ang="0">
                      <a:pos x="227" y="223"/>
                    </a:cxn>
                    <a:cxn ang="0">
                      <a:pos x="231" y="228"/>
                    </a:cxn>
                    <a:cxn ang="0">
                      <a:pos x="233" y="208"/>
                    </a:cxn>
                    <a:cxn ang="0">
                      <a:pos x="41" y="9"/>
                    </a:cxn>
                    <a:cxn ang="0">
                      <a:pos x="36" y="21"/>
                    </a:cxn>
                  </a:cxnLst>
                  <a:rect l="0" t="0" r="r" b="b"/>
                  <a:pathLst>
                    <a:path w="236" h="320">
                      <a:moveTo>
                        <a:pt x="233" y="198"/>
                      </a:moveTo>
                      <a:lnTo>
                        <a:pt x="236" y="196"/>
                      </a:lnTo>
                      <a:lnTo>
                        <a:pt x="234" y="193"/>
                      </a:lnTo>
                      <a:lnTo>
                        <a:pt x="234" y="193"/>
                      </a:lnTo>
                      <a:lnTo>
                        <a:pt x="229" y="185"/>
                      </a:lnTo>
                      <a:lnTo>
                        <a:pt x="227" y="179"/>
                      </a:lnTo>
                      <a:lnTo>
                        <a:pt x="224" y="169"/>
                      </a:lnTo>
                      <a:lnTo>
                        <a:pt x="222" y="159"/>
                      </a:lnTo>
                      <a:lnTo>
                        <a:pt x="219" y="154"/>
                      </a:lnTo>
                      <a:lnTo>
                        <a:pt x="213" y="135"/>
                      </a:lnTo>
                      <a:lnTo>
                        <a:pt x="208" y="125"/>
                      </a:lnTo>
                      <a:lnTo>
                        <a:pt x="203" y="121"/>
                      </a:lnTo>
                      <a:lnTo>
                        <a:pt x="199" y="118"/>
                      </a:lnTo>
                      <a:lnTo>
                        <a:pt x="193" y="117"/>
                      </a:lnTo>
                      <a:lnTo>
                        <a:pt x="185" y="123"/>
                      </a:lnTo>
                      <a:lnTo>
                        <a:pt x="182" y="125"/>
                      </a:lnTo>
                      <a:lnTo>
                        <a:pt x="177" y="130"/>
                      </a:lnTo>
                      <a:lnTo>
                        <a:pt x="172" y="132"/>
                      </a:lnTo>
                      <a:lnTo>
                        <a:pt x="173" y="136"/>
                      </a:lnTo>
                      <a:lnTo>
                        <a:pt x="170" y="145"/>
                      </a:lnTo>
                      <a:lnTo>
                        <a:pt x="165" y="149"/>
                      </a:lnTo>
                      <a:lnTo>
                        <a:pt x="163" y="154"/>
                      </a:lnTo>
                      <a:lnTo>
                        <a:pt x="159" y="159"/>
                      </a:lnTo>
                      <a:lnTo>
                        <a:pt x="155" y="156"/>
                      </a:lnTo>
                      <a:lnTo>
                        <a:pt x="149" y="156"/>
                      </a:lnTo>
                      <a:lnTo>
                        <a:pt x="144" y="150"/>
                      </a:lnTo>
                      <a:lnTo>
                        <a:pt x="143" y="144"/>
                      </a:lnTo>
                      <a:lnTo>
                        <a:pt x="144" y="133"/>
                      </a:lnTo>
                      <a:lnTo>
                        <a:pt x="149" y="130"/>
                      </a:lnTo>
                      <a:lnTo>
                        <a:pt x="154" y="128"/>
                      </a:lnTo>
                      <a:lnTo>
                        <a:pt x="159" y="121"/>
                      </a:lnTo>
                      <a:lnTo>
                        <a:pt x="159" y="111"/>
                      </a:lnTo>
                      <a:lnTo>
                        <a:pt x="160" y="106"/>
                      </a:lnTo>
                      <a:lnTo>
                        <a:pt x="165" y="103"/>
                      </a:lnTo>
                      <a:lnTo>
                        <a:pt x="170" y="98"/>
                      </a:lnTo>
                      <a:lnTo>
                        <a:pt x="168" y="83"/>
                      </a:lnTo>
                      <a:lnTo>
                        <a:pt x="169" y="73"/>
                      </a:lnTo>
                      <a:lnTo>
                        <a:pt x="167" y="64"/>
                      </a:lnTo>
                      <a:lnTo>
                        <a:pt x="164" y="59"/>
                      </a:lnTo>
                      <a:lnTo>
                        <a:pt x="159" y="55"/>
                      </a:lnTo>
                      <a:lnTo>
                        <a:pt x="156" y="52"/>
                      </a:lnTo>
                      <a:lnTo>
                        <a:pt x="158" y="45"/>
                      </a:lnTo>
                      <a:lnTo>
                        <a:pt x="163" y="44"/>
                      </a:lnTo>
                      <a:lnTo>
                        <a:pt x="163" y="39"/>
                      </a:lnTo>
                      <a:lnTo>
                        <a:pt x="160" y="38"/>
                      </a:lnTo>
                      <a:lnTo>
                        <a:pt x="156" y="33"/>
                      </a:lnTo>
                      <a:lnTo>
                        <a:pt x="155" y="28"/>
                      </a:lnTo>
                      <a:lnTo>
                        <a:pt x="149" y="25"/>
                      </a:lnTo>
                      <a:lnTo>
                        <a:pt x="145" y="25"/>
                      </a:lnTo>
                      <a:lnTo>
                        <a:pt x="140" y="23"/>
                      </a:lnTo>
                      <a:lnTo>
                        <a:pt x="129" y="20"/>
                      </a:lnTo>
                      <a:lnTo>
                        <a:pt x="125" y="18"/>
                      </a:lnTo>
                      <a:lnTo>
                        <a:pt x="120" y="18"/>
                      </a:lnTo>
                      <a:lnTo>
                        <a:pt x="115" y="16"/>
                      </a:lnTo>
                      <a:lnTo>
                        <a:pt x="112" y="11"/>
                      </a:lnTo>
                      <a:lnTo>
                        <a:pt x="107" y="9"/>
                      </a:lnTo>
                      <a:lnTo>
                        <a:pt x="102" y="6"/>
                      </a:lnTo>
                      <a:lnTo>
                        <a:pt x="99" y="8"/>
                      </a:lnTo>
                      <a:lnTo>
                        <a:pt x="94" y="8"/>
                      </a:lnTo>
                      <a:lnTo>
                        <a:pt x="89" y="4"/>
                      </a:lnTo>
                      <a:lnTo>
                        <a:pt x="85" y="3"/>
                      </a:lnTo>
                      <a:lnTo>
                        <a:pt x="80" y="0"/>
                      </a:lnTo>
                      <a:lnTo>
                        <a:pt x="75" y="4"/>
                      </a:lnTo>
                      <a:lnTo>
                        <a:pt x="70" y="6"/>
                      </a:lnTo>
                      <a:lnTo>
                        <a:pt x="67" y="11"/>
                      </a:lnTo>
                      <a:lnTo>
                        <a:pt x="63" y="16"/>
                      </a:lnTo>
                      <a:lnTo>
                        <a:pt x="63" y="21"/>
                      </a:lnTo>
                      <a:lnTo>
                        <a:pt x="65" y="27"/>
                      </a:lnTo>
                      <a:lnTo>
                        <a:pt x="70" y="29"/>
                      </a:lnTo>
                      <a:lnTo>
                        <a:pt x="70" y="34"/>
                      </a:lnTo>
                      <a:lnTo>
                        <a:pt x="63" y="34"/>
                      </a:lnTo>
                      <a:lnTo>
                        <a:pt x="58" y="37"/>
                      </a:lnTo>
                      <a:lnTo>
                        <a:pt x="53" y="40"/>
                      </a:lnTo>
                      <a:lnTo>
                        <a:pt x="51" y="45"/>
                      </a:lnTo>
                      <a:lnTo>
                        <a:pt x="53" y="60"/>
                      </a:lnTo>
                      <a:lnTo>
                        <a:pt x="53" y="66"/>
                      </a:lnTo>
                      <a:lnTo>
                        <a:pt x="52" y="71"/>
                      </a:lnTo>
                      <a:lnTo>
                        <a:pt x="51" y="76"/>
                      </a:lnTo>
                      <a:lnTo>
                        <a:pt x="47" y="81"/>
                      </a:lnTo>
                      <a:lnTo>
                        <a:pt x="48" y="76"/>
                      </a:lnTo>
                      <a:lnTo>
                        <a:pt x="48" y="66"/>
                      </a:lnTo>
                      <a:lnTo>
                        <a:pt x="46" y="66"/>
                      </a:lnTo>
                      <a:lnTo>
                        <a:pt x="44" y="76"/>
                      </a:lnTo>
                      <a:lnTo>
                        <a:pt x="41" y="81"/>
                      </a:lnTo>
                      <a:lnTo>
                        <a:pt x="41" y="76"/>
                      </a:lnTo>
                      <a:lnTo>
                        <a:pt x="42" y="72"/>
                      </a:lnTo>
                      <a:lnTo>
                        <a:pt x="39" y="66"/>
                      </a:lnTo>
                      <a:lnTo>
                        <a:pt x="41" y="63"/>
                      </a:lnTo>
                      <a:lnTo>
                        <a:pt x="43" y="49"/>
                      </a:lnTo>
                      <a:lnTo>
                        <a:pt x="38" y="53"/>
                      </a:lnTo>
                      <a:lnTo>
                        <a:pt x="36" y="58"/>
                      </a:lnTo>
                      <a:lnTo>
                        <a:pt x="33" y="62"/>
                      </a:lnTo>
                      <a:lnTo>
                        <a:pt x="32" y="67"/>
                      </a:lnTo>
                      <a:lnTo>
                        <a:pt x="28" y="72"/>
                      </a:lnTo>
                      <a:lnTo>
                        <a:pt x="23" y="71"/>
                      </a:lnTo>
                      <a:lnTo>
                        <a:pt x="17" y="79"/>
                      </a:lnTo>
                      <a:lnTo>
                        <a:pt x="18" y="84"/>
                      </a:lnTo>
                      <a:lnTo>
                        <a:pt x="13" y="88"/>
                      </a:lnTo>
                      <a:lnTo>
                        <a:pt x="9" y="92"/>
                      </a:lnTo>
                      <a:lnTo>
                        <a:pt x="12" y="102"/>
                      </a:lnTo>
                      <a:lnTo>
                        <a:pt x="11" y="110"/>
                      </a:lnTo>
                      <a:lnTo>
                        <a:pt x="12" y="115"/>
                      </a:lnTo>
                      <a:lnTo>
                        <a:pt x="12" y="120"/>
                      </a:lnTo>
                      <a:lnTo>
                        <a:pt x="5" y="135"/>
                      </a:lnTo>
                      <a:lnTo>
                        <a:pt x="2" y="140"/>
                      </a:lnTo>
                      <a:lnTo>
                        <a:pt x="0" y="145"/>
                      </a:lnTo>
                      <a:lnTo>
                        <a:pt x="4" y="149"/>
                      </a:lnTo>
                      <a:lnTo>
                        <a:pt x="8" y="164"/>
                      </a:lnTo>
                      <a:lnTo>
                        <a:pt x="4" y="169"/>
                      </a:lnTo>
                      <a:lnTo>
                        <a:pt x="2" y="174"/>
                      </a:lnTo>
                      <a:lnTo>
                        <a:pt x="3" y="177"/>
                      </a:lnTo>
                      <a:lnTo>
                        <a:pt x="17" y="204"/>
                      </a:lnTo>
                      <a:lnTo>
                        <a:pt x="22" y="201"/>
                      </a:lnTo>
                      <a:lnTo>
                        <a:pt x="19" y="206"/>
                      </a:lnTo>
                      <a:lnTo>
                        <a:pt x="26" y="222"/>
                      </a:lnTo>
                      <a:lnTo>
                        <a:pt x="28" y="242"/>
                      </a:lnTo>
                      <a:lnTo>
                        <a:pt x="28" y="255"/>
                      </a:lnTo>
                      <a:lnTo>
                        <a:pt x="26" y="273"/>
                      </a:lnTo>
                      <a:lnTo>
                        <a:pt x="23" y="279"/>
                      </a:lnTo>
                      <a:lnTo>
                        <a:pt x="18" y="288"/>
                      </a:lnTo>
                      <a:lnTo>
                        <a:pt x="14" y="303"/>
                      </a:lnTo>
                      <a:lnTo>
                        <a:pt x="12" y="308"/>
                      </a:lnTo>
                      <a:lnTo>
                        <a:pt x="8" y="313"/>
                      </a:lnTo>
                      <a:lnTo>
                        <a:pt x="4" y="317"/>
                      </a:lnTo>
                      <a:lnTo>
                        <a:pt x="2" y="320"/>
                      </a:lnTo>
                      <a:lnTo>
                        <a:pt x="4" y="320"/>
                      </a:lnTo>
                      <a:lnTo>
                        <a:pt x="32" y="316"/>
                      </a:lnTo>
                      <a:lnTo>
                        <a:pt x="111" y="306"/>
                      </a:lnTo>
                      <a:lnTo>
                        <a:pt x="116" y="311"/>
                      </a:lnTo>
                      <a:lnTo>
                        <a:pt x="168" y="302"/>
                      </a:lnTo>
                      <a:lnTo>
                        <a:pt x="190" y="297"/>
                      </a:lnTo>
                      <a:lnTo>
                        <a:pt x="194" y="288"/>
                      </a:lnTo>
                      <a:lnTo>
                        <a:pt x="203" y="273"/>
                      </a:lnTo>
                      <a:lnTo>
                        <a:pt x="203" y="258"/>
                      </a:lnTo>
                      <a:lnTo>
                        <a:pt x="204" y="254"/>
                      </a:lnTo>
                      <a:lnTo>
                        <a:pt x="206" y="252"/>
                      </a:lnTo>
                      <a:lnTo>
                        <a:pt x="207" y="250"/>
                      </a:lnTo>
                      <a:lnTo>
                        <a:pt x="212" y="247"/>
                      </a:lnTo>
                      <a:lnTo>
                        <a:pt x="216" y="242"/>
                      </a:lnTo>
                      <a:lnTo>
                        <a:pt x="216" y="232"/>
                      </a:lnTo>
                      <a:lnTo>
                        <a:pt x="218" y="227"/>
                      </a:lnTo>
                      <a:lnTo>
                        <a:pt x="219" y="223"/>
                      </a:lnTo>
                      <a:lnTo>
                        <a:pt x="224" y="220"/>
                      </a:lnTo>
                      <a:lnTo>
                        <a:pt x="227" y="223"/>
                      </a:lnTo>
                      <a:lnTo>
                        <a:pt x="228" y="228"/>
                      </a:lnTo>
                      <a:lnTo>
                        <a:pt x="227" y="229"/>
                      </a:lnTo>
                      <a:lnTo>
                        <a:pt x="231" y="228"/>
                      </a:lnTo>
                      <a:lnTo>
                        <a:pt x="233" y="223"/>
                      </a:lnTo>
                      <a:lnTo>
                        <a:pt x="234" y="213"/>
                      </a:lnTo>
                      <a:lnTo>
                        <a:pt x="233" y="208"/>
                      </a:lnTo>
                      <a:lnTo>
                        <a:pt x="233" y="198"/>
                      </a:lnTo>
                      <a:close/>
                      <a:moveTo>
                        <a:pt x="41" y="10"/>
                      </a:moveTo>
                      <a:lnTo>
                        <a:pt x="41" y="9"/>
                      </a:lnTo>
                      <a:lnTo>
                        <a:pt x="37" y="11"/>
                      </a:lnTo>
                      <a:lnTo>
                        <a:pt x="36" y="16"/>
                      </a:lnTo>
                      <a:lnTo>
                        <a:pt x="36" y="21"/>
                      </a:lnTo>
                      <a:lnTo>
                        <a:pt x="41" y="20"/>
                      </a:lnTo>
                      <a:lnTo>
                        <a:pt x="41" y="10"/>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79" name="Freeform 75"/>
                <p:cNvSpPr>
                  <a:spLocks noEditPoints="1"/>
                </p:cNvSpPr>
                <p:nvPr/>
              </p:nvSpPr>
              <p:spPr bwMode="auto">
                <a:xfrm>
                  <a:off x="3231" y="1195"/>
                  <a:ext cx="510" cy="245"/>
                </a:xfrm>
                <a:custGeom>
                  <a:avLst/>
                  <a:gdLst/>
                  <a:ahLst/>
                  <a:cxnLst>
                    <a:cxn ang="0">
                      <a:pos x="332" y="75"/>
                    </a:cxn>
                    <a:cxn ang="0">
                      <a:pos x="325" y="67"/>
                    </a:cxn>
                    <a:cxn ang="0">
                      <a:pos x="317" y="53"/>
                    </a:cxn>
                    <a:cxn ang="0">
                      <a:pos x="310" y="58"/>
                    </a:cxn>
                    <a:cxn ang="0">
                      <a:pos x="293" y="59"/>
                    </a:cxn>
                    <a:cxn ang="0">
                      <a:pos x="280" y="36"/>
                    </a:cxn>
                    <a:cxn ang="0">
                      <a:pos x="256" y="45"/>
                    </a:cxn>
                    <a:cxn ang="0">
                      <a:pos x="227" y="50"/>
                    </a:cxn>
                    <a:cxn ang="0">
                      <a:pos x="205" y="63"/>
                    </a:cxn>
                    <a:cxn ang="0">
                      <a:pos x="188" y="70"/>
                    </a:cxn>
                    <a:cxn ang="0">
                      <a:pos x="167" y="70"/>
                    </a:cxn>
                    <a:cxn ang="0">
                      <a:pos x="154" y="63"/>
                    </a:cxn>
                    <a:cxn ang="0">
                      <a:pos x="138" y="48"/>
                    </a:cxn>
                    <a:cxn ang="0">
                      <a:pos x="119" y="43"/>
                    </a:cxn>
                    <a:cxn ang="0">
                      <a:pos x="108" y="50"/>
                    </a:cxn>
                    <a:cxn ang="0">
                      <a:pos x="103" y="48"/>
                    </a:cxn>
                    <a:cxn ang="0">
                      <a:pos x="99" y="50"/>
                    </a:cxn>
                    <a:cxn ang="0">
                      <a:pos x="88" y="29"/>
                    </a:cxn>
                    <a:cxn ang="0">
                      <a:pos x="71" y="40"/>
                    </a:cxn>
                    <a:cxn ang="0">
                      <a:pos x="52" y="53"/>
                    </a:cxn>
                    <a:cxn ang="0">
                      <a:pos x="37" y="57"/>
                    </a:cxn>
                    <a:cxn ang="0">
                      <a:pos x="18" y="69"/>
                    </a:cxn>
                    <a:cxn ang="0">
                      <a:pos x="1" y="80"/>
                    </a:cxn>
                    <a:cxn ang="0">
                      <a:pos x="17" y="96"/>
                    </a:cxn>
                    <a:cxn ang="0">
                      <a:pos x="88" y="113"/>
                    </a:cxn>
                    <a:cxn ang="0">
                      <a:pos x="106" y="114"/>
                    </a:cxn>
                    <a:cxn ang="0">
                      <a:pos x="125" y="128"/>
                    </a:cxn>
                    <a:cxn ang="0">
                      <a:pos x="143" y="136"/>
                    </a:cxn>
                    <a:cxn ang="0">
                      <a:pos x="143" y="151"/>
                    </a:cxn>
                    <a:cxn ang="0">
                      <a:pos x="147" y="158"/>
                    </a:cxn>
                    <a:cxn ang="0">
                      <a:pos x="151" y="172"/>
                    </a:cxn>
                    <a:cxn ang="0">
                      <a:pos x="157" y="177"/>
                    </a:cxn>
                    <a:cxn ang="0">
                      <a:pos x="169" y="151"/>
                    </a:cxn>
                    <a:cxn ang="0">
                      <a:pos x="179" y="131"/>
                    </a:cxn>
                    <a:cxn ang="0">
                      <a:pos x="183" y="118"/>
                    </a:cxn>
                    <a:cxn ang="0">
                      <a:pos x="192" y="124"/>
                    </a:cxn>
                    <a:cxn ang="0">
                      <a:pos x="203" y="114"/>
                    </a:cxn>
                    <a:cxn ang="0">
                      <a:pos x="202" y="124"/>
                    </a:cxn>
                    <a:cxn ang="0">
                      <a:pos x="208" y="126"/>
                    </a:cxn>
                    <a:cxn ang="0">
                      <a:pos x="218" y="112"/>
                    </a:cxn>
                    <a:cxn ang="0">
                      <a:pos x="230" y="104"/>
                    </a:cxn>
                    <a:cxn ang="0">
                      <a:pos x="249" y="102"/>
                    </a:cxn>
                    <a:cxn ang="0">
                      <a:pos x="267" y="89"/>
                    </a:cxn>
                    <a:cxn ang="0">
                      <a:pos x="288" y="94"/>
                    </a:cxn>
                    <a:cxn ang="0">
                      <a:pos x="303" y="96"/>
                    </a:cxn>
                    <a:cxn ang="0">
                      <a:pos x="313" y="92"/>
                    </a:cxn>
                    <a:cxn ang="0">
                      <a:pos x="345" y="89"/>
                    </a:cxn>
                    <a:cxn ang="0">
                      <a:pos x="100" y="29"/>
                    </a:cxn>
                    <a:cxn ang="0">
                      <a:pos x="96" y="34"/>
                    </a:cxn>
                    <a:cxn ang="0">
                      <a:pos x="117" y="16"/>
                    </a:cxn>
                    <a:cxn ang="0">
                      <a:pos x="129" y="6"/>
                    </a:cxn>
                    <a:cxn ang="0">
                      <a:pos x="119" y="0"/>
                    </a:cxn>
                    <a:cxn ang="0">
                      <a:pos x="91" y="20"/>
                    </a:cxn>
                    <a:cxn ang="0">
                      <a:pos x="100" y="29"/>
                    </a:cxn>
                    <a:cxn ang="0">
                      <a:pos x="354" y="78"/>
                    </a:cxn>
                    <a:cxn ang="0">
                      <a:pos x="347" y="88"/>
                    </a:cxn>
                    <a:cxn ang="0">
                      <a:pos x="361" y="90"/>
                    </a:cxn>
                  </a:cxnLst>
                  <a:rect l="0" t="0" r="r" b="b"/>
                  <a:pathLst>
                    <a:path w="367" h="177">
                      <a:moveTo>
                        <a:pt x="338" y="82"/>
                      </a:moveTo>
                      <a:lnTo>
                        <a:pt x="337" y="78"/>
                      </a:lnTo>
                      <a:lnTo>
                        <a:pt x="332" y="75"/>
                      </a:lnTo>
                      <a:lnTo>
                        <a:pt x="330" y="75"/>
                      </a:lnTo>
                      <a:lnTo>
                        <a:pt x="327" y="72"/>
                      </a:lnTo>
                      <a:lnTo>
                        <a:pt x="325" y="67"/>
                      </a:lnTo>
                      <a:lnTo>
                        <a:pt x="324" y="62"/>
                      </a:lnTo>
                      <a:lnTo>
                        <a:pt x="322" y="57"/>
                      </a:lnTo>
                      <a:lnTo>
                        <a:pt x="317" y="53"/>
                      </a:lnTo>
                      <a:lnTo>
                        <a:pt x="314" y="53"/>
                      </a:lnTo>
                      <a:lnTo>
                        <a:pt x="313" y="54"/>
                      </a:lnTo>
                      <a:lnTo>
                        <a:pt x="310" y="58"/>
                      </a:lnTo>
                      <a:lnTo>
                        <a:pt x="305" y="60"/>
                      </a:lnTo>
                      <a:lnTo>
                        <a:pt x="303" y="55"/>
                      </a:lnTo>
                      <a:lnTo>
                        <a:pt x="293" y="59"/>
                      </a:lnTo>
                      <a:lnTo>
                        <a:pt x="283" y="58"/>
                      </a:lnTo>
                      <a:lnTo>
                        <a:pt x="280" y="54"/>
                      </a:lnTo>
                      <a:lnTo>
                        <a:pt x="280" y="36"/>
                      </a:lnTo>
                      <a:lnTo>
                        <a:pt x="271" y="38"/>
                      </a:lnTo>
                      <a:lnTo>
                        <a:pt x="266" y="40"/>
                      </a:lnTo>
                      <a:lnTo>
                        <a:pt x="256" y="45"/>
                      </a:lnTo>
                      <a:lnTo>
                        <a:pt x="252" y="46"/>
                      </a:lnTo>
                      <a:lnTo>
                        <a:pt x="232" y="48"/>
                      </a:lnTo>
                      <a:lnTo>
                        <a:pt x="227" y="50"/>
                      </a:lnTo>
                      <a:lnTo>
                        <a:pt x="220" y="52"/>
                      </a:lnTo>
                      <a:lnTo>
                        <a:pt x="215" y="57"/>
                      </a:lnTo>
                      <a:lnTo>
                        <a:pt x="205" y="63"/>
                      </a:lnTo>
                      <a:lnTo>
                        <a:pt x="197" y="73"/>
                      </a:lnTo>
                      <a:lnTo>
                        <a:pt x="193" y="70"/>
                      </a:lnTo>
                      <a:lnTo>
                        <a:pt x="188" y="70"/>
                      </a:lnTo>
                      <a:lnTo>
                        <a:pt x="183" y="70"/>
                      </a:lnTo>
                      <a:lnTo>
                        <a:pt x="178" y="65"/>
                      </a:lnTo>
                      <a:lnTo>
                        <a:pt x="167" y="70"/>
                      </a:lnTo>
                      <a:lnTo>
                        <a:pt x="163" y="70"/>
                      </a:lnTo>
                      <a:lnTo>
                        <a:pt x="157" y="68"/>
                      </a:lnTo>
                      <a:lnTo>
                        <a:pt x="154" y="63"/>
                      </a:lnTo>
                      <a:lnTo>
                        <a:pt x="145" y="54"/>
                      </a:lnTo>
                      <a:lnTo>
                        <a:pt x="143" y="49"/>
                      </a:lnTo>
                      <a:lnTo>
                        <a:pt x="138" y="48"/>
                      </a:lnTo>
                      <a:lnTo>
                        <a:pt x="133" y="44"/>
                      </a:lnTo>
                      <a:lnTo>
                        <a:pt x="128" y="43"/>
                      </a:lnTo>
                      <a:lnTo>
                        <a:pt x="119" y="43"/>
                      </a:lnTo>
                      <a:lnTo>
                        <a:pt x="114" y="44"/>
                      </a:lnTo>
                      <a:lnTo>
                        <a:pt x="110" y="49"/>
                      </a:lnTo>
                      <a:lnTo>
                        <a:pt x="108" y="50"/>
                      </a:lnTo>
                      <a:lnTo>
                        <a:pt x="113" y="40"/>
                      </a:lnTo>
                      <a:lnTo>
                        <a:pt x="108" y="45"/>
                      </a:lnTo>
                      <a:lnTo>
                        <a:pt x="103" y="48"/>
                      </a:lnTo>
                      <a:lnTo>
                        <a:pt x="101" y="53"/>
                      </a:lnTo>
                      <a:lnTo>
                        <a:pt x="100" y="54"/>
                      </a:lnTo>
                      <a:lnTo>
                        <a:pt x="99" y="50"/>
                      </a:lnTo>
                      <a:lnTo>
                        <a:pt x="99" y="40"/>
                      </a:lnTo>
                      <a:lnTo>
                        <a:pt x="91" y="30"/>
                      </a:lnTo>
                      <a:lnTo>
                        <a:pt x="88" y="29"/>
                      </a:lnTo>
                      <a:lnTo>
                        <a:pt x="85" y="24"/>
                      </a:lnTo>
                      <a:lnTo>
                        <a:pt x="75" y="35"/>
                      </a:lnTo>
                      <a:lnTo>
                        <a:pt x="71" y="40"/>
                      </a:lnTo>
                      <a:lnTo>
                        <a:pt x="61" y="44"/>
                      </a:lnTo>
                      <a:lnTo>
                        <a:pt x="56" y="49"/>
                      </a:lnTo>
                      <a:lnTo>
                        <a:pt x="52" y="53"/>
                      </a:lnTo>
                      <a:lnTo>
                        <a:pt x="47" y="54"/>
                      </a:lnTo>
                      <a:lnTo>
                        <a:pt x="42" y="55"/>
                      </a:lnTo>
                      <a:lnTo>
                        <a:pt x="37" y="57"/>
                      </a:lnTo>
                      <a:lnTo>
                        <a:pt x="32" y="57"/>
                      </a:lnTo>
                      <a:lnTo>
                        <a:pt x="27" y="59"/>
                      </a:lnTo>
                      <a:lnTo>
                        <a:pt x="18" y="69"/>
                      </a:lnTo>
                      <a:lnTo>
                        <a:pt x="3" y="75"/>
                      </a:lnTo>
                      <a:lnTo>
                        <a:pt x="0" y="78"/>
                      </a:lnTo>
                      <a:lnTo>
                        <a:pt x="1" y="80"/>
                      </a:lnTo>
                      <a:lnTo>
                        <a:pt x="7" y="83"/>
                      </a:lnTo>
                      <a:lnTo>
                        <a:pt x="11" y="87"/>
                      </a:lnTo>
                      <a:lnTo>
                        <a:pt x="17" y="96"/>
                      </a:lnTo>
                      <a:lnTo>
                        <a:pt x="69" y="106"/>
                      </a:lnTo>
                      <a:lnTo>
                        <a:pt x="85" y="113"/>
                      </a:lnTo>
                      <a:lnTo>
                        <a:pt x="88" y="113"/>
                      </a:lnTo>
                      <a:lnTo>
                        <a:pt x="96" y="114"/>
                      </a:lnTo>
                      <a:lnTo>
                        <a:pt x="101" y="113"/>
                      </a:lnTo>
                      <a:lnTo>
                        <a:pt x="106" y="114"/>
                      </a:lnTo>
                      <a:lnTo>
                        <a:pt x="119" y="116"/>
                      </a:lnTo>
                      <a:lnTo>
                        <a:pt x="124" y="118"/>
                      </a:lnTo>
                      <a:lnTo>
                        <a:pt x="125" y="128"/>
                      </a:lnTo>
                      <a:lnTo>
                        <a:pt x="130" y="128"/>
                      </a:lnTo>
                      <a:lnTo>
                        <a:pt x="137" y="131"/>
                      </a:lnTo>
                      <a:lnTo>
                        <a:pt x="143" y="136"/>
                      </a:lnTo>
                      <a:lnTo>
                        <a:pt x="140" y="137"/>
                      </a:lnTo>
                      <a:lnTo>
                        <a:pt x="143" y="141"/>
                      </a:lnTo>
                      <a:lnTo>
                        <a:pt x="143" y="151"/>
                      </a:lnTo>
                      <a:lnTo>
                        <a:pt x="140" y="156"/>
                      </a:lnTo>
                      <a:lnTo>
                        <a:pt x="143" y="160"/>
                      </a:lnTo>
                      <a:lnTo>
                        <a:pt x="147" y="158"/>
                      </a:lnTo>
                      <a:lnTo>
                        <a:pt x="152" y="158"/>
                      </a:lnTo>
                      <a:lnTo>
                        <a:pt x="149" y="168"/>
                      </a:lnTo>
                      <a:lnTo>
                        <a:pt x="151" y="172"/>
                      </a:lnTo>
                      <a:lnTo>
                        <a:pt x="154" y="177"/>
                      </a:lnTo>
                      <a:lnTo>
                        <a:pt x="156" y="177"/>
                      </a:lnTo>
                      <a:lnTo>
                        <a:pt x="157" y="177"/>
                      </a:lnTo>
                      <a:lnTo>
                        <a:pt x="157" y="174"/>
                      </a:lnTo>
                      <a:lnTo>
                        <a:pt x="162" y="165"/>
                      </a:lnTo>
                      <a:lnTo>
                        <a:pt x="169" y="151"/>
                      </a:lnTo>
                      <a:lnTo>
                        <a:pt x="172" y="141"/>
                      </a:lnTo>
                      <a:lnTo>
                        <a:pt x="174" y="136"/>
                      </a:lnTo>
                      <a:lnTo>
                        <a:pt x="179" y="131"/>
                      </a:lnTo>
                      <a:lnTo>
                        <a:pt x="181" y="121"/>
                      </a:lnTo>
                      <a:lnTo>
                        <a:pt x="184" y="114"/>
                      </a:lnTo>
                      <a:lnTo>
                        <a:pt x="183" y="118"/>
                      </a:lnTo>
                      <a:lnTo>
                        <a:pt x="184" y="124"/>
                      </a:lnTo>
                      <a:lnTo>
                        <a:pt x="188" y="128"/>
                      </a:lnTo>
                      <a:lnTo>
                        <a:pt x="192" y="124"/>
                      </a:lnTo>
                      <a:lnTo>
                        <a:pt x="193" y="122"/>
                      </a:lnTo>
                      <a:lnTo>
                        <a:pt x="198" y="117"/>
                      </a:lnTo>
                      <a:lnTo>
                        <a:pt x="203" y="114"/>
                      </a:lnTo>
                      <a:lnTo>
                        <a:pt x="207" y="116"/>
                      </a:lnTo>
                      <a:lnTo>
                        <a:pt x="207" y="121"/>
                      </a:lnTo>
                      <a:lnTo>
                        <a:pt x="202" y="124"/>
                      </a:lnTo>
                      <a:lnTo>
                        <a:pt x="200" y="131"/>
                      </a:lnTo>
                      <a:lnTo>
                        <a:pt x="205" y="131"/>
                      </a:lnTo>
                      <a:lnTo>
                        <a:pt x="208" y="126"/>
                      </a:lnTo>
                      <a:lnTo>
                        <a:pt x="212" y="121"/>
                      </a:lnTo>
                      <a:lnTo>
                        <a:pt x="218" y="117"/>
                      </a:lnTo>
                      <a:lnTo>
                        <a:pt x="218" y="112"/>
                      </a:lnTo>
                      <a:lnTo>
                        <a:pt x="221" y="107"/>
                      </a:lnTo>
                      <a:lnTo>
                        <a:pt x="225" y="104"/>
                      </a:lnTo>
                      <a:lnTo>
                        <a:pt x="230" y="104"/>
                      </a:lnTo>
                      <a:lnTo>
                        <a:pt x="235" y="104"/>
                      </a:lnTo>
                      <a:lnTo>
                        <a:pt x="244" y="102"/>
                      </a:lnTo>
                      <a:lnTo>
                        <a:pt x="249" y="102"/>
                      </a:lnTo>
                      <a:lnTo>
                        <a:pt x="254" y="98"/>
                      </a:lnTo>
                      <a:lnTo>
                        <a:pt x="259" y="90"/>
                      </a:lnTo>
                      <a:lnTo>
                        <a:pt x="267" y="89"/>
                      </a:lnTo>
                      <a:lnTo>
                        <a:pt x="273" y="90"/>
                      </a:lnTo>
                      <a:lnTo>
                        <a:pt x="278" y="90"/>
                      </a:lnTo>
                      <a:lnTo>
                        <a:pt x="288" y="94"/>
                      </a:lnTo>
                      <a:lnTo>
                        <a:pt x="298" y="102"/>
                      </a:lnTo>
                      <a:lnTo>
                        <a:pt x="303" y="104"/>
                      </a:lnTo>
                      <a:lnTo>
                        <a:pt x="303" y="96"/>
                      </a:lnTo>
                      <a:lnTo>
                        <a:pt x="304" y="90"/>
                      </a:lnTo>
                      <a:lnTo>
                        <a:pt x="308" y="89"/>
                      </a:lnTo>
                      <a:lnTo>
                        <a:pt x="313" y="92"/>
                      </a:lnTo>
                      <a:lnTo>
                        <a:pt x="318" y="90"/>
                      </a:lnTo>
                      <a:lnTo>
                        <a:pt x="340" y="90"/>
                      </a:lnTo>
                      <a:lnTo>
                        <a:pt x="345" y="89"/>
                      </a:lnTo>
                      <a:lnTo>
                        <a:pt x="343" y="84"/>
                      </a:lnTo>
                      <a:lnTo>
                        <a:pt x="338" y="82"/>
                      </a:lnTo>
                      <a:close/>
                      <a:moveTo>
                        <a:pt x="100" y="29"/>
                      </a:moveTo>
                      <a:lnTo>
                        <a:pt x="100" y="24"/>
                      </a:lnTo>
                      <a:lnTo>
                        <a:pt x="100" y="29"/>
                      </a:lnTo>
                      <a:lnTo>
                        <a:pt x="96" y="34"/>
                      </a:lnTo>
                      <a:lnTo>
                        <a:pt x="101" y="39"/>
                      </a:lnTo>
                      <a:lnTo>
                        <a:pt x="108" y="25"/>
                      </a:lnTo>
                      <a:lnTo>
                        <a:pt x="117" y="16"/>
                      </a:lnTo>
                      <a:lnTo>
                        <a:pt x="122" y="11"/>
                      </a:lnTo>
                      <a:lnTo>
                        <a:pt x="123" y="6"/>
                      </a:lnTo>
                      <a:lnTo>
                        <a:pt x="129" y="6"/>
                      </a:lnTo>
                      <a:lnTo>
                        <a:pt x="133" y="2"/>
                      </a:lnTo>
                      <a:lnTo>
                        <a:pt x="129" y="0"/>
                      </a:lnTo>
                      <a:lnTo>
                        <a:pt x="119" y="0"/>
                      </a:lnTo>
                      <a:lnTo>
                        <a:pt x="108" y="4"/>
                      </a:lnTo>
                      <a:lnTo>
                        <a:pt x="99" y="10"/>
                      </a:lnTo>
                      <a:lnTo>
                        <a:pt x="91" y="20"/>
                      </a:lnTo>
                      <a:lnTo>
                        <a:pt x="89" y="24"/>
                      </a:lnTo>
                      <a:lnTo>
                        <a:pt x="91" y="29"/>
                      </a:lnTo>
                      <a:lnTo>
                        <a:pt x="100" y="29"/>
                      </a:lnTo>
                      <a:close/>
                      <a:moveTo>
                        <a:pt x="363" y="82"/>
                      </a:moveTo>
                      <a:lnTo>
                        <a:pt x="358" y="78"/>
                      </a:lnTo>
                      <a:lnTo>
                        <a:pt x="354" y="78"/>
                      </a:lnTo>
                      <a:lnTo>
                        <a:pt x="356" y="83"/>
                      </a:lnTo>
                      <a:lnTo>
                        <a:pt x="351" y="87"/>
                      </a:lnTo>
                      <a:lnTo>
                        <a:pt x="347" y="88"/>
                      </a:lnTo>
                      <a:lnTo>
                        <a:pt x="351" y="90"/>
                      </a:lnTo>
                      <a:lnTo>
                        <a:pt x="352" y="90"/>
                      </a:lnTo>
                      <a:lnTo>
                        <a:pt x="361" y="90"/>
                      </a:lnTo>
                      <a:lnTo>
                        <a:pt x="367" y="87"/>
                      </a:lnTo>
                      <a:lnTo>
                        <a:pt x="363" y="82"/>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80" name="Freeform 76"/>
                <p:cNvSpPr>
                  <a:spLocks noEditPoints="1"/>
                </p:cNvSpPr>
                <p:nvPr/>
              </p:nvSpPr>
              <p:spPr bwMode="auto">
                <a:xfrm>
                  <a:off x="3592" y="2881"/>
                  <a:ext cx="762" cy="648"/>
                </a:xfrm>
                <a:custGeom>
                  <a:avLst/>
                  <a:gdLst/>
                  <a:ahLst/>
                  <a:cxnLst>
                    <a:cxn ang="0">
                      <a:pos x="481" y="454"/>
                    </a:cxn>
                    <a:cxn ang="0">
                      <a:pos x="510" y="440"/>
                    </a:cxn>
                    <a:cxn ang="0">
                      <a:pos x="466" y="460"/>
                    </a:cxn>
                    <a:cxn ang="0">
                      <a:pos x="550" y="348"/>
                    </a:cxn>
                    <a:cxn ang="0">
                      <a:pos x="540" y="273"/>
                    </a:cxn>
                    <a:cxn ang="0">
                      <a:pos x="524" y="251"/>
                    </a:cxn>
                    <a:cxn ang="0">
                      <a:pos x="473" y="166"/>
                    </a:cxn>
                    <a:cxn ang="0">
                      <a:pos x="474" y="153"/>
                    </a:cxn>
                    <a:cxn ang="0">
                      <a:pos x="497" y="200"/>
                    </a:cxn>
                    <a:cxn ang="0">
                      <a:pos x="490" y="162"/>
                    </a:cxn>
                    <a:cxn ang="0">
                      <a:pos x="424" y="69"/>
                    </a:cxn>
                    <a:cxn ang="0">
                      <a:pos x="401" y="17"/>
                    </a:cxn>
                    <a:cxn ang="0">
                      <a:pos x="393" y="5"/>
                    </a:cxn>
                    <a:cxn ang="0">
                      <a:pos x="362" y="8"/>
                    </a:cxn>
                    <a:cxn ang="0">
                      <a:pos x="356" y="36"/>
                    </a:cxn>
                    <a:cxn ang="0">
                      <a:pos x="169" y="15"/>
                    </a:cxn>
                    <a:cxn ang="0">
                      <a:pos x="13" y="55"/>
                    </a:cxn>
                    <a:cxn ang="0">
                      <a:pos x="22" y="75"/>
                    </a:cxn>
                    <a:cxn ang="0">
                      <a:pos x="32" y="74"/>
                    </a:cxn>
                    <a:cxn ang="0">
                      <a:pos x="40" y="65"/>
                    </a:cxn>
                    <a:cxn ang="0">
                      <a:pos x="35" y="76"/>
                    </a:cxn>
                    <a:cxn ang="0">
                      <a:pos x="82" y="66"/>
                    </a:cxn>
                    <a:cxn ang="0">
                      <a:pos x="93" y="68"/>
                    </a:cxn>
                    <a:cxn ang="0">
                      <a:pos x="107" y="76"/>
                    </a:cxn>
                    <a:cxn ang="0">
                      <a:pos x="126" y="74"/>
                    </a:cxn>
                    <a:cxn ang="0">
                      <a:pos x="139" y="85"/>
                    </a:cxn>
                    <a:cxn ang="0">
                      <a:pos x="134" y="85"/>
                    </a:cxn>
                    <a:cxn ang="0">
                      <a:pos x="152" y="98"/>
                    </a:cxn>
                    <a:cxn ang="0">
                      <a:pos x="154" y="104"/>
                    </a:cxn>
                    <a:cxn ang="0">
                      <a:pos x="178" y="112"/>
                    </a:cxn>
                    <a:cxn ang="0">
                      <a:pos x="208" y="94"/>
                    </a:cxn>
                    <a:cxn ang="0">
                      <a:pos x="220" y="88"/>
                    </a:cxn>
                    <a:cxn ang="0">
                      <a:pos x="243" y="74"/>
                    </a:cxn>
                    <a:cxn ang="0">
                      <a:pos x="287" y="107"/>
                    </a:cxn>
                    <a:cxn ang="0">
                      <a:pos x="318" y="134"/>
                    </a:cxn>
                    <a:cxn ang="0">
                      <a:pos x="345" y="157"/>
                    </a:cxn>
                    <a:cxn ang="0">
                      <a:pos x="345" y="214"/>
                    </a:cxn>
                    <a:cxn ang="0">
                      <a:pos x="355" y="240"/>
                    </a:cxn>
                    <a:cxn ang="0">
                      <a:pos x="355" y="221"/>
                    </a:cxn>
                    <a:cxn ang="0">
                      <a:pos x="373" y="227"/>
                    </a:cxn>
                    <a:cxn ang="0">
                      <a:pos x="354" y="255"/>
                    </a:cxn>
                    <a:cxn ang="0">
                      <a:pos x="383" y="293"/>
                    </a:cxn>
                    <a:cxn ang="0">
                      <a:pos x="396" y="294"/>
                    </a:cxn>
                    <a:cxn ang="0">
                      <a:pos x="404" y="294"/>
                    </a:cxn>
                    <a:cxn ang="0">
                      <a:pos x="414" y="320"/>
                    </a:cxn>
                    <a:cxn ang="0">
                      <a:pos x="417" y="323"/>
                    </a:cxn>
                    <a:cxn ang="0">
                      <a:pos x="444" y="359"/>
                    </a:cxn>
                    <a:cxn ang="0">
                      <a:pos x="466" y="367"/>
                    </a:cxn>
                    <a:cxn ang="0">
                      <a:pos x="493" y="400"/>
                    </a:cxn>
                    <a:cxn ang="0">
                      <a:pos x="486" y="407"/>
                    </a:cxn>
                    <a:cxn ang="0">
                      <a:pos x="518" y="411"/>
                    </a:cxn>
                    <a:cxn ang="0">
                      <a:pos x="540" y="403"/>
                    </a:cxn>
                    <a:cxn ang="0">
                      <a:pos x="540" y="372"/>
                    </a:cxn>
                    <a:cxn ang="0">
                      <a:pos x="550" y="353"/>
                    </a:cxn>
                    <a:cxn ang="0">
                      <a:pos x="457" y="464"/>
                    </a:cxn>
                    <a:cxn ang="0">
                      <a:pos x="38" y="80"/>
                    </a:cxn>
                    <a:cxn ang="0">
                      <a:pos x="59" y="73"/>
                    </a:cxn>
                    <a:cxn ang="0">
                      <a:pos x="195" y="112"/>
                    </a:cxn>
                    <a:cxn ang="0">
                      <a:pos x="185" y="118"/>
                    </a:cxn>
                    <a:cxn ang="0">
                      <a:pos x="401" y="324"/>
                    </a:cxn>
                    <a:cxn ang="0">
                      <a:pos x="401" y="324"/>
                    </a:cxn>
                    <a:cxn ang="0">
                      <a:pos x="540" y="409"/>
                    </a:cxn>
                    <a:cxn ang="0">
                      <a:pos x="550" y="380"/>
                    </a:cxn>
                  </a:cxnLst>
                  <a:rect l="0" t="0" r="r" b="b"/>
                  <a:pathLst>
                    <a:path w="550" h="468">
                      <a:moveTo>
                        <a:pt x="517" y="436"/>
                      </a:moveTo>
                      <a:lnTo>
                        <a:pt x="517" y="435"/>
                      </a:lnTo>
                      <a:lnTo>
                        <a:pt x="513" y="437"/>
                      </a:lnTo>
                      <a:lnTo>
                        <a:pt x="517" y="436"/>
                      </a:lnTo>
                      <a:close/>
                      <a:moveTo>
                        <a:pt x="476" y="448"/>
                      </a:moveTo>
                      <a:lnTo>
                        <a:pt x="481" y="454"/>
                      </a:lnTo>
                      <a:lnTo>
                        <a:pt x="482" y="454"/>
                      </a:lnTo>
                      <a:lnTo>
                        <a:pt x="481" y="451"/>
                      </a:lnTo>
                      <a:lnTo>
                        <a:pt x="476" y="448"/>
                      </a:lnTo>
                      <a:close/>
                      <a:moveTo>
                        <a:pt x="503" y="445"/>
                      </a:moveTo>
                      <a:lnTo>
                        <a:pt x="508" y="441"/>
                      </a:lnTo>
                      <a:lnTo>
                        <a:pt x="510" y="440"/>
                      </a:lnTo>
                      <a:lnTo>
                        <a:pt x="508" y="441"/>
                      </a:lnTo>
                      <a:lnTo>
                        <a:pt x="503" y="445"/>
                      </a:lnTo>
                      <a:close/>
                      <a:moveTo>
                        <a:pt x="462" y="461"/>
                      </a:moveTo>
                      <a:lnTo>
                        <a:pt x="466" y="461"/>
                      </a:lnTo>
                      <a:lnTo>
                        <a:pt x="471" y="456"/>
                      </a:lnTo>
                      <a:lnTo>
                        <a:pt x="466" y="460"/>
                      </a:lnTo>
                      <a:lnTo>
                        <a:pt x="462" y="461"/>
                      </a:lnTo>
                      <a:close/>
                      <a:moveTo>
                        <a:pt x="472" y="456"/>
                      </a:moveTo>
                      <a:lnTo>
                        <a:pt x="473" y="455"/>
                      </a:lnTo>
                      <a:lnTo>
                        <a:pt x="469" y="454"/>
                      </a:lnTo>
                      <a:lnTo>
                        <a:pt x="472" y="456"/>
                      </a:lnTo>
                      <a:close/>
                      <a:moveTo>
                        <a:pt x="550" y="348"/>
                      </a:moveTo>
                      <a:lnTo>
                        <a:pt x="549" y="343"/>
                      </a:lnTo>
                      <a:lnTo>
                        <a:pt x="547" y="333"/>
                      </a:lnTo>
                      <a:lnTo>
                        <a:pt x="547" y="318"/>
                      </a:lnTo>
                      <a:lnTo>
                        <a:pt x="546" y="313"/>
                      </a:lnTo>
                      <a:lnTo>
                        <a:pt x="546" y="290"/>
                      </a:lnTo>
                      <a:lnTo>
                        <a:pt x="540" y="273"/>
                      </a:lnTo>
                      <a:lnTo>
                        <a:pt x="537" y="271"/>
                      </a:lnTo>
                      <a:lnTo>
                        <a:pt x="537" y="265"/>
                      </a:lnTo>
                      <a:lnTo>
                        <a:pt x="529" y="255"/>
                      </a:lnTo>
                      <a:lnTo>
                        <a:pt x="525" y="253"/>
                      </a:lnTo>
                      <a:lnTo>
                        <a:pt x="522" y="254"/>
                      </a:lnTo>
                      <a:lnTo>
                        <a:pt x="524" y="251"/>
                      </a:lnTo>
                      <a:lnTo>
                        <a:pt x="524" y="247"/>
                      </a:lnTo>
                      <a:lnTo>
                        <a:pt x="517" y="237"/>
                      </a:lnTo>
                      <a:lnTo>
                        <a:pt x="510" y="221"/>
                      </a:lnTo>
                      <a:lnTo>
                        <a:pt x="491" y="193"/>
                      </a:lnTo>
                      <a:lnTo>
                        <a:pt x="477" y="171"/>
                      </a:lnTo>
                      <a:lnTo>
                        <a:pt x="473" y="166"/>
                      </a:lnTo>
                      <a:lnTo>
                        <a:pt x="468" y="152"/>
                      </a:lnTo>
                      <a:lnTo>
                        <a:pt x="464" y="142"/>
                      </a:lnTo>
                      <a:lnTo>
                        <a:pt x="466" y="142"/>
                      </a:lnTo>
                      <a:lnTo>
                        <a:pt x="471" y="144"/>
                      </a:lnTo>
                      <a:lnTo>
                        <a:pt x="469" y="149"/>
                      </a:lnTo>
                      <a:lnTo>
                        <a:pt x="474" y="153"/>
                      </a:lnTo>
                      <a:lnTo>
                        <a:pt x="479" y="152"/>
                      </a:lnTo>
                      <a:lnTo>
                        <a:pt x="485" y="156"/>
                      </a:lnTo>
                      <a:lnTo>
                        <a:pt x="485" y="161"/>
                      </a:lnTo>
                      <a:lnTo>
                        <a:pt x="485" y="170"/>
                      </a:lnTo>
                      <a:lnTo>
                        <a:pt x="487" y="185"/>
                      </a:lnTo>
                      <a:lnTo>
                        <a:pt x="497" y="200"/>
                      </a:lnTo>
                      <a:lnTo>
                        <a:pt x="502" y="205"/>
                      </a:lnTo>
                      <a:lnTo>
                        <a:pt x="492" y="191"/>
                      </a:lnTo>
                      <a:lnTo>
                        <a:pt x="490" y="186"/>
                      </a:lnTo>
                      <a:lnTo>
                        <a:pt x="487" y="177"/>
                      </a:lnTo>
                      <a:lnTo>
                        <a:pt x="486" y="167"/>
                      </a:lnTo>
                      <a:lnTo>
                        <a:pt x="490" y="162"/>
                      </a:lnTo>
                      <a:lnTo>
                        <a:pt x="487" y="157"/>
                      </a:lnTo>
                      <a:lnTo>
                        <a:pt x="483" y="153"/>
                      </a:lnTo>
                      <a:lnTo>
                        <a:pt x="474" y="143"/>
                      </a:lnTo>
                      <a:lnTo>
                        <a:pt x="447" y="109"/>
                      </a:lnTo>
                      <a:lnTo>
                        <a:pt x="432" y="83"/>
                      </a:lnTo>
                      <a:lnTo>
                        <a:pt x="424" y="69"/>
                      </a:lnTo>
                      <a:lnTo>
                        <a:pt x="417" y="50"/>
                      </a:lnTo>
                      <a:lnTo>
                        <a:pt x="415" y="45"/>
                      </a:lnTo>
                      <a:lnTo>
                        <a:pt x="410" y="36"/>
                      </a:lnTo>
                      <a:lnTo>
                        <a:pt x="409" y="26"/>
                      </a:lnTo>
                      <a:lnTo>
                        <a:pt x="407" y="22"/>
                      </a:lnTo>
                      <a:lnTo>
                        <a:pt x="401" y="17"/>
                      </a:lnTo>
                      <a:lnTo>
                        <a:pt x="399" y="12"/>
                      </a:lnTo>
                      <a:lnTo>
                        <a:pt x="401" y="16"/>
                      </a:lnTo>
                      <a:lnTo>
                        <a:pt x="403" y="6"/>
                      </a:lnTo>
                      <a:lnTo>
                        <a:pt x="396" y="3"/>
                      </a:lnTo>
                      <a:lnTo>
                        <a:pt x="394" y="5"/>
                      </a:lnTo>
                      <a:lnTo>
                        <a:pt x="393" y="5"/>
                      </a:lnTo>
                      <a:lnTo>
                        <a:pt x="388" y="5"/>
                      </a:lnTo>
                      <a:lnTo>
                        <a:pt x="375" y="1"/>
                      </a:lnTo>
                      <a:lnTo>
                        <a:pt x="370" y="0"/>
                      </a:lnTo>
                      <a:lnTo>
                        <a:pt x="366" y="3"/>
                      </a:lnTo>
                      <a:lnTo>
                        <a:pt x="364" y="3"/>
                      </a:lnTo>
                      <a:lnTo>
                        <a:pt x="362" y="8"/>
                      </a:lnTo>
                      <a:lnTo>
                        <a:pt x="362" y="14"/>
                      </a:lnTo>
                      <a:lnTo>
                        <a:pt x="365" y="17"/>
                      </a:lnTo>
                      <a:lnTo>
                        <a:pt x="366" y="22"/>
                      </a:lnTo>
                      <a:lnTo>
                        <a:pt x="366" y="32"/>
                      </a:lnTo>
                      <a:lnTo>
                        <a:pt x="361" y="36"/>
                      </a:lnTo>
                      <a:lnTo>
                        <a:pt x="356" y="36"/>
                      </a:lnTo>
                      <a:lnTo>
                        <a:pt x="352" y="26"/>
                      </a:lnTo>
                      <a:lnTo>
                        <a:pt x="347" y="22"/>
                      </a:lnTo>
                      <a:lnTo>
                        <a:pt x="180" y="35"/>
                      </a:lnTo>
                      <a:lnTo>
                        <a:pt x="176" y="30"/>
                      </a:lnTo>
                      <a:lnTo>
                        <a:pt x="175" y="25"/>
                      </a:lnTo>
                      <a:lnTo>
                        <a:pt x="169" y="15"/>
                      </a:lnTo>
                      <a:lnTo>
                        <a:pt x="67" y="26"/>
                      </a:lnTo>
                      <a:lnTo>
                        <a:pt x="6" y="32"/>
                      </a:lnTo>
                      <a:lnTo>
                        <a:pt x="1" y="36"/>
                      </a:lnTo>
                      <a:lnTo>
                        <a:pt x="0" y="42"/>
                      </a:lnTo>
                      <a:lnTo>
                        <a:pt x="8" y="53"/>
                      </a:lnTo>
                      <a:lnTo>
                        <a:pt x="13" y="55"/>
                      </a:lnTo>
                      <a:lnTo>
                        <a:pt x="18" y="60"/>
                      </a:lnTo>
                      <a:lnTo>
                        <a:pt x="15" y="66"/>
                      </a:lnTo>
                      <a:lnTo>
                        <a:pt x="15" y="69"/>
                      </a:lnTo>
                      <a:lnTo>
                        <a:pt x="17" y="71"/>
                      </a:lnTo>
                      <a:lnTo>
                        <a:pt x="22" y="73"/>
                      </a:lnTo>
                      <a:lnTo>
                        <a:pt x="22" y="75"/>
                      </a:lnTo>
                      <a:lnTo>
                        <a:pt x="18" y="80"/>
                      </a:lnTo>
                      <a:lnTo>
                        <a:pt x="15" y="85"/>
                      </a:lnTo>
                      <a:lnTo>
                        <a:pt x="18" y="85"/>
                      </a:lnTo>
                      <a:lnTo>
                        <a:pt x="23" y="84"/>
                      </a:lnTo>
                      <a:lnTo>
                        <a:pt x="28" y="80"/>
                      </a:lnTo>
                      <a:lnTo>
                        <a:pt x="32" y="74"/>
                      </a:lnTo>
                      <a:lnTo>
                        <a:pt x="34" y="69"/>
                      </a:lnTo>
                      <a:lnTo>
                        <a:pt x="33" y="68"/>
                      </a:lnTo>
                      <a:lnTo>
                        <a:pt x="33" y="66"/>
                      </a:lnTo>
                      <a:lnTo>
                        <a:pt x="35" y="64"/>
                      </a:lnTo>
                      <a:lnTo>
                        <a:pt x="38" y="70"/>
                      </a:lnTo>
                      <a:lnTo>
                        <a:pt x="40" y="65"/>
                      </a:lnTo>
                      <a:lnTo>
                        <a:pt x="43" y="60"/>
                      </a:lnTo>
                      <a:lnTo>
                        <a:pt x="43" y="65"/>
                      </a:lnTo>
                      <a:lnTo>
                        <a:pt x="49" y="69"/>
                      </a:lnTo>
                      <a:lnTo>
                        <a:pt x="45" y="74"/>
                      </a:lnTo>
                      <a:lnTo>
                        <a:pt x="38" y="76"/>
                      </a:lnTo>
                      <a:lnTo>
                        <a:pt x="35" y="76"/>
                      </a:lnTo>
                      <a:lnTo>
                        <a:pt x="42" y="76"/>
                      </a:lnTo>
                      <a:lnTo>
                        <a:pt x="56" y="73"/>
                      </a:lnTo>
                      <a:lnTo>
                        <a:pt x="69" y="71"/>
                      </a:lnTo>
                      <a:lnTo>
                        <a:pt x="71" y="70"/>
                      </a:lnTo>
                      <a:lnTo>
                        <a:pt x="81" y="61"/>
                      </a:lnTo>
                      <a:lnTo>
                        <a:pt x="82" y="66"/>
                      </a:lnTo>
                      <a:lnTo>
                        <a:pt x="87" y="64"/>
                      </a:lnTo>
                      <a:lnTo>
                        <a:pt x="92" y="63"/>
                      </a:lnTo>
                      <a:lnTo>
                        <a:pt x="101" y="66"/>
                      </a:lnTo>
                      <a:lnTo>
                        <a:pt x="103" y="70"/>
                      </a:lnTo>
                      <a:lnTo>
                        <a:pt x="98" y="69"/>
                      </a:lnTo>
                      <a:lnTo>
                        <a:pt x="93" y="68"/>
                      </a:lnTo>
                      <a:lnTo>
                        <a:pt x="90" y="68"/>
                      </a:lnTo>
                      <a:lnTo>
                        <a:pt x="88" y="70"/>
                      </a:lnTo>
                      <a:lnTo>
                        <a:pt x="78" y="70"/>
                      </a:lnTo>
                      <a:lnTo>
                        <a:pt x="83" y="71"/>
                      </a:lnTo>
                      <a:lnTo>
                        <a:pt x="87" y="71"/>
                      </a:lnTo>
                      <a:lnTo>
                        <a:pt x="107" y="76"/>
                      </a:lnTo>
                      <a:lnTo>
                        <a:pt x="120" y="80"/>
                      </a:lnTo>
                      <a:lnTo>
                        <a:pt x="130" y="85"/>
                      </a:lnTo>
                      <a:lnTo>
                        <a:pt x="129" y="81"/>
                      </a:lnTo>
                      <a:lnTo>
                        <a:pt x="123" y="78"/>
                      </a:lnTo>
                      <a:lnTo>
                        <a:pt x="121" y="74"/>
                      </a:lnTo>
                      <a:lnTo>
                        <a:pt x="126" y="74"/>
                      </a:lnTo>
                      <a:lnTo>
                        <a:pt x="131" y="76"/>
                      </a:lnTo>
                      <a:lnTo>
                        <a:pt x="139" y="70"/>
                      </a:lnTo>
                      <a:lnTo>
                        <a:pt x="137" y="75"/>
                      </a:lnTo>
                      <a:lnTo>
                        <a:pt x="134" y="76"/>
                      </a:lnTo>
                      <a:lnTo>
                        <a:pt x="131" y="80"/>
                      </a:lnTo>
                      <a:lnTo>
                        <a:pt x="139" y="85"/>
                      </a:lnTo>
                      <a:lnTo>
                        <a:pt x="144" y="84"/>
                      </a:lnTo>
                      <a:lnTo>
                        <a:pt x="146" y="89"/>
                      </a:lnTo>
                      <a:lnTo>
                        <a:pt x="151" y="89"/>
                      </a:lnTo>
                      <a:lnTo>
                        <a:pt x="149" y="93"/>
                      </a:lnTo>
                      <a:lnTo>
                        <a:pt x="144" y="89"/>
                      </a:lnTo>
                      <a:lnTo>
                        <a:pt x="134" y="85"/>
                      </a:lnTo>
                      <a:lnTo>
                        <a:pt x="139" y="90"/>
                      </a:lnTo>
                      <a:lnTo>
                        <a:pt x="142" y="93"/>
                      </a:lnTo>
                      <a:lnTo>
                        <a:pt x="145" y="94"/>
                      </a:lnTo>
                      <a:lnTo>
                        <a:pt x="142" y="94"/>
                      </a:lnTo>
                      <a:lnTo>
                        <a:pt x="147" y="97"/>
                      </a:lnTo>
                      <a:lnTo>
                        <a:pt x="152" y="98"/>
                      </a:lnTo>
                      <a:lnTo>
                        <a:pt x="157" y="103"/>
                      </a:lnTo>
                      <a:lnTo>
                        <a:pt x="160" y="108"/>
                      </a:lnTo>
                      <a:lnTo>
                        <a:pt x="161" y="113"/>
                      </a:lnTo>
                      <a:lnTo>
                        <a:pt x="156" y="114"/>
                      </a:lnTo>
                      <a:lnTo>
                        <a:pt x="155" y="109"/>
                      </a:lnTo>
                      <a:lnTo>
                        <a:pt x="154" y="104"/>
                      </a:lnTo>
                      <a:lnTo>
                        <a:pt x="154" y="109"/>
                      </a:lnTo>
                      <a:lnTo>
                        <a:pt x="155" y="114"/>
                      </a:lnTo>
                      <a:lnTo>
                        <a:pt x="160" y="117"/>
                      </a:lnTo>
                      <a:lnTo>
                        <a:pt x="165" y="115"/>
                      </a:lnTo>
                      <a:lnTo>
                        <a:pt x="168" y="114"/>
                      </a:lnTo>
                      <a:lnTo>
                        <a:pt x="178" y="112"/>
                      </a:lnTo>
                      <a:lnTo>
                        <a:pt x="181" y="112"/>
                      </a:lnTo>
                      <a:lnTo>
                        <a:pt x="183" y="109"/>
                      </a:lnTo>
                      <a:lnTo>
                        <a:pt x="188" y="104"/>
                      </a:lnTo>
                      <a:lnTo>
                        <a:pt x="189" y="107"/>
                      </a:lnTo>
                      <a:lnTo>
                        <a:pt x="194" y="107"/>
                      </a:lnTo>
                      <a:lnTo>
                        <a:pt x="208" y="94"/>
                      </a:lnTo>
                      <a:lnTo>
                        <a:pt x="213" y="93"/>
                      </a:lnTo>
                      <a:lnTo>
                        <a:pt x="217" y="92"/>
                      </a:lnTo>
                      <a:lnTo>
                        <a:pt x="222" y="93"/>
                      </a:lnTo>
                      <a:lnTo>
                        <a:pt x="219" y="88"/>
                      </a:lnTo>
                      <a:lnTo>
                        <a:pt x="214" y="85"/>
                      </a:lnTo>
                      <a:lnTo>
                        <a:pt x="220" y="88"/>
                      </a:lnTo>
                      <a:lnTo>
                        <a:pt x="218" y="85"/>
                      </a:lnTo>
                      <a:lnTo>
                        <a:pt x="220" y="80"/>
                      </a:lnTo>
                      <a:lnTo>
                        <a:pt x="225" y="76"/>
                      </a:lnTo>
                      <a:lnTo>
                        <a:pt x="234" y="75"/>
                      </a:lnTo>
                      <a:lnTo>
                        <a:pt x="239" y="74"/>
                      </a:lnTo>
                      <a:lnTo>
                        <a:pt x="243" y="74"/>
                      </a:lnTo>
                      <a:lnTo>
                        <a:pt x="253" y="80"/>
                      </a:lnTo>
                      <a:lnTo>
                        <a:pt x="258" y="80"/>
                      </a:lnTo>
                      <a:lnTo>
                        <a:pt x="268" y="86"/>
                      </a:lnTo>
                      <a:lnTo>
                        <a:pt x="274" y="97"/>
                      </a:lnTo>
                      <a:lnTo>
                        <a:pt x="286" y="102"/>
                      </a:lnTo>
                      <a:lnTo>
                        <a:pt x="287" y="107"/>
                      </a:lnTo>
                      <a:lnTo>
                        <a:pt x="288" y="112"/>
                      </a:lnTo>
                      <a:lnTo>
                        <a:pt x="302" y="120"/>
                      </a:lnTo>
                      <a:lnTo>
                        <a:pt x="306" y="125"/>
                      </a:lnTo>
                      <a:lnTo>
                        <a:pt x="311" y="128"/>
                      </a:lnTo>
                      <a:lnTo>
                        <a:pt x="313" y="133"/>
                      </a:lnTo>
                      <a:lnTo>
                        <a:pt x="318" y="134"/>
                      </a:lnTo>
                      <a:lnTo>
                        <a:pt x="329" y="133"/>
                      </a:lnTo>
                      <a:lnTo>
                        <a:pt x="336" y="141"/>
                      </a:lnTo>
                      <a:lnTo>
                        <a:pt x="336" y="144"/>
                      </a:lnTo>
                      <a:lnTo>
                        <a:pt x="340" y="149"/>
                      </a:lnTo>
                      <a:lnTo>
                        <a:pt x="345" y="152"/>
                      </a:lnTo>
                      <a:lnTo>
                        <a:pt x="345" y="157"/>
                      </a:lnTo>
                      <a:lnTo>
                        <a:pt x="346" y="159"/>
                      </a:lnTo>
                      <a:lnTo>
                        <a:pt x="347" y="173"/>
                      </a:lnTo>
                      <a:lnTo>
                        <a:pt x="349" y="178"/>
                      </a:lnTo>
                      <a:lnTo>
                        <a:pt x="349" y="185"/>
                      </a:lnTo>
                      <a:lnTo>
                        <a:pt x="342" y="208"/>
                      </a:lnTo>
                      <a:lnTo>
                        <a:pt x="345" y="214"/>
                      </a:lnTo>
                      <a:lnTo>
                        <a:pt x="345" y="224"/>
                      </a:lnTo>
                      <a:lnTo>
                        <a:pt x="342" y="231"/>
                      </a:lnTo>
                      <a:lnTo>
                        <a:pt x="345" y="236"/>
                      </a:lnTo>
                      <a:lnTo>
                        <a:pt x="350" y="241"/>
                      </a:lnTo>
                      <a:lnTo>
                        <a:pt x="345" y="234"/>
                      </a:lnTo>
                      <a:lnTo>
                        <a:pt x="355" y="240"/>
                      </a:lnTo>
                      <a:lnTo>
                        <a:pt x="355" y="241"/>
                      </a:lnTo>
                      <a:lnTo>
                        <a:pt x="359" y="237"/>
                      </a:lnTo>
                      <a:lnTo>
                        <a:pt x="361" y="227"/>
                      </a:lnTo>
                      <a:lnTo>
                        <a:pt x="356" y="227"/>
                      </a:lnTo>
                      <a:lnTo>
                        <a:pt x="355" y="226"/>
                      </a:lnTo>
                      <a:lnTo>
                        <a:pt x="355" y="221"/>
                      </a:lnTo>
                      <a:lnTo>
                        <a:pt x="351" y="217"/>
                      </a:lnTo>
                      <a:lnTo>
                        <a:pt x="351" y="217"/>
                      </a:lnTo>
                      <a:lnTo>
                        <a:pt x="361" y="222"/>
                      </a:lnTo>
                      <a:lnTo>
                        <a:pt x="362" y="227"/>
                      </a:lnTo>
                      <a:lnTo>
                        <a:pt x="368" y="222"/>
                      </a:lnTo>
                      <a:lnTo>
                        <a:pt x="373" y="227"/>
                      </a:lnTo>
                      <a:lnTo>
                        <a:pt x="373" y="231"/>
                      </a:lnTo>
                      <a:lnTo>
                        <a:pt x="365" y="245"/>
                      </a:lnTo>
                      <a:lnTo>
                        <a:pt x="362" y="254"/>
                      </a:lnTo>
                      <a:lnTo>
                        <a:pt x="359" y="255"/>
                      </a:lnTo>
                      <a:lnTo>
                        <a:pt x="359" y="259"/>
                      </a:lnTo>
                      <a:lnTo>
                        <a:pt x="354" y="255"/>
                      </a:lnTo>
                      <a:lnTo>
                        <a:pt x="357" y="260"/>
                      </a:lnTo>
                      <a:lnTo>
                        <a:pt x="366" y="264"/>
                      </a:lnTo>
                      <a:lnTo>
                        <a:pt x="369" y="269"/>
                      </a:lnTo>
                      <a:lnTo>
                        <a:pt x="369" y="271"/>
                      </a:lnTo>
                      <a:lnTo>
                        <a:pt x="379" y="289"/>
                      </a:lnTo>
                      <a:lnTo>
                        <a:pt x="383" y="293"/>
                      </a:lnTo>
                      <a:lnTo>
                        <a:pt x="390" y="302"/>
                      </a:lnTo>
                      <a:lnTo>
                        <a:pt x="394" y="303"/>
                      </a:lnTo>
                      <a:lnTo>
                        <a:pt x="399" y="302"/>
                      </a:lnTo>
                      <a:lnTo>
                        <a:pt x="401" y="303"/>
                      </a:lnTo>
                      <a:lnTo>
                        <a:pt x="399" y="299"/>
                      </a:lnTo>
                      <a:lnTo>
                        <a:pt x="396" y="294"/>
                      </a:lnTo>
                      <a:lnTo>
                        <a:pt x="393" y="290"/>
                      </a:lnTo>
                      <a:lnTo>
                        <a:pt x="398" y="292"/>
                      </a:lnTo>
                      <a:lnTo>
                        <a:pt x="399" y="294"/>
                      </a:lnTo>
                      <a:lnTo>
                        <a:pt x="409" y="289"/>
                      </a:lnTo>
                      <a:lnTo>
                        <a:pt x="409" y="290"/>
                      </a:lnTo>
                      <a:lnTo>
                        <a:pt x="404" y="294"/>
                      </a:lnTo>
                      <a:lnTo>
                        <a:pt x="408" y="299"/>
                      </a:lnTo>
                      <a:lnTo>
                        <a:pt x="407" y="308"/>
                      </a:lnTo>
                      <a:lnTo>
                        <a:pt x="408" y="313"/>
                      </a:lnTo>
                      <a:lnTo>
                        <a:pt x="410" y="318"/>
                      </a:lnTo>
                      <a:lnTo>
                        <a:pt x="410" y="322"/>
                      </a:lnTo>
                      <a:lnTo>
                        <a:pt x="414" y="320"/>
                      </a:lnTo>
                      <a:lnTo>
                        <a:pt x="419" y="315"/>
                      </a:lnTo>
                      <a:lnTo>
                        <a:pt x="420" y="312"/>
                      </a:lnTo>
                      <a:lnTo>
                        <a:pt x="427" y="305"/>
                      </a:lnTo>
                      <a:lnTo>
                        <a:pt x="422" y="313"/>
                      </a:lnTo>
                      <a:lnTo>
                        <a:pt x="420" y="318"/>
                      </a:lnTo>
                      <a:lnTo>
                        <a:pt x="417" y="323"/>
                      </a:lnTo>
                      <a:lnTo>
                        <a:pt x="418" y="325"/>
                      </a:lnTo>
                      <a:lnTo>
                        <a:pt x="422" y="327"/>
                      </a:lnTo>
                      <a:lnTo>
                        <a:pt x="427" y="332"/>
                      </a:lnTo>
                      <a:lnTo>
                        <a:pt x="432" y="349"/>
                      </a:lnTo>
                      <a:lnTo>
                        <a:pt x="440" y="359"/>
                      </a:lnTo>
                      <a:lnTo>
                        <a:pt x="444" y="359"/>
                      </a:lnTo>
                      <a:lnTo>
                        <a:pt x="439" y="361"/>
                      </a:lnTo>
                      <a:lnTo>
                        <a:pt x="444" y="364"/>
                      </a:lnTo>
                      <a:lnTo>
                        <a:pt x="449" y="363"/>
                      </a:lnTo>
                      <a:lnTo>
                        <a:pt x="454" y="363"/>
                      </a:lnTo>
                      <a:lnTo>
                        <a:pt x="457" y="363"/>
                      </a:lnTo>
                      <a:lnTo>
                        <a:pt x="466" y="367"/>
                      </a:lnTo>
                      <a:lnTo>
                        <a:pt x="468" y="372"/>
                      </a:lnTo>
                      <a:lnTo>
                        <a:pt x="472" y="376"/>
                      </a:lnTo>
                      <a:lnTo>
                        <a:pt x="478" y="385"/>
                      </a:lnTo>
                      <a:lnTo>
                        <a:pt x="481" y="390"/>
                      </a:lnTo>
                      <a:lnTo>
                        <a:pt x="490" y="398"/>
                      </a:lnTo>
                      <a:lnTo>
                        <a:pt x="493" y="400"/>
                      </a:lnTo>
                      <a:lnTo>
                        <a:pt x="498" y="400"/>
                      </a:lnTo>
                      <a:lnTo>
                        <a:pt x="503" y="403"/>
                      </a:lnTo>
                      <a:lnTo>
                        <a:pt x="501" y="409"/>
                      </a:lnTo>
                      <a:lnTo>
                        <a:pt x="495" y="406"/>
                      </a:lnTo>
                      <a:lnTo>
                        <a:pt x="490" y="402"/>
                      </a:lnTo>
                      <a:lnTo>
                        <a:pt x="486" y="407"/>
                      </a:lnTo>
                      <a:lnTo>
                        <a:pt x="488" y="411"/>
                      </a:lnTo>
                      <a:lnTo>
                        <a:pt x="492" y="416"/>
                      </a:lnTo>
                      <a:lnTo>
                        <a:pt x="502" y="414"/>
                      </a:lnTo>
                      <a:lnTo>
                        <a:pt x="508" y="410"/>
                      </a:lnTo>
                      <a:lnTo>
                        <a:pt x="513" y="411"/>
                      </a:lnTo>
                      <a:lnTo>
                        <a:pt x="518" y="411"/>
                      </a:lnTo>
                      <a:lnTo>
                        <a:pt x="522" y="409"/>
                      </a:lnTo>
                      <a:lnTo>
                        <a:pt x="526" y="403"/>
                      </a:lnTo>
                      <a:lnTo>
                        <a:pt x="531" y="401"/>
                      </a:lnTo>
                      <a:lnTo>
                        <a:pt x="536" y="403"/>
                      </a:lnTo>
                      <a:lnTo>
                        <a:pt x="534" y="401"/>
                      </a:lnTo>
                      <a:lnTo>
                        <a:pt x="540" y="403"/>
                      </a:lnTo>
                      <a:lnTo>
                        <a:pt x="537" y="398"/>
                      </a:lnTo>
                      <a:lnTo>
                        <a:pt x="540" y="393"/>
                      </a:lnTo>
                      <a:lnTo>
                        <a:pt x="542" y="388"/>
                      </a:lnTo>
                      <a:lnTo>
                        <a:pt x="540" y="380"/>
                      </a:lnTo>
                      <a:lnTo>
                        <a:pt x="541" y="377"/>
                      </a:lnTo>
                      <a:lnTo>
                        <a:pt x="540" y="372"/>
                      </a:lnTo>
                      <a:lnTo>
                        <a:pt x="542" y="367"/>
                      </a:lnTo>
                      <a:lnTo>
                        <a:pt x="542" y="362"/>
                      </a:lnTo>
                      <a:lnTo>
                        <a:pt x="546" y="358"/>
                      </a:lnTo>
                      <a:lnTo>
                        <a:pt x="546" y="353"/>
                      </a:lnTo>
                      <a:lnTo>
                        <a:pt x="547" y="348"/>
                      </a:lnTo>
                      <a:lnTo>
                        <a:pt x="550" y="353"/>
                      </a:lnTo>
                      <a:lnTo>
                        <a:pt x="550" y="348"/>
                      </a:lnTo>
                      <a:close/>
                      <a:moveTo>
                        <a:pt x="524" y="431"/>
                      </a:moveTo>
                      <a:lnTo>
                        <a:pt x="524" y="430"/>
                      </a:lnTo>
                      <a:lnTo>
                        <a:pt x="521" y="432"/>
                      </a:lnTo>
                      <a:lnTo>
                        <a:pt x="524" y="431"/>
                      </a:lnTo>
                      <a:close/>
                      <a:moveTo>
                        <a:pt x="457" y="464"/>
                      </a:moveTo>
                      <a:lnTo>
                        <a:pt x="462" y="463"/>
                      </a:lnTo>
                      <a:lnTo>
                        <a:pt x="458" y="463"/>
                      </a:lnTo>
                      <a:lnTo>
                        <a:pt x="457" y="464"/>
                      </a:lnTo>
                      <a:close/>
                      <a:moveTo>
                        <a:pt x="47" y="76"/>
                      </a:moveTo>
                      <a:lnTo>
                        <a:pt x="43" y="78"/>
                      </a:lnTo>
                      <a:lnTo>
                        <a:pt x="38" y="80"/>
                      </a:lnTo>
                      <a:lnTo>
                        <a:pt x="27" y="81"/>
                      </a:lnTo>
                      <a:lnTo>
                        <a:pt x="32" y="81"/>
                      </a:lnTo>
                      <a:lnTo>
                        <a:pt x="63" y="73"/>
                      </a:lnTo>
                      <a:lnTo>
                        <a:pt x="73" y="71"/>
                      </a:lnTo>
                      <a:lnTo>
                        <a:pt x="69" y="71"/>
                      </a:lnTo>
                      <a:lnTo>
                        <a:pt x="59" y="73"/>
                      </a:lnTo>
                      <a:lnTo>
                        <a:pt x="47" y="76"/>
                      </a:lnTo>
                      <a:close/>
                      <a:moveTo>
                        <a:pt x="451" y="468"/>
                      </a:moveTo>
                      <a:lnTo>
                        <a:pt x="456" y="465"/>
                      </a:lnTo>
                      <a:lnTo>
                        <a:pt x="451" y="465"/>
                      </a:lnTo>
                      <a:lnTo>
                        <a:pt x="451" y="468"/>
                      </a:lnTo>
                      <a:close/>
                      <a:moveTo>
                        <a:pt x="195" y="112"/>
                      </a:moveTo>
                      <a:lnTo>
                        <a:pt x="190" y="113"/>
                      </a:lnTo>
                      <a:lnTo>
                        <a:pt x="186" y="117"/>
                      </a:lnTo>
                      <a:lnTo>
                        <a:pt x="181" y="119"/>
                      </a:lnTo>
                      <a:lnTo>
                        <a:pt x="176" y="119"/>
                      </a:lnTo>
                      <a:lnTo>
                        <a:pt x="180" y="120"/>
                      </a:lnTo>
                      <a:lnTo>
                        <a:pt x="185" y="118"/>
                      </a:lnTo>
                      <a:lnTo>
                        <a:pt x="186" y="117"/>
                      </a:lnTo>
                      <a:lnTo>
                        <a:pt x="196" y="110"/>
                      </a:lnTo>
                      <a:lnTo>
                        <a:pt x="201" y="105"/>
                      </a:lnTo>
                      <a:lnTo>
                        <a:pt x="195" y="109"/>
                      </a:lnTo>
                      <a:lnTo>
                        <a:pt x="195" y="112"/>
                      </a:lnTo>
                      <a:close/>
                      <a:moveTo>
                        <a:pt x="401" y="324"/>
                      </a:moveTo>
                      <a:lnTo>
                        <a:pt x="401" y="324"/>
                      </a:lnTo>
                      <a:lnTo>
                        <a:pt x="405" y="329"/>
                      </a:lnTo>
                      <a:lnTo>
                        <a:pt x="407" y="331"/>
                      </a:lnTo>
                      <a:lnTo>
                        <a:pt x="412" y="328"/>
                      </a:lnTo>
                      <a:lnTo>
                        <a:pt x="407" y="329"/>
                      </a:lnTo>
                      <a:lnTo>
                        <a:pt x="401" y="324"/>
                      </a:lnTo>
                      <a:close/>
                      <a:moveTo>
                        <a:pt x="542" y="400"/>
                      </a:moveTo>
                      <a:lnTo>
                        <a:pt x="539" y="409"/>
                      </a:lnTo>
                      <a:lnTo>
                        <a:pt x="532" y="419"/>
                      </a:lnTo>
                      <a:lnTo>
                        <a:pt x="532" y="420"/>
                      </a:lnTo>
                      <a:lnTo>
                        <a:pt x="530" y="424"/>
                      </a:lnTo>
                      <a:lnTo>
                        <a:pt x="540" y="409"/>
                      </a:lnTo>
                      <a:lnTo>
                        <a:pt x="547" y="391"/>
                      </a:lnTo>
                      <a:lnTo>
                        <a:pt x="542" y="395"/>
                      </a:lnTo>
                      <a:lnTo>
                        <a:pt x="542" y="400"/>
                      </a:lnTo>
                      <a:close/>
                      <a:moveTo>
                        <a:pt x="550" y="380"/>
                      </a:moveTo>
                      <a:lnTo>
                        <a:pt x="550" y="385"/>
                      </a:lnTo>
                      <a:lnTo>
                        <a:pt x="550" y="380"/>
                      </a:lnTo>
                      <a:lnTo>
                        <a:pt x="550" y="380"/>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81" name="Freeform 77"/>
                <p:cNvSpPr>
                  <a:spLocks noEditPoints="1"/>
                </p:cNvSpPr>
                <p:nvPr/>
              </p:nvSpPr>
              <p:spPr bwMode="auto">
                <a:xfrm>
                  <a:off x="4462" y="1670"/>
                  <a:ext cx="109" cy="253"/>
                </a:xfrm>
                <a:custGeom>
                  <a:avLst/>
                  <a:gdLst/>
                  <a:ahLst/>
                  <a:cxnLst>
                    <a:cxn ang="0">
                      <a:pos x="77" y="82"/>
                    </a:cxn>
                    <a:cxn ang="0">
                      <a:pos x="75" y="61"/>
                    </a:cxn>
                    <a:cxn ang="0">
                      <a:pos x="60" y="61"/>
                    </a:cxn>
                    <a:cxn ang="0">
                      <a:pos x="57" y="47"/>
                    </a:cxn>
                    <a:cxn ang="0">
                      <a:pos x="62" y="42"/>
                    </a:cxn>
                    <a:cxn ang="0">
                      <a:pos x="65" y="33"/>
                    </a:cxn>
                    <a:cxn ang="0">
                      <a:pos x="68" y="22"/>
                    </a:cxn>
                    <a:cxn ang="0">
                      <a:pos x="16" y="0"/>
                    </a:cxn>
                    <a:cxn ang="0">
                      <a:pos x="10" y="10"/>
                    </a:cxn>
                    <a:cxn ang="0">
                      <a:pos x="4" y="28"/>
                    </a:cxn>
                    <a:cxn ang="0">
                      <a:pos x="1" y="37"/>
                    </a:cxn>
                    <a:cxn ang="0">
                      <a:pos x="5" y="42"/>
                    </a:cxn>
                    <a:cxn ang="0">
                      <a:pos x="0" y="51"/>
                    </a:cxn>
                    <a:cxn ang="0">
                      <a:pos x="6" y="65"/>
                    </a:cxn>
                    <a:cxn ang="0">
                      <a:pos x="13" y="71"/>
                    </a:cxn>
                    <a:cxn ang="0">
                      <a:pos x="20" y="75"/>
                    </a:cxn>
                    <a:cxn ang="0">
                      <a:pos x="35" y="88"/>
                    </a:cxn>
                    <a:cxn ang="0">
                      <a:pos x="26" y="98"/>
                    </a:cxn>
                    <a:cxn ang="0">
                      <a:pos x="21" y="104"/>
                    </a:cxn>
                    <a:cxn ang="0">
                      <a:pos x="21" y="105"/>
                    </a:cxn>
                    <a:cxn ang="0">
                      <a:pos x="19" y="115"/>
                    </a:cxn>
                    <a:cxn ang="0">
                      <a:pos x="13" y="119"/>
                    </a:cxn>
                    <a:cxn ang="0">
                      <a:pos x="5" y="125"/>
                    </a:cxn>
                    <a:cxn ang="0">
                      <a:pos x="1" y="136"/>
                    </a:cxn>
                    <a:cxn ang="0">
                      <a:pos x="0" y="141"/>
                    </a:cxn>
                    <a:cxn ang="0">
                      <a:pos x="2" y="146"/>
                    </a:cxn>
                    <a:cxn ang="0">
                      <a:pos x="11" y="156"/>
                    </a:cxn>
                    <a:cxn ang="0">
                      <a:pos x="21" y="160"/>
                    </a:cxn>
                    <a:cxn ang="0">
                      <a:pos x="34" y="165"/>
                    </a:cxn>
                    <a:cxn ang="0">
                      <a:pos x="45" y="170"/>
                    </a:cxn>
                    <a:cxn ang="0">
                      <a:pos x="44" y="183"/>
                    </a:cxn>
                    <a:cxn ang="0">
                      <a:pos x="52" y="179"/>
                    </a:cxn>
                    <a:cxn ang="0">
                      <a:pos x="57" y="169"/>
                    </a:cxn>
                    <a:cxn ang="0">
                      <a:pos x="60" y="154"/>
                    </a:cxn>
                    <a:cxn ang="0">
                      <a:pos x="58" y="151"/>
                    </a:cxn>
                    <a:cxn ang="0">
                      <a:pos x="67" y="146"/>
                    </a:cxn>
                    <a:cxn ang="0">
                      <a:pos x="68" y="137"/>
                    </a:cxn>
                    <a:cxn ang="0">
                      <a:pos x="70" y="130"/>
                    </a:cxn>
                    <a:cxn ang="0">
                      <a:pos x="74" y="120"/>
                    </a:cxn>
                    <a:cxn ang="0">
                      <a:pos x="74" y="110"/>
                    </a:cxn>
                    <a:cxn ang="0">
                      <a:pos x="74" y="98"/>
                    </a:cxn>
                    <a:cxn ang="0">
                      <a:pos x="74" y="92"/>
                    </a:cxn>
                    <a:cxn ang="0">
                      <a:pos x="78" y="92"/>
                    </a:cxn>
                    <a:cxn ang="0">
                      <a:pos x="78" y="106"/>
                    </a:cxn>
                    <a:cxn ang="0">
                      <a:pos x="78" y="87"/>
                    </a:cxn>
                    <a:cxn ang="0">
                      <a:pos x="78" y="114"/>
                    </a:cxn>
                    <a:cxn ang="0">
                      <a:pos x="78" y="119"/>
                    </a:cxn>
                  </a:cxnLst>
                  <a:rect l="0" t="0" r="r" b="b"/>
                  <a:pathLst>
                    <a:path w="79" h="183">
                      <a:moveTo>
                        <a:pt x="78" y="87"/>
                      </a:moveTo>
                      <a:lnTo>
                        <a:pt x="77" y="82"/>
                      </a:lnTo>
                      <a:lnTo>
                        <a:pt x="77" y="67"/>
                      </a:lnTo>
                      <a:lnTo>
                        <a:pt x="75" y="61"/>
                      </a:lnTo>
                      <a:lnTo>
                        <a:pt x="65" y="59"/>
                      </a:lnTo>
                      <a:lnTo>
                        <a:pt x="60" y="61"/>
                      </a:lnTo>
                      <a:lnTo>
                        <a:pt x="57" y="61"/>
                      </a:lnTo>
                      <a:lnTo>
                        <a:pt x="57" y="47"/>
                      </a:lnTo>
                      <a:lnTo>
                        <a:pt x="60" y="41"/>
                      </a:lnTo>
                      <a:lnTo>
                        <a:pt x="62" y="42"/>
                      </a:lnTo>
                      <a:lnTo>
                        <a:pt x="65" y="37"/>
                      </a:lnTo>
                      <a:lnTo>
                        <a:pt x="65" y="33"/>
                      </a:lnTo>
                      <a:lnTo>
                        <a:pt x="68" y="27"/>
                      </a:lnTo>
                      <a:lnTo>
                        <a:pt x="68" y="22"/>
                      </a:lnTo>
                      <a:lnTo>
                        <a:pt x="68" y="17"/>
                      </a:lnTo>
                      <a:lnTo>
                        <a:pt x="16" y="0"/>
                      </a:lnTo>
                      <a:lnTo>
                        <a:pt x="11" y="5"/>
                      </a:lnTo>
                      <a:lnTo>
                        <a:pt x="10" y="10"/>
                      </a:lnTo>
                      <a:lnTo>
                        <a:pt x="10" y="15"/>
                      </a:lnTo>
                      <a:lnTo>
                        <a:pt x="4" y="28"/>
                      </a:lnTo>
                      <a:lnTo>
                        <a:pt x="0" y="33"/>
                      </a:lnTo>
                      <a:lnTo>
                        <a:pt x="1" y="37"/>
                      </a:lnTo>
                      <a:lnTo>
                        <a:pt x="2" y="37"/>
                      </a:lnTo>
                      <a:lnTo>
                        <a:pt x="5" y="42"/>
                      </a:lnTo>
                      <a:lnTo>
                        <a:pt x="4" y="47"/>
                      </a:lnTo>
                      <a:lnTo>
                        <a:pt x="0" y="51"/>
                      </a:lnTo>
                      <a:lnTo>
                        <a:pt x="1" y="59"/>
                      </a:lnTo>
                      <a:lnTo>
                        <a:pt x="6" y="65"/>
                      </a:lnTo>
                      <a:lnTo>
                        <a:pt x="11" y="66"/>
                      </a:lnTo>
                      <a:lnTo>
                        <a:pt x="13" y="71"/>
                      </a:lnTo>
                      <a:lnTo>
                        <a:pt x="16" y="75"/>
                      </a:lnTo>
                      <a:lnTo>
                        <a:pt x="20" y="75"/>
                      </a:lnTo>
                      <a:lnTo>
                        <a:pt x="24" y="80"/>
                      </a:lnTo>
                      <a:lnTo>
                        <a:pt x="35" y="88"/>
                      </a:lnTo>
                      <a:lnTo>
                        <a:pt x="33" y="93"/>
                      </a:lnTo>
                      <a:lnTo>
                        <a:pt x="26" y="98"/>
                      </a:lnTo>
                      <a:lnTo>
                        <a:pt x="24" y="104"/>
                      </a:lnTo>
                      <a:lnTo>
                        <a:pt x="21" y="104"/>
                      </a:lnTo>
                      <a:lnTo>
                        <a:pt x="21" y="105"/>
                      </a:lnTo>
                      <a:lnTo>
                        <a:pt x="21" y="105"/>
                      </a:lnTo>
                      <a:lnTo>
                        <a:pt x="19" y="110"/>
                      </a:lnTo>
                      <a:lnTo>
                        <a:pt x="19" y="115"/>
                      </a:lnTo>
                      <a:lnTo>
                        <a:pt x="14" y="119"/>
                      </a:lnTo>
                      <a:lnTo>
                        <a:pt x="13" y="119"/>
                      </a:lnTo>
                      <a:lnTo>
                        <a:pt x="9" y="121"/>
                      </a:lnTo>
                      <a:lnTo>
                        <a:pt x="5" y="125"/>
                      </a:lnTo>
                      <a:lnTo>
                        <a:pt x="2" y="130"/>
                      </a:lnTo>
                      <a:lnTo>
                        <a:pt x="1" y="136"/>
                      </a:lnTo>
                      <a:lnTo>
                        <a:pt x="0" y="140"/>
                      </a:lnTo>
                      <a:lnTo>
                        <a:pt x="0" y="141"/>
                      </a:lnTo>
                      <a:lnTo>
                        <a:pt x="2" y="146"/>
                      </a:lnTo>
                      <a:lnTo>
                        <a:pt x="2" y="146"/>
                      </a:lnTo>
                      <a:lnTo>
                        <a:pt x="1" y="149"/>
                      </a:lnTo>
                      <a:lnTo>
                        <a:pt x="11" y="156"/>
                      </a:lnTo>
                      <a:lnTo>
                        <a:pt x="16" y="158"/>
                      </a:lnTo>
                      <a:lnTo>
                        <a:pt x="21" y="160"/>
                      </a:lnTo>
                      <a:lnTo>
                        <a:pt x="29" y="166"/>
                      </a:lnTo>
                      <a:lnTo>
                        <a:pt x="34" y="165"/>
                      </a:lnTo>
                      <a:lnTo>
                        <a:pt x="44" y="165"/>
                      </a:lnTo>
                      <a:lnTo>
                        <a:pt x="45" y="170"/>
                      </a:lnTo>
                      <a:lnTo>
                        <a:pt x="44" y="178"/>
                      </a:lnTo>
                      <a:lnTo>
                        <a:pt x="44" y="183"/>
                      </a:lnTo>
                      <a:lnTo>
                        <a:pt x="49" y="183"/>
                      </a:lnTo>
                      <a:lnTo>
                        <a:pt x="52" y="179"/>
                      </a:lnTo>
                      <a:lnTo>
                        <a:pt x="53" y="174"/>
                      </a:lnTo>
                      <a:lnTo>
                        <a:pt x="57" y="169"/>
                      </a:lnTo>
                      <a:lnTo>
                        <a:pt x="58" y="159"/>
                      </a:lnTo>
                      <a:lnTo>
                        <a:pt x="60" y="154"/>
                      </a:lnTo>
                      <a:lnTo>
                        <a:pt x="58" y="154"/>
                      </a:lnTo>
                      <a:lnTo>
                        <a:pt x="58" y="151"/>
                      </a:lnTo>
                      <a:lnTo>
                        <a:pt x="62" y="146"/>
                      </a:lnTo>
                      <a:lnTo>
                        <a:pt x="67" y="146"/>
                      </a:lnTo>
                      <a:lnTo>
                        <a:pt x="64" y="141"/>
                      </a:lnTo>
                      <a:lnTo>
                        <a:pt x="68" y="137"/>
                      </a:lnTo>
                      <a:lnTo>
                        <a:pt x="65" y="132"/>
                      </a:lnTo>
                      <a:lnTo>
                        <a:pt x="70" y="130"/>
                      </a:lnTo>
                      <a:lnTo>
                        <a:pt x="72" y="125"/>
                      </a:lnTo>
                      <a:lnTo>
                        <a:pt x="74" y="120"/>
                      </a:lnTo>
                      <a:lnTo>
                        <a:pt x="77" y="115"/>
                      </a:lnTo>
                      <a:lnTo>
                        <a:pt x="74" y="110"/>
                      </a:lnTo>
                      <a:lnTo>
                        <a:pt x="75" y="106"/>
                      </a:lnTo>
                      <a:lnTo>
                        <a:pt x="74" y="98"/>
                      </a:lnTo>
                      <a:lnTo>
                        <a:pt x="73" y="93"/>
                      </a:lnTo>
                      <a:lnTo>
                        <a:pt x="74" y="92"/>
                      </a:lnTo>
                      <a:lnTo>
                        <a:pt x="75" y="88"/>
                      </a:lnTo>
                      <a:lnTo>
                        <a:pt x="78" y="92"/>
                      </a:lnTo>
                      <a:lnTo>
                        <a:pt x="77" y="97"/>
                      </a:lnTo>
                      <a:lnTo>
                        <a:pt x="78" y="106"/>
                      </a:lnTo>
                      <a:lnTo>
                        <a:pt x="79" y="101"/>
                      </a:lnTo>
                      <a:lnTo>
                        <a:pt x="78" y="87"/>
                      </a:lnTo>
                      <a:close/>
                      <a:moveTo>
                        <a:pt x="78" y="119"/>
                      </a:moveTo>
                      <a:lnTo>
                        <a:pt x="78" y="114"/>
                      </a:lnTo>
                      <a:lnTo>
                        <a:pt x="74" y="129"/>
                      </a:lnTo>
                      <a:lnTo>
                        <a:pt x="78" y="119"/>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baseline="-25000">
                    <a:solidFill>
                      <a:prstClr val="black"/>
                    </a:solidFill>
                    <a:latin typeface="Calibri"/>
                  </a:endParaRPr>
                </a:p>
              </p:txBody>
            </p:sp>
            <p:sp>
              <p:nvSpPr>
                <p:cNvPr id="82" name="Freeform 78"/>
                <p:cNvSpPr>
                  <a:spLocks noEditPoints="1"/>
                </p:cNvSpPr>
                <p:nvPr/>
              </p:nvSpPr>
              <p:spPr bwMode="auto">
                <a:xfrm>
                  <a:off x="3832" y="2188"/>
                  <a:ext cx="733" cy="324"/>
                </a:xfrm>
                <a:custGeom>
                  <a:avLst/>
                  <a:gdLst/>
                  <a:ahLst/>
                  <a:cxnLst>
                    <a:cxn ang="0">
                      <a:pos x="500" y="43"/>
                    </a:cxn>
                    <a:cxn ang="0">
                      <a:pos x="494" y="64"/>
                    </a:cxn>
                    <a:cxn ang="0">
                      <a:pos x="488" y="55"/>
                    </a:cxn>
                    <a:cxn ang="0">
                      <a:pos x="474" y="53"/>
                    </a:cxn>
                    <a:cxn ang="0">
                      <a:pos x="447" y="52"/>
                    </a:cxn>
                    <a:cxn ang="0">
                      <a:pos x="440" y="29"/>
                    </a:cxn>
                    <a:cxn ang="0">
                      <a:pos x="447" y="48"/>
                    </a:cxn>
                    <a:cxn ang="0">
                      <a:pos x="468" y="38"/>
                    </a:cxn>
                    <a:cxn ang="0">
                      <a:pos x="480" y="30"/>
                    </a:cxn>
                    <a:cxn ang="0">
                      <a:pos x="491" y="29"/>
                    </a:cxn>
                    <a:cxn ang="0">
                      <a:pos x="496" y="29"/>
                    </a:cxn>
                    <a:cxn ang="0">
                      <a:pos x="478" y="3"/>
                    </a:cxn>
                    <a:cxn ang="0">
                      <a:pos x="153" y="62"/>
                    </a:cxn>
                    <a:cxn ang="0">
                      <a:pos x="134" y="84"/>
                    </a:cxn>
                    <a:cxn ang="0">
                      <a:pos x="109" y="104"/>
                    </a:cxn>
                    <a:cxn ang="0">
                      <a:pos x="89" y="113"/>
                    </a:cxn>
                    <a:cxn ang="0">
                      <a:pos x="75" y="132"/>
                    </a:cxn>
                    <a:cxn ang="0">
                      <a:pos x="40" y="158"/>
                    </a:cxn>
                    <a:cxn ang="0">
                      <a:pos x="13" y="181"/>
                    </a:cxn>
                    <a:cxn ang="0">
                      <a:pos x="90" y="189"/>
                    </a:cxn>
                    <a:cxn ang="0">
                      <a:pos x="122" y="174"/>
                    </a:cxn>
                    <a:cxn ang="0">
                      <a:pos x="215" y="176"/>
                    </a:cxn>
                    <a:cxn ang="0">
                      <a:pos x="364" y="231"/>
                    </a:cxn>
                    <a:cxn ang="0">
                      <a:pos x="397" y="226"/>
                    </a:cxn>
                    <a:cxn ang="0">
                      <a:pos x="402" y="209"/>
                    </a:cxn>
                    <a:cxn ang="0">
                      <a:pos x="417" y="181"/>
                    </a:cxn>
                    <a:cxn ang="0">
                      <a:pos x="431" y="161"/>
                    </a:cxn>
                    <a:cxn ang="0">
                      <a:pos x="441" y="153"/>
                    </a:cxn>
                    <a:cxn ang="0">
                      <a:pos x="468" y="142"/>
                    </a:cxn>
                    <a:cxn ang="0">
                      <a:pos x="483" y="135"/>
                    </a:cxn>
                    <a:cxn ang="0">
                      <a:pos x="483" y="127"/>
                    </a:cxn>
                    <a:cxn ang="0">
                      <a:pos x="476" y="123"/>
                    </a:cxn>
                    <a:cxn ang="0">
                      <a:pos x="450" y="132"/>
                    </a:cxn>
                    <a:cxn ang="0">
                      <a:pos x="452" y="130"/>
                    </a:cxn>
                    <a:cxn ang="0">
                      <a:pos x="464" y="114"/>
                    </a:cxn>
                    <a:cxn ang="0">
                      <a:pos x="457" y="101"/>
                    </a:cxn>
                    <a:cxn ang="0">
                      <a:pos x="455" y="96"/>
                    </a:cxn>
                    <a:cxn ang="0">
                      <a:pos x="465" y="84"/>
                    </a:cxn>
                    <a:cxn ang="0">
                      <a:pos x="475" y="93"/>
                    </a:cxn>
                    <a:cxn ang="0">
                      <a:pos x="501" y="70"/>
                    </a:cxn>
                    <a:cxn ang="0">
                      <a:pos x="489" y="0"/>
                    </a:cxn>
                    <a:cxn ang="0">
                      <a:pos x="503" y="33"/>
                    </a:cxn>
                    <a:cxn ang="0">
                      <a:pos x="518" y="52"/>
                    </a:cxn>
                    <a:cxn ang="0">
                      <a:pos x="420" y="180"/>
                    </a:cxn>
                    <a:cxn ang="0">
                      <a:pos x="425" y="175"/>
                    </a:cxn>
                    <a:cxn ang="0">
                      <a:pos x="468" y="150"/>
                    </a:cxn>
                    <a:cxn ang="0">
                      <a:pos x="480" y="153"/>
                    </a:cxn>
                    <a:cxn ang="0">
                      <a:pos x="498" y="119"/>
                    </a:cxn>
                    <a:cxn ang="0">
                      <a:pos x="505" y="111"/>
                    </a:cxn>
                    <a:cxn ang="0">
                      <a:pos x="529" y="69"/>
                    </a:cxn>
                    <a:cxn ang="0">
                      <a:pos x="528" y="69"/>
                    </a:cxn>
                    <a:cxn ang="0">
                      <a:pos x="529" y="94"/>
                    </a:cxn>
                  </a:cxnLst>
                  <a:rect l="0" t="0" r="r" b="b"/>
                  <a:pathLst>
                    <a:path w="530" h="234">
                      <a:moveTo>
                        <a:pt x="510" y="67"/>
                      </a:moveTo>
                      <a:lnTo>
                        <a:pt x="509" y="63"/>
                      </a:lnTo>
                      <a:lnTo>
                        <a:pt x="508" y="53"/>
                      </a:lnTo>
                      <a:lnTo>
                        <a:pt x="505" y="48"/>
                      </a:lnTo>
                      <a:lnTo>
                        <a:pt x="500" y="43"/>
                      </a:lnTo>
                      <a:lnTo>
                        <a:pt x="500" y="47"/>
                      </a:lnTo>
                      <a:lnTo>
                        <a:pt x="499" y="49"/>
                      </a:lnTo>
                      <a:lnTo>
                        <a:pt x="493" y="50"/>
                      </a:lnTo>
                      <a:lnTo>
                        <a:pt x="493" y="55"/>
                      </a:lnTo>
                      <a:lnTo>
                        <a:pt x="494" y="64"/>
                      </a:lnTo>
                      <a:lnTo>
                        <a:pt x="489" y="69"/>
                      </a:lnTo>
                      <a:lnTo>
                        <a:pt x="488" y="67"/>
                      </a:lnTo>
                      <a:lnTo>
                        <a:pt x="490" y="63"/>
                      </a:lnTo>
                      <a:lnTo>
                        <a:pt x="485" y="60"/>
                      </a:lnTo>
                      <a:lnTo>
                        <a:pt x="488" y="55"/>
                      </a:lnTo>
                      <a:lnTo>
                        <a:pt x="488" y="50"/>
                      </a:lnTo>
                      <a:lnTo>
                        <a:pt x="488" y="45"/>
                      </a:lnTo>
                      <a:lnTo>
                        <a:pt x="481" y="45"/>
                      </a:lnTo>
                      <a:lnTo>
                        <a:pt x="475" y="48"/>
                      </a:lnTo>
                      <a:lnTo>
                        <a:pt x="474" y="53"/>
                      </a:lnTo>
                      <a:lnTo>
                        <a:pt x="464" y="50"/>
                      </a:lnTo>
                      <a:lnTo>
                        <a:pt x="459" y="54"/>
                      </a:lnTo>
                      <a:lnTo>
                        <a:pt x="454" y="55"/>
                      </a:lnTo>
                      <a:lnTo>
                        <a:pt x="449" y="57"/>
                      </a:lnTo>
                      <a:lnTo>
                        <a:pt x="447" y="52"/>
                      </a:lnTo>
                      <a:lnTo>
                        <a:pt x="444" y="47"/>
                      </a:lnTo>
                      <a:lnTo>
                        <a:pt x="441" y="41"/>
                      </a:lnTo>
                      <a:lnTo>
                        <a:pt x="440" y="36"/>
                      </a:lnTo>
                      <a:lnTo>
                        <a:pt x="442" y="33"/>
                      </a:lnTo>
                      <a:lnTo>
                        <a:pt x="440" y="29"/>
                      </a:lnTo>
                      <a:lnTo>
                        <a:pt x="442" y="31"/>
                      </a:lnTo>
                      <a:lnTo>
                        <a:pt x="442" y="33"/>
                      </a:lnTo>
                      <a:lnTo>
                        <a:pt x="444" y="34"/>
                      </a:lnTo>
                      <a:lnTo>
                        <a:pt x="442" y="39"/>
                      </a:lnTo>
                      <a:lnTo>
                        <a:pt x="447" y="48"/>
                      </a:lnTo>
                      <a:lnTo>
                        <a:pt x="452" y="48"/>
                      </a:lnTo>
                      <a:lnTo>
                        <a:pt x="457" y="49"/>
                      </a:lnTo>
                      <a:lnTo>
                        <a:pt x="468" y="40"/>
                      </a:lnTo>
                      <a:lnTo>
                        <a:pt x="462" y="38"/>
                      </a:lnTo>
                      <a:lnTo>
                        <a:pt x="468" y="38"/>
                      </a:lnTo>
                      <a:lnTo>
                        <a:pt x="475" y="39"/>
                      </a:lnTo>
                      <a:lnTo>
                        <a:pt x="471" y="34"/>
                      </a:lnTo>
                      <a:lnTo>
                        <a:pt x="476" y="35"/>
                      </a:lnTo>
                      <a:lnTo>
                        <a:pt x="480" y="34"/>
                      </a:lnTo>
                      <a:lnTo>
                        <a:pt x="480" y="30"/>
                      </a:lnTo>
                      <a:lnTo>
                        <a:pt x="475" y="25"/>
                      </a:lnTo>
                      <a:lnTo>
                        <a:pt x="471" y="24"/>
                      </a:lnTo>
                      <a:lnTo>
                        <a:pt x="476" y="23"/>
                      </a:lnTo>
                      <a:lnTo>
                        <a:pt x="485" y="29"/>
                      </a:lnTo>
                      <a:lnTo>
                        <a:pt x="491" y="29"/>
                      </a:lnTo>
                      <a:lnTo>
                        <a:pt x="488" y="24"/>
                      </a:lnTo>
                      <a:lnTo>
                        <a:pt x="484" y="20"/>
                      </a:lnTo>
                      <a:lnTo>
                        <a:pt x="494" y="28"/>
                      </a:lnTo>
                      <a:lnTo>
                        <a:pt x="498" y="34"/>
                      </a:lnTo>
                      <a:lnTo>
                        <a:pt x="496" y="29"/>
                      </a:lnTo>
                      <a:lnTo>
                        <a:pt x="488" y="15"/>
                      </a:lnTo>
                      <a:lnTo>
                        <a:pt x="488" y="13"/>
                      </a:lnTo>
                      <a:lnTo>
                        <a:pt x="483" y="11"/>
                      </a:lnTo>
                      <a:lnTo>
                        <a:pt x="479" y="6"/>
                      </a:lnTo>
                      <a:lnTo>
                        <a:pt x="478" y="3"/>
                      </a:lnTo>
                      <a:lnTo>
                        <a:pt x="418" y="15"/>
                      </a:lnTo>
                      <a:lnTo>
                        <a:pt x="352" y="29"/>
                      </a:lnTo>
                      <a:lnTo>
                        <a:pt x="220" y="53"/>
                      </a:lnTo>
                      <a:lnTo>
                        <a:pt x="172" y="60"/>
                      </a:lnTo>
                      <a:lnTo>
                        <a:pt x="153" y="62"/>
                      </a:lnTo>
                      <a:lnTo>
                        <a:pt x="143" y="62"/>
                      </a:lnTo>
                      <a:lnTo>
                        <a:pt x="140" y="68"/>
                      </a:lnTo>
                      <a:lnTo>
                        <a:pt x="140" y="73"/>
                      </a:lnTo>
                      <a:lnTo>
                        <a:pt x="139" y="82"/>
                      </a:lnTo>
                      <a:lnTo>
                        <a:pt x="134" y="84"/>
                      </a:lnTo>
                      <a:lnTo>
                        <a:pt x="130" y="88"/>
                      </a:lnTo>
                      <a:lnTo>
                        <a:pt x="127" y="99"/>
                      </a:lnTo>
                      <a:lnTo>
                        <a:pt x="122" y="104"/>
                      </a:lnTo>
                      <a:lnTo>
                        <a:pt x="118" y="101"/>
                      </a:lnTo>
                      <a:lnTo>
                        <a:pt x="109" y="104"/>
                      </a:lnTo>
                      <a:lnTo>
                        <a:pt x="104" y="108"/>
                      </a:lnTo>
                      <a:lnTo>
                        <a:pt x="101" y="113"/>
                      </a:lnTo>
                      <a:lnTo>
                        <a:pt x="98" y="118"/>
                      </a:lnTo>
                      <a:lnTo>
                        <a:pt x="94" y="118"/>
                      </a:lnTo>
                      <a:lnTo>
                        <a:pt x="89" y="113"/>
                      </a:lnTo>
                      <a:lnTo>
                        <a:pt x="85" y="116"/>
                      </a:lnTo>
                      <a:lnTo>
                        <a:pt x="83" y="118"/>
                      </a:lnTo>
                      <a:lnTo>
                        <a:pt x="81" y="123"/>
                      </a:lnTo>
                      <a:lnTo>
                        <a:pt x="76" y="122"/>
                      </a:lnTo>
                      <a:lnTo>
                        <a:pt x="75" y="132"/>
                      </a:lnTo>
                      <a:lnTo>
                        <a:pt x="73" y="136"/>
                      </a:lnTo>
                      <a:lnTo>
                        <a:pt x="67" y="136"/>
                      </a:lnTo>
                      <a:lnTo>
                        <a:pt x="57" y="143"/>
                      </a:lnTo>
                      <a:lnTo>
                        <a:pt x="45" y="156"/>
                      </a:lnTo>
                      <a:lnTo>
                        <a:pt x="40" y="158"/>
                      </a:lnTo>
                      <a:lnTo>
                        <a:pt x="30" y="158"/>
                      </a:lnTo>
                      <a:lnTo>
                        <a:pt x="21" y="165"/>
                      </a:lnTo>
                      <a:lnTo>
                        <a:pt x="16" y="170"/>
                      </a:lnTo>
                      <a:lnTo>
                        <a:pt x="15" y="175"/>
                      </a:lnTo>
                      <a:lnTo>
                        <a:pt x="13" y="181"/>
                      </a:lnTo>
                      <a:lnTo>
                        <a:pt x="10" y="186"/>
                      </a:lnTo>
                      <a:lnTo>
                        <a:pt x="0" y="189"/>
                      </a:lnTo>
                      <a:lnTo>
                        <a:pt x="0" y="208"/>
                      </a:lnTo>
                      <a:lnTo>
                        <a:pt x="74" y="196"/>
                      </a:lnTo>
                      <a:lnTo>
                        <a:pt x="90" y="189"/>
                      </a:lnTo>
                      <a:lnTo>
                        <a:pt x="95" y="187"/>
                      </a:lnTo>
                      <a:lnTo>
                        <a:pt x="103" y="181"/>
                      </a:lnTo>
                      <a:lnTo>
                        <a:pt x="113" y="177"/>
                      </a:lnTo>
                      <a:lnTo>
                        <a:pt x="117" y="175"/>
                      </a:lnTo>
                      <a:lnTo>
                        <a:pt x="122" y="174"/>
                      </a:lnTo>
                      <a:lnTo>
                        <a:pt x="177" y="167"/>
                      </a:lnTo>
                      <a:lnTo>
                        <a:pt x="197" y="166"/>
                      </a:lnTo>
                      <a:lnTo>
                        <a:pt x="202" y="171"/>
                      </a:lnTo>
                      <a:lnTo>
                        <a:pt x="206" y="169"/>
                      </a:lnTo>
                      <a:lnTo>
                        <a:pt x="215" y="176"/>
                      </a:lnTo>
                      <a:lnTo>
                        <a:pt x="216" y="181"/>
                      </a:lnTo>
                      <a:lnTo>
                        <a:pt x="217" y="186"/>
                      </a:lnTo>
                      <a:lnTo>
                        <a:pt x="218" y="187"/>
                      </a:lnTo>
                      <a:lnTo>
                        <a:pt x="286" y="177"/>
                      </a:lnTo>
                      <a:lnTo>
                        <a:pt x="364" y="231"/>
                      </a:lnTo>
                      <a:lnTo>
                        <a:pt x="366" y="234"/>
                      </a:lnTo>
                      <a:lnTo>
                        <a:pt x="369" y="234"/>
                      </a:lnTo>
                      <a:lnTo>
                        <a:pt x="379" y="229"/>
                      </a:lnTo>
                      <a:lnTo>
                        <a:pt x="388" y="226"/>
                      </a:lnTo>
                      <a:lnTo>
                        <a:pt x="397" y="226"/>
                      </a:lnTo>
                      <a:lnTo>
                        <a:pt x="401" y="224"/>
                      </a:lnTo>
                      <a:lnTo>
                        <a:pt x="402" y="214"/>
                      </a:lnTo>
                      <a:lnTo>
                        <a:pt x="400" y="204"/>
                      </a:lnTo>
                      <a:lnTo>
                        <a:pt x="400" y="204"/>
                      </a:lnTo>
                      <a:lnTo>
                        <a:pt x="402" y="209"/>
                      </a:lnTo>
                      <a:lnTo>
                        <a:pt x="406" y="220"/>
                      </a:lnTo>
                      <a:lnTo>
                        <a:pt x="406" y="206"/>
                      </a:lnTo>
                      <a:lnTo>
                        <a:pt x="407" y="201"/>
                      </a:lnTo>
                      <a:lnTo>
                        <a:pt x="411" y="191"/>
                      </a:lnTo>
                      <a:lnTo>
                        <a:pt x="417" y="181"/>
                      </a:lnTo>
                      <a:lnTo>
                        <a:pt x="429" y="172"/>
                      </a:lnTo>
                      <a:lnTo>
                        <a:pt x="425" y="167"/>
                      </a:lnTo>
                      <a:lnTo>
                        <a:pt x="429" y="162"/>
                      </a:lnTo>
                      <a:lnTo>
                        <a:pt x="426" y="160"/>
                      </a:lnTo>
                      <a:lnTo>
                        <a:pt x="431" y="161"/>
                      </a:lnTo>
                      <a:lnTo>
                        <a:pt x="427" y="166"/>
                      </a:lnTo>
                      <a:lnTo>
                        <a:pt x="432" y="167"/>
                      </a:lnTo>
                      <a:lnTo>
                        <a:pt x="434" y="167"/>
                      </a:lnTo>
                      <a:lnTo>
                        <a:pt x="437" y="162"/>
                      </a:lnTo>
                      <a:lnTo>
                        <a:pt x="441" y="153"/>
                      </a:lnTo>
                      <a:lnTo>
                        <a:pt x="447" y="155"/>
                      </a:lnTo>
                      <a:lnTo>
                        <a:pt x="459" y="148"/>
                      </a:lnTo>
                      <a:lnTo>
                        <a:pt x="464" y="148"/>
                      </a:lnTo>
                      <a:lnTo>
                        <a:pt x="464" y="146"/>
                      </a:lnTo>
                      <a:lnTo>
                        <a:pt x="468" y="142"/>
                      </a:lnTo>
                      <a:lnTo>
                        <a:pt x="470" y="147"/>
                      </a:lnTo>
                      <a:lnTo>
                        <a:pt x="471" y="142"/>
                      </a:lnTo>
                      <a:lnTo>
                        <a:pt x="476" y="145"/>
                      </a:lnTo>
                      <a:lnTo>
                        <a:pt x="479" y="145"/>
                      </a:lnTo>
                      <a:lnTo>
                        <a:pt x="483" y="135"/>
                      </a:lnTo>
                      <a:lnTo>
                        <a:pt x="488" y="131"/>
                      </a:lnTo>
                      <a:lnTo>
                        <a:pt x="489" y="126"/>
                      </a:lnTo>
                      <a:lnTo>
                        <a:pt x="488" y="122"/>
                      </a:lnTo>
                      <a:lnTo>
                        <a:pt x="485" y="122"/>
                      </a:lnTo>
                      <a:lnTo>
                        <a:pt x="483" y="127"/>
                      </a:lnTo>
                      <a:lnTo>
                        <a:pt x="479" y="128"/>
                      </a:lnTo>
                      <a:lnTo>
                        <a:pt x="480" y="123"/>
                      </a:lnTo>
                      <a:lnTo>
                        <a:pt x="478" y="118"/>
                      </a:lnTo>
                      <a:lnTo>
                        <a:pt x="476" y="123"/>
                      </a:lnTo>
                      <a:lnTo>
                        <a:pt x="476" y="123"/>
                      </a:lnTo>
                      <a:lnTo>
                        <a:pt x="473" y="125"/>
                      </a:lnTo>
                      <a:lnTo>
                        <a:pt x="474" y="130"/>
                      </a:lnTo>
                      <a:lnTo>
                        <a:pt x="469" y="127"/>
                      </a:lnTo>
                      <a:lnTo>
                        <a:pt x="460" y="133"/>
                      </a:lnTo>
                      <a:lnTo>
                        <a:pt x="450" y="132"/>
                      </a:lnTo>
                      <a:lnTo>
                        <a:pt x="441" y="125"/>
                      </a:lnTo>
                      <a:lnTo>
                        <a:pt x="437" y="119"/>
                      </a:lnTo>
                      <a:lnTo>
                        <a:pt x="442" y="123"/>
                      </a:lnTo>
                      <a:lnTo>
                        <a:pt x="447" y="125"/>
                      </a:lnTo>
                      <a:lnTo>
                        <a:pt x="452" y="130"/>
                      </a:lnTo>
                      <a:lnTo>
                        <a:pt x="457" y="130"/>
                      </a:lnTo>
                      <a:lnTo>
                        <a:pt x="461" y="127"/>
                      </a:lnTo>
                      <a:lnTo>
                        <a:pt x="469" y="118"/>
                      </a:lnTo>
                      <a:lnTo>
                        <a:pt x="469" y="113"/>
                      </a:lnTo>
                      <a:lnTo>
                        <a:pt x="464" y="114"/>
                      </a:lnTo>
                      <a:lnTo>
                        <a:pt x="465" y="111"/>
                      </a:lnTo>
                      <a:lnTo>
                        <a:pt x="471" y="109"/>
                      </a:lnTo>
                      <a:lnTo>
                        <a:pt x="473" y="104"/>
                      </a:lnTo>
                      <a:lnTo>
                        <a:pt x="462" y="101"/>
                      </a:lnTo>
                      <a:lnTo>
                        <a:pt x="457" y="101"/>
                      </a:lnTo>
                      <a:lnTo>
                        <a:pt x="436" y="94"/>
                      </a:lnTo>
                      <a:lnTo>
                        <a:pt x="435" y="93"/>
                      </a:lnTo>
                      <a:lnTo>
                        <a:pt x="435" y="92"/>
                      </a:lnTo>
                      <a:lnTo>
                        <a:pt x="445" y="94"/>
                      </a:lnTo>
                      <a:lnTo>
                        <a:pt x="455" y="96"/>
                      </a:lnTo>
                      <a:lnTo>
                        <a:pt x="460" y="93"/>
                      </a:lnTo>
                      <a:lnTo>
                        <a:pt x="462" y="94"/>
                      </a:lnTo>
                      <a:lnTo>
                        <a:pt x="461" y="89"/>
                      </a:lnTo>
                      <a:lnTo>
                        <a:pt x="460" y="86"/>
                      </a:lnTo>
                      <a:lnTo>
                        <a:pt x="465" y="84"/>
                      </a:lnTo>
                      <a:lnTo>
                        <a:pt x="462" y="88"/>
                      </a:lnTo>
                      <a:lnTo>
                        <a:pt x="468" y="92"/>
                      </a:lnTo>
                      <a:lnTo>
                        <a:pt x="473" y="93"/>
                      </a:lnTo>
                      <a:lnTo>
                        <a:pt x="473" y="88"/>
                      </a:lnTo>
                      <a:lnTo>
                        <a:pt x="475" y="93"/>
                      </a:lnTo>
                      <a:lnTo>
                        <a:pt x="480" y="94"/>
                      </a:lnTo>
                      <a:lnTo>
                        <a:pt x="491" y="94"/>
                      </a:lnTo>
                      <a:lnTo>
                        <a:pt x="495" y="89"/>
                      </a:lnTo>
                      <a:lnTo>
                        <a:pt x="501" y="74"/>
                      </a:lnTo>
                      <a:lnTo>
                        <a:pt x="501" y="70"/>
                      </a:lnTo>
                      <a:lnTo>
                        <a:pt x="507" y="72"/>
                      </a:lnTo>
                      <a:lnTo>
                        <a:pt x="510" y="67"/>
                      </a:lnTo>
                      <a:close/>
                      <a:moveTo>
                        <a:pt x="504" y="30"/>
                      </a:moveTo>
                      <a:lnTo>
                        <a:pt x="498" y="20"/>
                      </a:lnTo>
                      <a:lnTo>
                        <a:pt x="489" y="0"/>
                      </a:lnTo>
                      <a:lnTo>
                        <a:pt x="489" y="0"/>
                      </a:lnTo>
                      <a:lnTo>
                        <a:pt x="486" y="0"/>
                      </a:lnTo>
                      <a:lnTo>
                        <a:pt x="495" y="19"/>
                      </a:lnTo>
                      <a:lnTo>
                        <a:pt x="499" y="23"/>
                      </a:lnTo>
                      <a:lnTo>
                        <a:pt x="503" y="33"/>
                      </a:lnTo>
                      <a:lnTo>
                        <a:pt x="508" y="38"/>
                      </a:lnTo>
                      <a:lnTo>
                        <a:pt x="505" y="39"/>
                      </a:lnTo>
                      <a:lnTo>
                        <a:pt x="510" y="40"/>
                      </a:lnTo>
                      <a:lnTo>
                        <a:pt x="515" y="47"/>
                      </a:lnTo>
                      <a:lnTo>
                        <a:pt x="518" y="52"/>
                      </a:lnTo>
                      <a:lnTo>
                        <a:pt x="519" y="50"/>
                      </a:lnTo>
                      <a:lnTo>
                        <a:pt x="517" y="44"/>
                      </a:lnTo>
                      <a:lnTo>
                        <a:pt x="504" y="30"/>
                      </a:lnTo>
                      <a:close/>
                      <a:moveTo>
                        <a:pt x="425" y="175"/>
                      </a:moveTo>
                      <a:lnTo>
                        <a:pt x="420" y="180"/>
                      </a:lnTo>
                      <a:lnTo>
                        <a:pt x="417" y="185"/>
                      </a:lnTo>
                      <a:lnTo>
                        <a:pt x="421" y="180"/>
                      </a:lnTo>
                      <a:lnTo>
                        <a:pt x="431" y="171"/>
                      </a:lnTo>
                      <a:lnTo>
                        <a:pt x="430" y="171"/>
                      </a:lnTo>
                      <a:lnTo>
                        <a:pt x="425" y="175"/>
                      </a:lnTo>
                      <a:close/>
                      <a:moveTo>
                        <a:pt x="461" y="150"/>
                      </a:moveTo>
                      <a:lnTo>
                        <a:pt x="452" y="153"/>
                      </a:lnTo>
                      <a:lnTo>
                        <a:pt x="449" y="156"/>
                      </a:lnTo>
                      <a:lnTo>
                        <a:pt x="457" y="152"/>
                      </a:lnTo>
                      <a:lnTo>
                        <a:pt x="468" y="150"/>
                      </a:lnTo>
                      <a:lnTo>
                        <a:pt x="466" y="150"/>
                      </a:lnTo>
                      <a:lnTo>
                        <a:pt x="461" y="150"/>
                      </a:lnTo>
                      <a:close/>
                      <a:moveTo>
                        <a:pt x="485" y="137"/>
                      </a:moveTo>
                      <a:lnTo>
                        <a:pt x="484" y="142"/>
                      </a:lnTo>
                      <a:lnTo>
                        <a:pt x="480" y="153"/>
                      </a:lnTo>
                      <a:lnTo>
                        <a:pt x="485" y="138"/>
                      </a:lnTo>
                      <a:lnTo>
                        <a:pt x="493" y="127"/>
                      </a:lnTo>
                      <a:lnTo>
                        <a:pt x="489" y="132"/>
                      </a:lnTo>
                      <a:lnTo>
                        <a:pt x="485" y="137"/>
                      </a:lnTo>
                      <a:close/>
                      <a:moveTo>
                        <a:pt x="498" y="119"/>
                      </a:moveTo>
                      <a:lnTo>
                        <a:pt x="501" y="114"/>
                      </a:lnTo>
                      <a:lnTo>
                        <a:pt x="499" y="114"/>
                      </a:lnTo>
                      <a:lnTo>
                        <a:pt x="498" y="119"/>
                      </a:lnTo>
                      <a:close/>
                      <a:moveTo>
                        <a:pt x="509" y="106"/>
                      </a:moveTo>
                      <a:lnTo>
                        <a:pt x="505" y="111"/>
                      </a:lnTo>
                      <a:lnTo>
                        <a:pt x="515" y="102"/>
                      </a:lnTo>
                      <a:lnTo>
                        <a:pt x="515" y="101"/>
                      </a:lnTo>
                      <a:lnTo>
                        <a:pt x="514" y="102"/>
                      </a:lnTo>
                      <a:lnTo>
                        <a:pt x="509" y="106"/>
                      </a:lnTo>
                      <a:close/>
                      <a:moveTo>
                        <a:pt x="529" y="69"/>
                      </a:moveTo>
                      <a:lnTo>
                        <a:pt x="528" y="64"/>
                      </a:lnTo>
                      <a:lnTo>
                        <a:pt x="523" y="54"/>
                      </a:lnTo>
                      <a:lnTo>
                        <a:pt x="524" y="59"/>
                      </a:lnTo>
                      <a:lnTo>
                        <a:pt x="527" y="64"/>
                      </a:lnTo>
                      <a:lnTo>
                        <a:pt x="528" y="69"/>
                      </a:lnTo>
                      <a:lnTo>
                        <a:pt x="529" y="87"/>
                      </a:lnTo>
                      <a:lnTo>
                        <a:pt x="527" y="92"/>
                      </a:lnTo>
                      <a:lnTo>
                        <a:pt x="523" y="96"/>
                      </a:lnTo>
                      <a:lnTo>
                        <a:pt x="523" y="97"/>
                      </a:lnTo>
                      <a:lnTo>
                        <a:pt x="529" y="94"/>
                      </a:lnTo>
                      <a:lnTo>
                        <a:pt x="530" y="84"/>
                      </a:lnTo>
                      <a:lnTo>
                        <a:pt x="529" y="69"/>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83" name="Freeform 79"/>
                <p:cNvSpPr>
                  <a:spLocks noEditPoints="1"/>
                </p:cNvSpPr>
                <p:nvPr/>
              </p:nvSpPr>
              <p:spPr bwMode="auto">
                <a:xfrm>
                  <a:off x="4078" y="1270"/>
                  <a:ext cx="626" cy="464"/>
                </a:xfrm>
                <a:custGeom>
                  <a:avLst/>
                  <a:gdLst/>
                  <a:ahLst/>
                  <a:cxnLst>
                    <a:cxn ang="0">
                      <a:pos x="352" y="316"/>
                    </a:cxn>
                    <a:cxn ang="0">
                      <a:pos x="354" y="296"/>
                    </a:cxn>
                    <a:cxn ang="0">
                      <a:pos x="361" y="281"/>
                    </a:cxn>
                    <a:cxn ang="0">
                      <a:pos x="346" y="218"/>
                    </a:cxn>
                    <a:cxn ang="0">
                      <a:pos x="345" y="161"/>
                    </a:cxn>
                    <a:cxn ang="0">
                      <a:pos x="326" y="102"/>
                    </a:cxn>
                    <a:cxn ang="0">
                      <a:pos x="322" y="94"/>
                    </a:cxn>
                    <a:cxn ang="0">
                      <a:pos x="313" y="69"/>
                    </a:cxn>
                    <a:cxn ang="0">
                      <a:pos x="315" y="53"/>
                    </a:cxn>
                    <a:cxn ang="0">
                      <a:pos x="312" y="38"/>
                    </a:cxn>
                    <a:cxn ang="0">
                      <a:pos x="306" y="16"/>
                    </a:cxn>
                    <a:cxn ang="0">
                      <a:pos x="301" y="3"/>
                    </a:cxn>
                    <a:cxn ang="0">
                      <a:pos x="229" y="18"/>
                    </a:cxn>
                    <a:cxn ang="0">
                      <a:pos x="198" y="42"/>
                    </a:cxn>
                    <a:cxn ang="0">
                      <a:pos x="175" y="83"/>
                    </a:cxn>
                    <a:cxn ang="0">
                      <a:pos x="159" y="101"/>
                    </a:cxn>
                    <a:cxn ang="0">
                      <a:pos x="164" y="112"/>
                    </a:cxn>
                    <a:cxn ang="0">
                      <a:pos x="167" y="112"/>
                    </a:cxn>
                    <a:cxn ang="0">
                      <a:pos x="171" y="118"/>
                    </a:cxn>
                    <a:cxn ang="0">
                      <a:pos x="171" y="132"/>
                    </a:cxn>
                    <a:cxn ang="0">
                      <a:pos x="170" y="147"/>
                    </a:cxn>
                    <a:cxn ang="0">
                      <a:pos x="154" y="157"/>
                    </a:cxn>
                    <a:cxn ang="0">
                      <a:pos x="142" y="170"/>
                    </a:cxn>
                    <a:cxn ang="0">
                      <a:pos x="126" y="174"/>
                    </a:cxn>
                    <a:cxn ang="0">
                      <a:pos x="93" y="176"/>
                    </a:cxn>
                    <a:cxn ang="0">
                      <a:pos x="44" y="186"/>
                    </a:cxn>
                    <a:cxn ang="0">
                      <a:pos x="30" y="194"/>
                    </a:cxn>
                    <a:cxn ang="0">
                      <a:pos x="28" y="205"/>
                    </a:cxn>
                    <a:cxn ang="0">
                      <a:pos x="38" y="213"/>
                    </a:cxn>
                    <a:cxn ang="0">
                      <a:pos x="42" y="231"/>
                    </a:cxn>
                    <a:cxn ang="0">
                      <a:pos x="27" y="250"/>
                    </a:cxn>
                    <a:cxn ang="0">
                      <a:pos x="3" y="278"/>
                    </a:cxn>
                    <a:cxn ang="0">
                      <a:pos x="4" y="298"/>
                    </a:cxn>
                    <a:cxn ang="0">
                      <a:pos x="195" y="260"/>
                    </a:cxn>
                    <a:cxn ang="0">
                      <a:pos x="253" y="252"/>
                    </a:cxn>
                    <a:cxn ang="0">
                      <a:pos x="264" y="260"/>
                    </a:cxn>
                    <a:cxn ang="0">
                      <a:pos x="274" y="281"/>
                    </a:cxn>
                    <a:cxn ang="0">
                      <a:pos x="293" y="287"/>
                    </a:cxn>
                    <a:cxn ang="0">
                      <a:pos x="341" y="293"/>
                    </a:cxn>
                    <a:cxn ang="0">
                      <a:pos x="336" y="283"/>
                    </a:cxn>
                    <a:cxn ang="0">
                      <a:pos x="345" y="298"/>
                    </a:cxn>
                    <a:cxn ang="0">
                      <a:pos x="345" y="323"/>
                    </a:cxn>
                    <a:cxn ang="0">
                      <a:pos x="440" y="277"/>
                    </a:cxn>
                    <a:cxn ang="0">
                      <a:pos x="425" y="291"/>
                    </a:cxn>
                    <a:cxn ang="0">
                      <a:pos x="420" y="288"/>
                    </a:cxn>
                    <a:cxn ang="0">
                      <a:pos x="430" y="270"/>
                    </a:cxn>
                    <a:cxn ang="0">
                      <a:pos x="391" y="294"/>
                    </a:cxn>
                    <a:cxn ang="0">
                      <a:pos x="379" y="302"/>
                    </a:cxn>
                    <a:cxn ang="0">
                      <a:pos x="361" y="309"/>
                    </a:cxn>
                    <a:cxn ang="0">
                      <a:pos x="355" y="318"/>
                    </a:cxn>
                    <a:cxn ang="0">
                      <a:pos x="344" y="335"/>
                    </a:cxn>
                    <a:cxn ang="0">
                      <a:pos x="350" y="337"/>
                    </a:cxn>
                    <a:cxn ang="0">
                      <a:pos x="379" y="322"/>
                    </a:cxn>
                    <a:cxn ang="0">
                      <a:pos x="400" y="309"/>
                    </a:cxn>
                    <a:cxn ang="0">
                      <a:pos x="415" y="303"/>
                    </a:cxn>
                    <a:cxn ang="0">
                      <a:pos x="430" y="292"/>
                    </a:cxn>
                    <a:cxn ang="0">
                      <a:pos x="452" y="272"/>
                    </a:cxn>
                  </a:cxnLst>
                  <a:rect l="0" t="0" r="r" b="b"/>
                  <a:pathLst>
                    <a:path w="452" h="337">
                      <a:moveTo>
                        <a:pt x="345" y="323"/>
                      </a:moveTo>
                      <a:lnTo>
                        <a:pt x="347" y="318"/>
                      </a:lnTo>
                      <a:lnTo>
                        <a:pt x="352" y="316"/>
                      </a:lnTo>
                      <a:lnTo>
                        <a:pt x="354" y="311"/>
                      </a:lnTo>
                      <a:lnTo>
                        <a:pt x="359" y="301"/>
                      </a:lnTo>
                      <a:lnTo>
                        <a:pt x="354" y="296"/>
                      </a:lnTo>
                      <a:lnTo>
                        <a:pt x="354" y="293"/>
                      </a:lnTo>
                      <a:lnTo>
                        <a:pt x="361" y="286"/>
                      </a:lnTo>
                      <a:lnTo>
                        <a:pt x="361" y="281"/>
                      </a:lnTo>
                      <a:lnTo>
                        <a:pt x="357" y="276"/>
                      </a:lnTo>
                      <a:lnTo>
                        <a:pt x="349" y="220"/>
                      </a:lnTo>
                      <a:lnTo>
                        <a:pt x="346" y="218"/>
                      </a:lnTo>
                      <a:lnTo>
                        <a:pt x="346" y="171"/>
                      </a:lnTo>
                      <a:lnTo>
                        <a:pt x="347" y="166"/>
                      </a:lnTo>
                      <a:lnTo>
                        <a:pt x="345" y="161"/>
                      </a:lnTo>
                      <a:lnTo>
                        <a:pt x="345" y="157"/>
                      </a:lnTo>
                      <a:lnTo>
                        <a:pt x="334" y="108"/>
                      </a:lnTo>
                      <a:lnTo>
                        <a:pt x="326" y="102"/>
                      </a:lnTo>
                      <a:lnTo>
                        <a:pt x="325" y="107"/>
                      </a:lnTo>
                      <a:lnTo>
                        <a:pt x="322" y="102"/>
                      </a:lnTo>
                      <a:lnTo>
                        <a:pt x="322" y="94"/>
                      </a:lnTo>
                      <a:lnTo>
                        <a:pt x="320" y="84"/>
                      </a:lnTo>
                      <a:lnTo>
                        <a:pt x="317" y="79"/>
                      </a:lnTo>
                      <a:lnTo>
                        <a:pt x="313" y="69"/>
                      </a:lnTo>
                      <a:lnTo>
                        <a:pt x="313" y="59"/>
                      </a:lnTo>
                      <a:lnTo>
                        <a:pt x="316" y="58"/>
                      </a:lnTo>
                      <a:lnTo>
                        <a:pt x="315" y="53"/>
                      </a:lnTo>
                      <a:lnTo>
                        <a:pt x="313" y="48"/>
                      </a:lnTo>
                      <a:lnTo>
                        <a:pt x="313" y="43"/>
                      </a:lnTo>
                      <a:lnTo>
                        <a:pt x="312" y="38"/>
                      </a:lnTo>
                      <a:lnTo>
                        <a:pt x="307" y="33"/>
                      </a:lnTo>
                      <a:lnTo>
                        <a:pt x="306" y="28"/>
                      </a:lnTo>
                      <a:lnTo>
                        <a:pt x="306" y="16"/>
                      </a:lnTo>
                      <a:lnTo>
                        <a:pt x="302" y="11"/>
                      </a:lnTo>
                      <a:lnTo>
                        <a:pt x="302" y="6"/>
                      </a:lnTo>
                      <a:lnTo>
                        <a:pt x="301" y="3"/>
                      </a:lnTo>
                      <a:lnTo>
                        <a:pt x="301" y="0"/>
                      </a:lnTo>
                      <a:lnTo>
                        <a:pt x="263" y="10"/>
                      </a:lnTo>
                      <a:lnTo>
                        <a:pt x="229" y="18"/>
                      </a:lnTo>
                      <a:lnTo>
                        <a:pt x="224" y="18"/>
                      </a:lnTo>
                      <a:lnTo>
                        <a:pt x="214" y="23"/>
                      </a:lnTo>
                      <a:lnTo>
                        <a:pt x="198" y="42"/>
                      </a:lnTo>
                      <a:lnTo>
                        <a:pt x="181" y="68"/>
                      </a:lnTo>
                      <a:lnTo>
                        <a:pt x="183" y="74"/>
                      </a:lnTo>
                      <a:lnTo>
                        <a:pt x="175" y="83"/>
                      </a:lnTo>
                      <a:lnTo>
                        <a:pt x="173" y="87"/>
                      </a:lnTo>
                      <a:lnTo>
                        <a:pt x="167" y="92"/>
                      </a:lnTo>
                      <a:lnTo>
                        <a:pt x="159" y="101"/>
                      </a:lnTo>
                      <a:lnTo>
                        <a:pt x="157" y="106"/>
                      </a:lnTo>
                      <a:lnTo>
                        <a:pt x="162" y="109"/>
                      </a:lnTo>
                      <a:lnTo>
                        <a:pt x="164" y="112"/>
                      </a:lnTo>
                      <a:lnTo>
                        <a:pt x="162" y="107"/>
                      </a:lnTo>
                      <a:lnTo>
                        <a:pt x="167" y="104"/>
                      </a:lnTo>
                      <a:lnTo>
                        <a:pt x="167" y="112"/>
                      </a:lnTo>
                      <a:lnTo>
                        <a:pt x="175" y="108"/>
                      </a:lnTo>
                      <a:lnTo>
                        <a:pt x="171" y="113"/>
                      </a:lnTo>
                      <a:lnTo>
                        <a:pt x="171" y="118"/>
                      </a:lnTo>
                      <a:lnTo>
                        <a:pt x="166" y="120"/>
                      </a:lnTo>
                      <a:lnTo>
                        <a:pt x="171" y="130"/>
                      </a:lnTo>
                      <a:lnTo>
                        <a:pt x="171" y="132"/>
                      </a:lnTo>
                      <a:lnTo>
                        <a:pt x="174" y="137"/>
                      </a:lnTo>
                      <a:lnTo>
                        <a:pt x="174" y="142"/>
                      </a:lnTo>
                      <a:lnTo>
                        <a:pt x="170" y="147"/>
                      </a:lnTo>
                      <a:lnTo>
                        <a:pt x="165" y="147"/>
                      </a:lnTo>
                      <a:lnTo>
                        <a:pt x="160" y="152"/>
                      </a:lnTo>
                      <a:lnTo>
                        <a:pt x="154" y="157"/>
                      </a:lnTo>
                      <a:lnTo>
                        <a:pt x="151" y="162"/>
                      </a:lnTo>
                      <a:lnTo>
                        <a:pt x="147" y="167"/>
                      </a:lnTo>
                      <a:lnTo>
                        <a:pt x="142" y="170"/>
                      </a:lnTo>
                      <a:lnTo>
                        <a:pt x="139" y="175"/>
                      </a:lnTo>
                      <a:lnTo>
                        <a:pt x="135" y="174"/>
                      </a:lnTo>
                      <a:lnTo>
                        <a:pt x="126" y="174"/>
                      </a:lnTo>
                      <a:lnTo>
                        <a:pt x="116" y="176"/>
                      </a:lnTo>
                      <a:lnTo>
                        <a:pt x="106" y="182"/>
                      </a:lnTo>
                      <a:lnTo>
                        <a:pt x="93" y="176"/>
                      </a:lnTo>
                      <a:lnTo>
                        <a:pt x="73" y="177"/>
                      </a:lnTo>
                      <a:lnTo>
                        <a:pt x="54" y="181"/>
                      </a:lnTo>
                      <a:lnTo>
                        <a:pt x="44" y="186"/>
                      </a:lnTo>
                      <a:lnTo>
                        <a:pt x="39" y="189"/>
                      </a:lnTo>
                      <a:lnTo>
                        <a:pt x="34" y="190"/>
                      </a:lnTo>
                      <a:lnTo>
                        <a:pt x="30" y="194"/>
                      </a:lnTo>
                      <a:lnTo>
                        <a:pt x="25" y="195"/>
                      </a:lnTo>
                      <a:lnTo>
                        <a:pt x="25" y="196"/>
                      </a:lnTo>
                      <a:lnTo>
                        <a:pt x="28" y="205"/>
                      </a:lnTo>
                      <a:lnTo>
                        <a:pt x="27" y="209"/>
                      </a:lnTo>
                      <a:lnTo>
                        <a:pt x="38" y="210"/>
                      </a:lnTo>
                      <a:lnTo>
                        <a:pt x="38" y="213"/>
                      </a:lnTo>
                      <a:lnTo>
                        <a:pt x="35" y="215"/>
                      </a:lnTo>
                      <a:lnTo>
                        <a:pt x="42" y="226"/>
                      </a:lnTo>
                      <a:lnTo>
                        <a:pt x="42" y="231"/>
                      </a:lnTo>
                      <a:lnTo>
                        <a:pt x="33" y="242"/>
                      </a:lnTo>
                      <a:lnTo>
                        <a:pt x="30" y="247"/>
                      </a:lnTo>
                      <a:lnTo>
                        <a:pt x="27" y="250"/>
                      </a:lnTo>
                      <a:lnTo>
                        <a:pt x="22" y="257"/>
                      </a:lnTo>
                      <a:lnTo>
                        <a:pt x="13" y="267"/>
                      </a:lnTo>
                      <a:lnTo>
                        <a:pt x="3" y="278"/>
                      </a:lnTo>
                      <a:lnTo>
                        <a:pt x="0" y="279"/>
                      </a:lnTo>
                      <a:lnTo>
                        <a:pt x="1" y="281"/>
                      </a:lnTo>
                      <a:lnTo>
                        <a:pt x="4" y="298"/>
                      </a:lnTo>
                      <a:lnTo>
                        <a:pt x="49" y="291"/>
                      </a:lnTo>
                      <a:lnTo>
                        <a:pt x="118" y="277"/>
                      </a:lnTo>
                      <a:lnTo>
                        <a:pt x="195" y="260"/>
                      </a:lnTo>
                      <a:lnTo>
                        <a:pt x="247" y="249"/>
                      </a:lnTo>
                      <a:lnTo>
                        <a:pt x="248" y="250"/>
                      </a:lnTo>
                      <a:lnTo>
                        <a:pt x="253" y="252"/>
                      </a:lnTo>
                      <a:lnTo>
                        <a:pt x="254" y="257"/>
                      </a:lnTo>
                      <a:lnTo>
                        <a:pt x="259" y="255"/>
                      </a:lnTo>
                      <a:lnTo>
                        <a:pt x="264" y="260"/>
                      </a:lnTo>
                      <a:lnTo>
                        <a:pt x="269" y="270"/>
                      </a:lnTo>
                      <a:lnTo>
                        <a:pt x="271" y="276"/>
                      </a:lnTo>
                      <a:lnTo>
                        <a:pt x="274" y="281"/>
                      </a:lnTo>
                      <a:lnTo>
                        <a:pt x="283" y="284"/>
                      </a:lnTo>
                      <a:lnTo>
                        <a:pt x="288" y="284"/>
                      </a:lnTo>
                      <a:lnTo>
                        <a:pt x="293" y="287"/>
                      </a:lnTo>
                      <a:lnTo>
                        <a:pt x="293" y="289"/>
                      </a:lnTo>
                      <a:lnTo>
                        <a:pt x="345" y="306"/>
                      </a:lnTo>
                      <a:lnTo>
                        <a:pt x="341" y="293"/>
                      </a:lnTo>
                      <a:lnTo>
                        <a:pt x="336" y="289"/>
                      </a:lnTo>
                      <a:lnTo>
                        <a:pt x="335" y="284"/>
                      </a:lnTo>
                      <a:lnTo>
                        <a:pt x="336" y="283"/>
                      </a:lnTo>
                      <a:lnTo>
                        <a:pt x="337" y="287"/>
                      </a:lnTo>
                      <a:lnTo>
                        <a:pt x="342" y="291"/>
                      </a:lnTo>
                      <a:lnTo>
                        <a:pt x="345" y="298"/>
                      </a:lnTo>
                      <a:lnTo>
                        <a:pt x="346" y="313"/>
                      </a:lnTo>
                      <a:lnTo>
                        <a:pt x="344" y="323"/>
                      </a:lnTo>
                      <a:lnTo>
                        <a:pt x="345" y="323"/>
                      </a:lnTo>
                      <a:close/>
                      <a:moveTo>
                        <a:pt x="447" y="276"/>
                      </a:moveTo>
                      <a:lnTo>
                        <a:pt x="442" y="278"/>
                      </a:lnTo>
                      <a:lnTo>
                        <a:pt x="440" y="277"/>
                      </a:lnTo>
                      <a:lnTo>
                        <a:pt x="435" y="278"/>
                      </a:lnTo>
                      <a:lnTo>
                        <a:pt x="430" y="281"/>
                      </a:lnTo>
                      <a:lnTo>
                        <a:pt x="425" y="291"/>
                      </a:lnTo>
                      <a:lnTo>
                        <a:pt x="422" y="292"/>
                      </a:lnTo>
                      <a:lnTo>
                        <a:pt x="417" y="292"/>
                      </a:lnTo>
                      <a:lnTo>
                        <a:pt x="420" y="288"/>
                      </a:lnTo>
                      <a:lnTo>
                        <a:pt x="425" y="283"/>
                      </a:lnTo>
                      <a:lnTo>
                        <a:pt x="425" y="278"/>
                      </a:lnTo>
                      <a:lnTo>
                        <a:pt x="430" y="270"/>
                      </a:lnTo>
                      <a:lnTo>
                        <a:pt x="415" y="287"/>
                      </a:lnTo>
                      <a:lnTo>
                        <a:pt x="405" y="292"/>
                      </a:lnTo>
                      <a:lnTo>
                        <a:pt x="391" y="294"/>
                      </a:lnTo>
                      <a:lnTo>
                        <a:pt x="386" y="297"/>
                      </a:lnTo>
                      <a:lnTo>
                        <a:pt x="384" y="302"/>
                      </a:lnTo>
                      <a:lnTo>
                        <a:pt x="379" y="302"/>
                      </a:lnTo>
                      <a:lnTo>
                        <a:pt x="370" y="307"/>
                      </a:lnTo>
                      <a:lnTo>
                        <a:pt x="365" y="306"/>
                      </a:lnTo>
                      <a:lnTo>
                        <a:pt x="361" y="309"/>
                      </a:lnTo>
                      <a:lnTo>
                        <a:pt x="361" y="315"/>
                      </a:lnTo>
                      <a:lnTo>
                        <a:pt x="356" y="312"/>
                      </a:lnTo>
                      <a:lnTo>
                        <a:pt x="355" y="318"/>
                      </a:lnTo>
                      <a:lnTo>
                        <a:pt x="346" y="323"/>
                      </a:lnTo>
                      <a:lnTo>
                        <a:pt x="345" y="330"/>
                      </a:lnTo>
                      <a:lnTo>
                        <a:pt x="344" y="335"/>
                      </a:lnTo>
                      <a:lnTo>
                        <a:pt x="346" y="335"/>
                      </a:lnTo>
                      <a:lnTo>
                        <a:pt x="355" y="333"/>
                      </a:lnTo>
                      <a:lnTo>
                        <a:pt x="350" y="337"/>
                      </a:lnTo>
                      <a:lnTo>
                        <a:pt x="360" y="332"/>
                      </a:lnTo>
                      <a:lnTo>
                        <a:pt x="378" y="322"/>
                      </a:lnTo>
                      <a:lnTo>
                        <a:pt x="379" y="322"/>
                      </a:lnTo>
                      <a:lnTo>
                        <a:pt x="385" y="318"/>
                      </a:lnTo>
                      <a:lnTo>
                        <a:pt x="390" y="316"/>
                      </a:lnTo>
                      <a:lnTo>
                        <a:pt x="400" y="309"/>
                      </a:lnTo>
                      <a:lnTo>
                        <a:pt x="405" y="308"/>
                      </a:lnTo>
                      <a:lnTo>
                        <a:pt x="410" y="304"/>
                      </a:lnTo>
                      <a:lnTo>
                        <a:pt x="415" y="303"/>
                      </a:lnTo>
                      <a:lnTo>
                        <a:pt x="425" y="297"/>
                      </a:lnTo>
                      <a:lnTo>
                        <a:pt x="425" y="293"/>
                      </a:lnTo>
                      <a:lnTo>
                        <a:pt x="430" y="292"/>
                      </a:lnTo>
                      <a:lnTo>
                        <a:pt x="440" y="283"/>
                      </a:lnTo>
                      <a:lnTo>
                        <a:pt x="446" y="281"/>
                      </a:lnTo>
                      <a:lnTo>
                        <a:pt x="452" y="272"/>
                      </a:lnTo>
                      <a:lnTo>
                        <a:pt x="447" y="276"/>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84" name="Freeform 80"/>
                <p:cNvSpPr>
                  <a:spLocks noEditPoints="1"/>
                </p:cNvSpPr>
                <p:nvPr/>
              </p:nvSpPr>
              <p:spPr bwMode="auto">
                <a:xfrm>
                  <a:off x="4557" y="1439"/>
                  <a:ext cx="291" cy="156"/>
                </a:xfrm>
                <a:custGeom>
                  <a:avLst/>
                  <a:gdLst/>
                  <a:ahLst/>
                  <a:cxnLst>
                    <a:cxn ang="0">
                      <a:pos x="199" y="62"/>
                    </a:cxn>
                    <a:cxn ang="0">
                      <a:pos x="188" y="49"/>
                    </a:cxn>
                    <a:cxn ang="0">
                      <a:pos x="177" y="49"/>
                    </a:cxn>
                    <a:cxn ang="0">
                      <a:pos x="188" y="53"/>
                    </a:cxn>
                    <a:cxn ang="0">
                      <a:pos x="194" y="58"/>
                    </a:cxn>
                    <a:cxn ang="0">
                      <a:pos x="191" y="70"/>
                    </a:cxn>
                    <a:cxn ang="0">
                      <a:pos x="177" y="77"/>
                    </a:cxn>
                    <a:cxn ang="0">
                      <a:pos x="169" y="76"/>
                    </a:cxn>
                    <a:cxn ang="0">
                      <a:pos x="160" y="64"/>
                    </a:cxn>
                    <a:cxn ang="0">
                      <a:pos x="155" y="58"/>
                    </a:cxn>
                    <a:cxn ang="0">
                      <a:pos x="156" y="54"/>
                    </a:cxn>
                    <a:cxn ang="0">
                      <a:pos x="141" y="45"/>
                    </a:cxn>
                    <a:cxn ang="0">
                      <a:pos x="131" y="45"/>
                    </a:cxn>
                    <a:cxn ang="0">
                      <a:pos x="133" y="40"/>
                    </a:cxn>
                    <a:cxn ang="0">
                      <a:pos x="135" y="30"/>
                    </a:cxn>
                    <a:cxn ang="0">
                      <a:pos x="136" y="24"/>
                    </a:cxn>
                    <a:cxn ang="0">
                      <a:pos x="147" y="13"/>
                    </a:cxn>
                    <a:cxn ang="0">
                      <a:pos x="144" y="14"/>
                    </a:cxn>
                    <a:cxn ang="0">
                      <a:pos x="133" y="11"/>
                    </a:cxn>
                    <a:cxn ang="0">
                      <a:pos x="128" y="4"/>
                    </a:cxn>
                    <a:cxn ang="0">
                      <a:pos x="127" y="0"/>
                    </a:cxn>
                    <a:cxn ang="0">
                      <a:pos x="120" y="4"/>
                    </a:cxn>
                    <a:cxn ang="0">
                      <a:pos x="116" y="8"/>
                    </a:cxn>
                    <a:cxn ang="0">
                      <a:pos x="107" y="20"/>
                    </a:cxn>
                    <a:cxn ang="0">
                      <a:pos x="1" y="44"/>
                    </a:cxn>
                    <a:cxn ang="0">
                      <a:pos x="0" y="96"/>
                    </a:cxn>
                    <a:cxn ang="0">
                      <a:pos x="34" y="92"/>
                    </a:cxn>
                    <a:cxn ang="0">
                      <a:pos x="48" y="88"/>
                    </a:cxn>
                    <a:cxn ang="0">
                      <a:pos x="57" y="86"/>
                    </a:cxn>
                    <a:cxn ang="0">
                      <a:pos x="91" y="78"/>
                    </a:cxn>
                    <a:cxn ang="0">
                      <a:pos x="113" y="73"/>
                    </a:cxn>
                    <a:cxn ang="0">
                      <a:pos x="120" y="81"/>
                    </a:cxn>
                    <a:cxn ang="0">
                      <a:pos x="123" y="86"/>
                    </a:cxn>
                    <a:cxn ang="0">
                      <a:pos x="127" y="89"/>
                    </a:cxn>
                    <a:cxn ang="0">
                      <a:pos x="133" y="94"/>
                    </a:cxn>
                    <a:cxn ang="0">
                      <a:pos x="140" y="102"/>
                    </a:cxn>
                    <a:cxn ang="0">
                      <a:pos x="144" y="101"/>
                    </a:cxn>
                    <a:cxn ang="0">
                      <a:pos x="151" y="93"/>
                    </a:cxn>
                    <a:cxn ang="0">
                      <a:pos x="159" y="84"/>
                    </a:cxn>
                    <a:cxn ang="0">
                      <a:pos x="164" y="86"/>
                    </a:cxn>
                    <a:cxn ang="0">
                      <a:pos x="171" y="93"/>
                    </a:cxn>
                    <a:cxn ang="0">
                      <a:pos x="176" y="86"/>
                    </a:cxn>
                    <a:cxn ang="0">
                      <a:pos x="193" y="78"/>
                    </a:cxn>
                    <a:cxn ang="0">
                      <a:pos x="201" y="72"/>
                    </a:cxn>
                    <a:cxn ang="0">
                      <a:pos x="203" y="98"/>
                    </a:cxn>
                    <a:cxn ang="0">
                      <a:pos x="203" y="104"/>
                    </a:cxn>
                    <a:cxn ang="0">
                      <a:pos x="208" y="107"/>
                    </a:cxn>
                    <a:cxn ang="0">
                      <a:pos x="206" y="101"/>
                    </a:cxn>
                    <a:cxn ang="0">
                      <a:pos x="166" y="104"/>
                    </a:cxn>
                    <a:cxn ang="0">
                      <a:pos x="171" y="108"/>
                    </a:cxn>
                    <a:cxn ang="0">
                      <a:pos x="172" y="99"/>
                    </a:cxn>
                  </a:cxnLst>
                  <a:rect l="0" t="0" r="r" b="b"/>
                  <a:pathLst>
                    <a:path w="210" h="113">
                      <a:moveTo>
                        <a:pt x="201" y="72"/>
                      </a:moveTo>
                      <a:lnTo>
                        <a:pt x="199" y="62"/>
                      </a:lnTo>
                      <a:lnTo>
                        <a:pt x="193" y="53"/>
                      </a:lnTo>
                      <a:lnTo>
                        <a:pt x="188" y="49"/>
                      </a:lnTo>
                      <a:lnTo>
                        <a:pt x="183" y="48"/>
                      </a:lnTo>
                      <a:lnTo>
                        <a:pt x="177" y="49"/>
                      </a:lnTo>
                      <a:lnTo>
                        <a:pt x="183" y="49"/>
                      </a:lnTo>
                      <a:lnTo>
                        <a:pt x="188" y="53"/>
                      </a:lnTo>
                      <a:lnTo>
                        <a:pt x="189" y="58"/>
                      </a:lnTo>
                      <a:lnTo>
                        <a:pt x="194" y="58"/>
                      </a:lnTo>
                      <a:lnTo>
                        <a:pt x="196" y="65"/>
                      </a:lnTo>
                      <a:lnTo>
                        <a:pt x="191" y="70"/>
                      </a:lnTo>
                      <a:lnTo>
                        <a:pt x="183" y="78"/>
                      </a:lnTo>
                      <a:lnTo>
                        <a:pt x="177" y="77"/>
                      </a:lnTo>
                      <a:lnTo>
                        <a:pt x="172" y="77"/>
                      </a:lnTo>
                      <a:lnTo>
                        <a:pt x="169" y="76"/>
                      </a:lnTo>
                      <a:lnTo>
                        <a:pt x="165" y="65"/>
                      </a:lnTo>
                      <a:lnTo>
                        <a:pt x="160" y="64"/>
                      </a:lnTo>
                      <a:lnTo>
                        <a:pt x="155" y="62"/>
                      </a:lnTo>
                      <a:lnTo>
                        <a:pt x="155" y="58"/>
                      </a:lnTo>
                      <a:lnTo>
                        <a:pt x="160" y="60"/>
                      </a:lnTo>
                      <a:lnTo>
                        <a:pt x="156" y="54"/>
                      </a:lnTo>
                      <a:lnTo>
                        <a:pt x="146" y="45"/>
                      </a:lnTo>
                      <a:lnTo>
                        <a:pt x="141" y="45"/>
                      </a:lnTo>
                      <a:lnTo>
                        <a:pt x="136" y="48"/>
                      </a:lnTo>
                      <a:lnTo>
                        <a:pt x="131" y="45"/>
                      </a:lnTo>
                      <a:lnTo>
                        <a:pt x="128" y="40"/>
                      </a:lnTo>
                      <a:lnTo>
                        <a:pt x="133" y="40"/>
                      </a:lnTo>
                      <a:lnTo>
                        <a:pt x="131" y="35"/>
                      </a:lnTo>
                      <a:lnTo>
                        <a:pt x="135" y="30"/>
                      </a:lnTo>
                      <a:lnTo>
                        <a:pt x="135" y="29"/>
                      </a:lnTo>
                      <a:lnTo>
                        <a:pt x="136" y="24"/>
                      </a:lnTo>
                      <a:lnTo>
                        <a:pt x="146" y="18"/>
                      </a:lnTo>
                      <a:lnTo>
                        <a:pt x="147" y="13"/>
                      </a:lnTo>
                      <a:lnTo>
                        <a:pt x="142" y="13"/>
                      </a:lnTo>
                      <a:lnTo>
                        <a:pt x="144" y="14"/>
                      </a:lnTo>
                      <a:lnTo>
                        <a:pt x="138" y="15"/>
                      </a:lnTo>
                      <a:lnTo>
                        <a:pt x="133" y="11"/>
                      </a:lnTo>
                      <a:lnTo>
                        <a:pt x="132" y="6"/>
                      </a:lnTo>
                      <a:lnTo>
                        <a:pt x="128" y="4"/>
                      </a:lnTo>
                      <a:lnTo>
                        <a:pt x="130" y="0"/>
                      </a:lnTo>
                      <a:lnTo>
                        <a:pt x="127" y="0"/>
                      </a:lnTo>
                      <a:lnTo>
                        <a:pt x="125" y="0"/>
                      </a:lnTo>
                      <a:lnTo>
                        <a:pt x="120" y="4"/>
                      </a:lnTo>
                      <a:lnTo>
                        <a:pt x="117" y="9"/>
                      </a:lnTo>
                      <a:lnTo>
                        <a:pt x="116" y="8"/>
                      </a:lnTo>
                      <a:lnTo>
                        <a:pt x="112" y="13"/>
                      </a:lnTo>
                      <a:lnTo>
                        <a:pt x="107" y="20"/>
                      </a:lnTo>
                      <a:lnTo>
                        <a:pt x="44" y="34"/>
                      </a:lnTo>
                      <a:lnTo>
                        <a:pt x="1" y="44"/>
                      </a:lnTo>
                      <a:lnTo>
                        <a:pt x="0" y="49"/>
                      </a:lnTo>
                      <a:lnTo>
                        <a:pt x="0" y="96"/>
                      </a:lnTo>
                      <a:lnTo>
                        <a:pt x="3" y="98"/>
                      </a:lnTo>
                      <a:lnTo>
                        <a:pt x="34" y="92"/>
                      </a:lnTo>
                      <a:lnTo>
                        <a:pt x="39" y="92"/>
                      </a:lnTo>
                      <a:lnTo>
                        <a:pt x="48" y="88"/>
                      </a:lnTo>
                      <a:lnTo>
                        <a:pt x="52" y="88"/>
                      </a:lnTo>
                      <a:lnTo>
                        <a:pt x="57" y="86"/>
                      </a:lnTo>
                      <a:lnTo>
                        <a:pt x="84" y="79"/>
                      </a:lnTo>
                      <a:lnTo>
                        <a:pt x="91" y="78"/>
                      </a:lnTo>
                      <a:lnTo>
                        <a:pt x="94" y="78"/>
                      </a:lnTo>
                      <a:lnTo>
                        <a:pt x="113" y="73"/>
                      </a:lnTo>
                      <a:lnTo>
                        <a:pt x="117" y="76"/>
                      </a:lnTo>
                      <a:lnTo>
                        <a:pt x="120" y="81"/>
                      </a:lnTo>
                      <a:lnTo>
                        <a:pt x="122" y="82"/>
                      </a:lnTo>
                      <a:lnTo>
                        <a:pt x="123" y="86"/>
                      </a:lnTo>
                      <a:lnTo>
                        <a:pt x="126" y="89"/>
                      </a:lnTo>
                      <a:lnTo>
                        <a:pt x="127" y="89"/>
                      </a:lnTo>
                      <a:lnTo>
                        <a:pt x="131" y="92"/>
                      </a:lnTo>
                      <a:lnTo>
                        <a:pt x="133" y="94"/>
                      </a:lnTo>
                      <a:lnTo>
                        <a:pt x="138" y="96"/>
                      </a:lnTo>
                      <a:lnTo>
                        <a:pt x="140" y="102"/>
                      </a:lnTo>
                      <a:lnTo>
                        <a:pt x="141" y="106"/>
                      </a:lnTo>
                      <a:lnTo>
                        <a:pt x="144" y="101"/>
                      </a:lnTo>
                      <a:lnTo>
                        <a:pt x="149" y="101"/>
                      </a:lnTo>
                      <a:lnTo>
                        <a:pt x="151" y="93"/>
                      </a:lnTo>
                      <a:lnTo>
                        <a:pt x="156" y="89"/>
                      </a:lnTo>
                      <a:lnTo>
                        <a:pt x="159" y="84"/>
                      </a:lnTo>
                      <a:lnTo>
                        <a:pt x="164" y="81"/>
                      </a:lnTo>
                      <a:lnTo>
                        <a:pt x="164" y="86"/>
                      </a:lnTo>
                      <a:lnTo>
                        <a:pt x="165" y="96"/>
                      </a:lnTo>
                      <a:lnTo>
                        <a:pt x="171" y="93"/>
                      </a:lnTo>
                      <a:lnTo>
                        <a:pt x="175" y="91"/>
                      </a:lnTo>
                      <a:lnTo>
                        <a:pt x="176" y="86"/>
                      </a:lnTo>
                      <a:lnTo>
                        <a:pt x="179" y="86"/>
                      </a:lnTo>
                      <a:lnTo>
                        <a:pt x="193" y="78"/>
                      </a:lnTo>
                      <a:lnTo>
                        <a:pt x="199" y="77"/>
                      </a:lnTo>
                      <a:lnTo>
                        <a:pt x="201" y="72"/>
                      </a:lnTo>
                      <a:close/>
                      <a:moveTo>
                        <a:pt x="206" y="101"/>
                      </a:moveTo>
                      <a:lnTo>
                        <a:pt x="203" y="98"/>
                      </a:lnTo>
                      <a:lnTo>
                        <a:pt x="204" y="99"/>
                      </a:lnTo>
                      <a:lnTo>
                        <a:pt x="203" y="104"/>
                      </a:lnTo>
                      <a:lnTo>
                        <a:pt x="199" y="108"/>
                      </a:lnTo>
                      <a:lnTo>
                        <a:pt x="208" y="107"/>
                      </a:lnTo>
                      <a:lnTo>
                        <a:pt x="210" y="106"/>
                      </a:lnTo>
                      <a:lnTo>
                        <a:pt x="206" y="101"/>
                      </a:lnTo>
                      <a:close/>
                      <a:moveTo>
                        <a:pt x="169" y="101"/>
                      </a:moveTo>
                      <a:lnTo>
                        <a:pt x="166" y="104"/>
                      </a:lnTo>
                      <a:lnTo>
                        <a:pt x="162" y="113"/>
                      </a:lnTo>
                      <a:lnTo>
                        <a:pt x="171" y="108"/>
                      </a:lnTo>
                      <a:lnTo>
                        <a:pt x="176" y="104"/>
                      </a:lnTo>
                      <a:lnTo>
                        <a:pt x="172" y="99"/>
                      </a:lnTo>
                      <a:lnTo>
                        <a:pt x="169" y="101"/>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85" name="Freeform 81"/>
                <p:cNvSpPr>
                  <a:spLocks noEditPoints="1"/>
                </p:cNvSpPr>
                <p:nvPr/>
              </p:nvSpPr>
              <p:spPr bwMode="auto">
                <a:xfrm>
                  <a:off x="4650" y="933"/>
                  <a:ext cx="327" cy="483"/>
                </a:xfrm>
                <a:custGeom>
                  <a:avLst/>
                  <a:gdLst/>
                  <a:ahLst/>
                  <a:cxnLst>
                    <a:cxn ang="0">
                      <a:pos x="209" y="160"/>
                    </a:cxn>
                    <a:cxn ang="0">
                      <a:pos x="205" y="142"/>
                    </a:cxn>
                    <a:cxn ang="0">
                      <a:pos x="197" y="141"/>
                    </a:cxn>
                    <a:cxn ang="0">
                      <a:pos x="186" y="136"/>
                    </a:cxn>
                    <a:cxn ang="0">
                      <a:pos x="181" y="121"/>
                    </a:cxn>
                    <a:cxn ang="0">
                      <a:pos x="173" y="116"/>
                    </a:cxn>
                    <a:cxn ang="0">
                      <a:pos x="160" y="113"/>
                    </a:cxn>
                    <a:cxn ang="0">
                      <a:pos x="156" y="99"/>
                    </a:cxn>
                    <a:cxn ang="0">
                      <a:pos x="128" y="14"/>
                    </a:cxn>
                    <a:cxn ang="0">
                      <a:pos x="104" y="2"/>
                    </a:cxn>
                    <a:cxn ang="0">
                      <a:pos x="89" y="8"/>
                    </a:cxn>
                    <a:cxn ang="0">
                      <a:pos x="77" y="18"/>
                    </a:cxn>
                    <a:cxn ang="0">
                      <a:pos x="60" y="16"/>
                    </a:cxn>
                    <a:cxn ang="0">
                      <a:pos x="48" y="8"/>
                    </a:cxn>
                    <a:cxn ang="0">
                      <a:pos x="25" y="101"/>
                    </a:cxn>
                    <a:cxn ang="0">
                      <a:pos x="25" y="130"/>
                    </a:cxn>
                    <a:cxn ang="0">
                      <a:pos x="26" y="148"/>
                    </a:cxn>
                    <a:cxn ang="0">
                      <a:pos x="14" y="169"/>
                    </a:cxn>
                    <a:cxn ang="0">
                      <a:pos x="14" y="177"/>
                    </a:cxn>
                    <a:cxn ang="0">
                      <a:pos x="12" y="187"/>
                    </a:cxn>
                    <a:cxn ang="0">
                      <a:pos x="0" y="191"/>
                    </a:cxn>
                    <a:cxn ang="0">
                      <a:pos x="41" y="318"/>
                    </a:cxn>
                    <a:cxn ang="0">
                      <a:pos x="45" y="332"/>
                    </a:cxn>
                    <a:cxn ang="0">
                      <a:pos x="56" y="343"/>
                    </a:cxn>
                    <a:cxn ang="0">
                      <a:pos x="68" y="345"/>
                    </a:cxn>
                    <a:cxn ang="0">
                      <a:pos x="68" y="330"/>
                    </a:cxn>
                    <a:cxn ang="0">
                      <a:pos x="74" y="312"/>
                    </a:cxn>
                    <a:cxn ang="0">
                      <a:pos x="77" y="296"/>
                    </a:cxn>
                    <a:cxn ang="0">
                      <a:pos x="88" y="289"/>
                    </a:cxn>
                    <a:cxn ang="0">
                      <a:pos x="92" y="284"/>
                    </a:cxn>
                    <a:cxn ang="0">
                      <a:pos x="98" y="289"/>
                    </a:cxn>
                    <a:cxn ang="0">
                      <a:pos x="90" y="272"/>
                    </a:cxn>
                    <a:cxn ang="0">
                      <a:pos x="93" y="267"/>
                    </a:cxn>
                    <a:cxn ang="0">
                      <a:pos x="98" y="273"/>
                    </a:cxn>
                    <a:cxn ang="0">
                      <a:pos x="104" y="270"/>
                    </a:cxn>
                    <a:cxn ang="0">
                      <a:pos x="105" y="268"/>
                    </a:cxn>
                    <a:cxn ang="0">
                      <a:pos x="107" y="267"/>
                    </a:cxn>
                    <a:cxn ang="0">
                      <a:pos x="113" y="270"/>
                    </a:cxn>
                    <a:cxn ang="0">
                      <a:pos x="119" y="260"/>
                    </a:cxn>
                    <a:cxn ang="0">
                      <a:pos x="129" y="252"/>
                    </a:cxn>
                    <a:cxn ang="0">
                      <a:pos x="128" y="236"/>
                    </a:cxn>
                    <a:cxn ang="0">
                      <a:pos x="127" y="223"/>
                    </a:cxn>
                    <a:cxn ang="0">
                      <a:pos x="137" y="215"/>
                    </a:cxn>
                    <a:cxn ang="0">
                      <a:pos x="139" y="224"/>
                    </a:cxn>
                    <a:cxn ang="0">
                      <a:pos x="155" y="230"/>
                    </a:cxn>
                    <a:cxn ang="0">
                      <a:pos x="152" y="215"/>
                    </a:cxn>
                    <a:cxn ang="0">
                      <a:pos x="161" y="211"/>
                    </a:cxn>
                    <a:cxn ang="0">
                      <a:pos x="176" y="215"/>
                    </a:cxn>
                    <a:cxn ang="0">
                      <a:pos x="178" y="203"/>
                    </a:cxn>
                    <a:cxn ang="0">
                      <a:pos x="182" y="208"/>
                    </a:cxn>
                    <a:cxn ang="0">
                      <a:pos x="185" y="192"/>
                    </a:cxn>
                    <a:cxn ang="0">
                      <a:pos x="192" y="192"/>
                    </a:cxn>
                    <a:cxn ang="0">
                      <a:pos x="201" y="186"/>
                    </a:cxn>
                    <a:cxn ang="0">
                      <a:pos x="206" y="184"/>
                    </a:cxn>
                    <a:cxn ang="0">
                      <a:pos x="215" y="176"/>
                    </a:cxn>
                    <a:cxn ang="0">
                      <a:pos x="215" y="158"/>
                    </a:cxn>
                    <a:cxn ang="0">
                      <a:pos x="157" y="220"/>
                    </a:cxn>
                    <a:cxn ang="0">
                      <a:pos x="170" y="215"/>
                    </a:cxn>
                    <a:cxn ang="0">
                      <a:pos x="233" y="161"/>
                    </a:cxn>
                    <a:cxn ang="0">
                      <a:pos x="229" y="171"/>
                    </a:cxn>
                    <a:cxn ang="0">
                      <a:pos x="236" y="166"/>
                    </a:cxn>
                  </a:cxnLst>
                  <a:rect l="0" t="0" r="r" b="b"/>
                  <a:pathLst>
                    <a:path w="236" h="350">
                      <a:moveTo>
                        <a:pt x="216" y="160"/>
                      </a:moveTo>
                      <a:lnTo>
                        <a:pt x="212" y="165"/>
                      </a:lnTo>
                      <a:lnTo>
                        <a:pt x="209" y="160"/>
                      </a:lnTo>
                      <a:lnTo>
                        <a:pt x="214" y="152"/>
                      </a:lnTo>
                      <a:lnTo>
                        <a:pt x="205" y="143"/>
                      </a:lnTo>
                      <a:lnTo>
                        <a:pt x="205" y="142"/>
                      </a:lnTo>
                      <a:lnTo>
                        <a:pt x="205" y="142"/>
                      </a:lnTo>
                      <a:lnTo>
                        <a:pt x="201" y="141"/>
                      </a:lnTo>
                      <a:lnTo>
                        <a:pt x="197" y="141"/>
                      </a:lnTo>
                      <a:lnTo>
                        <a:pt x="194" y="145"/>
                      </a:lnTo>
                      <a:lnTo>
                        <a:pt x="188" y="141"/>
                      </a:lnTo>
                      <a:lnTo>
                        <a:pt x="186" y="136"/>
                      </a:lnTo>
                      <a:lnTo>
                        <a:pt x="186" y="131"/>
                      </a:lnTo>
                      <a:lnTo>
                        <a:pt x="182" y="126"/>
                      </a:lnTo>
                      <a:lnTo>
                        <a:pt x="181" y="121"/>
                      </a:lnTo>
                      <a:lnTo>
                        <a:pt x="182" y="116"/>
                      </a:lnTo>
                      <a:lnTo>
                        <a:pt x="178" y="114"/>
                      </a:lnTo>
                      <a:lnTo>
                        <a:pt x="173" y="116"/>
                      </a:lnTo>
                      <a:lnTo>
                        <a:pt x="168" y="116"/>
                      </a:lnTo>
                      <a:lnTo>
                        <a:pt x="163" y="112"/>
                      </a:lnTo>
                      <a:lnTo>
                        <a:pt x="160" y="113"/>
                      </a:lnTo>
                      <a:lnTo>
                        <a:pt x="157" y="108"/>
                      </a:lnTo>
                      <a:lnTo>
                        <a:pt x="158" y="104"/>
                      </a:lnTo>
                      <a:lnTo>
                        <a:pt x="156" y="99"/>
                      </a:lnTo>
                      <a:lnTo>
                        <a:pt x="156" y="94"/>
                      </a:lnTo>
                      <a:lnTo>
                        <a:pt x="149" y="78"/>
                      </a:lnTo>
                      <a:lnTo>
                        <a:pt x="128" y="14"/>
                      </a:lnTo>
                      <a:lnTo>
                        <a:pt x="124" y="13"/>
                      </a:lnTo>
                      <a:lnTo>
                        <a:pt x="114" y="6"/>
                      </a:lnTo>
                      <a:lnTo>
                        <a:pt x="104" y="2"/>
                      </a:lnTo>
                      <a:lnTo>
                        <a:pt x="99" y="0"/>
                      </a:lnTo>
                      <a:lnTo>
                        <a:pt x="93" y="2"/>
                      </a:lnTo>
                      <a:lnTo>
                        <a:pt x="89" y="8"/>
                      </a:lnTo>
                      <a:lnTo>
                        <a:pt x="85" y="10"/>
                      </a:lnTo>
                      <a:lnTo>
                        <a:pt x="80" y="15"/>
                      </a:lnTo>
                      <a:lnTo>
                        <a:pt x="77" y="18"/>
                      </a:lnTo>
                      <a:lnTo>
                        <a:pt x="71" y="23"/>
                      </a:lnTo>
                      <a:lnTo>
                        <a:pt x="65" y="20"/>
                      </a:lnTo>
                      <a:lnTo>
                        <a:pt x="60" y="16"/>
                      </a:lnTo>
                      <a:lnTo>
                        <a:pt x="58" y="6"/>
                      </a:lnTo>
                      <a:lnTo>
                        <a:pt x="53" y="6"/>
                      </a:lnTo>
                      <a:lnTo>
                        <a:pt x="48" y="8"/>
                      </a:lnTo>
                      <a:lnTo>
                        <a:pt x="25" y="73"/>
                      </a:lnTo>
                      <a:lnTo>
                        <a:pt x="29" y="94"/>
                      </a:lnTo>
                      <a:lnTo>
                        <a:pt x="25" y="101"/>
                      </a:lnTo>
                      <a:lnTo>
                        <a:pt x="22" y="116"/>
                      </a:lnTo>
                      <a:lnTo>
                        <a:pt x="25" y="119"/>
                      </a:lnTo>
                      <a:lnTo>
                        <a:pt x="25" y="130"/>
                      </a:lnTo>
                      <a:lnTo>
                        <a:pt x="29" y="135"/>
                      </a:lnTo>
                      <a:lnTo>
                        <a:pt x="24" y="145"/>
                      </a:lnTo>
                      <a:lnTo>
                        <a:pt x="26" y="148"/>
                      </a:lnTo>
                      <a:lnTo>
                        <a:pt x="17" y="158"/>
                      </a:lnTo>
                      <a:lnTo>
                        <a:pt x="15" y="164"/>
                      </a:lnTo>
                      <a:lnTo>
                        <a:pt x="14" y="169"/>
                      </a:lnTo>
                      <a:lnTo>
                        <a:pt x="14" y="169"/>
                      </a:lnTo>
                      <a:lnTo>
                        <a:pt x="19" y="179"/>
                      </a:lnTo>
                      <a:lnTo>
                        <a:pt x="14" y="177"/>
                      </a:lnTo>
                      <a:lnTo>
                        <a:pt x="12" y="177"/>
                      </a:lnTo>
                      <a:lnTo>
                        <a:pt x="11" y="182"/>
                      </a:lnTo>
                      <a:lnTo>
                        <a:pt x="12" y="187"/>
                      </a:lnTo>
                      <a:lnTo>
                        <a:pt x="7" y="189"/>
                      </a:lnTo>
                      <a:lnTo>
                        <a:pt x="4" y="186"/>
                      </a:lnTo>
                      <a:lnTo>
                        <a:pt x="0" y="191"/>
                      </a:lnTo>
                      <a:lnTo>
                        <a:pt x="0" y="194"/>
                      </a:lnTo>
                      <a:lnTo>
                        <a:pt x="36" y="303"/>
                      </a:lnTo>
                      <a:lnTo>
                        <a:pt x="41" y="318"/>
                      </a:lnTo>
                      <a:lnTo>
                        <a:pt x="41" y="323"/>
                      </a:lnTo>
                      <a:lnTo>
                        <a:pt x="44" y="327"/>
                      </a:lnTo>
                      <a:lnTo>
                        <a:pt x="45" y="332"/>
                      </a:lnTo>
                      <a:lnTo>
                        <a:pt x="50" y="336"/>
                      </a:lnTo>
                      <a:lnTo>
                        <a:pt x="55" y="338"/>
                      </a:lnTo>
                      <a:lnTo>
                        <a:pt x="56" y="343"/>
                      </a:lnTo>
                      <a:lnTo>
                        <a:pt x="60" y="348"/>
                      </a:lnTo>
                      <a:lnTo>
                        <a:pt x="63" y="350"/>
                      </a:lnTo>
                      <a:lnTo>
                        <a:pt x="68" y="345"/>
                      </a:lnTo>
                      <a:lnTo>
                        <a:pt x="69" y="340"/>
                      </a:lnTo>
                      <a:lnTo>
                        <a:pt x="68" y="335"/>
                      </a:lnTo>
                      <a:lnTo>
                        <a:pt x="68" y="330"/>
                      </a:lnTo>
                      <a:lnTo>
                        <a:pt x="73" y="326"/>
                      </a:lnTo>
                      <a:lnTo>
                        <a:pt x="77" y="316"/>
                      </a:lnTo>
                      <a:lnTo>
                        <a:pt x="74" y="312"/>
                      </a:lnTo>
                      <a:lnTo>
                        <a:pt x="80" y="302"/>
                      </a:lnTo>
                      <a:lnTo>
                        <a:pt x="77" y="301"/>
                      </a:lnTo>
                      <a:lnTo>
                        <a:pt x="77" y="296"/>
                      </a:lnTo>
                      <a:lnTo>
                        <a:pt x="78" y="291"/>
                      </a:lnTo>
                      <a:lnTo>
                        <a:pt x="85" y="280"/>
                      </a:lnTo>
                      <a:lnTo>
                        <a:pt x="88" y="289"/>
                      </a:lnTo>
                      <a:lnTo>
                        <a:pt x="88" y="284"/>
                      </a:lnTo>
                      <a:lnTo>
                        <a:pt x="89" y="289"/>
                      </a:lnTo>
                      <a:lnTo>
                        <a:pt x="92" y="284"/>
                      </a:lnTo>
                      <a:lnTo>
                        <a:pt x="93" y="279"/>
                      </a:lnTo>
                      <a:lnTo>
                        <a:pt x="94" y="279"/>
                      </a:lnTo>
                      <a:lnTo>
                        <a:pt x="98" y="289"/>
                      </a:lnTo>
                      <a:lnTo>
                        <a:pt x="99" y="284"/>
                      </a:lnTo>
                      <a:lnTo>
                        <a:pt x="93" y="269"/>
                      </a:lnTo>
                      <a:lnTo>
                        <a:pt x="90" y="272"/>
                      </a:lnTo>
                      <a:lnTo>
                        <a:pt x="92" y="267"/>
                      </a:lnTo>
                      <a:lnTo>
                        <a:pt x="93" y="262"/>
                      </a:lnTo>
                      <a:lnTo>
                        <a:pt x="93" y="267"/>
                      </a:lnTo>
                      <a:lnTo>
                        <a:pt x="100" y="283"/>
                      </a:lnTo>
                      <a:lnTo>
                        <a:pt x="102" y="278"/>
                      </a:lnTo>
                      <a:lnTo>
                        <a:pt x="98" y="273"/>
                      </a:lnTo>
                      <a:lnTo>
                        <a:pt x="99" y="267"/>
                      </a:lnTo>
                      <a:lnTo>
                        <a:pt x="102" y="265"/>
                      </a:lnTo>
                      <a:lnTo>
                        <a:pt x="104" y="270"/>
                      </a:lnTo>
                      <a:lnTo>
                        <a:pt x="103" y="275"/>
                      </a:lnTo>
                      <a:lnTo>
                        <a:pt x="108" y="278"/>
                      </a:lnTo>
                      <a:lnTo>
                        <a:pt x="105" y="268"/>
                      </a:lnTo>
                      <a:lnTo>
                        <a:pt x="105" y="263"/>
                      </a:lnTo>
                      <a:lnTo>
                        <a:pt x="107" y="262"/>
                      </a:lnTo>
                      <a:lnTo>
                        <a:pt x="107" y="267"/>
                      </a:lnTo>
                      <a:lnTo>
                        <a:pt x="108" y="272"/>
                      </a:lnTo>
                      <a:lnTo>
                        <a:pt x="112" y="274"/>
                      </a:lnTo>
                      <a:lnTo>
                        <a:pt x="113" y="270"/>
                      </a:lnTo>
                      <a:lnTo>
                        <a:pt x="112" y="264"/>
                      </a:lnTo>
                      <a:lnTo>
                        <a:pt x="114" y="260"/>
                      </a:lnTo>
                      <a:lnTo>
                        <a:pt x="119" y="260"/>
                      </a:lnTo>
                      <a:lnTo>
                        <a:pt x="124" y="263"/>
                      </a:lnTo>
                      <a:lnTo>
                        <a:pt x="126" y="258"/>
                      </a:lnTo>
                      <a:lnTo>
                        <a:pt x="129" y="252"/>
                      </a:lnTo>
                      <a:lnTo>
                        <a:pt x="128" y="248"/>
                      </a:lnTo>
                      <a:lnTo>
                        <a:pt x="128" y="243"/>
                      </a:lnTo>
                      <a:lnTo>
                        <a:pt x="128" y="236"/>
                      </a:lnTo>
                      <a:lnTo>
                        <a:pt x="129" y="233"/>
                      </a:lnTo>
                      <a:lnTo>
                        <a:pt x="129" y="228"/>
                      </a:lnTo>
                      <a:lnTo>
                        <a:pt x="127" y="223"/>
                      </a:lnTo>
                      <a:lnTo>
                        <a:pt x="134" y="219"/>
                      </a:lnTo>
                      <a:lnTo>
                        <a:pt x="133" y="210"/>
                      </a:lnTo>
                      <a:lnTo>
                        <a:pt x="137" y="215"/>
                      </a:lnTo>
                      <a:lnTo>
                        <a:pt x="136" y="220"/>
                      </a:lnTo>
                      <a:lnTo>
                        <a:pt x="141" y="219"/>
                      </a:lnTo>
                      <a:lnTo>
                        <a:pt x="139" y="224"/>
                      </a:lnTo>
                      <a:lnTo>
                        <a:pt x="137" y="228"/>
                      </a:lnTo>
                      <a:lnTo>
                        <a:pt x="147" y="228"/>
                      </a:lnTo>
                      <a:lnTo>
                        <a:pt x="155" y="230"/>
                      </a:lnTo>
                      <a:lnTo>
                        <a:pt x="152" y="225"/>
                      </a:lnTo>
                      <a:lnTo>
                        <a:pt x="151" y="220"/>
                      </a:lnTo>
                      <a:lnTo>
                        <a:pt x="152" y="215"/>
                      </a:lnTo>
                      <a:lnTo>
                        <a:pt x="152" y="210"/>
                      </a:lnTo>
                      <a:lnTo>
                        <a:pt x="156" y="215"/>
                      </a:lnTo>
                      <a:lnTo>
                        <a:pt x="161" y="211"/>
                      </a:lnTo>
                      <a:lnTo>
                        <a:pt x="160" y="206"/>
                      </a:lnTo>
                      <a:lnTo>
                        <a:pt x="172" y="210"/>
                      </a:lnTo>
                      <a:lnTo>
                        <a:pt x="176" y="215"/>
                      </a:lnTo>
                      <a:lnTo>
                        <a:pt x="177" y="210"/>
                      </a:lnTo>
                      <a:lnTo>
                        <a:pt x="176" y="205"/>
                      </a:lnTo>
                      <a:lnTo>
                        <a:pt x="178" y="203"/>
                      </a:lnTo>
                      <a:lnTo>
                        <a:pt x="180" y="208"/>
                      </a:lnTo>
                      <a:lnTo>
                        <a:pt x="181" y="203"/>
                      </a:lnTo>
                      <a:lnTo>
                        <a:pt x="182" y="208"/>
                      </a:lnTo>
                      <a:lnTo>
                        <a:pt x="183" y="203"/>
                      </a:lnTo>
                      <a:lnTo>
                        <a:pt x="181" y="197"/>
                      </a:lnTo>
                      <a:lnTo>
                        <a:pt x="185" y="192"/>
                      </a:lnTo>
                      <a:lnTo>
                        <a:pt x="188" y="197"/>
                      </a:lnTo>
                      <a:lnTo>
                        <a:pt x="191" y="197"/>
                      </a:lnTo>
                      <a:lnTo>
                        <a:pt x="192" y="192"/>
                      </a:lnTo>
                      <a:lnTo>
                        <a:pt x="196" y="192"/>
                      </a:lnTo>
                      <a:lnTo>
                        <a:pt x="196" y="189"/>
                      </a:lnTo>
                      <a:lnTo>
                        <a:pt x="201" y="186"/>
                      </a:lnTo>
                      <a:lnTo>
                        <a:pt x="201" y="186"/>
                      </a:lnTo>
                      <a:lnTo>
                        <a:pt x="201" y="182"/>
                      </a:lnTo>
                      <a:lnTo>
                        <a:pt x="206" y="184"/>
                      </a:lnTo>
                      <a:lnTo>
                        <a:pt x="202" y="179"/>
                      </a:lnTo>
                      <a:lnTo>
                        <a:pt x="210" y="180"/>
                      </a:lnTo>
                      <a:lnTo>
                        <a:pt x="215" y="176"/>
                      </a:lnTo>
                      <a:lnTo>
                        <a:pt x="220" y="167"/>
                      </a:lnTo>
                      <a:lnTo>
                        <a:pt x="220" y="162"/>
                      </a:lnTo>
                      <a:lnTo>
                        <a:pt x="215" y="158"/>
                      </a:lnTo>
                      <a:lnTo>
                        <a:pt x="216" y="160"/>
                      </a:lnTo>
                      <a:close/>
                      <a:moveTo>
                        <a:pt x="163" y="211"/>
                      </a:moveTo>
                      <a:lnTo>
                        <a:pt x="157" y="220"/>
                      </a:lnTo>
                      <a:lnTo>
                        <a:pt x="160" y="225"/>
                      </a:lnTo>
                      <a:lnTo>
                        <a:pt x="168" y="220"/>
                      </a:lnTo>
                      <a:lnTo>
                        <a:pt x="170" y="215"/>
                      </a:lnTo>
                      <a:lnTo>
                        <a:pt x="165" y="211"/>
                      </a:lnTo>
                      <a:lnTo>
                        <a:pt x="163" y="211"/>
                      </a:lnTo>
                      <a:close/>
                      <a:moveTo>
                        <a:pt x="233" y="161"/>
                      </a:moveTo>
                      <a:lnTo>
                        <a:pt x="233" y="161"/>
                      </a:lnTo>
                      <a:lnTo>
                        <a:pt x="230" y="165"/>
                      </a:lnTo>
                      <a:lnTo>
                        <a:pt x="229" y="171"/>
                      </a:lnTo>
                      <a:lnTo>
                        <a:pt x="231" y="176"/>
                      </a:lnTo>
                      <a:lnTo>
                        <a:pt x="236" y="171"/>
                      </a:lnTo>
                      <a:lnTo>
                        <a:pt x="236" y="166"/>
                      </a:lnTo>
                      <a:lnTo>
                        <a:pt x="233" y="161"/>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87" name="Freeform 86"/>
                <p:cNvSpPr>
                  <a:spLocks noEditPoints="1"/>
                </p:cNvSpPr>
                <p:nvPr/>
              </p:nvSpPr>
              <p:spPr bwMode="auto">
                <a:xfrm>
                  <a:off x="4688" y="1540"/>
                  <a:ext cx="64" cy="79"/>
                </a:xfrm>
                <a:custGeom>
                  <a:avLst/>
                  <a:gdLst/>
                  <a:ahLst/>
                  <a:cxnLst>
                    <a:cxn ang="0">
                      <a:pos x="29" y="13"/>
                    </a:cxn>
                    <a:cxn ang="0">
                      <a:pos x="28" y="9"/>
                    </a:cxn>
                    <a:cxn ang="0">
                      <a:pos x="26" y="8"/>
                    </a:cxn>
                    <a:cxn ang="0">
                      <a:pos x="23" y="3"/>
                    </a:cxn>
                    <a:cxn ang="0">
                      <a:pos x="19" y="0"/>
                    </a:cxn>
                    <a:cxn ang="0">
                      <a:pos x="0" y="5"/>
                    </a:cxn>
                    <a:cxn ang="0">
                      <a:pos x="11" y="44"/>
                    </a:cxn>
                    <a:cxn ang="0">
                      <a:pos x="12" y="49"/>
                    </a:cxn>
                    <a:cxn ang="0">
                      <a:pos x="11" y="53"/>
                    </a:cxn>
                    <a:cxn ang="0">
                      <a:pos x="11" y="54"/>
                    </a:cxn>
                    <a:cxn ang="0">
                      <a:pos x="12" y="57"/>
                    </a:cxn>
                    <a:cxn ang="0">
                      <a:pos x="17" y="54"/>
                    </a:cxn>
                    <a:cxn ang="0">
                      <a:pos x="31" y="45"/>
                    </a:cxn>
                    <a:cxn ang="0">
                      <a:pos x="31" y="40"/>
                    </a:cxn>
                    <a:cxn ang="0">
                      <a:pos x="29" y="33"/>
                    </a:cxn>
                    <a:cxn ang="0">
                      <a:pos x="29" y="29"/>
                    </a:cxn>
                    <a:cxn ang="0">
                      <a:pos x="26" y="24"/>
                    </a:cxn>
                    <a:cxn ang="0">
                      <a:pos x="28" y="19"/>
                    </a:cxn>
                    <a:cxn ang="0">
                      <a:pos x="27" y="14"/>
                    </a:cxn>
                    <a:cxn ang="0">
                      <a:pos x="31" y="19"/>
                    </a:cxn>
                    <a:cxn ang="0">
                      <a:pos x="33" y="16"/>
                    </a:cxn>
                    <a:cxn ang="0">
                      <a:pos x="32" y="16"/>
                    </a:cxn>
                    <a:cxn ang="0">
                      <a:pos x="29" y="13"/>
                    </a:cxn>
                    <a:cxn ang="0">
                      <a:pos x="33" y="21"/>
                    </a:cxn>
                    <a:cxn ang="0">
                      <a:pos x="37" y="19"/>
                    </a:cxn>
                    <a:cxn ang="0">
                      <a:pos x="33" y="16"/>
                    </a:cxn>
                    <a:cxn ang="0">
                      <a:pos x="33" y="21"/>
                    </a:cxn>
                    <a:cxn ang="0">
                      <a:pos x="46" y="29"/>
                    </a:cxn>
                    <a:cxn ang="0">
                      <a:pos x="44" y="23"/>
                    </a:cxn>
                    <a:cxn ang="0">
                      <a:pos x="39" y="21"/>
                    </a:cxn>
                    <a:cxn ang="0">
                      <a:pos x="42" y="31"/>
                    </a:cxn>
                    <a:cxn ang="0">
                      <a:pos x="44" y="36"/>
                    </a:cxn>
                    <a:cxn ang="0">
                      <a:pos x="47" y="33"/>
                    </a:cxn>
                    <a:cxn ang="0">
                      <a:pos x="46" y="29"/>
                    </a:cxn>
                  </a:cxnLst>
                  <a:rect l="0" t="0" r="r" b="b"/>
                  <a:pathLst>
                    <a:path w="47" h="57">
                      <a:moveTo>
                        <a:pt x="29" y="13"/>
                      </a:moveTo>
                      <a:lnTo>
                        <a:pt x="28" y="9"/>
                      </a:lnTo>
                      <a:lnTo>
                        <a:pt x="26" y="8"/>
                      </a:lnTo>
                      <a:lnTo>
                        <a:pt x="23" y="3"/>
                      </a:lnTo>
                      <a:lnTo>
                        <a:pt x="19" y="0"/>
                      </a:lnTo>
                      <a:lnTo>
                        <a:pt x="0" y="5"/>
                      </a:lnTo>
                      <a:lnTo>
                        <a:pt x="11" y="44"/>
                      </a:lnTo>
                      <a:lnTo>
                        <a:pt x="12" y="49"/>
                      </a:lnTo>
                      <a:lnTo>
                        <a:pt x="11" y="53"/>
                      </a:lnTo>
                      <a:lnTo>
                        <a:pt x="11" y="54"/>
                      </a:lnTo>
                      <a:lnTo>
                        <a:pt x="12" y="57"/>
                      </a:lnTo>
                      <a:lnTo>
                        <a:pt x="17" y="54"/>
                      </a:lnTo>
                      <a:lnTo>
                        <a:pt x="31" y="45"/>
                      </a:lnTo>
                      <a:lnTo>
                        <a:pt x="31" y="40"/>
                      </a:lnTo>
                      <a:lnTo>
                        <a:pt x="29" y="33"/>
                      </a:lnTo>
                      <a:lnTo>
                        <a:pt x="29" y="29"/>
                      </a:lnTo>
                      <a:lnTo>
                        <a:pt x="26" y="24"/>
                      </a:lnTo>
                      <a:lnTo>
                        <a:pt x="28" y="19"/>
                      </a:lnTo>
                      <a:lnTo>
                        <a:pt x="27" y="14"/>
                      </a:lnTo>
                      <a:lnTo>
                        <a:pt x="31" y="19"/>
                      </a:lnTo>
                      <a:lnTo>
                        <a:pt x="33" y="16"/>
                      </a:lnTo>
                      <a:lnTo>
                        <a:pt x="32" y="16"/>
                      </a:lnTo>
                      <a:lnTo>
                        <a:pt x="29" y="13"/>
                      </a:lnTo>
                      <a:close/>
                      <a:moveTo>
                        <a:pt x="33" y="21"/>
                      </a:moveTo>
                      <a:lnTo>
                        <a:pt x="37" y="19"/>
                      </a:lnTo>
                      <a:lnTo>
                        <a:pt x="33" y="16"/>
                      </a:lnTo>
                      <a:lnTo>
                        <a:pt x="33" y="21"/>
                      </a:lnTo>
                      <a:close/>
                      <a:moveTo>
                        <a:pt x="46" y="29"/>
                      </a:moveTo>
                      <a:lnTo>
                        <a:pt x="44" y="23"/>
                      </a:lnTo>
                      <a:lnTo>
                        <a:pt x="39" y="21"/>
                      </a:lnTo>
                      <a:lnTo>
                        <a:pt x="42" y="31"/>
                      </a:lnTo>
                      <a:lnTo>
                        <a:pt x="44" y="36"/>
                      </a:lnTo>
                      <a:lnTo>
                        <a:pt x="47" y="33"/>
                      </a:lnTo>
                      <a:lnTo>
                        <a:pt x="46" y="29"/>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grpSp>
          <p:sp>
            <p:nvSpPr>
              <p:cNvPr id="94" name="5-Point Star 93"/>
              <p:cNvSpPr/>
              <p:nvPr/>
            </p:nvSpPr>
            <p:spPr>
              <a:xfrm>
                <a:off x="5563719" y="2719988"/>
                <a:ext cx="138287" cy="13696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95" name="5-Point Star 94"/>
              <p:cNvSpPr/>
              <p:nvPr/>
            </p:nvSpPr>
            <p:spPr>
              <a:xfrm>
                <a:off x="4076302" y="2636411"/>
                <a:ext cx="138287" cy="136960"/>
              </a:xfrm>
              <a:prstGeom prst="star5">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98" name="5-Point Star 97"/>
              <p:cNvSpPr/>
              <p:nvPr/>
            </p:nvSpPr>
            <p:spPr>
              <a:xfrm>
                <a:off x="7351377" y="2673761"/>
                <a:ext cx="138287" cy="13696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99" name="5-Point Star 98"/>
              <p:cNvSpPr/>
              <p:nvPr/>
            </p:nvSpPr>
            <p:spPr>
              <a:xfrm>
                <a:off x="7522167" y="2843860"/>
                <a:ext cx="138287" cy="13696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00" name="5-Point Star 99"/>
              <p:cNvSpPr/>
              <p:nvPr/>
            </p:nvSpPr>
            <p:spPr>
              <a:xfrm>
                <a:off x="6382053" y="3004685"/>
                <a:ext cx="138287" cy="136960"/>
              </a:xfrm>
              <a:prstGeom prst="star5">
                <a:avLst>
                  <a:gd name="adj" fmla="val 15953"/>
                  <a:gd name="hf" fmla="val 105146"/>
                  <a:gd name="vf" fmla="val 110557"/>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01" name="5-Point Star 100"/>
              <p:cNvSpPr/>
              <p:nvPr/>
            </p:nvSpPr>
            <p:spPr>
              <a:xfrm>
                <a:off x="6914742" y="3088587"/>
                <a:ext cx="138287" cy="136960"/>
              </a:xfrm>
              <a:prstGeom prst="star5">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02" name="5-Point Star 101"/>
              <p:cNvSpPr/>
              <p:nvPr/>
            </p:nvSpPr>
            <p:spPr>
              <a:xfrm>
                <a:off x="8024121" y="3096135"/>
                <a:ext cx="138287" cy="13696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03" name="5-Point Star 102"/>
              <p:cNvSpPr/>
              <p:nvPr/>
            </p:nvSpPr>
            <p:spPr>
              <a:xfrm>
                <a:off x="8464472" y="2592971"/>
                <a:ext cx="138287" cy="13696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04" name="5-Point Star 103"/>
              <p:cNvSpPr/>
              <p:nvPr/>
            </p:nvSpPr>
            <p:spPr>
              <a:xfrm>
                <a:off x="8192711" y="2689584"/>
                <a:ext cx="138287" cy="13696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05" name="5-Point Star 104"/>
              <p:cNvSpPr/>
              <p:nvPr/>
            </p:nvSpPr>
            <p:spPr>
              <a:xfrm>
                <a:off x="8033148" y="3895527"/>
                <a:ext cx="138287" cy="136960"/>
              </a:xfrm>
              <a:prstGeom prst="star5">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08" name="5-Point Star 107"/>
              <p:cNvSpPr/>
              <p:nvPr/>
            </p:nvSpPr>
            <p:spPr>
              <a:xfrm>
                <a:off x="6556247" y="3109176"/>
                <a:ext cx="138287" cy="13696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11" name="5-Point Star 110"/>
              <p:cNvSpPr/>
              <p:nvPr/>
            </p:nvSpPr>
            <p:spPr>
              <a:xfrm>
                <a:off x="6678189" y="2607692"/>
                <a:ext cx="138287" cy="136960"/>
              </a:xfrm>
              <a:prstGeom prst="star5">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16" name="5-Point Star 115"/>
              <p:cNvSpPr/>
              <p:nvPr/>
            </p:nvSpPr>
            <p:spPr>
              <a:xfrm>
                <a:off x="5686538" y="3551569"/>
                <a:ext cx="138287" cy="136960"/>
              </a:xfrm>
              <a:prstGeom prst="star5">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09" name="5-Point Star 108"/>
              <p:cNvSpPr/>
              <p:nvPr/>
            </p:nvSpPr>
            <p:spPr>
              <a:xfrm>
                <a:off x="6325667" y="2713364"/>
                <a:ext cx="138287" cy="136960"/>
              </a:xfrm>
              <a:prstGeom prst="star5">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13" name="5-Point Star 112"/>
              <p:cNvSpPr/>
              <p:nvPr/>
            </p:nvSpPr>
            <p:spPr>
              <a:xfrm>
                <a:off x="6674237" y="2969837"/>
                <a:ext cx="138287" cy="13696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30" name="5-Point Star 129"/>
              <p:cNvSpPr/>
              <p:nvPr/>
            </p:nvSpPr>
            <p:spPr>
              <a:xfrm>
                <a:off x="7056532" y="2814642"/>
                <a:ext cx="138287" cy="136960"/>
              </a:xfrm>
              <a:prstGeom prst="star5">
                <a:avLst/>
              </a:prstGeom>
              <a:solidFill>
                <a:srgbClr val="FC3ECA"/>
              </a:solidFill>
              <a:ln>
                <a:solidFill>
                  <a:srgbClr val="FC3EC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31" name="5-Point Star 130"/>
              <p:cNvSpPr/>
              <p:nvPr/>
            </p:nvSpPr>
            <p:spPr>
              <a:xfrm>
                <a:off x="7352024" y="2673977"/>
                <a:ext cx="138287" cy="136960"/>
              </a:xfrm>
              <a:prstGeom prst="star5">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32" name="5-Point Star 131"/>
              <p:cNvSpPr/>
              <p:nvPr/>
            </p:nvSpPr>
            <p:spPr>
              <a:xfrm>
                <a:off x="7522814" y="2844076"/>
                <a:ext cx="138287" cy="13696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33" name="5-Point Star 132"/>
              <p:cNvSpPr/>
              <p:nvPr/>
            </p:nvSpPr>
            <p:spPr>
              <a:xfrm>
                <a:off x="8024768" y="3096350"/>
                <a:ext cx="138287" cy="13696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34" name="5-Point Star 133"/>
              <p:cNvSpPr/>
              <p:nvPr/>
            </p:nvSpPr>
            <p:spPr>
              <a:xfrm>
                <a:off x="8465119" y="2593187"/>
                <a:ext cx="138287" cy="136960"/>
              </a:xfrm>
              <a:prstGeom prst="star5">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35" name="5-Point Star 134"/>
              <p:cNvSpPr/>
              <p:nvPr/>
            </p:nvSpPr>
            <p:spPr>
              <a:xfrm>
                <a:off x="8193358" y="2689800"/>
                <a:ext cx="138287" cy="136960"/>
              </a:xfrm>
              <a:prstGeom prst="star5">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grpSp>
        <p:sp>
          <p:nvSpPr>
            <p:cNvPr id="137" name="5-Point Star 136"/>
            <p:cNvSpPr/>
            <p:nvPr/>
          </p:nvSpPr>
          <p:spPr>
            <a:xfrm>
              <a:off x="3255865" y="3258518"/>
              <a:ext cx="118138" cy="111367"/>
            </a:xfrm>
            <a:prstGeom prst="star5">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38" name="5-Point Star 137"/>
            <p:cNvSpPr/>
            <p:nvPr/>
          </p:nvSpPr>
          <p:spPr>
            <a:xfrm>
              <a:off x="2381545" y="2677477"/>
              <a:ext cx="103715" cy="102720"/>
            </a:xfrm>
            <a:prstGeom prst="star5">
              <a:avLst/>
            </a:prstGeom>
            <a:solidFill>
              <a:srgbClr val="FFFF00"/>
            </a:solidFill>
            <a:ln>
              <a:solidFill>
                <a:srgbClr val="FFFF0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41" name="5-Point Star 140"/>
            <p:cNvSpPr/>
            <p:nvPr/>
          </p:nvSpPr>
          <p:spPr>
            <a:xfrm>
              <a:off x="4126795" y="2880885"/>
              <a:ext cx="118138" cy="111367"/>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43" name="5-Point Star 142"/>
            <p:cNvSpPr/>
            <p:nvPr/>
          </p:nvSpPr>
          <p:spPr>
            <a:xfrm>
              <a:off x="4178775" y="3023780"/>
              <a:ext cx="127556" cy="102720"/>
            </a:xfrm>
            <a:prstGeom prst="star5">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44" name="5-Point Star 143"/>
            <p:cNvSpPr/>
            <p:nvPr/>
          </p:nvSpPr>
          <p:spPr>
            <a:xfrm>
              <a:off x="4336975" y="2579973"/>
              <a:ext cx="127556" cy="10272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248" name="5-Point Star 247"/>
            <p:cNvSpPr/>
            <p:nvPr/>
          </p:nvSpPr>
          <p:spPr>
            <a:xfrm>
              <a:off x="5752488" y="3001303"/>
              <a:ext cx="118138" cy="111367"/>
            </a:xfrm>
            <a:prstGeom prst="star5">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45" name="5-Point Star 93">
              <a:extLst>
                <a:ext uri="{FF2B5EF4-FFF2-40B4-BE49-F238E27FC236}">
                  <a16:creationId xmlns:a16="http://schemas.microsoft.com/office/drawing/2014/main" id="{59AB3381-B83E-4BFF-8DBE-8F450A29D692}"/>
                </a:ext>
              </a:extLst>
            </p:cNvPr>
            <p:cNvSpPr/>
            <p:nvPr/>
          </p:nvSpPr>
          <p:spPr>
            <a:xfrm>
              <a:off x="4382805" y="2518523"/>
              <a:ext cx="118138" cy="111367"/>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46" name="5-Point Star 112">
              <a:extLst>
                <a:ext uri="{FF2B5EF4-FFF2-40B4-BE49-F238E27FC236}">
                  <a16:creationId xmlns:a16="http://schemas.microsoft.com/office/drawing/2014/main" id="{EE1FF2BF-DF15-4726-B0A7-C2272F9F7AFC}"/>
                </a:ext>
              </a:extLst>
            </p:cNvPr>
            <p:cNvSpPr/>
            <p:nvPr/>
          </p:nvSpPr>
          <p:spPr>
            <a:xfrm>
              <a:off x="1843795" y="3643164"/>
              <a:ext cx="118138" cy="111367"/>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47" name="5-Point Star 110">
              <a:extLst>
                <a:ext uri="{FF2B5EF4-FFF2-40B4-BE49-F238E27FC236}">
                  <a16:creationId xmlns:a16="http://schemas.microsoft.com/office/drawing/2014/main" id="{35826898-C934-4A27-A264-90CF0DCDD20A}"/>
                </a:ext>
              </a:extLst>
            </p:cNvPr>
            <p:cNvSpPr/>
            <p:nvPr/>
          </p:nvSpPr>
          <p:spPr>
            <a:xfrm>
              <a:off x="4710217" y="2775039"/>
              <a:ext cx="118138" cy="111367"/>
            </a:xfrm>
            <a:prstGeom prst="star5">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48" name="5-Point Star 110">
              <a:extLst>
                <a:ext uri="{FF2B5EF4-FFF2-40B4-BE49-F238E27FC236}">
                  <a16:creationId xmlns:a16="http://schemas.microsoft.com/office/drawing/2014/main" id="{B877F7A0-9C47-45EF-88F5-19F0D4D688D4}"/>
                </a:ext>
              </a:extLst>
            </p:cNvPr>
            <p:cNvSpPr/>
            <p:nvPr/>
          </p:nvSpPr>
          <p:spPr>
            <a:xfrm>
              <a:off x="4760520" y="2827342"/>
              <a:ext cx="118138" cy="111367"/>
            </a:xfrm>
            <a:prstGeom prst="star5">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49" name="5-Point Star 133">
              <a:extLst>
                <a:ext uri="{FF2B5EF4-FFF2-40B4-BE49-F238E27FC236}">
                  <a16:creationId xmlns:a16="http://schemas.microsoft.com/office/drawing/2014/main" id="{CBB724A8-371C-4346-BFAE-235CC410BB13}"/>
                </a:ext>
              </a:extLst>
            </p:cNvPr>
            <p:cNvSpPr/>
            <p:nvPr/>
          </p:nvSpPr>
          <p:spPr>
            <a:xfrm>
              <a:off x="4817868" y="2562309"/>
              <a:ext cx="118138" cy="111367"/>
            </a:xfrm>
            <a:prstGeom prst="star5">
              <a:avLst/>
            </a:prstGeom>
            <a:solidFill>
              <a:srgbClr val="FC3ECA"/>
            </a:solidFill>
            <a:ln>
              <a:solidFill>
                <a:srgbClr val="FC3EC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50" name="5-Point Star 133">
              <a:extLst>
                <a:ext uri="{FF2B5EF4-FFF2-40B4-BE49-F238E27FC236}">
                  <a16:creationId xmlns:a16="http://schemas.microsoft.com/office/drawing/2014/main" id="{C5F63D39-2663-4F2F-8398-D5765CB5F56E}"/>
                </a:ext>
              </a:extLst>
            </p:cNvPr>
            <p:cNvSpPr/>
            <p:nvPr/>
          </p:nvSpPr>
          <p:spPr>
            <a:xfrm>
              <a:off x="4774761" y="2652513"/>
              <a:ext cx="118138" cy="111367"/>
            </a:xfrm>
            <a:prstGeom prst="star5">
              <a:avLst/>
            </a:prstGeom>
            <a:solidFill>
              <a:srgbClr val="FC3ECA"/>
            </a:solidFill>
            <a:ln>
              <a:solidFill>
                <a:srgbClr val="FC3EC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51" name="5-Point Star 129">
              <a:extLst>
                <a:ext uri="{FF2B5EF4-FFF2-40B4-BE49-F238E27FC236}">
                  <a16:creationId xmlns:a16="http://schemas.microsoft.com/office/drawing/2014/main" id="{7BF1F1A0-C87E-495B-8649-E9BBE4A770EC}"/>
                </a:ext>
              </a:extLst>
            </p:cNvPr>
            <p:cNvSpPr/>
            <p:nvPr/>
          </p:nvSpPr>
          <p:spPr>
            <a:xfrm>
              <a:off x="4832596" y="2792234"/>
              <a:ext cx="118138" cy="111367"/>
            </a:xfrm>
            <a:prstGeom prst="star5">
              <a:avLst/>
            </a:prstGeom>
            <a:solidFill>
              <a:srgbClr val="FC3ECA"/>
            </a:solidFill>
            <a:ln>
              <a:solidFill>
                <a:srgbClr val="FC3EC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grpSp>
      <p:sp>
        <p:nvSpPr>
          <p:cNvPr id="152" name="5-Point Star 141">
            <a:extLst>
              <a:ext uri="{FF2B5EF4-FFF2-40B4-BE49-F238E27FC236}">
                <a16:creationId xmlns:a16="http://schemas.microsoft.com/office/drawing/2014/main" id="{CCFE8420-A134-4EF9-800D-6EC4C9A9E876}"/>
              </a:ext>
            </a:extLst>
          </p:cNvPr>
          <p:cNvSpPr/>
          <p:nvPr/>
        </p:nvSpPr>
        <p:spPr>
          <a:xfrm>
            <a:off x="7474575" y="4806527"/>
            <a:ext cx="127556" cy="102720"/>
          </a:xfrm>
          <a:prstGeom prst="star5">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53" name="5-Point Star 124">
            <a:extLst>
              <a:ext uri="{FF2B5EF4-FFF2-40B4-BE49-F238E27FC236}">
                <a16:creationId xmlns:a16="http://schemas.microsoft.com/office/drawing/2014/main" id="{5124C330-05E6-472B-B79A-F6A06301141D}"/>
              </a:ext>
            </a:extLst>
          </p:cNvPr>
          <p:cNvSpPr/>
          <p:nvPr/>
        </p:nvSpPr>
        <p:spPr>
          <a:xfrm>
            <a:off x="7474575" y="4260550"/>
            <a:ext cx="127556" cy="102720"/>
          </a:xfrm>
          <a:prstGeom prst="star5">
            <a:avLst>
              <a:gd name="adj" fmla="val 19098"/>
              <a:gd name="hf" fmla="val 105146"/>
              <a:gd name="vf" fmla="val 110557"/>
            </a:avLst>
          </a:prstGeom>
          <a:solidFill>
            <a:srgbClr val="FC3ECA"/>
          </a:solidFill>
          <a:ln>
            <a:solidFill>
              <a:srgbClr val="FC3EC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Tree>
    <p:extLst>
      <p:ext uri="{BB962C8B-B14F-4D97-AF65-F5344CB8AC3E}">
        <p14:creationId xmlns:p14="http://schemas.microsoft.com/office/powerpoint/2010/main" val="4132953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Regional State - Industry Discussions</a:t>
            </a:r>
          </a:p>
        </p:txBody>
      </p:sp>
      <p:pic>
        <p:nvPicPr>
          <p:cNvPr id="5" name="Content Placeholder 4"/>
          <p:cNvPicPr>
            <a:picLocks noGrp="1" noChangeAspect="1"/>
          </p:cNvPicPr>
          <p:nvPr>
            <p:ph idx="1"/>
          </p:nvPr>
        </p:nvPicPr>
        <p:blipFill rotWithShape="1">
          <a:blip r:embed="rId2"/>
          <a:srcRect t="12183"/>
          <a:stretch/>
        </p:blipFill>
        <p:spPr>
          <a:xfrm>
            <a:off x="1045541" y="1409945"/>
            <a:ext cx="7469809" cy="4934465"/>
          </a:xfrm>
          <a:prstGeom prst="rect">
            <a:avLst/>
          </a:prstGeom>
        </p:spPr>
      </p:pic>
      <p:sp>
        <p:nvSpPr>
          <p:cNvPr id="4" name="Slide Number Placeholder 3"/>
          <p:cNvSpPr>
            <a:spLocks noGrp="1"/>
          </p:cNvSpPr>
          <p:nvPr>
            <p:ph type="sldNum" sz="quarter" idx="12"/>
          </p:nvPr>
        </p:nvSpPr>
        <p:spPr/>
        <p:txBody>
          <a:bodyPr/>
          <a:lstStyle/>
          <a:p>
            <a:fld id="{95887733-16E9-41AB-AF93-5A8F7B291E6F}" type="slidenum">
              <a:rPr lang="en-US" smtClean="0"/>
              <a:t>23</a:t>
            </a:fld>
            <a:endParaRPr lang="en-US"/>
          </a:p>
        </p:txBody>
      </p:sp>
    </p:spTree>
    <p:extLst>
      <p:ext uri="{BB962C8B-B14F-4D97-AF65-F5344CB8AC3E}">
        <p14:creationId xmlns:p14="http://schemas.microsoft.com/office/powerpoint/2010/main" val="2011333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1779" y="403842"/>
            <a:ext cx="5829300" cy="563240"/>
          </a:xfrm>
          <a:noFill/>
          <a:ln w="9525">
            <a:noFill/>
            <a:miter lim="800000"/>
            <a:headEnd/>
            <a:tailEnd/>
          </a:ln>
          <a:effectLst/>
        </p:spPr>
        <p:txBody>
          <a:bodyPr vert="horz" wrap="square" lIns="68580" tIns="34290" rIns="68580" bIns="34290" numCol="1" rtlCol="0" anchor="ctr" anchorCtr="0" compatLnSpc="1">
            <a:prstTxWarp prst="textNoShape">
              <a:avLst/>
            </a:prstTxWarp>
            <a:normAutofit/>
          </a:bodyPr>
          <a:lstStyle/>
          <a:p>
            <a:pPr eaLnBrk="1" hangingPunct="1"/>
            <a:r>
              <a:rPr lang="en-US" sz="2100" dirty="0"/>
              <a:t>PEM PROGRESS – Training </a:t>
            </a:r>
          </a:p>
        </p:txBody>
      </p:sp>
      <p:sp>
        <p:nvSpPr>
          <p:cNvPr id="4" name="Slide Number Placeholder 3"/>
          <p:cNvSpPr>
            <a:spLocks noGrp="1"/>
          </p:cNvSpPr>
          <p:nvPr>
            <p:ph type="sldNum" sz="quarter" idx="11"/>
          </p:nvPr>
        </p:nvSpPr>
        <p:spPr>
          <a:xfrm>
            <a:off x="591450" y="5783802"/>
            <a:ext cx="7923901" cy="216948"/>
          </a:xfrm>
          <a:prstGeom prst="rect">
            <a:avLst/>
          </a:prstGeom>
        </p:spPr>
        <p:txBody>
          <a:bodyPr vert="horz" lIns="68580" tIns="34290" rIns="68580" bIns="34290" rtlCol="0" anchor="ctr"/>
          <a:lstStyle>
            <a:defPPr>
              <a:defRPr lang="en-US"/>
            </a:defPPr>
            <a:lvl1pPr marL="0" algn="l" defTabSz="685800" rtl="0" eaLnBrk="1" latinLnBrk="0" hangingPunct="1">
              <a:defRPr sz="7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eaLnBrk="0" fontAlgn="base" hangingPunct="0">
              <a:spcBef>
                <a:spcPct val="0"/>
              </a:spcBef>
              <a:spcAft>
                <a:spcPct val="0"/>
              </a:spcAft>
              <a:defRPr/>
            </a:pPr>
            <a:endParaRPr lang="en-US">
              <a:solidFill>
                <a:srgbClr val="FFFFFF"/>
              </a:solidFill>
            </a:endParaRPr>
          </a:p>
        </p:txBody>
      </p:sp>
      <p:grpSp>
        <p:nvGrpSpPr>
          <p:cNvPr id="6" name="Group 5">
            <a:extLst>
              <a:ext uri="{FF2B5EF4-FFF2-40B4-BE49-F238E27FC236}">
                <a16:creationId xmlns:a16="http://schemas.microsoft.com/office/drawing/2014/main" id="{1C7FD4D1-F252-4B38-A689-D952D1C57791}"/>
              </a:ext>
            </a:extLst>
          </p:cNvPr>
          <p:cNvGrpSpPr/>
          <p:nvPr/>
        </p:nvGrpSpPr>
        <p:grpSpPr>
          <a:xfrm>
            <a:off x="592541" y="1576621"/>
            <a:ext cx="5829299" cy="3590123"/>
            <a:chOff x="798129" y="2025538"/>
            <a:chExt cx="5056494" cy="3076862"/>
          </a:xfrm>
        </p:grpSpPr>
        <p:sp>
          <p:nvSpPr>
            <p:cNvPr id="106" name="Oval 105"/>
            <p:cNvSpPr/>
            <p:nvPr/>
          </p:nvSpPr>
          <p:spPr bwMode="auto">
            <a:xfrm>
              <a:off x="798129" y="4651296"/>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124" name="TextBox 123"/>
            <p:cNvSpPr txBox="1"/>
            <p:nvPr/>
          </p:nvSpPr>
          <p:spPr>
            <a:xfrm>
              <a:off x="881252" y="4515622"/>
              <a:ext cx="1361632" cy="507831"/>
            </a:xfrm>
            <a:prstGeom prst="rect">
              <a:avLst/>
            </a:prstGeom>
            <a:noFill/>
          </p:spPr>
          <p:txBody>
            <a:bodyPr wrap="square" rtlCol="0">
              <a:spAutoFit/>
            </a:bodyPr>
            <a:lstStyle/>
            <a:p>
              <a:r>
                <a:rPr lang="en-US" sz="1350" dirty="0"/>
                <a:t>PEM Training Locations  </a:t>
              </a:r>
            </a:p>
          </p:txBody>
        </p:sp>
        <p:grpSp>
          <p:nvGrpSpPr>
            <p:cNvPr id="134" name="Group 143"/>
            <p:cNvGrpSpPr>
              <a:grpSpLocks noChangeAspect="1"/>
            </p:cNvGrpSpPr>
            <p:nvPr/>
          </p:nvGrpSpPr>
          <p:grpSpPr bwMode="auto">
            <a:xfrm>
              <a:off x="1200512" y="2025538"/>
              <a:ext cx="4654111" cy="3076862"/>
              <a:chOff x="602" y="827"/>
              <a:chExt cx="4375" cy="2702"/>
            </a:xfrm>
          </p:grpSpPr>
          <p:sp>
            <p:nvSpPr>
              <p:cNvPr id="154" name="Freeform 2"/>
              <p:cNvSpPr>
                <a:spLocks/>
              </p:cNvSpPr>
              <p:nvPr/>
            </p:nvSpPr>
            <p:spPr bwMode="auto">
              <a:xfrm>
                <a:off x="656" y="1085"/>
                <a:ext cx="668" cy="560"/>
              </a:xfrm>
              <a:custGeom>
                <a:avLst/>
                <a:gdLst/>
                <a:ahLst/>
                <a:cxnLst>
                  <a:cxn ang="0">
                    <a:pos x="0" y="275"/>
                  </a:cxn>
                  <a:cxn ang="0">
                    <a:pos x="8" y="259"/>
                  </a:cxn>
                  <a:cxn ang="0">
                    <a:pos x="7" y="235"/>
                  </a:cxn>
                  <a:cxn ang="0">
                    <a:pos x="28" y="207"/>
                  </a:cxn>
                  <a:cxn ang="0">
                    <a:pos x="34" y="200"/>
                  </a:cxn>
                  <a:cxn ang="0">
                    <a:pos x="34" y="200"/>
                  </a:cxn>
                  <a:cxn ang="0">
                    <a:pos x="32" y="198"/>
                  </a:cxn>
                  <a:cxn ang="0">
                    <a:pos x="44" y="180"/>
                  </a:cxn>
                  <a:cxn ang="0">
                    <a:pos x="43" y="180"/>
                  </a:cxn>
                  <a:cxn ang="0">
                    <a:pos x="57" y="144"/>
                  </a:cxn>
                  <a:cxn ang="0">
                    <a:pos x="67" y="128"/>
                  </a:cxn>
                  <a:cxn ang="0">
                    <a:pos x="71" y="112"/>
                  </a:cxn>
                  <a:cxn ang="0">
                    <a:pos x="81" y="83"/>
                  </a:cxn>
                  <a:cxn ang="0">
                    <a:pos x="90" y="65"/>
                  </a:cxn>
                  <a:cxn ang="0">
                    <a:pos x="92" y="51"/>
                  </a:cxn>
                  <a:cxn ang="0">
                    <a:pos x="96" y="42"/>
                  </a:cxn>
                  <a:cxn ang="0">
                    <a:pos x="98" y="30"/>
                  </a:cxn>
                  <a:cxn ang="0">
                    <a:pos x="101" y="20"/>
                  </a:cxn>
                  <a:cxn ang="0">
                    <a:pos x="108" y="0"/>
                  </a:cxn>
                  <a:cxn ang="0">
                    <a:pos x="116" y="6"/>
                  </a:cxn>
                  <a:cxn ang="0">
                    <a:pos x="119" y="2"/>
                  </a:cxn>
                  <a:cxn ang="0">
                    <a:pos x="129" y="3"/>
                  </a:cxn>
                  <a:cxn ang="0">
                    <a:pos x="137" y="12"/>
                  </a:cxn>
                  <a:cxn ang="0">
                    <a:pos x="151" y="14"/>
                  </a:cxn>
                  <a:cxn ang="0">
                    <a:pos x="161" y="32"/>
                  </a:cxn>
                  <a:cxn ang="0">
                    <a:pos x="168" y="64"/>
                  </a:cxn>
                  <a:cxn ang="0">
                    <a:pos x="180" y="70"/>
                  </a:cxn>
                  <a:cxn ang="0">
                    <a:pos x="199" y="69"/>
                  </a:cxn>
                  <a:cxn ang="0">
                    <a:pos x="214" y="68"/>
                  </a:cxn>
                  <a:cxn ang="0">
                    <a:pos x="232" y="73"/>
                  </a:cxn>
                  <a:cxn ang="0">
                    <a:pos x="248" y="80"/>
                  </a:cxn>
                  <a:cxn ang="0">
                    <a:pos x="273" y="80"/>
                  </a:cxn>
                  <a:cxn ang="0">
                    <a:pos x="287" y="85"/>
                  </a:cxn>
                  <a:cxn ang="0">
                    <a:pos x="322" y="81"/>
                  </a:cxn>
                  <a:cxn ang="0">
                    <a:pos x="342" y="81"/>
                  </a:cxn>
                  <a:cxn ang="0">
                    <a:pos x="358" y="80"/>
                  </a:cxn>
                  <a:cxn ang="0">
                    <a:pos x="467" y="112"/>
                  </a:cxn>
                  <a:cxn ang="0">
                    <a:pos x="481" y="128"/>
                  </a:cxn>
                  <a:cxn ang="0">
                    <a:pos x="469" y="156"/>
                  </a:cxn>
                  <a:cxn ang="0">
                    <a:pos x="452" y="183"/>
                  </a:cxn>
                  <a:cxn ang="0">
                    <a:pos x="438" y="198"/>
                  </a:cxn>
                  <a:cxn ang="0">
                    <a:pos x="423" y="227"/>
                  </a:cxn>
                  <a:cxn ang="0">
                    <a:pos x="434" y="235"/>
                  </a:cxn>
                  <a:cxn ang="0">
                    <a:pos x="433" y="251"/>
                  </a:cxn>
                  <a:cxn ang="0">
                    <a:pos x="424" y="266"/>
                  </a:cxn>
                  <a:cxn ang="0">
                    <a:pos x="233" y="364"/>
                  </a:cxn>
                  <a:cxn ang="0">
                    <a:pos x="7" y="304"/>
                  </a:cxn>
                </a:cxnLst>
                <a:rect l="0" t="0" r="r" b="b"/>
                <a:pathLst>
                  <a:path w="483" h="401">
                    <a:moveTo>
                      <a:pt x="7" y="304"/>
                    </a:moveTo>
                    <a:lnTo>
                      <a:pt x="2" y="294"/>
                    </a:lnTo>
                    <a:lnTo>
                      <a:pt x="0" y="275"/>
                    </a:lnTo>
                    <a:lnTo>
                      <a:pt x="3" y="269"/>
                    </a:lnTo>
                    <a:lnTo>
                      <a:pt x="4" y="264"/>
                    </a:lnTo>
                    <a:lnTo>
                      <a:pt x="8" y="259"/>
                    </a:lnTo>
                    <a:lnTo>
                      <a:pt x="9" y="254"/>
                    </a:lnTo>
                    <a:lnTo>
                      <a:pt x="7" y="244"/>
                    </a:lnTo>
                    <a:lnTo>
                      <a:pt x="7" y="235"/>
                    </a:lnTo>
                    <a:lnTo>
                      <a:pt x="17" y="222"/>
                    </a:lnTo>
                    <a:lnTo>
                      <a:pt x="25" y="202"/>
                    </a:lnTo>
                    <a:lnTo>
                      <a:pt x="28" y="207"/>
                    </a:lnTo>
                    <a:lnTo>
                      <a:pt x="29" y="202"/>
                    </a:lnTo>
                    <a:lnTo>
                      <a:pt x="34" y="200"/>
                    </a:lnTo>
                    <a:lnTo>
                      <a:pt x="34" y="200"/>
                    </a:lnTo>
                    <a:lnTo>
                      <a:pt x="35" y="203"/>
                    </a:lnTo>
                    <a:lnTo>
                      <a:pt x="37" y="200"/>
                    </a:lnTo>
                    <a:lnTo>
                      <a:pt x="34" y="200"/>
                    </a:lnTo>
                    <a:lnTo>
                      <a:pt x="34" y="198"/>
                    </a:lnTo>
                    <a:lnTo>
                      <a:pt x="34" y="200"/>
                    </a:lnTo>
                    <a:lnTo>
                      <a:pt x="32" y="198"/>
                    </a:lnTo>
                    <a:lnTo>
                      <a:pt x="34" y="193"/>
                    </a:lnTo>
                    <a:lnTo>
                      <a:pt x="39" y="185"/>
                    </a:lnTo>
                    <a:lnTo>
                      <a:pt x="44" y="180"/>
                    </a:lnTo>
                    <a:lnTo>
                      <a:pt x="49" y="180"/>
                    </a:lnTo>
                    <a:lnTo>
                      <a:pt x="48" y="177"/>
                    </a:lnTo>
                    <a:lnTo>
                      <a:pt x="43" y="180"/>
                    </a:lnTo>
                    <a:lnTo>
                      <a:pt x="44" y="175"/>
                    </a:lnTo>
                    <a:lnTo>
                      <a:pt x="48" y="169"/>
                    </a:lnTo>
                    <a:lnTo>
                      <a:pt x="57" y="144"/>
                    </a:lnTo>
                    <a:lnTo>
                      <a:pt x="61" y="136"/>
                    </a:lnTo>
                    <a:lnTo>
                      <a:pt x="63" y="131"/>
                    </a:lnTo>
                    <a:lnTo>
                      <a:pt x="67" y="128"/>
                    </a:lnTo>
                    <a:lnTo>
                      <a:pt x="67" y="125"/>
                    </a:lnTo>
                    <a:lnTo>
                      <a:pt x="66" y="120"/>
                    </a:lnTo>
                    <a:lnTo>
                      <a:pt x="71" y="112"/>
                    </a:lnTo>
                    <a:lnTo>
                      <a:pt x="72" y="102"/>
                    </a:lnTo>
                    <a:lnTo>
                      <a:pt x="80" y="88"/>
                    </a:lnTo>
                    <a:lnTo>
                      <a:pt x="81" y="83"/>
                    </a:lnTo>
                    <a:lnTo>
                      <a:pt x="86" y="75"/>
                    </a:lnTo>
                    <a:lnTo>
                      <a:pt x="87" y="70"/>
                    </a:lnTo>
                    <a:lnTo>
                      <a:pt x="90" y="65"/>
                    </a:lnTo>
                    <a:lnTo>
                      <a:pt x="90" y="60"/>
                    </a:lnTo>
                    <a:lnTo>
                      <a:pt x="92" y="55"/>
                    </a:lnTo>
                    <a:lnTo>
                      <a:pt x="92" y="51"/>
                    </a:lnTo>
                    <a:lnTo>
                      <a:pt x="97" y="53"/>
                    </a:lnTo>
                    <a:lnTo>
                      <a:pt x="95" y="47"/>
                    </a:lnTo>
                    <a:lnTo>
                      <a:pt x="96" y="42"/>
                    </a:lnTo>
                    <a:lnTo>
                      <a:pt x="101" y="37"/>
                    </a:lnTo>
                    <a:lnTo>
                      <a:pt x="98" y="35"/>
                    </a:lnTo>
                    <a:lnTo>
                      <a:pt x="98" y="30"/>
                    </a:lnTo>
                    <a:lnTo>
                      <a:pt x="101" y="25"/>
                    </a:lnTo>
                    <a:lnTo>
                      <a:pt x="102" y="20"/>
                    </a:lnTo>
                    <a:lnTo>
                      <a:pt x="101" y="20"/>
                    </a:lnTo>
                    <a:lnTo>
                      <a:pt x="105" y="15"/>
                    </a:lnTo>
                    <a:lnTo>
                      <a:pt x="107" y="5"/>
                    </a:lnTo>
                    <a:lnTo>
                      <a:pt x="108" y="0"/>
                    </a:lnTo>
                    <a:lnTo>
                      <a:pt x="113" y="3"/>
                    </a:lnTo>
                    <a:lnTo>
                      <a:pt x="115" y="5"/>
                    </a:lnTo>
                    <a:lnTo>
                      <a:pt x="116" y="6"/>
                    </a:lnTo>
                    <a:lnTo>
                      <a:pt x="113" y="3"/>
                    </a:lnTo>
                    <a:lnTo>
                      <a:pt x="115" y="1"/>
                    </a:lnTo>
                    <a:lnTo>
                      <a:pt x="119" y="2"/>
                    </a:lnTo>
                    <a:lnTo>
                      <a:pt x="120" y="5"/>
                    </a:lnTo>
                    <a:lnTo>
                      <a:pt x="124" y="5"/>
                    </a:lnTo>
                    <a:lnTo>
                      <a:pt x="129" y="3"/>
                    </a:lnTo>
                    <a:lnTo>
                      <a:pt x="134" y="7"/>
                    </a:lnTo>
                    <a:lnTo>
                      <a:pt x="136" y="11"/>
                    </a:lnTo>
                    <a:lnTo>
                      <a:pt x="137" y="12"/>
                    </a:lnTo>
                    <a:lnTo>
                      <a:pt x="142" y="14"/>
                    </a:lnTo>
                    <a:lnTo>
                      <a:pt x="147" y="12"/>
                    </a:lnTo>
                    <a:lnTo>
                      <a:pt x="151" y="14"/>
                    </a:lnTo>
                    <a:lnTo>
                      <a:pt x="154" y="17"/>
                    </a:lnTo>
                    <a:lnTo>
                      <a:pt x="159" y="22"/>
                    </a:lnTo>
                    <a:lnTo>
                      <a:pt x="161" y="32"/>
                    </a:lnTo>
                    <a:lnTo>
                      <a:pt x="159" y="58"/>
                    </a:lnTo>
                    <a:lnTo>
                      <a:pt x="160" y="60"/>
                    </a:lnTo>
                    <a:lnTo>
                      <a:pt x="168" y="64"/>
                    </a:lnTo>
                    <a:lnTo>
                      <a:pt x="173" y="66"/>
                    </a:lnTo>
                    <a:lnTo>
                      <a:pt x="175" y="68"/>
                    </a:lnTo>
                    <a:lnTo>
                      <a:pt x="180" y="70"/>
                    </a:lnTo>
                    <a:lnTo>
                      <a:pt x="185" y="71"/>
                    </a:lnTo>
                    <a:lnTo>
                      <a:pt x="195" y="70"/>
                    </a:lnTo>
                    <a:lnTo>
                      <a:pt x="199" y="69"/>
                    </a:lnTo>
                    <a:lnTo>
                      <a:pt x="204" y="66"/>
                    </a:lnTo>
                    <a:lnTo>
                      <a:pt x="209" y="66"/>
                    </a:lnTo>
                    <a:lnTo>
                      <a:pt x="214" y="68"/>
                    </a:lnTo>
                    <a:lnTo>
                      <a:pt x="223" y="69"/>
                    </a:lnTo>
                    <a:lnTo>
                      <a:pt x="228" y="71"/>
                    </a:lnTo>
                    <a:lnTo>
                      <a:pt x="232" y="73"/>
                    </a:lnTo>
                    <a:lnTo>
                      <a:pt x="238" y="76"/>
                    </a:lnTo>
                    <a:lnTo>
                      <a:pt x="238" y="80"/>
                    </a:lnTo>
                    <a:lnTo>
                      <a:pt x="248" y="80"/>
                    </a:lnTo>
                    <a:lnTo>
                      <a:pt x="253" y="81"/>
                    </a:lnTo>
                    <a:lnTo>
                      <a:pt x="268" y="79"/>
                    </a:lnTo>
                    <a:lnTo>
                      <a:pt x="273" y="80"/>
                    </a:lnTo>
                    <a:lnTo>
                      <a:pt x="278" y="84"/>
                    </a:lnTo>
                    <a:lnTo>
                      <a:pt x="282" y="85"/>
                    </a:lnTo>
                    <a:lnTo>
                      <a:pt x="287" y="85"/>
                    </a:lnTo>
                    <a:lnTo>
                      <a:pt x="297" y="83"/>
                    </a:lnTo>
                    <a:lnTo>
                      <a:pt x="307" y="81"/>
                    </a:lnTo>
                    <a:lnTo>
                      <a:pt x="322" y="81"/>
                    </a:lnTo>
                    <a:lnTo>
                      <a:pt x="327" y="79"/>
                    </a:lnTo>
                    <a:lnTo>
                      <a:pt x="331" y="80"/>
                    </a:lnTo>
                    <a:lnTo>
                      <a:pt x="342" y="81"/>
                    </a:lnTo>
                    <a:lnTo>
                      <a:pt x="347" y="83"/>
                    </a:lnTo>
                    <a:lnTo>
                      <a:pt x="352" y="84"/>
                    </a:lnTo>
                    <a:lnTo>
                      <a:pt x="358" y="80"/>
                    </a:lnTo>
                    <a:lnTo>
                      <a:pt x="405" y="92"/>
                    </a:lnTo>
                    <a:lnTo>
                      <a:pt x="467" y="104"/>
                    </a:lnTo>
                    <a:lnTo>
                      <a:pt x="467" y="112"/>
                    </a:lnTo>
                    <a:lnTo>
                      <a:pt x="469" y="117"/>
                    </a:lnTo>
                    <a:lnTo>
                      <a:pt x="472" y="119"/>
                    </a:lnTo>
                    <a:lnTo>
                      <a:pt x="481" y="128"/>
                    </a:lnTo>
                    <a:lnTo>
                      <a:pt x="483" y="138"/>
                    </a:lnTo>
                    <a:lnTo>
                      <a:pt x="480" y="143"/>
                    </a:lnTo>
                    <a:lnTo>
                      <a:pt x="469" y="156"/>
                    </a:lnTo>
                    <a:lnTo>
                      <a:pt x="462" y="169"/>
                    </a:lnTo>
                    <a:lnTo>
                      <a:pt x="453" y="180"/>
                    </a:lnTo>
                    <a:lnTo>
                      <a:pt x="452" y="183"/>
                    </a:lnTo>
                    <a:lnTo>
                      <a:pt x="449" y="188"/>
                    </a:lnTo>
                    <a:lnTo>
                      <a:pt x="446" y="193"/>
                    </a:lnTo>
                    <a:lnTo>
                      <a:pt x="438" y="198"/>
                    </a:lnTo>
                    <a:lnTo>
                      <a:pt x="432" y="208"/>
                    </a:lnTo>
                    <a:lnTo>
                      <a:pt x="427" y="212"/>
                    </a:lnTo>
                    <a:lnTo>
                      <a:pt x="423" y="227"/>
                    </a:lnTo>
                    <a:lnTo>
                      <a:pt x="425" y="231"/>
                    </a:lnTo>
                    <a:lnTo>
                      <a:pt x="430" y="232"/>
                    </a:lnTo>
                    <a:lnTo>
                      <a:pt x="434" y="235"/>
                    </a:lnTo>
                    <a:lnTo>
                      <a:pt x="438" y="240"/>
                    </a:lnTo>
                    <a:lnTo>
                      <a:pt x="434" y="245"/>
                    </a:lnTo>
                    <a:lnTo>
                      <a:pt x="433" y="251"/>
                    </a:lnTo>
                    <a:lnTo>
                      <a:pt x="429" y="261"/>
                    </a:lnTo>
                    <a:lnTo>
                      <a:pt x="427" y="263"/>
                    </a:lnTo>
                    <a:lnTo>
                      <a:pt x="424" y="266"/>
                    </a:lnTo>
                    <a:lnTo>
                      <a:pt x="397" y="401"/>
                    </a:lnTo>
                    <a:lnTo>
                      <a:pt x="329" y="387"/>
                    </a:lnTo>
                    <a:lnTo>
                      <a:pt x="233" y="364"/>
                    </a:lnTo>
                    <a:lnTo>
                      <a:pt x="130" y="338"/>
                    </a:lnTo>
                    <a:lnTo>
                      <a:pt x="8" y="304"/>
                    </a:lnTo>
                    <a:lnTo>
                      <a:pt x="7" y="304"/>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55" name="Freeform 3"/>
              <p:cNvSpPr>
                <a:spLocks/>
              </p:cNvSpPr>
              <p:nvPr/>
            </p:nvSpPr>
            <p:spPr bwMode="auto">
              <a:xfrm>
                <a:off x="656" y="1085"/>
                <a:ext cx="668" cy="560"/>
              </a:xfrm>
              <a:custGeom>
                <a:avLst/>
                <a:gdLst/>
                <a:ahLst/>
                <a:cxnLst>
                  <a:cxn ang="0">
                    <a:pos x="0" y="275"/>
                  </a:cxn>
                  <a:cxn ang="0">
                    <a:pos x="8" y="259"/>
                  </a:cxn>
                  <a:cxn ang="0">
                    <a:pos x="7" y="235"/>
                  </a:cxn>
                  <a:cxn ang="0">
                    <a:pos x="28" y="207"/>
                  </a:cxn>
                  <a:cxn ang="0">
                    <a:pos x="34" y="200"/>
                  </a:cxn>
                  <a:cxn ang="0">
                    <a:pos x="34" y="200"/>
                  </a:cxn>
                  <a:cxn ang="0">
                    <a:pos x="32" y="198"/>
                  </a:cxn>
                  <a:cxn ang="0">
                    <a:pos x="44" y="180"/>
                  </a:cxn>
                  <a:cxn ang="0">
                    <a:pos x="43" y="180"/>
                  </a:cxn>
                  <a:cxn ang="0">
                    <a:pos x="57" y="144"/>
                  </a:cxn>
                  <a:cxn ang="0">
                    <a:pos x="67" y="128"/>
                  </a:cxn>
                  <a:cxn ang="0">
                    <a:pos x="71" y="112"/>
                  </a:cxn>
                  <a:cxn ang="0">
                    <a:pos x="81" y="83"/>
                  </a:cxn>
                  <a:cxn ang="0">
                    <a:pos x="90" y="65"/>
                  </a:cxn>
                  <a:cxn ang="0">
                    <a:pos x="92" y="51"/>
                  </a:cxn>
                  <a:cxn ang="0">
                    <a:pos x="96" y="42"/>
                  </a:cxn>
                  <a:cxn ang="0">
                    <a:pos x="98" y="30"/>
                  </a:cxn>
                  <a:cxn ang="0">
                    <a:pos x="101" y="20"/>
                  </a:cxn>
                  <a:cxn ang="0">
                    <a:pos x="108" y="0"/>
                  </a:cxn>
                  <a:cxn ang="0">
                    <a:pos x="116" y="6"/>
                  </a:cxn>
                  <a:cxn ang="0">
                    <a:pos x="119" y="2"/>
                  </a:cxn>
                  <a:cxn ang="0">
                    <a:pos x="129" y="3"/>
                  </a:cxn>
                  <a:cxn ang="0">
                    <a:pos x="137" y="12"/>
                  </a:cxn>
                  <a:cxn ang="0">
                    <a:pos x="151" y="14"/>
                  </a:cxn>
                  <a:cxn ang="0">
                    <a:pos x="161" y="32"/>
                  </a:cxn>
                  <a:cxn ang="0">
                    <a:pos x="168" y="64"/>
                  </a:cxn>
                  <a:cxn ang="0">
                    <a:pos x="180" y="70"/>
                  </a:cxn>
                  <a:cxn ang="0">
                    <a:pos x="199" y="69"/>
                  </a:cxn>
                  <a:cxn ang="0">
                    <a:pos x="214" y="68"/>
                  </a:cxn>
                  <a:cxn ang="0">
                    <a:pos x="232" y="73"/>
                  </a:cxn>
                  <a:cxn ang="0">
                    <a:pos x="248" y="80"/>
                  </a:cxn>
                  <a:cxn ang="0">
                    <a:pos x="273" y="80"/>
                  </a:cxn>
                  <a:cxn ang="0">
                    <a:pos x="287" y="85"/>
                  </a:cxn>
                  <a:cxn ang="0">
                    <a:pos x="322" y="81"/>
                  </a:cxn>
                  <a:cxn ang="0">
                    <a:pos x="342" y="81"/>
                  </a:cxn>
                  <a:cxn ang="0">
                    <a:pos x="358" y="80"/>
                  </a:cxn>
                  <a:cxn ang="0">
                    <a:pos x="467" y="112"/>
                  </a:cxn>
                  <a:cxn ang="0">
                    <a:pos x="481" y="128"/>
                  </a:cxn>
                  <a:cxn ang="0">
                    <a:pos x="469" y="156"/>
                  </a:cxn>
                  <a:cxn ang="0">
                    <a:pos x="452" y="183"/>
                  </a:cxn>
                  <a:cxn ang="0">
                    <a:pos x="438" y="198"/>
                  </a:cxn>
                  <a:cxn ang="0">
                    <a:pos x="423" y="227"/>
                  </a:cxn>
                  <a:cxn ang="0">
                    <a:pos x="434" y="235"/>
                  </a:cxn>
                  <a:cxn ang="0">
                    <a:pos x="433" y="251"/>
                  </a:cxn>
                  <a:cxn ang="0">
                    <a:pos x="424" y="266"/>
                  </a:cxn>
                  <a:cxn ang="0">
                    <a:pos x="233" y="364"/>
                  </a:cxn>
                  <a:cxn ang="0">
                    <a:pos x="7" y="304"/>
                  </a:cxn>
                </a:cxnLst>
                <a:rect l="0" t="0" r="r" b="b"/>
                <a:pathLst>
                  <a:path w="483" h="401">
                    <a:moveTo>
                      <a:pt x="7" y="304"/>
                    </a:moveTo>
                    <a:lnTo>
                      <a:pt x="2" y="294"/>
                    </a:lnTo>
                    <a:lnTo>
                      <a:pt x="0" y="275"/>
                    </a:lnTo>
                    <a:lnTo>
                      <a:pt x="3" y="269"/>
                    </a:lnTo>
                    <a:lnTo>
                      <a:pt x="4" y="264"/>
                    </a:lnTo>
                    <a:lnTo>
                      <a:pt x="8" y="259"/>
                    </a:lnTo>
                    <a:lnTo>
                      <a:pt x="9" y="254"/>
                    </a:lnTo>
                    <a:lnTo>
                      <a:pt x="7" y="244"/>
                    </a:lnTo>
                    <a:lnTo>
                      <a:pt x="7" y="235"/>
                    </a:lnTo>
                    <a:lnTo>
                      <a:pt x="17" y="222"/>
                    </a:lnTo>
                    <a:lnTo>
                      <a:pt x="25" y="202"/>
                    </a:lnTo>
                    <a:lnTo>
                      <a:pt x="28" y="207"/>
                    </a:lnTo>
                    <a:lnTo>
                      <a:pt x="29" y="202"/>
                    </a:lnTo>
                    <a:lnTo>
                      <a:pt x="34" y="200"/>
                    </a:lnTo>
                    <a:lnTo>
                      <a:pt x="34" y="200"/>
                    </a:lnTo>
                    <a:lnTo>
                      <a:pt x="35" y="203"/>
                    </a:lnTo>
                    <a:lnTo>
                      <a:pt x="37" y="200"/>
                    </a:lnTo>
                    <a:lnTo>
                      <a:pt x="34" y="200"/>
                    </a:lnTo>
                    <a:lnTo>
                      <a:pt x="34" y="198"/>
                    </a:lnTo>
                    <a:lnTo>
                      <a:pt x="34" y="200"/>
                    </a:lnTo>
                    <a:lnTo>
                      <a:pt x="32" y="198"/>
                    </a:lnTo>
                    <a:lnTo>
                      <a:pt x="34" y="193"/>
                    </a:lnTo>
                    <a:lnTo>
                      <a:pt x="39" y="185"/>
                    </a:lnTo>
                    <a:lnTo>
                      <a:pt x="44" y="180"/>
                    </a:lnTo>
                    <a:lnTo>
                      <a:pt x="49" y="180"/>
                    </a:lnTo>
                    <a:lnTo>
                      <a:pt x="48" y="177"/>
                    </a:lnTo>
                    <a:lnTo>
                      <a:pt x="43" y="180"/>
                    </a:lnTo>
                    <a:lnTo>
                      <a:pt x="44" y="175"/>
                    </a:lnTo>
                    <a:lnTo>
                      <a:pt x="48" y="169"/>
                    </a:lnTo>
                    <a:lnTo>
                      <a:pt x="57" y="144"/>
                    </a:lnTo>
                    <a:lnTo>
                      <a:pt x="61" y="136"/>
                    </a:lnTo>
                    <a:lnTo>
                      <a:pt x="63" y="131"/>
                    </a:lnTo>
                    <a:lnTo>
                      <a:pt x="67" y="128"/>
                    </a:lnTo>
                    <a:lnTo>
                      <a:pt x="67" y="125"/>
                    </a:lnTo>
                    <a:lnTo>
                      <a:pt x="66" y="120"/>
                    </a:lnTo>
                    <a:lnTo>
                      <a:pt x="71" y="112"/>
                    </a:lnTo>
                    <a:lnTo>
                      <a:pt x="72" y="102"/>
                    </a:lnTo>
                    <a:lnTo>
                      <a:pt x="80" y="88"/>
                    </a:lnTo>
                    <a:lnTo>
                      <a:pt x="81" y="83"/>
                    </a:lnTo>
                    <a:lnTo>
                      <a:pt x="86" y="75"/>
                    </a:lnTo>
                    <a:lnTo>
                      <a:pt x="87" y="70"/>
                    </a:lnTo>
                    <a:lnTo>
                      <a:pt x="90" y="65"/>
                    </a:lnTo>
                    <a:lnTo>
                      <a:pt x="90" y="60"/>
                    </a:lnTo>
                    <a:lnTo>
                      <a:pt x="92" y="55"/>
                    </a:lnTo>
                    <a:lnTo>
                      <a:pt x="92" y="51"/>
                    </a:lnTo>
                    <a:lnTo>
                      <a:pt x="97" y="53"/>
                    </a:lnTo>
                    <a:lnTo>
                      <a:pt x="95" y="47"/>
                    </a:lnTo>
                    <a:lnTo>
                      <a:pt x="96" y="42"/>
                    </a:lnTo>
                    <a:lnTo>
                      <a:pt x="101" y="37"/>
                    </a:lnTo>
                    <a:lnTo>
                      <a:pt x="98" y="35"/>
                    </a:lnTo>
                    <a:lnTo>
                      <a:pt x="98" y="30"/>
                    </a:lnTo>
                    <a:lnTo>
                      <a:pt x="101" y="25"/>
                    </a:lnTo>
                    <a:lnTo>
                      <a:pt x="102" y="20"/>
                    </a:lnTo>
                    <a:lnTo>
                      <a:pt x="101" y="20"/>
                    </a:lnTo>
                    <a:lnTo>
                      <a:pt x="105" y="15"/>
                    </a:lnTo>
                    <a:lnTo>
                      <a:pt x="107" y="5"/>
                    </a:lnTo>
                    <a:lnTo>
                      <a:pt x="108" y="0"/>
                    </a:lnTo>
                    <a:lnTo>
                      <a:pt x="113" y="3"/>
                    </a:lnTo>
                    <a:lnTo>
                      <a:pt x="115" y="5"/>
                    </a:lnTo>
                    <a:lnTo>
                      <a:pt x="116" y="6"/>
                    </a:lnTo>
                    <a:lnTo>
                      <a:pt x="113" y="3"/>
                    </a:lnTo>
                    <a:lnTo>
                      <a:pt x="115" y="1"/>
                    </a:lnTo>
                    <a:lnTo>
                      <a:pt x="119" y="2"/>
                    </a:lnTo>
                    <a:lnTo>
                      <a:pt x="120" y="5"/>
                    </a:lnTo>
                    <a:lnTo>
                      <a:pt x="124" y="5"/>
                    </a:lnTo>
                    <a:lnTo>
                      <a:pt x="129" y="3"/>
                    </a:lnTo>
                    <a:lnTo>
                      <a:pt x="134" y="7"/>
                    </a:lnTo>
                    <a:lnTo>
                      <a:pt x="136" y="11"/>
                    </a:lnTo>
                    <a:lnTo>
                      <a:pt x="137" y="12"/>
                    </a:lnTo>
                    <a:lnTo>
                      <a:pt x="142" y="14"/>
                    </a:lnTo>
                    <a:lnTo>
                      <a:pt x="147" y="12"/>
                    </a:lnTo>
                    <a:lnTo>
                      <a:pt x="151" y="14"/>
                    </a:lnTo>
                    <a:lnTo>
                      <a:pt x="154" y="17"/>
                    </a:lnTo>
                    <a:lnTo>
                      <a:pt x="159" y="22"/>
                    </a:lnTo>
                    <a:lnTo>
                      <a:pt x="161" y="32"/>
                    </a:lnTo>
                    <a:lnTo>
                      <a:pt x="159" y="58"/>
                    </a:lnTo>
                    <a:lnTo>
                      <a:pt x="160" y="60"/>
                    </a:lnTo>
                    <a:lnTo>
                      <a:pt x="168" y="64"/>
                    </a:lnTo>
                    <a:lnTo>
                      <a:pt x="173" y="66"/>
                    </a:lnTo>
                    <a:lnTo>
                      <a:pt x="175" y="68"/>
                    </a:lnTo>
                    <a:lnTo>
                      <a:pt x="180" y="70"/>
                    </a:lnTo>
                    <a:lnTo>
                      <a:pt x="185" y="71"/>
                    </a:lnTo>
                    <a:lnTo>
                      <a:pt x="195" y="70"/>
                    </a:lnTo>
                    <a:lnTo>
                      <a:pt x="199" y="69"/>
                    </a:lnTo>
                    <a:lnTo>
                      <a:pt x="204" y="66"/>
                    </a:lnTo>
                    <a:lnTo>
                      <a:pt x="209" y="66"/>
                    </a:lnTo>
                    <a:lnTo>
                      <a:pt x="214" y="68"/>
                    </a:lnTo>
                    <a:lnTo>
                      <a:pt x="223" y="69"/>
                    </a:lnTo>
                    <a:lnTo>
                      <a:pt x="228" y="71"/>
                    </a:lnTo>
                    <a:lnTo>
                      <a:pt x="232" y="73"/>
                    </a:lnTo>
                    <a:lnTo>
                      <a:pt x="238" y="76"/>
                    </a:lnTo>
                    <a:lnTo>
                      <a:pt x="238" y="80"/>
                    </a:lnTo>
                    <a:lnTo>
                      <a:pt x="248" y="80"/>
                    </a:lnTo>
                    <a:lnTo>
                      <a:pt x="253" y="81"/>
                    </a:lnTo>
                    <a:lnTo>
                      <a:pt x="268" y="79"/>
                    </a:lnTo>
                    <a:lnTo>
                      <a:pt x="273" y="80"/>
                    </a:lnTo>
                    <a:lnTo>
                      <a:pt x="278" y="84"/>
                    </a:lnTo>
                    <a:lnTo>
                      <a:pt x="282" y="85"/>
                    </a:lnTo>
                    <a:lnTo>
                      <a:pt x="287" y="85"/>
                    </a:lnTo>
                    <a:lnTo>
                      <a:pt x="297" y="83"/>
                    </a:lnTo>
                    <a:lnTo>
                      <a:pt x="307" y="81"/>
                    </a:lnTo>
                    <a:lnTo>
                      <a:pt x="322" y="81"/>
                    </a:lnTo>
                    <a:lnTo>
                      <a:pt x="327" y="79"/>
                    </a:lnTo>
                    <a:lnTo>
                      <a:pt x="331" y="80"/>
                    </a:lnTo>
                    <a:lnTo>
                      <a:pt x="342" y="81"/>
                    </a:lnTo>
                    <a:lnTo>
                      <a:pt x="347" y="83"/>
                    </a:lnTo>
                    <a:lnTo>
                      <a:pt x="352" y="84"/>
                    </a:lnTo>
                    <a:lnTo>
                      <a:pt x="358" y="80"/>
                    </a:lnTo>
                    <a:lnTo>
                      <a:pt x="405" y="92"/>
                    </a:lnTo>
                    <a:lnTo>
                      <a:pt x="467" y="104"/>
                    </a:lnTo>
                    <a:lnTo>
                      <a:pt x="467" y="112"/>
                    </a:lnTo>
                    <a:lnTo>
                      <a:pt x="469" y="117"/>
                    </a:lnTo>
                    <a:lnTo>
                      <a:pt x="472" y="119"/>
                    </a:lnTo>
                    <a:lnTo>
                      <a:pt x="481" y="128"/>
                    </a:lnTo>
                    <a:lnTo>
                      <a:pt x="483" y="138"/>
                    </a:lnTo>
                    <a:lnTo>
                      <a:pt x="480" y="143"/>
                    </a:lnTo>
                    <a:lnTo>
                      <a:pt x="469" y="156"/>
                    </a:lnTo>
                    <a:lnTo>
                      <a:pt x="462" y="169"/>
                    </a:lnTo>
                    <a:lnTo>
                      <a:pt x="453" y="180"/>
                    </a:lnTo>
                    <a:lnTo>
                      <a:pt x="452" y="183"/>
                    </a:lnTo>
                    <a:lnTo>
                      <a:pt x="449" y="188"/>
                    </a:lnTo>
                    <a:lnTo>
                      <a:pt x="446" y="193"/>
                    </a:lnTo>
                    <a:lnTo>
                      <a:pt x="438" y="198"/>
                    </a:lnTo>
                    <a:lnTo>
                      <a:pt x="432" y="208"/>
                    </a:lnTo>
                    <a:lnTo>
                      <a:pt x="427" y="212"/>
                    </a:lnTo>
                    <a:lnTo>
                      <a:pt x="423" y="227"/>
                    </a:lnTo>
                    <a:lnTo>
                      <a:pt x="425" y="231"/>
                    </a:lnTo>
                    <a:lnTo>
                      <a:pt x="430" y="232"/>
                    </a:lnTo>
                    <a:lnTo>
                      <a:pt x="434" y="235"/>
                    </a:lnTo>
                    <a:lnTo>
                      <a:pt x="438" y="240"/>
                    </a:lnTo>
                    <a:lnTo>
                      <a:pt x="434" y="245"/>
                    </a:lnTo>
                    <a:lnTo>
                      <a:pt x="433" y="251"/>
                    </a:lnTo>
                    <a:lnTo>
                      <a:pt x="429" y="261"/>
                    </a:lnTo>
                    <a:lnTo>
                      <a:pt x="427" y="263"/>
                    </a:lnTo>
                    <a:lnTo>
                      <a:pt x="424" y="266"/>
                    </a:lnTo>
                    <a:lnTo>
                      <a:pt x="397" y="401"/>
                    </a:lnTo>
                    <a:lnTo>
                      <a:pt x="329" y="387"/>
                    </a:lnTo>
                    <a:lnTo>
                      <a:pt x="233" y="364"/>
                    </a:lnTo>
                    <a:lnTo>
                      <a:pt x="130" y="338"/>
                    </a:lnTo>
                    <a:lnTo>
                      <a:pt x="8" y="304"/>
                    </a:lnTo>
                    <a:lnTo>
                      <a:pt x="7" y="304"/>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56" name="Freeform 4"/>
              <p:cNvSpPr>
                <a:spLocks/>
              </p:cNvSpPr>
              <p:nvPr/>
            </p:nvSpPr>
            <p:spPr bwMode="auto">
              <a:xfrm>
                <a:off x="904" y="1589"/>
                <a:ext cx="530" cy="820"/>
              </a:xfrm>
              <a:custGeom>
                <a:avLst/>
                <a:gdLst/>
                <a:ahLst/>
                <a:cxnLst>
                  <a:cxn ang="0">
                    <a:pos x="12" y="173"/>
                  </a:cxn>
                  <a:cxn ang="0">
                    <a:pos x="54" y="0"/>
                  </a:cxn>
                  <a:cxn ang="0">
                    <a:pos x="150" y="23"/>
                  </a:cxn>
                  <a:cxn ang="0">
                    <a:pos x="218" y="37"/>
                  </a:cxn>
                  <a:cxn ang="0">
                    <a:pos x="307" y="56"/>
                  </a:cxn>
                  <a:cxn ang="0">
                    <a:pos x="382" y="70"/>
                  </a:cxn>
                  <a:cxn ang="0">
                    <a:pos x="314" y="447"/>
                  </a:cxn>
                  <a:cxn ang="0">
                    <a:pos x="303" y="506"/>
                  </a:cxn>
                  <a:cxn ang="0">
                    <a:pos x="299" y="514"/>
                  </a:cxn>
                  <a:cxn ang="0">
                    <a:pos x="293" y="519"/>
                  </a:cxn>
                  <a:cxn ang="0">
                    <a:pos x="288" y="518"/>
                  </a:cxn>
                  <a:cxn ang="0">
                    <a:pos x="287" y="512"/>
                  </a:cxn>
                  <a:cxn ang="0">
                    <a:pos x="282" y="507"/>
                  </a:cxn>
                  <a:cxn ang="0">
                    <a:pos x="277" y="507"/>
                  </a:cxn>
                  <a:cxn ang="0">
                    <a:pos x="272" y="504"/>
                  </a:cxn>
                  <a:cxn ang="0">
                    <a:pos x="267" y="505"/>
                  </a:cxn>
                  <a:cxn ang="0">
                    <a:pos x="260" y="509"/>
                  </a:cxn>
                  <a:cxn ang="0">
                    <a:pos x="259" y="515"/>
                  </a:cxn>
                  <a:cxn ang="0">
                    <a:pos x="262" y="525"/>
                  </a:cxn>
                  <a:cxn ang="0">
                    <a:pos x="259" y="530"/>
                  </a:cxn>
                  <a:cxn ang="0">
                    <a:pos x="259" y="534"/>
                  </a:cxn>
                  <a:cxn ang="0">
                    <a:pos x="259" y="544"/>
                  </a:cxn>
                  <a:cxn ang="0">
                    <a:pos x="258" y="550"/>
                  </a:cxn>
                  <a:cxn ang="0">
                    <a:pos x="257" y="555"/>
                  </a:cxn>
                  <a:cxn ang="0">
                    <a:pos x="259" y="565"/>
                  </a:cxn>
                  <a:cxn ang="0">
                    <a:pos x="258" y="577"/>
                  </a:cxn>
                  <a:cxn ang="0">
                    <a:pos x="253" y="582"/>
                  </a:cxn>
                  <a:cxn ang="0">
                    <a:pos x="251" y="592"/>
                  </a:cxn>
                  <a:cxn ang="0">
                    <a:pos x="177" y="481"/>
                  </a:cxn>
                  <a:cxn ang="0">
                    <a:pos x="0" y="223"/>
                  </a:cxn>
                  <a:cxn ang="0">
                    <a:pos x="12" y="173"/>
                  </a:cxn>
                </a:cxnLst>
                <a:rect l="0" t="0" r="r" b="b"/>
                <a:pathLst>
                  <a:path w="382" h="592">
                    <a:moveTo>
                      <a:pt x="12" y="173"/>
                    </a:moveTo>
                    <a:lnTo>
                      <a:pt x="54" y="0"/>
                    </a:lnTo>
                    <a:lnTo>
                      <a:pt x="150" y="23"/>
                    </a:lnTo>
                    <a:lnTo>
                      <a:pt x="218" y="37"/>
                    </a:lnTo>
                    <a:lnTo>
                      <a:pt x="307" y="56"/>
                    </a:lnTo>
                    <a:lnTo>
                      <a:pt x="382" y="70"/>
                    </a:lnTo>
                    <a:lnTo>
                      <a:pt x="314" y="447"/>
                    </a:lnTo>
                    <a:lnTo>
                      <a:pt x="303" y="506"/>
                    </a:lnTo>
                    <a:lnTo>
                      <a:pt x="299" y="514"/>
                    </a:lnTo>
                    <a:lnTo>
                      <a:pt x="293" y="519"/>
                    </a:lnTo>
                    <a:lnTo>
                      <a:pt x="288" y="518"/>
                    </a:lnTo>
                    <a:lnTo>
                      <a:pt x="287" y="512"/>
                    </a:lnTo>
                    <a:lnTo>
                      <a:pt x="282" y="507"/>
                    </a:lnTo>
                    <a:lnTo>
                      <a:pt x="277" y="507"/>
                    </a:lnTo>
                    <a:lnTo>
                      <a:pt x="272" y="504"/>
                    </a:lnTo>
                    <a:lnTo>
                      <a:pt x="267" y="505"/>
                    </a:lnTo>
                    <a:lnTo>
                      <a:pt x="260" y="509"/>
                    </a:lnTo>
                    <a:lnTo>
                      <a:pt x="259" y="515"/>
                    </a:lnTo>
                    <a:lnTo>
                      <a:pt x="262" y="525"/>
                    </a:lnTo>
                    <a:lnTo>
                      <a:pt x="259" y="530"/>
                    </a:lnTo>
                    <a:lnTo>
                      <a:pt x="259" y="534"/>
                    </a:lnTo>
                    <a:lnTo>
                      <a:pt x="259" y="544"/>
                    </a:lnTo>
                    <a:lnTo>
                      <a:pt x="258" y="550"/>
                    </a:lnTo>
                    <a:lnTo>
                      <a:pt x="257" y="555"/>
                    </a:lnTo>
                    <a:lnTo>
                      <a:pt x="259" y="565"/>
                    </a:lnTo>
                    <a:lnTo>
                      <a:pt x="258" y="577"/>
                    </a:lnTo>
                    <a:lnTo>
                      <a:pt x="253" y="582"/>
                    </a:lnTo>
                    <a:lnTo>
                      <a:pt x="251" y="592"/>
                    </a:lnTo>
                    <a:lnTo>
                      <a:pt x="177" y="481"/>
                    </a:lnTo>
                    <a:lnTo>
                      <a:pt x="0" y="223"/>
                    </a:lnTo>
                    <a:lnTo>
                      <a:pt x="12" y="173"/>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57" name="Freeform 5"/>
              <p:cNvSpPr>
                <a:spLocks/>
              </p:cNvSpPr>
              <p:nvPr/>
            </p:nvSpPr>
            <p:spPr bwMode="auto">
              <a:xfrm>
                <a:off x="904" y="1589"/>
                <a:ext cx="530" cy="820"/>
              </a:xfrm>
              <a:custGeom>
                <a:avLst/>
                <a:gdLst/>
                <a:ahLst/>
                <a:cxnLst>
                  <a:cxn ang="0">
                    <a:pos x="12" y="173"/>
                  </a:cxn>
                  <a:cxn ang="0">
                    <a:pos x="54" y="0"/>
                  </a:cxn>
                  <a:cxn ang="0">
                    <a:pos x="150" y="23"/>
                  </a:cxn>
                  <a:cxn ang="0">
                    <a:pos x="218" y="37"/>
                  </a:cxn>
                  <a:cxn ang="0">
                    <a:pos x="307" y="56"/>
                  </a:cxn>
                  <a:cxn ang="0">
                    <a:pos x="382" y="70"/>
                  </a:cxn>
                  <a:cxn ang="0">
                    <a:pos x="314" y="447"/>
                  </a:cxn>
                  <a:cxn ang="0">
                    <a:pos x="303" y="506"/>
                  </a:cxn>
                  <a:cxn ang="0">
                    <a:pos x="299" y="514"/>
                  </a:cxn>
                  <a:cxn ang="0">
                    <a:pos x="293" y="519"/>
                  </a:cxn>
                  <a:cxn ang="0">
                    <a:pos x="288" y="518"/>
                  </a:cxn>
                  <a:cxn ang="0">
                    <a:pos x="287" y="512"/>
                  </a:cxn>
                  <a:cxn ang="0">
                    <a:pos x="282" y="507"/>
                  </a:cxn>
                  <a:cxn ang="0">
                    <a:pos x="277" y="507"/>
                  </a:cxn>
                  <a:cxn ang="0">
                    <a:pos x="272" y="504"/>
                  </a:cxn>
                  <a:cxn ang="0">
                    <a:pos x="267" y="505"/>
                  </a:cxn>
                  <a:cxn ang="0">
                    <a:pos x="260" y="509"/>
                  </a:cxn>
                  <a:cxn ang="0">
                    <a:pos x="259" y="515"/>
                  </a:cxn>
                  <a:cxn ang="0">
                    <a:pos x="262" y="525"/>
                  </a:cxn>
                  <a:cxn ang="0">
                    <a:pos x="259" y="530"/>
                  </a:cxn>
                  <a:cxn ang="0">
                    <a:pos x="259" y="534"/>
                  </a:cxn>
                  <a:cxn ang="0">
                    <a:pos x="259" y="544"/>
                  </a:cxn>
                  <a:cxn ang="0">
                    <a:pos x="258" y="550"/>
                  </a:cxn>
                  <a:cxn ang="0">
                    <a:pos x="257" y="555"/>
                  </a:cxn>
                  <a:cxn ang="0">
                    <a:pos x="259" y="565"/>
                  </a:cxn>
                  <a:cxn ang="0">
                    <a:pos x="258" y="577"/>
                  </a:cxn>
                  <a:cxn ang="0">
                    <a:pos x="253" y="582"/>
                  </a:cxn>
                  <a:cxn ang="0">
                    <a:pos x="251" y="592"/>
                  </a:cxn>
                  <a:cxn ang="0">
                    <a:pos x="177" y="481"/>
                  </a:cxn>
                  <a:cxn ang="0">
                    <a:pos x="0" y="223"/>
                  </a:cxn>
                  <a:cxn ang="0">
                    <a:pos x="12" y="173"/>
                  </a:cxn>
                </a:cxnLst>
                <a:rect l="0" t="0" r="r" b="b"/>
                <a:pathLst>
                  <a:path w="382" h="592">
                    <a:moveTo>
                      <a:pt x="12" y="173"/>
                    </a:moveTo>
                    <a:lnTo>
                      <a:pt x="54" y="0"/>
                    </a:lnTo>
                    <a:lnTo>
                      <a:pt x="150" y="23"/>
                    </a:lnTo>
                    <a:lnTo>
                      <a:pt x="218" y="37"/>
                    </a:lnTo>
                    <a:lnTo>
                      <a:pt x="307" y="56"/>
                    </a:lnTo>
                    <a:lnTo>
                      <a:pt x="382" y="70"/>
                    </a:lnTo>
                    <a:lnTo>
                      <a:pt x="314" y="447"/>
                    </a:lnTo>
                    <a:lnTo>
                      <a:pt x="303" y="506"/>
                    </a:lnTo>
                    <a:lnTo>
                      <a:pt x="299" y="514"/>
                    </a:lnTo>
                    <a:lnTo>
                      <a:pt x="293" y="519"/>
                    </a:lnTo>
                    <a:lnTo>
                      <a:pt x="288" y="518"/>
                    </a:lnTo>
                    <a:lnTo>
                      <a:pt x="287" y="512"/>
                    </a:lnTo>
                    <a:lnTo>
                      <a:pt x="282" y="507"/>
                    </a:lnTo>
                    <a:lnTo>
                      <a:pt x="277" y="507"/>
                    </a:lnTo>
                    <a:lnTo>
                      <a:pt x="272" y="504"/>
                    </a:lnTo>
                    <a:lnTo>
                      <a:pt x="267" y="505"/>
                    </a:lnTo>
                    <a:lnTo>
                      <a:pt x="260" y="509"/>
                    </a:lnTo>
                    <a:lnTo>
                      <a:pt x="259" y="515"/>
                    </a:lnTo>
                    <a:lnTo>
                      <a:pt x="262" y="525"/>
                    </a:lnTo>
                    <a:lnTo>
                      <a:pt x="259" y="530"/>
                    </a:lnTo>
                    <a:lnTo>
                      <a:pt x="259" y="534"/>
                    </a:lnTo>
                    <a:lnTo>
                      <a:pt x="259" y="544"/>
                    </a:lnTo>
                    <a:lnTo>
                      <a:pt x="258" y="550"/>
                    </a:lnTo>
                    <a:lnTo>
                      <a:pt x="257" y="555"/>
                    </a:lnTo>
                    <a:lnTo>
                      <a:pt x="259" y="565"/>
                    </a:lnTo>
                    <a:lnTo>
                      <a:pt x="258" y="577"/>
                    </a:lnTo>
                    <a:lnTo>
                      <a:pt x="253" y="582"/>
                    </a:lnTo>
                    <a:lnTo>
                      <a:pt x="251" y="592"/>
                    </a:lnTo>
                    <a:lnTo>
                      <a:pt x="177" y="481"/>
                    </a:lnTo>
                    <a:lnTo>
                      <a:pt x="0" y="223"/>
                    </a:lnTo>
                    <a:lnTo>
                      <a:pt x="12" y="173"/>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58" name="Freeform 6"/>
              <p:cNvSpPr>
                <a:spLocks/>
              </p:cNvSpPr>
              <p:nvPr/>
            </p:nvSpPr>
            <p:spPr bwMode="auto">
              <a:xfrm>
                <a:off x="1188" y="2208"/>
                <a:ext cx="561" cy="660"/>
              </a:xfrm>
              <a:custGeom>
                <a:avLst/>
                <a:gdLst/>
                <a:ahLst/>
                <a:cxnLst>
                  <a:cxn ang="0">
                    <a:pos x="11" y="315"/>
                  </a:cxn>
                  <a:cxn ang="0">
                    <a:pos x="16" y="315"/>
                  </a:cxn>
                  <a:cxn ang="0">
                    <a:pos x="23" y="311"/>
                  </a:cxn>
                  <a:cxn ang="0">
                    <a:pos x="28" y="299"/>
                  </a:cxn>
                  <a:cxn ang="0">
                    <a:pos x="23" y="292"/>
                  </a:cxn>
                  <a:cxn ang="0">
                    <a:pos x="16" y="286"/>
                  </a:cxn>
                  <a:cxn ang="0">
                    <a:pos x="19" y="276"/>
                  </a:cxn>
                  <a:cxn ang="0">
                    <a:pos x="19" y="266"/>
                  </a:cxn>
                  <a:cxn ang="0">
                    <a:pos x="33" y="252"/>
                  </a:cxn>
                  <a:cxn ang="0">
                    <a:pos x="38" y="240"/>
                  </a:cxn>
                  <a:cxn ang="0">
                    <a:pos x="40" y="223"/>
                  </a:cxn>
                  <a:cxn ang="0">
                    <a:pos x="48" y="215"/>
                  </a:cxn>
                  <a:cxn ang="0">
                    <a:pos x="68" y="201"/>
                  </a:cxn>
                  <a:cxn ang="0">
                    <a:pos x="55" y="188"/>
                  </a:cxn>
                  <a:cxn ang="0">
                    <a:pos x="54" y="176"/>
                  </a:cxn>
                  <a:cxn ang="0">
                    <a:pos x="52" y="165"/>
                  </a:cxn>
                  <a:cxn ang="0">
                    <a:pos x="46" y="150"/>
                  </a:cxn>
                  <a:cxn ang="0">
                    <a:pos x="48" y="135"/>
                  </a:cxn>
                  <a:cxn ang="0">
                    <a:pos x="54" y="118"/>
                  </a:cxn>
                  <a:cxn ang="0">
                    <a:pos x="53" y="103"/>
                  </a:cxn>
                  <a:cxn ang="0">
                    <a:pos x="54" y="87"/>
                  </a:cxn>
                  <a:cxn ang="0">
                    <a:pos x="57" y="78"/>
                  </a:cxn>
                  <a:cxn ang="0">
                    <a:pos x="55" y="62"/>
                  </a:cxn>
                  <a:cxn ang="0">
                    <a:pos x="67" y="57"/>
                  </a:cxn>
                  <a:cxn ang="0">
                    <a:pos x="77" y="60"/>
                  </a:cxn>
                  <a:cxn ang="0">
                    <a:pos x="83" y="71"/>
                  </a:cxn>
                  <a:cxn ang="0">
                    <a:pos x="94" y="67"/>
                  </a:cxn>
                  <a:cxn ang="0">
                    <a:pos x="109" y="0"/>
                  </a:cxn>
                  <a:cxn ang="0">
                    <a:pos x="245" y="23"/>
                  </a:cxn>
                  <a:cxn ang="0">
                    <a:pos x="406" y="45"/>
                  </a:cxn>
                  <a:cxn ang="0">
                    <a:pos x="352" y="474"/>
                  </a:cxn>
                  <a:cxn ang="0">
                    <a:pos x="224" y="458"/>
                  </a:cxn>
                  <a:cxn ang="0">
                    <a:pos x="15" y="338"/>
                  </a:cxn>
                  <a:cxn ang="0">
                    <a:pos x="2" y="325"/>
                  </a:cxn>
                </a:cxnLst>
                <a:rect l="0" t="0" r="r" b="b"/>
                <a:pathLst>
                  <a:path w="406" h="474">
                    <a:moveTo>
                      <a:pt x="10" y="315"/>
                    </a:moveTo>
                    <a:lnTo>
                      <a:pt x="11" y="315"/>
                    </a:lnTo>
                    <a:lnTo>
                      <a:pt x="14" y="313"/>
                    </a:lnTo>
                    <a:lnTo>
                      <a:pt x="16" y="315"/>
                    </a:lnTo>
                    <a:lnTo>
                      <a:pt x="20" y="316"/>
                    </a:lnTo>
                    <a:lnTo>
                      <a:pt x="23" y="311"/>
                    </a:lnTo>
                    <a:lnTo>
                      <a:pt x="28" y="308"/>
                    </a:lnTo>
                    <a:lnTo>
                      <a:pt x="28" y="299"/>
                    </a:lnTo>
                    <a:lnTo>
                      <a:pt x="26" y="296"/>
                    </a:lnTo>
                    <a:lnTo>
                      <a:pt x="23" y="292"/>
                    </a:lnTo>
                    <a:lnTo>
                      <a:pt x="18" y="291"/>
                    </a:lnTo>
                    <a:lnTo>
                      <a:pt x="16" y="286"/>
                    </a:lnTo>
                    <a:lnTo>
                      <a:pt x="19" y="281"/>
                    </a:lnTo>
                    <a:lnTo>
                      <a:pt x="19" y="276"/>
                    </a:lnTo>
                    <a:lnTo>
                      <a:pt x="18" y="271"/>
                    </a:lnTo>
                    <a:lnTo>
                      <a:pt x="19" y="266"/>
                    </a:lnTo>
                    <a:lnTo>
                      <a:pt x="24" y="263"/>
                    </a:lnTo>
                    <a:lnTo>
                      <a:pt x="33" y="252"/>
                    </a:lnTo>
                    <a:lnTo>
                      <a:pt x="35" y="245"/>
                    </a:lnTo>
                    <a:lnTo>
                      <a:pt x="38" y="240"/>
                    </a:lnTo>
                    <a:lnTo>
                      <a:pt x="38" y="232"/>
                    </a:lnTo>
                    <a:lnTo>
                      <a:pt x="40" y="223"/>
                    </a:lnTo>
                    <a:lnTo>
                      <a:pt x="45" y="220"/>
                    </a:lnTo>
                    <a:lnTo>
                      <a:pt x="48" y="215"/>
                    </a:lnTo>
                    <a:lnTo>
                      <a:pt x="64" y="206"/>
                    </a:lnTo>
                    <a:lnTo>
                      <a:pt x="68" y="201"/>
                    </a:lnTo>
                    <a:lnTo>
                      <a:pt x="64" y="196"/>
                    </a:lnTo>
                    <a:lnTo>
                      <a:pt x="55" y="188"/>
                    </a:lnTo>
                    <a:lnTo>
                      <a:pt x="55" y="181"/>
                    </a:lnTo>
                    <a:lnTo>
                      <a:pt x="54" y="176"/>
                    </a:lnTo>
                    <a:lnTo>
                      <a:pt x="54" y="171"/>
                    </a:lnTo>
                    <a:lnTo>
                      <a:pt x="52" y="165"/>
                    </a:lnTo>
                    <a:lnTo>
                      <a:pt x="46" y="155"/>
                    </a:lnTo>
                    <a:lnTo>
                      <a:pt x="46" y="150"/>
                    </a:lnTo>
                    <a:lnTo>
                      <a:pt x="46" y="145"/>
                    </a:lnTo>
                    <a:lnTo>
                      <a:pt x="48" y="135"/>
                    </a:lnTo>
                    <a:lnTo>
                      <a:pt x="53" y="130"/>
                    </a:lnTo>
                    <a:lnTo>
                      <a:pt x="54" y="118"/>
                    </a:lnTo>
                    <a:lnTo>
                      <a:pt x="52" y="108"/>
                    </a:lnTo>
                    <a:lnTo>
                      <a:pt x="53" y="103"/>
                    </a:lnTo>
                    <a:lnTo>
                      <a:pt x="54" y="97"/>
                    </a:lnTo>
                    <a:lnTo>
                      <a:pt x="54" y="87"/>
                    </a:lnTo>
                    <a:lnTo>
                      <a:pt x="54" y="83"/>
                    </a:lnTo>
                    <a:lnTo>
                      <a:pt x="57" y="78"/>
                    </a:lnTo>
                    <a:lnTo>
                      <a:pt x="54" y="68"/>
                    </a:lnTo>
                    <a:lnTo>
                      <a:pt x="55" y="62"/>
                    </a:lnTo>
                    <a:lnTo>
                      <a:pt x="62" y="58"/>
                    </a:lnTo>
                    <a:lnTo>
                      <a:pt x="67" y="57"/>
                    </a:lnTo>
                    <a:lnTo>
                      <a:pt x="72" y="60"/>
                    </a:lnTo>
                    <a:lnTo>
                      <a:pt x="77" y="60"/>
                    </a:lnTo>
                    <a:lnTo>
                      <a:pt x="82" y="65"/>
                    </a:lnTo>
                    <a:lnTo>
                      <a:pt x="83" y="71"/>
                    </a:lnTo>
                    <a:lnTo>
                      <a:pt x="88" y="72"/>
                    </a:lnTo>
                    <a:lnTo>
                      <a:pt x="94" y="67"/>
                    </a:lnTo>
                    <a:lnTo>
                      <a:pt x="98" y="59"/>
                    </a:lnTo>
                    <a:lnTo>
                      <a:pt x="109" y="0"/>
                    </a:lnTo>
                    <a:lnTo>
                      <a:pt x="163" y="9"/>
                    </a:lnTo>
                    <a:lnTo>
                      <a:pt x="245" y="23"/>
                    </a:lnTo>
                    <a:lnTo>
                      <a:pt x="324" y="34"/>
                    </a:lnTo>
                    <a:lnTo>
                      <a:pt x="406" y="45"/>
                    </a:lnTo>
                    <a:lnTo>
                      <a:pt x="352" y="472"/>
                    </a:lnTo>
                    <a:lnTo>
                      <a:pt x="352" y="474"/>
                    </a:lnTo>
                    <a:lnTo>
                      <a:pt x="319" y="471"/>
                    </a:lnTo>
                    <a:lnTo>
                      <a:pt x="224" y="458"/>
                    </a:lnTo>
                    <a:lnTo>
                      <a:pt x="142" y="411"/>
                    </a:lnTo>
                    <a:lnTo>
                      <a:pt x="15" y="338"/>
                    </a:lnTo>
                    <a:lnTo>
                      <a:pt x="0" y="330"/>
                    </a:lnTo>
                    <a:lnTo>
                      <a:pt x="2" y="325"/>
                    </a:lnTo>
                    <a:lnTo>
                      <a:pt x="10" y="315"/>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59" name="Freeform 7"/>
              <p:cNvSpPr>
                <a:spLocks/>
              </p:cNvSpPr>
              <p:nvPr/>
            </p:nvSpPr>
            <p:spPr bwMode="auto">
              <a:xfrm>
                <a:off x="1188" y="2208"/>
                <a:ext cx="561" cy="660"/>
              </a:xfrm>
              <a:custGeom>
                <a:avLst/>
                <a:gdLst/>
                <a:ahLst/>
                <a:cxnLst>
                  <a:cxn ang="0">
                    <a:pos x="11" y="315"/>
                  </a:cxn>
                  <a:cxn ang="0">
                    <a:pos x="16" y="315"/>
                  </a:cxn>
                  <a:cxn ang="0">
                    <a:pos x="23" y="311"/>
                  </a:cxn>
                  <a:cxn ang="0">
                    <a:pos x="28" y="299"/>
                  </a:cxn>
                  <a:cxn ang="0">
                    <a:pos x="23" y="292"/>
                  </a:cxn>
                  <a:cxn ang="0">
                    <a:pos x="16" y="286"/>
                  </a:cxn>
                  <a:cxn ang="0">
                    <a:pos x="19" y="276"/>
                  </a:cxn>
                  <a:cxn ang="0">
                    <a:pos x="19" y="266"/>
                  </a:cxn>
                  <a:cxn ang="0">
                    <a:pos x="33" y="252"/>
                  </a:cxn>
                  <a:cxn ang="0">
                    <a:pos x="38" y="240"/>
                  </a:cxn>
                  <a:cxn ang="0">
                    <a:pos x="40" y="223"/>
                  </a:cxn>
                  <a:cxn ang="0">
                    <a:pos x="48" y="215"/>
                  </a:cxn>
                  <a:cxn ang="0">
                    <a:pos x="68" y="201"/>
                  </a:cxn>
                  <a:cxn ang="0">
                    <a:pos x="55" y="188"/>
                  </a:cxn>
                  <a:cxn ang="0">
                    <a:pos x="54" y="176"/>
                  </a:cxn>
                  <a:cxn ang="0">
                    <a:pos x="52" y="165"/>
                  </a:cxn>
                  <a:cxn ang="0">
                    <a:pos x="46" y="150"/>
                  </a:cxn>
                  <a:cxn ang="0">
                    <a:pos x="48" y="135"/>
                  </a:cxn>
                  <a:cxn ang="0">
                    <a:pos x="54" y="118"/>
                  </a:cxn>
                  <a:cxn ang="0">
                    <a:pos x="53" y="103"/>
                  </a:cxn>
                  <a:cxn ang="0">
                    <a:pos x="54" y="87"/>
                  </a:cxn>
                  <a:cxn ang="0">
                    <a:pos x="57" y="78"/>
                  </a:cxn>
                  <a:cxn ang="0">
                    <a:pos x="55" y="62"/>
                  </a:cxn>
                  <a:cxn ang="0">
                    <a:pos x="67" y="57"/>
                  </a:cxn>
                  <a:cxn ang="0">
                    <a:pos x="77" y="60"/>
                  </a:cxn>
                  <a:cxn ang="0">
                    <a:pos x="83" y="71"/>
                  </a:cxn>
                  <a:cxn ang="0">
                    <a:pos x="94" y="67"/>
                  </a:cxn>
                  <a:cxn ang="0">
                    <a:pos x="109" y="0"/>
                  </a:cxn>
                  <a:cxn ang="0">
                    <a:pos x="245" y="23"/>
                  </a:cxn>
                  <a:cxn ang="0">
                    <a:pos x="406" y="45"/>
                  </a:cxn>
                  <a:cxn ang="0">
                    <a:pos x="352" y="474"/>
                  </a:cxn>
                  <a:cxn ang="0">
                    <a:pos x="224" y="458"/>
                  </a:cxn>
                  <a:cxn ang="0">
                    <a:pos x="15" y="338"/>
                  </a:cxn>
                  <a:cxn ang="0">
                    <a:pos x="2" y="325"/>
                  </a:cxn>
                </a:cxnLst>
                <a:rect l="0" t="0" r="r" b="b"/>
                <a:pathLst>
                  <a:path w="406" h="474">
                    <a:moveTo>
                      <a:pt x="10" y="315"/>
                    </a:moveTo>
                    <a:lnTo>
                      <a:pt x="11" y="315"/>
                    </a:lnTo>
                    <a:lnTo>
                      <a:pt x="14" y="313"/>
                    </a:lnTo>
                    <a:lnTo>
                      <a:pt x="16" y="315"/>
                    </a:lnTo>
                    <a:lnTo>
                      <a:pt x="20" y="316"/>
                    </a:lnTo>
                    <a:lnTo>
                      <a:pt x="23" y="311"/>
                    </a:lnTo>
                    <a:lnTo>
                      <a:pt x="28" y="308"/>
                    </a:lnTo>
                    <a:lnTo>
                      <a:pt x="28" y="299"/>
                    </a:lnTo>
                    <a:lnTo>
                      <a:pt x="26" y="296"/>
                    </a:lnTo>
                    <a:lnTo>
                      <a:pt x="23" y="292"/>
                    </a:lnTo>
                    <a:lnTo>
                      <a:pt x="18" y="291"/>
                    </a:lnTo>
                    <a:lnTo>
                      <a:pt x="16" y="286"/>
                    </a:lnTo>
                    <a:lnTo>
                      <a:pt x="19" y="281"/>
                    </a:lnTo>
                    <a:lnTo>
                      <a:pt x="19" y="276"/>
                    </a:lnTo>
                    <a:lnTo>
                      <a:pt x="18" y="271"/>
                    </a:lnTo>
                    <a:lnTo>
                      <a:pt x="19" y="266"/>
                    </a:lnTo>
                    <a:lnTo>
                      <a:pt x="24" y="263"/>
                    </a:lnTo>
                    <a:lnTo>
                      <a:pt x="33" y="252"/>
                    </a:lnTo>
                    <a:lnTo>
                      <a:pt x="35" y="245"/>
                    </a:lnTo>
                    <a:lnTo>
                      <a:pt x="38" y="240"/>
                    </a:lnTo>
                    <a:lnTo>
                      <a:pt x="38" y="232"/>
                    </a:lnTo>
                    <a:lnTo>
                      <a:pt x="40" y="223"/>
                    </a:lnTo>
                    <a:lnTo>
                      <a:pt x="45" y="220"/>
                    </a:lnTo>
                    <a:lnTo>
                      <a:pt x="48" y="215"/>
                    </a:lnTo>
                    <a:lnTo>
                      <a:pt x="64" y="206"/>
                    </a:lnTo>
                    <a:lnTo>
                      <a:pt x="68" y="201"/>
                    </a:lnTo>
                    <a:lnTo>
                      <a:pt x="64" y="196"/>
                    </a:lnTo>
                    <a:lnTo>
                      <a:pt x="55" y="188"/>
                    </a:lnTo>
                    <a:lnTo>
                      <a:pt x="55" y="181"/>
                    </a:lnTo>
                    <a:lnTo>
                      <a:pt x="54" y="176"/>
                    </a:lnTo>
                    <a:lnTo>
                      <a:pt x="54" y="171"/>
                    </a:lnTo>
                    <a:lnTo>
                      <a:pt x="52" y="165"/>
                    </a:lnTo>
                    <a:lnTo>
                      <a:pt x="46" y="155"/>
                    </a:lnTo>
                    <a:lnTo>
                      <a:pt x="46" y="150"/>
                    </a:lnTo>
                    <a:lnTo>
                      <a:pt x="46" y="145"/>
                    </a:lnTo>
                    <a:lnTo>
                      <a:pt x="48" y="135"/>
                    </a:lnTo>
                    <a:lnTo>
                      <a:pt x="53" y="130"/>
                    </a:lnTo>
                    <a:lnTo>
                      <a:pt x="54" y="118"/>
                    </a:lnTo>
                    <a:lnTo>
                      <a:pt x="52" y="108"/>
                    </a:lnTo>
                    <a:lnTo>
                      <a:pt x="53" y="103"/>
                    </a:lnTo>
                    <a:lnTo>
                      <a:pt x="54" y="97"/>
                    </a:lnTo>
                    <a:lnTo>
                      <a:pt x="54" y="87"/>
                    </a:lnTo>
                    <a:lnTo>
                      <a:pt x="54" y="83"/>
                    </a:lnTo>
                    <a:lnTo>
                      <a:pt x="57" y="78"/>
                    </a:lnTo>
                    <a:lnTo>
                      <a:pt x="54" y="68"/>
                    </a:lnTo>
                    <a:lnTo>
                      <a:pt x="55" y="62"/>
                    </a:lnTo>
                    <a:lnTo>
                      <a:pt x="62" y="58"/>
                    </a:lnTo>
                    <a:lnTo>
                      <a:pt x="67" y="57"/>
                    </a:lnTo>
                    <a:lnTo>
                      <a:pt x="72" y="60"/>
                    </a:lnTo>
                    <a:lnTo>
                      <a:pt x="77" y="60"/>
                    </a:lnTo>
                    <a:lnTo>
                      <a:pt x="82" y="65"/>
                    </a:lnTo>
                    <a:lnTo>
                      <a:pt x="83" y="71"/>
                    </a:lnTo>
                    <a:lnTo>
                      <a:pt x="88" y="72"/>
                    </a:lnTo>
                    <a:lnTo>
                      <a:pt x="94" y="67"/>
                    </a:lnTo>
                    <a:lnTo>
                      <a:pt x="98" y="59"/>
                    </a:lnTo>
                    <a:lnTo>
                      <a:pt x="109" y="0"/>
                    </a:lnTo>
                    <a:lnTo>
                      <a:pt x="163" y="9"/>
                    </a:lnTo>
                    <a:lnTo>
                      <a:pt x="245" y="23"/>
                    </a:lnTo>
                    <a:lnTo>
                      <a:pt x="324" y="34"/>
                    </a:lnTo>
                    <a:lnTo>
                      <a:pt x="406" y="45"/>
                    </a:lnTo>
                    <a:lnTo>
                      <a:pt x="352" y="472"/>
                    </a:lnTo>
                    <a:lnTo>
                      <a:pt x="352" y="474"/>
                    </a:lnTo>
                    <a:lnTo>
                      <a:pt x="319" y="471"/>
                    </a:lnTo>
                    <a:lnTo>
                      <a:pt x="224" y="458"/>
                    </a:lnTo>
                    <a:lnTo>
                      <a:pt x="142" y="411"/>
                    </a:lnTo>
                    <a:lnTo>
                      <a:pt x="15" y="338"/>
                    </a:lnTo>
                    <a:lnTo>
                      <a:pt x="0" y="330"/>
                    </a:lnTo>
                    <a:lnTo>
                      <a:pt x="2" y="325"/>
                    </a:lnTo>
                    <a:lnTo>
                      <a:pt x="10" y="315"/>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0" name="Freeform 8"/>
              <p:cNvSpPr>
                <a:spLocks/>
              </p:cNvSpPr>
              <p:nvPr/>
            </p:nvSpPr>
            <p:spPr bwMode="auto">
              <a:xfrm>
                <a:off x="1206" y="921"/>
                <a:ext cx="495" cy="801"/>
              </a:xfrm>
              <a:custGeom>
                <a:avLst/>
                <a:gdLst/>
                <a:ahLst/>
                <a:cxnLst>
                  <a:cxn ang="0">
                    <a:pos x="27" y="385"/>
                  </a:cxn>
                  <a:cxn ang="0">
                    <a:pos x="32" y="380"/>
                  </a:cxn>
                  <a:cxn ang="0">
                    <a:pos x="37" y="364"/>
                  </a:cxn>
                  <a:cxn ang="0">
                    <a:pos x="37" y="354"/>
                  </a:cxn>
                  <a:cxn ang="0">
                    <a:pos x="28" y="350"/>
                  </a:cxn>
                  <a:cxn ang="0">
                    <a:pos x="30" y="331"/>
                  </a:cxn>
                  <a:cxn ang="0">
                    <a:pos x="41" y="317"/>
                  </a:cxn>
                  <a:cxn ang="0">
                    <a:pos x="52" y="307"/>
                  </a:cxn>
                  <a:cxn ang="0">
                    <a:pos x="56" y="299"/>
                  </a:cxn>
                  <a:cxn ang="0">
                    <a:pos x="72" y="275"/>
                  </a:cxn>
                  <a:cxn ang="0">
                    <a:pos x="86" y="257"/>
                  </a:cxn>
                  <a:cxn ang="0">
                    <a:pos x="75" y="238"/>
                  </a:cxn>
                  <a:cxn ang="0">
                    <a:pos x="70" y="231"/>
                  </a:cxn>
                  <a:cxn ang="0">
                    <a:pos x="69" y="219"/>
                  </a:cxn>
                  <a:cxn ang="0">
                    <a:pos x="67" y="194"/>
                  </a:cxn>
                  <a:cxn ang="0">
                    <a:pos x="71" y="174"/>
                  </a:cxn>
                  <a:cxn ang="0">
                    <a:pos x="109" y="0"/>
                  </a:cxn>
                  <a:cxn ang="0">
                    <a:pos x="158" y="10"/>
                  </a:cxn>
                  <a:cxn ang="0">
                    <a:pos x="143" y="85"/>
                  </a:cxn>
                  <a:cxn ang="0">
                    <a:pos x="150" y="102"/>
                  </a:cxn>
                  <a:cxn ang="0">
                    <a:pos x="156" y="117"/>
                  </a:cxn>
                  <a:cxn ang="0">
                    <a:pos x="157" y="127"/>
                  </a:cxn>
                  <a:cxn ang="0">
                    <a:pos x="159" y="138"/>
                  </a:cxn>
                  <a:cxn ang="0">
                    <a:pos x="168" y="146"/>
                  </a:cxn>
                  <a:cxn ang="0">
                    <a:pos x="173" y="155"/>
                  </a:cxn>
                  <a:cxn ang="0">
                    <a:pos x="181" y="170"/>
                  </a:cxn>
                  <a:cxn ang="0">
                    <a:pos x="184" y="178"/>
                  </a:cxn>
                  <a:cxn ang="0">
                    <a:pos x="189" y="187"/>
                  </a:cxn>
                  <a:cxn ang="0">
                    <a:pos x="197" y="192"/>
                  </a:cxn>
                  <a:cxn ang="0">
                    <a:pos x="201" y="199"/>
                  </a:cxn>
                  <a:cxn ang="0">
                    <a:pos x="211" y="200"/>
                  </a:cxn>
                  <a:cxn ang="0">
                    <a:pos x="201" y="226"/>
                  </a:cxn>
                  <a:cxn ang="0">
                    <a:pos x="196" y="236"/>
                  </a:cxn>
                  <a:cxn ang="0">
                    <a:pos x="195" y="244"/>
                  </a:cxn>
                  <a:cxn ang="0">
                    <a:pos x="196" y="260"/>
                  </a:cxn>
                  <a:cxn ang="0">
                    <a:pos x="188" y="265"/>
                  </a:cxn>
                  <a:cxn ang="0">
                    <a:pos x="186" y="275"/>
                  </a:cxn>
                  <a:cxn ang="0">
                    <a:pos x="191" y="282"/>
                  </a:cxn>
                  <a:cxn ang="0">
                    <a:pos x="200" y="287"/>
                  </a:cxn>
                  <a:cxn ang="0">
                    <a:pos x="221" y="281"/>
                  </a:cxn>
                  <a:cxn ang="0">
                    <a:pos x="225" y="296"/>
                  </a:cxn>
                  <a:cxn ang="0">
                    <a:pos x="231" y="319"/>
                  </a:cxn>
                  <a:cxn ang="0">
                    <a:pos x="236" y="329"/>
                  </a:cxn>
                  <a:cxn ang="0">
                    <a:pos x="234" y="340"/>
                  </a:cxn>
                  <a:cxn ang="0">
                    <a:pos x="239" y="350"/>
                  </a:cxn>
                  <a:cxn ang="0">
                    <a:pos x="250" y="353"/>
                  </a:cxn>
                  <a:cxn ang="0">
                    <a:pos x="251" y="366"/>
                  </a:cxn>
                  <a:cxn ang="0">
                    <a:pos x="252" y="375"/>
                  </a:cxn>
                  <a:cxn ang="0">
                    <a:pos x="260" y="385"/>
                  </a:cxn>
                  <a:cxn ang="0">
                    <a:pos x="262" y="379"/>
                  </a:cxn>
                  <a:cxn ang="0">
                    <a:pos x="278" y="379"/>
                  </a:cxn>
                  <a:cxn ang="0">
                    <a:pos x="288" y="380"/>
                  </a:cxn>
                  <a:cxn ang="0">
                    <a:pos x="295" y="375"/>
                  </a:cxn>
                  <a:cxn ang="0">
                    <a:pos x="314" y="379"/>
                  </a:cxn>
                  <a:cxn ang="0">
                    <a:pos x="324" y="380"/>
                  </a:cxn>
                  <a:cxn ang="0">
                    <a:pos x="334" y="380"/>
                  </a:cxn>
                  <a:cxn ang="0">
                    <a:pos x="347" y="372"/>
                  </a:cxn>
                  <a:cxn ang="0">
                    <a:pos x="353" y="387"/>
                  </a:cxn>
                  <a:cxn ang="0">
                    <a:pos x="329" y="579"/>
                  </a:cxn>
                  <a:cxn ang="0">
                    <a:pos x="186" y="556"/>
                  </a:cxn>
                  <a:cxn ang="0">
                    <a:pos x="89" y="539"/>
                  </a:cxn>
                </a:cxnLst>
                <a:rect l="0" t="0" r="r" b="b"/>
                <a:pathLst>
                  <a:path w="357" h="579">
                    <a:moveTo>
                      <a:pt x="0" y="520"/>
                    </a:moveTo>
                    <a:lnTo>
                      <a:pt x="27" y="385"/>
                    </a:lnTo>
                    <a:lnTo>
                      <a:pt x="30" y="382"/>
                    </a:lnTo>
                    <a:lnTo>
                      <a:pt x="32" y="380"/>
                    </a:lnTo>
                    <a:lnTo>
                      <a:pt x="36" y="370"/>
                    </a:lnTo>
                    <a:lnTo>
                      <a:pt x="37" y="364"/>
                    </a:lnTo>
                    <a:lnTo>
                      <a:pt x="41" y="359"/>
                    </a:lnTo>
                    <a:lnTo>
                      <a:pt x="37" y="354"/>
                    </a:lnTo>
                    <a:lnTo>
                      <a:pt x="33" y="351"/>
                    </a:lnTo>
                    <a:lnTo>
                      <a:pt x="28" y="350"/>
                    </a:lnTo>
                    <a:lnTo>
                      <a:pt x="26" y="346"/>
                    </a:lnTo>
                    <a:lnTo>
                      <a:pt x="30" y="331"/>
                    </a:lnTo>
                    <a:lnTo>
                      <a:pt x="35" y="327"/>
                    </a:lnTo>
                    <a:lnTo>
                      <a:pt x="41" y="317"/>
                    </a:lnTo>
                    <a:lnTo>
                      <a:pt x="49" y="312"/>
                    </a:lnTo>
                    <a:lnTo>
                      <a:pt x="52" y="307"/>
                    </a:lnTo>
                    <a:lnTo>
                      <a:pt x="55" y="302"/>
                    </a:lnTo>
                    <a:lnTo>
                      <a:pt x="56" y="299"/>
                    </a:lnTo>
                    <a:lnTo>
                      <a:pt x="65" y="288"/>
                    </a:lnTo>
                    <a:lnTo>
                      <a:pt x="72" y="275"/>
                    </a:lnTo>
                    <a:lnTo>
                      <a:pt x="83" y="262"/>
                    </a:lnTo>
                    <a:lnTo>
                      <a:pt x="86" y="257"/>
                    </a:lnTo>
                    <a:lnTo>
                      <a:pt x="84" y="247"/>
                    </a:lnTo>
                    <a:lnTo>
                      <a:pt x="75" y="238"/>
                    </a:lnTo>
                    <a:lnTo>
                      <a:pt x="72" y="236"/>
                    </a:lnTo>
                    <a:lnTo>
                      <a:pt x="70" y="231"/>
                    </a:lnTo>
                    <a:lnTo>
                      <a:pt x="70" y="223"/>
                    </a:lnTo>
                    <a:lnTo>
                      <a:pt x="69" y="219"/>
                    </a:lnTo>
                    <a:lnTo>
                      <a:pt x="70" y="204"/>
                    </a:lnTo>
                    <a:lnTo>
                      <a:pt x="67" y="194"/>
                    </a:lnTo>
                    <a:lnTo>
                      <a:pt x="70" y="189"/>
                    </a:lnTo>
                    <a:lnTo>
                      <a:pt x="71" y="174"/>
                    </a:lnTo>
                    <a:lnTo>
                      <a:pt x="108" y="3"/>
                    </a:lnTo>
                    <a:lnTo>
                      <a:pt x="109" y="0"/>
                    </a:lnTo>
                    <a:lnTo>
                      <a:pt x="147" y="8"/>
                    </a:lnTo>
                    <a:lnTo>
                      <a:pt x="158" y="10"/>
                    </a:lnTo>
                    <a:lnTo>
                      <a:pt x="157" y="13"/>
                    </a:lnTo>
                    <a:lnTo>
                      <a:pt x="143" y="85"/>
                    </a:lnTo>
                    <a:lnTo>
                      <a:pt x="150" y="100"/>
                    </a:lnTo>
                    <a:lnTo>
                      <a:pt x="150" y="102"/>
                    </a:lnTo>
                    <a:lnTo>
                      <a:pt x="154" y="112"/>
                    </a:lnTo>
                    <a:lnTo>
                      <a:pt x="156" y="117"/>
                    </a:lnTo>
                    <a:lnTo>
                      <a:pt x="153" y="122"/>
                    </a:lnTo>
                    <a:lnTo>
                      <a:pt x="157" y="127"/>
                    </a:lnTo>
                    <a:lnTo>
                      <a:pt x="150" y="127"/>
                    </a:lnTo>
                    <a:lnTo>
                      <a:pt x="159" y="138"/>
                    </a:lnTo>
                    <a:lnTo>
                      <a:pt x="161" y="143"/>
                    </a:lnTo>
                    <a:lnTo>
                      <a:pt x="168" y="146"/>
                    </a:lnTo>
                    <a:lnTo>
                      <a:pt x="169" y="151"/>
                    </a:lnTo>
                    <a:lnTo>
                      <a:pt x="173" y="155"/>
                    </a:lnTo>
                    <a:lnTo>
                      <a:pt x="174" y="160"/>
                    </a:lnTo>
                    <a:lnTo>
                      <a:pt x="181" y="170"/>
                    </a:lnTo>
                    <a:lnTo>
                      <a:pt x="184" y="175"/>
                    </a:lnTo>
                    <a:lnTo>
                      <a:pt x="184" y="178"/>
                    </a:lnTo>
                    <a:lnTo>
                      <a:pt x="184" y="183"/>
                    </a:lnTo>
                    <a:lnTo>
                      <a:pt x="189" y="187"/>
                    </a:lnTo>
                    <a:lnTo>
                      <a:pt x="192" y="192"/>
                    </a:lnTo>
                    <a:lnTo>
                      <a:pt x="197" y="192"/>
                    </a:lnTo>
                    <a:lnTo>
                      <a:pt x="196" y="197"/>
                    </a:lnTo>
                    <a:lnTo>
                      <a:pt x="201" y="199"/>
                    </a:lnTo>
                    <a:lnTo>
                      <a:pt x="207" y="199"/>
                    </a:lnTo>
                    <a:lnTo>
                      <a:pt x="211" y="200"/>
                    </a:lnTo>
                    <a:lnTo>
                      <a:pt x="206" y="216"/>
                    </a:lnTo>
                    <a:lnTo>
                      <a:pt x="201" y="226"/>
                    </a:lnTo>
                    <a:lnTo>
                      <a:pt x="200" y="231"/>
                    </a:lnTo>
                    <a:lnTo>
                      <a:pt x="196" y="236"/>
                    </a:lnTo>
                    <a:lnTo>
                      <a:pt x="197" y="239"/>
                    </a:lnTo>
                    <a:lnTo>
                      <a:pt x="195" y="244"/>
                    </a:lnTo>
                    <a:lnTo>
                      <a:pt x="198" y="250"/>
                    </a:lnTo>
                    <a:lnTo>
                      <a:pt x="196" y="260"/>
                    </a:lnTo>
                    <a:lnTo>
                      <a:pt x="191" y="261"/>
                    </a:lnTo>
                    <a:lnTo>
                      <a:pt x="188" y="265"/>
                    </a:lnTo>
                    <a:lnTo>
                      <a:pt x="189" y="271"/>
                    </a:lnTo>
                    <a:lnTo>
                      <a:pt x="186" y="275"/>
                    </a:lnTo>
                    <a:lnTo>
                      <a:pt x="184" y="280"/>
                    </a:lnTo>
                    <a:lnTo>
                      <a:pt x="191" y="282"/>
                    </a:lnTo>
                    <a:lnTo>
                      <a:pt x="195" y="288"/>
                    </a:lnTo>
                    <a:lnTo>
                      <a:pt x="200" y="287"/>
                    </a:lnTo>
                    <a:lnTo>
                      <a:pt x="220" y="277"/>
                    </a:lnTo>
                    <a:lnTo>
                      <a:pt x="221" y="281"/>
                    </a:lnTo>
                    <a:lnTo>
                      <a:pt x="225" y="286"/>
                    </a:lnTo>
                    <a:lnTo>
                      <a:pt x="225" y="296"/>
                    </a:lnTo>
                    <a:lnTo>
                      <a:pt x="227" y="309"/>
                    </a:lnTo>
                    <a:lnTo>
                      <a:pt x="231" y="319"/>
                    </a:lnTo>
                    <a:lnTo>
                      <a:pt x="235" y="324"/>
                    </a:lnTo>
                    <a:lnTo>
                      <a:pt x="236" y="329"/>
                    </a:lnTo>
                    <a:lnTo>
                      <a:pt x="236" y="334"/>
                    </a:lnTo>
                    <a:lnTo>
                      <a:pt x="234" y="340"/>
                    </a:lnTo>
                    <a:lnTo>
                      <a:pt x="235" y="345"/>
                    </a:lnTo>
                    <a:lnTo>
                      <a:pt x="239" y="350"/>
                    </a:lnTo>
                    <a:lnTo>
                      <a:pt x="245" y="348"/>
                    </a:lnTo>
                    <a:lnTo>
                      <a:pt x="250" y="353"/>
                    </a:lnTo>
                    <a:lnTo>
                      <a:pt x="252" y="361"/>
                    </a:lnTo>
                    <a:lnTo>
                      <a:pt x="251" y="366"/>
                    </a:lnTo>
                    <a:lnTo>
                      <a:pt x="254" y="372"/>
                    </a:lnTo>
                    <a:lnTo>
                      <a:pt x="252" y="375"/>
                    </a:lnTo>
                    <a:lnTo>
                      <a:pt x="256" y="380"/>
                    </a:lnTo>
                    <a:lnTo>
                      <a:pt x="260" y="385"/>
                    </a:lnTo>
                    <a:lnTo>
                      <a:pt x="262" y="384"/>
                    </a:lnTo>
                    <a:lnTo>
                      <a:pt x="262" y="379"/>
                    </a:lnTo>
                    <a:lnTo>
                      <a:pt x="267" y="378"/>
                    </a:lnTo>
                    <a:lnTo>
                      <a:pt x="278" y="379"/>
                    </a:lnTo>
                    <a:lnTo>
                      <a:pt x="283" y="380"/>
                    </a:lnTo>
                    <a:lnTo>
                      <a:pt x="288" y="380"/>
                    </a:lnTo>
                    <a:lnTo>
                      <a:pt x="293" y="377"/>
                    </a:lnTo>
                    <a:lnTo>
                      <a:pt x="295" y="375"/>
                    </a:lnTo>
                    <a:lnTo>
                      <a:pt x="305" y="379"/>
                    </a:lnTo>
                    <a:lnTo>
                      <a:pt x="314" y="379"/>
                    </a:lnTo>
                    <a:lnTo>
                      <a:pt x="320" y="383"/>
                    </a:lnTo>
                    <a:lnTo>
                      <a:pt x="324" y="380"/>
                    </a:lnTo>
                    <a:lnTo>
                      <a:pt x="334" y="384"/>
                    </a:lnTo>
                    <a:lnTo>
                      <a:pt x="334" y="380"/>
                    </a:lnTo>
                    <a:lnTo>
                      <a:pt x="342" y="370"/>
                    </a:lnTo>
                    <a:lnTo>
                      <a:pt x="347" y="372"/>
                    </a:lnTo>
                    <a:lnTo>
                      <a:pt x="349" y="380"/>
                    </a:lnTo>
                    <a:lnTo>
                      <a:pt x="353" y="387"/>
                    </a:lnTo>
                    <a:lnTo>
                      <a:pt x="357" y="390"/>
                    </a:lnTo>
                    <a:lnTo>
                      <a:pt x="329" y="579"/>
                    </a:lnTo>
                    <a:lnTo>
                      <a:pt x="264" y="570"/>
                    </a:lnTo>
                    <a:lnTo>
                      <a:pt x="186" y="556"/>
                    </a:lnTo>
                    <a:lnTo>
                      <a:pt x="164" y="553"/>
                    </a:lnTo>
                    <a:lnTo>
                      <a:pt x="89" y="539"/>
                    </a:lnTo>
                    <a:lnTo>
                      <a:pt x="0" y="520"/>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1" name="Freeform 9"/>
              <p:cNvSpPr>
                <a:spLocks/>
              </p:cNvSpPr>
              <p:nvPr/>
            </p:nvSpPr>
            <p:spPr bwMode="auto">
              <a:xfrm>
                <a:off x="1206" y="921"/>
                <a:ext cx="495" cy="801"/>
              </a:xfrm>
              <a:custGeom>
                <a:avLst/>
                <a:gdLst/>
                <a:ahLst/>
                <a:cxnLst>
                  <a:cxn ang="0">
                    <a:pos x="27" y="385"/>
                  </a:cxn>
                  <a:cxn ang="0">
                    <a:pos x="32" y="380"/>
                  </a:cxn>
                  <a:cxn ang="0">
                    <a:pos x="37" y="364"/>
                  </a:cxn>
                  <a:cxn ang="0">
                    <a:pos x="37" y="354"/>
                  </a:cxn>
                  <a:cxn ang="0">
                    <a:pos x="28" y="350"/>
                  </a:cxn>
                  <a:cxn ang="0">
                    <a:pos x="30" y="331"/>
                  </a:cxn>
                  <a:cxn ang="0">
                    <a:pos x="41" y="317"/>
                  </a:cxn>
                  <a:cxn ang="0">
                    <a:pos x="52" y="307"/>
                  </a:cxn>
                  <a:cxn ang="0">
                    <a:pos x="56" y="299"/>
                  </a:cxn>
                  <a:cxn ang="0">
                    <a:pos x="72" y="275"/>
                  </a:cxn>
                  <a:cxn ang="0">
                    <a:pos x="86" y="257"/>
                  </a:cxn>
                  <a:cxn ang="0">
                    <a:pos x="75" y="238"/>
                  </a:cxn>
                  <a:cxn ang="0">
                    <a:pos x="70" y="231"/>
                  </a:cxn>
                  <a:cxn ang="0">
                    <a:pos x="69" y="219"/>
                  </a:cxn>
                  <a:cxn ang="0">
                    <a:pos x="67" y="194"/>
                  </a:cxn>
                  <a:cxn ang="0">
                    <a:pos x="71" y="174"/>
                  </a:cxn>
                  <a:cxn ang="0">
                    <a:pos x="109" y="0"/>
                  </a:cxn>
                  <a:cxn ang="0">
                    <a:pos x="158" y="10"/>
                  </a:cxn>
                  <a:cxn ang="0">
                    <a:pos x="143" y="85"/>
                  </a:cxn>
                  <a:cxn ang="0">
                    <a:pos x="150" y="102"/>
                  </a:cxn>
                  <a:cxn ang="0">
                    <a:pos x="156" y="117"/>
                  </a:cxn>
                  <a:cxn ang="0">
                    <a:pos x="157" y="127"/>
                  </a:cxn>
                  <a:cxn ang="0">
                    <a:pos x="159" y="138"/>
                  </a:cxn>
                  <a:cxn ang="0">
                    <a:pos x="168" y="146"/>
                  </a:cxn>
                  <a:cxn ang="0">
                    <a:pos x="173" y="155"/>
                  </a:cxn>
                  <a:cxn ang="0">
                    <a:pos x="181" y="170"/>
                  </a:cxn>
                  <a:cxn ang="0">
                    <a:pos x="184" y="178"/>
                  </a:cxn>
                  <a:cxn ang="0">
                    <a:pos x="189" y="187"/>
                  </a:cxn>
                  <a:cxn ang="0">
                    <a:pos x="197" y="192"/>
                  </a:cxn>
                  <a:cxn ang="0">
                    <a:pos x="201" y="199"/>
                  </a:cxn>
                  <a:cxn ang="0">
                    <a:pos x="211" y="200"/>
                  </a:cxn>
                  <a:cxn ang="0">
                    <a:pos x="201" y="226"/>
                  </a:cxn>
                  <a:cxn ang="0">
                    <a:pos x="196" y="236"/>
                  </a:cxn>
                  <a:cxn ang="0">
                    <a:pos x="195" y="244"/>
                  </a:cxn>
                  <a:cxn ang="0">
                    <a:pos x="196" y="260"/>
                  </a:cxn>
                  <a:cxn ang="0">
                    <a:pos x="188" y="265"/>
                  </a:cxn>
                  <a:cxn ang="0">
                    <a:pos x="186" y="275"/>
                  </a:cxn>
                  <a:cxn ang="0">
                    <a:pos x="191" y="282"/>
                  </a:cxn>
                  <a:cxn ang="0">
                    <a:pos x="200" y="287"/>
                  </a:cxn>
                  <a:cxn ang="0">
                    <a:pos x="221" y="281"/>
                  </a:cxn>
                  <a:cxn ang="0">
                    <a:pos x="225" y="296"/>
                  </a:cxn>
                  <a:cxn ang="0">
                    <a:pos x="231" y="319"/>
                  </a:cxn>
                  <a:cxn ang="0">
                    <a:pos x="236" y="329"/>
                  </a:cxn>
                  <a:cxn ang="0">
                    <a:pos x="234" y="340"/>
                  </a:cxn>
                  <a:cxn ang="0">
                    <a:pos x="239" y="350"/>
                  </a:cxn>
                  <a:cxn ang="0">
                    <a:pos x="250" y="353"/>
                  </a:cxn>
                  <a:cxn ang="0">
                    <a:pos x="251" y="366"/>
                  </a:cxn>
                  <a:cxn ang="0">
                    <a:pos x="252" y="375"/>
                  </a:cxn>
                  <a:cxn ang="0">
                    <a:pos x="260" y="385"/>
                  </a:cxn>
                  <a:cxn ang="0">
                    <a:pos x="262" y="379"/>
                  </a:cxn>
                  <a:cxn ang="0">
                    <a:pos x="278" y="379"/>
                  </a:cxn>
                  <a:cxn ang="0">
                    <a:pos x="288" y="380"/>
                  </a:cxn>
                  <a:cxn ang="0">
                    <a:pos x="295" y="375"/>
                  </a:cxn>
                  <a:cxn ang="0">
                    <a:pos x="314" y="379"/>
                  </a:cxn>
                  <a:cxn ang="0">
                    <a:pos x="324" y="380"/>
                  </a:cxn>
                  <a:cxn ang="0">
                    <a:pos x="334" y="380"/>
                  </a:cxn>
                  <a:cxn ang="0">
                    <a:pos x="347" y="372"/>
                  </a:cxn>
                  <a:cxn ang="0">
                    <a:pos x="353" y="387"/>
                  </a:cxn>
                  <a:cxn ang="0">
                    <a:pos x="329" y="579"/>
                  </a:cxn>
                  <a:cxn ang="0">
                    <a:pos x="186" y="556"/>
                  </a:cxn>
                  <a:cxn ang="0">
                    <a:pos x="89" y="539"/>
                  </a:cxn>
                </a:cxnLst>
                <a:rect l="0" t="0" r="r" b="b"/>
                <a:pathLst>
                  <a:path w="357" h="579">
                    <a:moveTo>
                      <a:pt x="0" y="520"/>
                    </a:moveTo>
                    <a:lnTo>
                      <a:pt x="27" y="385"/>
                    </a:lnTo>
                    <a:lnTo>
                      <a:pt x="30" y="382"/>
                    </a:lnTo>
                    <a:lnTo>
                      <a:pt x="32" y="380"/>
                    </a:lnTo>
                    <a:lnTo>
                      <a:pt x="36" y="370"/>
                    </a:lnTo>
                    <a:lnTo>
                      <a:pt x="37" y="364"/>
                    </a:lnTo>
                    <a:lnTo>
                      <a:pt x="41" y="359"/>
                    </a:lnTo>
                    <a:lnTo>
                      <a:pt x="37" y="354"/>
                    </a:lnTo>
                    <a:lnTo>
                      <a:pt x="33" y="351"/>
                    </a:lnTo>
                    <a:lnTo>
                      <a:pt x="28" y="350"/>
                    </a:lnTo>
                    <a:lnTo>
                      <a:pt x="26" y="346"/>
                    </a:lnTo>
                    <a:lnTo>
                      <a:pt x="30" y="331"/>
                    </a:lnTo>
                    <a:lnTo>
                      <a:pt x="35" y="327"/>
                    </a:lnTo>
                    <a:lnTo>
                      <a:pt x="41" y="317"/>
                    </a:lnTo>
                    <a:lnTo>
                      <a:pt x="49" y="312"/>
                    </a:lnTo>
                    <a:lnTo>
                      <a:pt x="52" y="307"/>
                    </a:lnTo>
                    <a:lnTo>
                      <a:pt x="55" y="302"/>
                    </a:lnTo>
                    <a:lnTo>
                      <a:pt x="56" y="299"/>
                    </a:lnTo>
                    <a:lnTo>
                      <a:pt x="65" y="288"/>
                    </a:lnTo>
                    <a:lnTo>
                      <a:pt x="72" y="275"/>
                    </a:lnTo>
                    <a:lnTo>
                      <a:pt x="83" y="262"/>
                    </a:lnTo>
                    <a:lnTo>
                      <a:pt x="86" y="257"/>
                    </a:lnTo>
                    <a:lnTo>
                      <a:pt x="84" y="247"/>
                    </a:lnTo>
                    <a:lnTo>
                      <a:pt x="75" y="238"/>
                    </a:lnTo>
                    <a:lnTo>
                      <a:pt x="72" y="236"/>
                    </a:lnTo>
                    <a:lnTo>
                      <a:pt x="70" y="231"/>
                    </a:lnTo>
                    <a:lnTo>
                      <a:pt x="70" y="223"/>
                    </a:lnTo>
                    <a:lnTo>
                      <a:pt x="69" y="219"/>
                    </a:lnTo>
                    <a:lnTo>
                      <a:pt x="70" y="204"/>
                    </a:lnTo>
                    <a:lnTo>
                      <a:pt x="67" y="194"/>
                    </a:lnTo>
                    <a:lnTo>
                      <a:pt x="70" y="189"/>
                    </a:lnTo>
                    <a:lnTo>
                      <a:pt x="71" y="174"/>
                    </a:lnTo>
                    <a:lnTo>
                      <a:pt x="108" y="3"/>
                    </a:lnTo>
                    <a:lnTo>
                      <a:pt x="109" y="0"/>
                    </a:lnTo>
                    <a:lnTo>
                      <a:pt x="147" y="8"/>
                    </a:lnTo>
                    <a:lnTo>
                      <a:pt x="158" y="10"/>
                    </a:lnTo>
                    <a:lnTo>
                      <a:pt x="157" y="13"/>
                    </a:lnTo>
                    <a:lnTo>
                      <a:pt x="143" y="85"/>
                    </a:lnTo>
                    <a:lnTo>
                      <a:pt x="150" y="100"/>
                    </a:lnTo>
                    <a:lnTo>
                      <a:pt x="150" y="102"/>
                    </a:lnTo>
                    <a:lnTo>
                      <a:pt x="154" y="112"/>
                    </a:lnTo>
                    <a:lnTo>
                      <a:pt x="156" y="117"/>
                    </a:lnTo>
                    <a:lnTo>
                      <a:pt x="153" y="122"/>
                    </a:lnTo>
                    <a:lnTo>
                      <a:pt x="157" y="127"/>
                    </a:lnTo>
                    <a:lnTo>
                      <a:pt x="150" y="127"/>
                    </a:lnTo>
                    <a:lnTo>
                      <a:pt x="159" y="138"/>
                    </a:lnTo>
                    <a:lnTo>
                      <a:pt x="161" y="143"/>
                    </a:lnTo>
                    <a:lnTo>
                      <a:pt x="168" y="146"/>
                    </a:lnTo>
                    <a:lnTo>
                      <a:pt x="169" y="151"/>
                    </a:lnTo>
                    <a:lnTo>
                      <a:pt x="173" y="155"/>
                    </a:lnTo>
                    <a:lnTo>
                      <a:pt x="174" y="160"/>
                    </a:lnTo>
                    <a:lnTo>
                      <a:pt x="181" y="170"/>
                    </a:lnTo>
                    <a:lnTo>
                      <a:pt x="184" y="175"/>
                    </a:lnTo>
                    <a:lnTo>
                      <a:pt x="184" y="178"/>
                    </a:lnTo>
                    <a:lnTo>
                      <a:pt x="184" y="183"/>
                    </a:lnTo>
                    <a:lnTo>
                      <a:pt x="189" y="187"/>
                    </a:lnTo>
                    <a:lnTo>
                      <a:pt x="192" y="192"/>
                    </a:lnTo>
                    <a:lnTo>
                      <a:pt x="197" y="192"/>
                    </a:lnTo>
                    <a:lnTo>
                      <a:pt x="196" y="197"/>
                    </a:lnTo>
                    <a:lnTo>
                      <a:pt x="201" y="199"/>
                    </a:lnTo>
                    <a:lnTo>
                      <a:pt x="207" y="199"/>
                    </a:lnTo>
                    <a:lnTo>
                      <a:pt x="211" y="200"/>
                    </a:lnTo>
                    <a:lnTo>
                      <a:pt x="206" y="216"/>
                    </a:lnTo>
                    <a:lnTo>
                      <a:pt x="201" y="226"/>
                    </a:lnTo>
                    <a:lnTo>
                      <a:pt x="200" y="231"/>
                    </a:lnTo>
                    <a:lnTo>
                      <a:pt x="196" y="236"/>
                    </a:lnTo>
                    <a:lnTo>
                      <a:pt x="197" y="239"/>
                    </a:lnTo>
                    <a:lnTo>
                      <a:pt x="195" y="244"/>
                    </a:lnTo>
                    <a:lnTo>
                      <a:pt x="198" y="250"/>
                    </a:lnTo>
                    <a:lnTo>
                      <a:pt x="196" y="260"/>
                    </a:lnTo>
                    <a:lnTo>
                      <a:pt x="191" y="261"/>
                    </a:lnTo>
                    <a:lnTo>
                      <a:pt x="188" y="265"/>
                    </a:lnTo>
                    <a:lnTo>
                      <a:pt x="189" y="271"/>
                    </a:lnTo>
                    <a:lnTo>
                      <a:pt x="186" y="275"/>
                    </a:lnTo>
                    <a:lnTo>
                      <a:pt x="184" y="280"/>
                    </a:lnTo>
                    <a:lnTo>
                      <a:pt x="191" y="282"/>
                    </a:lnTo>
                    <a:lnTo>
                      <a:pt x="195" y="288"/>
                    </a:lnTo>
                    <a:lnTo>
                      <a:pt x="200" y="287"/>
                    </a:lnTo>
                    <a:lnTo>
                      <a:pt x="220" y="277"/>
                    </a:lnTo>
                    <a:lnTo>
                      <a:pt x="221" y="281"/>
                    </a:lnTo>
                    <a:lnTo>
                      <a:pt x="225" y="286"/>
                    </a:lnTo>
                    <a:lnTo>
                      <a:pt x="225" y="296"/>
                    </a:lnTo>
                    <a:lnTo>
                      <a:pt x="227" y="309"/>
                    </a:lnTo>
                    <a:lnTo>
                      <a:pt x="231" y="319"/>
                    </a:lnTo>
                    <a:lnTo>
                      <a:pt x="235" y="324"/>
                    </a:lnTo>
                    <a:lnTo>
                      <a:pt x="236" y="329"/>
                    </a:lnTo>
                    <a:lnTo>
                      <a:pt x="236" y="334"/>
                    </a:lnTo>
                    <a:lnTo>
                      <a:pt x="234" y="340"/>
                    </a:lnTo>
                    <a:lnTo>
                      <a:pt x="235" y="345"/>
                    </a:lnTo>
                    <a:lnTo>
                      <a:pt x="239" y="350"/>
                    </a:lnTo>
                    <a:lnTo>
                      <a:pt x="245" y="348"/>
                    </a:lnTo>
                    <a:lnTo>
                      <a:pt x="250" y="353"/>
                    </a:lnTo>
                    <a:lnTo>
                      <a:pt x="252" y="361"/>
                    </a:lnTo>
                    <a:lnTo>
                      <a:pt x="251" y="366"/>
                    </a:lnTo>
                    <a:lnTo>
                      <a:pt x="254" y="372"/>
                    </a:lnTo>
                    <a:lnTo>
                      <a:pt x="252" y="375"/>
                    </a:lnTo>
                    <a:lnTo>
                      <a:pt x="256" y="380"/>
                    </a:lnTo>
                    <a:lnTo>
                      <a:pt x="260" y="385"/>
                    </a:lnTo>
                    <a:lnTo>
                      <a:pt x="262" y="384"/>
                    </a:lnTo>
                    <a:lnTo>
                      <a:pt x="262" y="379"/>
                    </a:lnTo>
                    <a:lnTo>
                      <a:pt x="267" y="378"/>
                    </a:lnTo>
                    <a:lnTo>
                      <a:pt x="278" y="379"/>
                    </a:lnTo>
                    <a:lnTo>
                      <a:pt x="283" y="380"/>
                    </a:lnTo>
                    <a:lnTo>
                      <a:pt x="288" y="380"/>
                    </a:lnTo>
                    <a:lnTo>
                      <a:pt x="293" y="377"/>
                    </a:lnTo>
                    <a:lnTo>
                      <a:pt x="295" y="375"/>
                    </a:lnTo>
                    <a:lnTo>
                      <a:pt x="305" y="379"/>
                    </a:lnTo>
                    <a:lnTo>
                      <a:pt x="314" y="379"/>
                    </a:lnTo>
                    <a:lnTo>
                      <a:pt x="320" y="383"/>
                    </a:lnTo>
                    <a:lnTo>
                      <a:pt x="324" y="380"/>
                    </a:lnTo>
                    <a:lnTo>
                      <a:pt x="334" y="384"/>
                    </a:lnTo>
                    <a:lnTo>
                      <a:pt x="334" y="380"/>
                    </a:lnTo>
                    <a:lnTo>
                      <a:pt x="342" y="370"/>
                    </a:lnTo>
                    <a:lnTo>
                      <a:pt x="347" y="372"/>
                    </a:lnTo>
                    <a:lnTo>
                      <a:pt x="349" y="380"/>
                    </a:lnTo>
                    <a:lnTo>
                      <a:pt x="353" y="387"/>
                    </a:lnTo>
                    <a:lnTo>
                      <a:pt x="357" y="390"/>
                    </a:lnTo>
                    <a:lnTo>
                      <a:pt x="329" y="579"/>
                    </a:lnTo>
                    <a:lnTo>
                      <a:pt x="264" y="570"/>
                    </a:lnTo>
                    <a:lnTo>
                      <a:pt x="186" y="556"/>
                    </a:lnTo>
                    <a:lnTo>
                      <a:pt x="164" y="553"/>
                    </a:lnTo>
                    <a:lnTo>
                      <a:pt x="89" y="539"/>
                    </a:lnTo>
                    <a:lnTo>
                      <a:pt x="0" y="520"/>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2" name="Freeform 10"/>
              <p:cNvSpPr>
                <a:spLocks/>
              </p:cNvSpPr>
              <p:nvPr/>
            </p:nvSpPr>
            <p:spPr bwMode="auto">
              <a:xfrm>
                <a:off x="1339" y="1686"/>
                <a:ext cx="465" cy="585"/>
              </a:xfrm>
              <a:custGeom>
                <a:avLst/>
                <a:gdLst/>
                <a:ahLst/>
                <a:cxnLst>
                  <a:cxn ang="0">
                    <a:pos x="0" y="377"/>
                  </a:cxn>
                  <a:cxn ang="0">
                    <a:pos x="68" y="0"/>
                  </a:cxn>
                  <a:cxn ang="0">
                    <a:pos x="90" y="3"/>
                  </a:cxn>
                  <a:cxn ang="0">
                    <a:pos x="168" y="17"/>
                  </a:cxn>
                  <a:cxn ang="0">
                    <a:pos x="233" y="26"/>
                  </a:cxn>
                  <a:cxn ang="0">
                    <a:pos x="222" y="103"/>
                  </a:cxn>
                  <a:cxn ang="0">
                    <a:pos x="336" y="118"/>
                  </a:cxn>
                  <a:cxn ang="0">
                    <a:pos x="297" y="422"/>
                  </a:cxn>
                  <a:cxn ang="0">
                    <a:pos x="215" y="411"/>
                  </a:cxn>
                  <a:cxn ang="0">
                    <a:pos x="136" y="400"/>
                  </a:cxn>
                  <a:cxn ang="0">
                    <a:pos x="54" y="386"/>
                  </a:cxn>
                  <a:cxn ang="0">
                    <a:pos x="0" y="377"/>
                  </a:cxn>
                </a:cxnLst>
                <a:rect l="0" t="0" r="r" b="b"/>
                <a:pathLst>
                  <a:path w="336" h="422">
                    <a:moveTo>
                      <a:pt x="0" y="377"/>
                    </a:moveTo>
                    <a:lnTo>
                      <a:pt x="68" y="0"/>
                    </a:lnTo>
                    <a:lnTo>
                      <a:pt x="90" y="3"/>
                    </a:lnTo>
                    <a:lnTo>
                      <a:pt x="168" y="17"/>
                    </a:lnTo>
                    <a:lnTo>
                      <a:pt x="233" y="26"/>
                    </a:lnTo>
                    <a:lnTo>
                      <a:pt x="222" y="103"/>
                    </a:lnTo>
                    <a:lnTo>
                      <a:pt x="336" y="118"/>
                    </a:lnTo>
                    <a:lnTo>
                      <a:pt x="297" y="422"/>
                    </a:lnTo>
                    <a:lnTo>
                      <a:pt x="215" y="411"/>
                    </a:lnTo>
                    <a:lnTo>
                      <a:pt x="136" y="400"/>
                    </a:lnTo>
                    <a:lnTo>
                      <a:pt x="54" y="386"/>
                    </a:lnTo>
                    <a:lnTo>
                      <a:pt x="0" y="377"/>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3" name="Freeform 11"/>
              <p:cNvSpPr>
                <a:spLocks/>
              </p:cNvSpPr>
              <p:nvPr/>
            </p:nvSpPr>
            <p:spPr bwMode="auto">
              <a:xfrm>
                <a:off x="1339" y="1686"/>
                <a:ext cx="465" cy="585"/>
              </a:xfrm>
              <a:custGeom>
                <a:avLst/>
                <a:gdLst/>
                <a:ahLst/>
                <a:cxnLst>
                  <a:cxn ang="0">
                    <a:pos x="0" y="377"/>
                  </a:cxn>
                  <a:cxn ang="0">
                    <a:pos x="68" y="0"/>
                  </a:cxn>
                  <a:cxn ang="0">
                    <a:pos x="90" y="3"/>
                  </a:cxn>
                  <a:cxn ang="0">
                    <a:pos x="168" y="17"/>
                  </a:cxn>
                  <a:cxn ang="0">
                    <a:pos x="233" y="26"/>
                  </a:cxn>
                  <a:cxn ang="0">
                    <a:pos x="222" y="103"/>
                  </a:cxn>
                  <a:cxn ang="0">
                    <a:pos x="336" y="118"/>
                  </a:cxn>
                  <a:cxn ang="0">
                    <a:pos x="297" y="422"/>
                  </a:cxn>
                  <a:cxn ang="0">
                    <a:pos x="215" y="411"/>
                  </a:cxn>
                  <a:cxn ang="0">
                    <a:pos x="136" y="400"/>
                  </a:cxn>
                  <a:cxn ang="0">
                    <a:pos x="54" y="386"/>
                  </a:cxn>
                  <a:cxn ang="0">
                    <a:pos x="0" y="377"/>
                  </a:cxn>
                </a:cxnLst>
                <a:rect l="0" t="0" r="r" b="b"/>
                <a:pathLst>
                  <a:path w="336" h="422">
                    <a:moveTo>
                      <a:pt x="0" y="377"/>
                    </a:moveTo>
                    <a:lnTo>
                      <a:pt x="68" y="0"/>
                    </a:lnTo>
                    <a:lnTo>
                      <a:pt x="90" y="3"/>
                    </a:lnTo>
                    <a:lnTo>
                      <a:pt x="168" y="17"/>
                    </a:lnTo>
                    <a:lnTo>
                      <a:pt x="233" y="26"/>
                    </a:lnTo>
                    <a:lnTo>
                      <a:pt x="222" y="103"/>
                    </a:lnTo>
                    <a:lnTo>
                      <a:pt x="336" y="118"/>
                    </a:lnTo>
                    <a:lnTo>
                      <a:pt x="297" y="422"/>
                    </a:lnTo>
                    <a:lnTo>
                      <a:pt x="215" y="411"/>
                    </a:lnTo>
                    <a:lnTo>
                      <a:pt x="136" y="400"/>
                    </a:lnTo>
                    <a:lnTo>
                      <a:pt x="54" y="386"/>
                    </a:lnTo>
                    <a:lnTo>
                      <a:pt x="0" y="377"/>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4" name="Freeform 12"/>
              <p:cNvSpPr>
                <a:spLocks/>
              </p:cNvSpPr>
              <p:nvPr/>
            </p:nvSpPr>
            <p:spPr bwMode="auto">
              <a:xfrm>
                <a:off x="1404" y="935"/>
                <a:ext cx="855" cy="531"/>
              </a:xfrm>
              <a:custGeom>
                <a:avLst/>
                <a:gdLst/>
                <a:ahLst/>
                <a:cxnLst>
                  <a:cxn ang="0">
                    <a:pos x="13" y="107"/>
                  </a:cxn>
                  <a:cxn ang="0">
                    <a:pos x="7" y="92"/>
                  </a:cxn>
                  <a:cxn ang="0">
                    <a:pos x="0" y="75"/>
                  </a:cxn>
                  <a:cxn ang="0">
                    <a:pos x="15" y="0"/>
                  </a:cxn>
                  <a:cxn ang="0">
                    <a:pos x="218" y="37"/>
                  </a:cxn>
                  <a:cxn ang="0">
                    <a:pos x="405" y="62"/>
                  </a:cxn>
                  <a:cxn ang="0">
                    <a:pos x="581" y="81"/>
                  </a:cxn>
                  <a:cxn ang="0">
                    <a:pos x="618" y="85"/>
                  </a:cxn>
                  <a:cxn ang="0">
                    <a:pos x="597" y="379"/>
                  </a:cxn>
                  <a:cxn ang="0">
                    <a:pos x="522" y="379"/>
                  </a:cxn>
                  <a:cxn ang="0">
                    <a:pos x="322" y="358"/>
                  </a:cxn>
                  <a:cxn ang="0">
                    <a:pos x="219" y="348"/>
                  </a:cxn>
                  <a:cxn ang="0">
                    <a:pos x="210" y="377"/>
                  </a:cxn>
                  <a:cxn ang="0">
                    <a:pos x="204" y="362"/>
                  </a:cxn>
                  <a:cxn ang="0">
                    <a:pos x="191" y="370"/>
                  </a:cxn>
                  <a:cxn ang="0">
                    <a:pos x="181" y="370"/>
                  </a:cxn>
                  <a:cxn ang="0">
                    <a:pos x="171" y="369"/>
                  </a:cxn>
                  <a:cxn ang="0">
                    <a:pos x="152" y="365"/>
                  </a:cxn>
                  <a:cxn ang="0">
                    <a:pos x="145" y="370"/>
                  </a:cxn>
                  <a:cxn ang="0">
                    <a:pos x="135" y="369"/>
                  </a:cxn>
                  <a:cxn ang="0">
                    <a:pos x="119" y="369"/>
                  </a:cxn>
                  <a:cxn ang="0">
                    <a:pos x="117" y="375"/>
                  </a:cxn>
                  <a:cxn ang="0">
                    <a:pos x="109" y="365"/>
                  </a:cxn>
                  <a:cxn ang="0">
                    <a:pos x="108" y="356"/>
                  </a:cxn>
                  <a:cxn ang="0">
                    <a:pos x="107" y="343"/>
                  </a:cxn>
                  <a:cxn ang="0">
                    <a:pos x="96" y="340"/>
                  </a:cxn>
                  <a:cxn ang="0">
                    <a:pos x="91" y="330"/>
                  </a:cxn>
                  <a:cxn ang="0">
                    <a:pos x="93" y="319"/>
                  </a:cxn>
                  <a:cxn ang="0">
                    <a:pos x="88" y="309"/>
                  </a:cxn>
                  <a:cxn ang="0">
                    <a:pos x="82" y="286"/>
                  </a:cxn>
                  <a:cxn ang="0">
                    <a:pos x="78" y="271"/>
                  </a:cxn>
                  <a:cxn ang="0">
                    <a:pos x="57" y="277"/>
                  </a:cxn>
                  <a:cxn ang="0">
                    <a:pos x="48" y="272"/>
                  </a:cxn>
                  <a:cxn ang="0">
                    <a:pos x="43" y="265"/>
                  </a:cxn>
                  <a:cxn ang="0">
                    <a:pos x="45" y="255"/>
                  </a:cxn>
                  <a:cxn ang="0">
                    <a:pos x="53" y="250"/>
                  </a:cxn>
                  <a:cxn ang="0">
                    <a:pos x="52" y="234"/>
                  </a:cxn>
                  <a:cxn ang="0">
                    <a:pos x="53" y="226"/>
                  </a:cxn>
                  <a:cxn ang="0">
                    <a:pos x="58" y="216"/>
                  </a:cxn>
                  <a:cxn ang="0">
                    <a:pos x="68" y="190"/>
                  </a:cxn>
                  <a:cxn ang="0">
                    <a:pos x="58" y="189"/>
                  </a:cxn>
                  <a:cxn ang="0">
                    <a:pos x="54" y="182"/>
                  </a:cxn>
                  <a:cxn ang="0">
                    <a:pos x="46" y="177"/>
                  </a:cxn>
                  <a:cxn ang="0">
                    <a:pos x="41" y="168"/>
                  </a:cxn>
                  <a:cxn ang="0">
                    <a:pos x="38" y="160"/>
                  </a:cxn>
                  <a:cxn ang="0">
                    <a:pos x="30" y="145"/>
                  </a:cxn>
                  <a:cxn ang="0">
                    <a:pos x="25" y="136"/>
                  </a:cxn>
                  <a:cxn ang="0">
                    <a:pos x="16" y="128"/>
                  </a:cxn>
                  <a:cxn ang="0">
                    <a:pos x="14" y="117"/>
                  </a:cxn>
                </a:cxnLst>
                <a:rect l="0" t="0" r="r" b="b"/>
                <a:pathLst>
                  <a:path w="618" h="384">
                    <a:moveTo>
                      <a:pt x="10" y="112"/>
                    </a:moveTo>
                    <a:lnTo>
                      <a:pt x="13" y="107"/>
                    </a:lnTo>
                    <a:lnTo>
                      <a:pt x="11" y="102"/>
                    </a:lnTo>
                    <a:lnTo>
                      <a:pt x="7" y="92"/>
                    </a:lnTo>
                    <a:lnTo>
                      <a:pt x="7" y="90"/>
                    </a:lnTo>
                    <a:lnTo>
                      <a:pt x="0" y="75"/>
                    </a:lnTo>
                    <a:lnTo>
                      <a:pt x="14" y="3"/>
                    </a:lnTo>
                    <a:lnTo>
                      <a:pt x="15" y="0"/>
                    </a:lnTo>
                    <a:lnTo>
                      <a:pt x="88" y="16"/>
                    </a:lnTo>
                    <a:lnTo>
                      <a:pt x="218" y="37"/>
                    </a:lnTo>
                    <a:lnTo>
                      <a:pt x="331" y="53"/>
                    </a:lnTo>
                    <a:lnTo>
                      <a:pt x="405" y="62"/>
                    </a:lnTo>
                    <a:lnTo>
                      <a:pt x="483" y="71"/>
                    </a:lnTo>
                    <a:lnTo>
                      <a:pt x="581" y="81"/>
                    </a:lnTo>
                    <a:lnTo>
                      <a:pt x="618" y="84"/>
                    </a:lnTo>
                    <a:lnTo>
                      <a:pt x="618" y="85"/>
                    </a:lnTo>
                    <a:lnTo>
                      <a:pt x="601" y="314"/>
                    </a:lnTo>
                    <a:lnTo>
                      <a:pt x="597" y="379"/>
                    </a:lnTo>
                    <a:lnTo>
                      <a:pt x="595" y="384"/>
                    </a:lnTo>
                    <a:lnTo>
                      <a:pt x="522" y="379"/>
                    </a:lnTo>
                    <a:lnTo>
                      <a:pt x="418" y="369"/>
                    </a:lnTo>
                    <a:lnTo>
                      <a:pt x="322" y="358"/>
                    </a:lnTo>
                    <a:lnTo>
                      <a:pt x="224" y="344"/>
                    </a:lnTo>
                    <a:lnTo>
                      <a:pt x="219" y="348"/>
                    </a:lnTo>
                    <a:lnTo>
                      <a:pt x="214" y="380"/>
                    </a:lnTo>
                    <a:lnTo>
                      <a:pt x="210" y="377"/>
                    </a:lnTo>
                    <a:lnTo>
                      <a:pt x="206" y="370"/>
                    </a:lnTo>
                    <a:lnTo>
                      <a:pt x="204" y="362"/>
                    </a:lnTo>
                    <a:lnTo>
                      <a:pt x="199" y="360"/>
                    </a:lnTo>
                    <a:lnTo>
                      <a:pt x="191" y="370"/>
                    </a:lnTo>
                    <a:lnTo>
                      <a:pt x="191" y="374"/>
                    </a:lnTo>
                    <a:lnTo>
                      <a:pt x="181" y="370"/>
                    </a:lnTo>
                    <a:lnTo>
                      <a:pt x="177" y="373"/>
                    </a:lnTo>
                    <a:lnTo>
                      <a:pt x="171" y="369"/>
                    </a:lnTo>
                    <a:lnTo>
                      <a:pt x="162" y="369"/>
                    </a:lnTo>
                    <a:lnTo>
                      <a:pt x="152" y="365"/>
                    </a:lnTo>
                    <a:lnTo>
                      <a:pt x="150" y="367"/>
                    </a:lnTo>
                    <a:lnTo>
                      <a:pt x="145" y="370"/>
                    </a:lnTo>
                    <a:lnTo>
                      <a:pt x="140" y="370"/>
                    </a:lnTo>
                    <a:lnTo>
                      <a:pt x="135" y="369"/>
                    </a:lnTo>
                    <a:lnTo>
                      <a:pt x="124" y="368"/>
                    </a:lnTo>
                    <a:lnTo>
                      <a:pt x="119" y="369"/>
                    </a:lnTo>
                    <a:lnTo>
                      <a:pt x="119" y="374"/>
                    </a:lnTo>
                    <a:lnTo>
                      <a:pt x="117" y="375"/>
                    </a:lnTo>
                    <a:lnTo>
                      <a:pt x="113" y="370"/>
                    </a:lnTo>
                    <a:lnTo>
                      <a:pt x="109" y="365"/>
                    </a:lnTo>
                    <a:lnTo>
                      <a:pt x="111" y="362"/>
                    </a:lnTo>
                    <a:lnTo>
                      <a:pt x="108" y="356"/>
                    </a:lnTo>
                    <a:lnTo>
                      <a:pt x="109" y="351"/>
                    </a:lnTo>
                    <a:lnTo>
                      <a:pt x="107" y="343"/>
                    </a:lnTo>
                    <a:lnTo>
                      <a:pt x="102" y="338"/>
                    </a:lnTo>
                    <a:lnTo>
                      <a:pt x="96" y="340"/>
                    </a:lnTo>
                    <a:lnTo>
                      <a:pt x="92" y="335"/>
                    </a:lnTo>
                    <a:lnTo>
                      <a:pt x="91" y="330"/>
                    </a:lnTo>
                    <a:lnTo>
                      <a:pt x="93" y="324"/>
                    </a:lnTo>
                    <a:lnTo>
                      <a:pt x="93" y="319"/>
                    </a:lnTo>
                    <a:lnTo>
                      <a:pt x="92" y="314"/>
                    </a:lnTo>
                    <a:lnTo>
                      <a:pt x="88" y="309"/>
                    </a:lnTo>
                    <a:lnTo>
                      <a:pt x="84" y="299"/>
                    </a:lnTo>
                    <a:lnTo>
                      <a:pt x="82" y="286"/>
                    </a:lnTo>
                    <a:lnTo>
                      <a:pt x="82" y="276"/>
                    </a:lnTo>
                    <a:lnTo>
                      <a:pt x="78" y="271"/>
                    </a:lnTo>
                    <a:lnTo>
                      <a:pt x="77" y="267"/>
                    </a:lnTo>
                    <a:lnTo>
                      <a:pt x="57" y="277"/>
                    </a:lnTo>
                    <a:lnTo>
                      <a:pt x="52" y="278"/>
                    </a:lnTo>
                    <a:lnTo>
                      <a:pt x="48" y="272"/>
                    </a:lnTo>
                    <a:lnTo>
                      <a:pt x="41" y="270"/>
                    </a:lnTo>
                    <a:lnTo>
                      <a:pt x="43" y="265"/>
                    </a:lnTo>
                    <a:lnTo>
                      <a:pt x="46" y="261"/>
                    </a:lnTo>
                    <a:lnTo>
                      <a:pt x="45" y="255"/>
                    </a:lnTo>
                    <a:lnTo>
                      <a:pt x="48" y="251"/>
                    </a:lnTo>
                    <a:lnTo>
                      <a:pt x="53" y="250"/>
                    </a:lnTo>
                    <a:lnTo>
                      <a:pt x="55" y="240"/>
                    </a:lnTo>
                    <a:lnTo>
                      <a:pt x="52" y="234"/>
                    </a:lnTo>
                    <a:lnTo>
                      <a:pt x="54" y="229"/>
                    </a:lnTo>
                    <a:lnTo>
                      <a:pt x="53" y="226"/>
                    </a:lnTo>
                    <a:lnTo>
                      <a:pt x="57" y="221"/>
                    </a:lnTo>
                    <a:lnTo>
                      <a:pt x="58" y="216"/>
                    </a:lnTo>
                    <a:lnTo>
                      <a:pt x="63" y="206"/>
                    </a:lnTo>
                    <a:lnTo>
                      <a:pt x="68" y="190"/>
                    </a:lnTo>
                    <a:lnTo>
                      <a:pt x="64" y="189"/>
                    </a:lnTo>
                    <a:lnTo>
                      <a:pt x="58" y="189"/>
                    </a:lnTo>
                    <a:lnTo>
                      <a:pt x="53" y="187"/>
                    </a:lnTo>
                    <a:lnTo>
                      <a:pt x="54" y="182"/>
                    </a:lnTo>
                    <a:lnTo>
                      <a:pt x="49" y="182"/>
                    </a:lnTo>
                    <a:lnTo>
                      <a:pt x="46" y="177"/>
                    </a:lnTo>
                    <a:lnTo>
                      <a:pt x="41" y="173"/>
                    </a:lnTo>
                    <a:lnTo>
                      <a:pt x="41" y="168"/>
                    </a:lnTo>
                    <a:lnTo>
                      <a:pt x="41" y="165"/>
                    </a:lnTo>
                    <a:lnTo>
                      <a:pt x="38" y="160"/>
                    </a:lnTo>
                    <a:lnTo>
                      <a:pt x="31" y="150"/>
                    </a:lnTo>
                    <a:lnTo>
                      <a:pt x="30" y="145"/>
                    </a:lnTo>
                    <a:lnTo>
                      <a:pt x="26" y="141"/>
                    </a:lnTo>
                    <a:lnTo>
                      <a:pt x="25" y="136"/>
                    </a:lnTo>
                    <a:lnTo>
                      <a:pt x="18" y="133"/>
                    </a:lnTo>
                    <a:lnTo>
                      <a:pt x="16" y="128"/>
                    </a:lnTo>
                    <a:lnTo>
                      <a:pt x="7" y="117"/>
                    </a:lnTo>
                    <a:lnTo>
                      <a:pt x="14" y="117"/>
                    </a:lnTo>
                    <a:lnTo>
                      <a:pt x="10" y="112"/>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5" name="Freeform 13"/>
              <p:cNvSpPr>
                <a:spLocks/>
              </p:cNvSpPr>
              <p:nvPr/>
            </p:nvSpPr>
            <p:spPr bwMode="auto">
              <a:xfrm>
                <a:off x="1404" y="935"/>
                <a:ext cx="855" cy="531"/>
              </a:xfrm>
              <a:custGeom>
                <a:avLst/>
                <a:gdLst/>
                <a:ahLst/>
                <a:cxnLst>
                  <a:cxn ang="0">
                    <a:pos x="13" y="107"/>
                  </a:cxn>
                  <a:cxn ang="0">
                    <a:pos x="7" y="92"/>
                  </a:cxn>
                  <a:cxn ang="0">
                    <a:pos x="0" y="75"/>
                  </a:cxn>
                  <a:cxn ang="0">
                    <a:pos x="15" y="0"/>
                  </a:cxn>
                  <a:cxn ang="0">
                    <a:pos x="218" y="37"/>
                  </a:cxn>
                  <a:cxn ang="0">
                    <a:pos x="405" y="62"/>
                  </a:cxn>
                  <a:cxn ang="0">
                    <a:pos x="581" y="81"/>
                  </a:cxn>
                  <a:cxn ang="0">
                    <a:pos x="618" y="85"/>
                  </a:cxn>
                  <a:cxn ang="0">
                    <a:pos x="597" y="379"/>
                  </a:cxn>
                  <a:cxn ang="0">
                    <a:pos x="522" y="379"/>
                  </a:cxn>
                  <a:cxn ang="0">
                    <a:pos x="322" y="358"/>
                  </a:cxn>
                  <a:cxn ang="0">
                    <a:pos x="219" y="348"/>
                  </a:cxn>
                  <a:cxn ang="0">
                    <a:pos x="210" y="377"/>
                  </a:cxn>
                  <a:cxn ang="0">
                    <a:pos x="204" y="362"/>
                  </a:cxn>
                  <a:cxn ang="0">
                    <a:pos x="191" y="370"/>
                  </a:cxn>
                  <a:cxn ang="0">
                    <a:pos x="181" y="370"/>
                  </a:cxn>
                  <a:cxn ang="0">
                    <a:pos x="171" y="369"/>
                  </a:cxn>
                  <a:cxn ang="0">
                    <a:pos x="152" y="365"/>
                  </a:cxn>
                  <a:cxn ang="0">
                    <a:pos x="145" y="370"/>
                  </a:cxn>
                  <a:cxn ang="0">
                    <a:pos x="135" y="369"/>
                  </a:cxn>
                  <a:cxn ang="0">
                    <a:pos x="119" y="369"/>
                  </a:cxn>
                  <a:cxn ang="0">
                    <a:pos x="117" y="375"/>
                  </a:cxn>
                  <a:cxn ang="0">
                    <a:pos x="109" y="365"/>
                  </a:cxn>
                  <a:cxn ang="0">
                    <a:pos x="108" y="356"/>
                  </a:cxn>
                  <a:cxn ang="0">
                    <a:pos x="107" y="343"/>
                  </a:cxn>
                  <a:cxn ang="0">
                    <a:pos x="96" y="340"/>
                  </a:cxn>
                  <a:cxn ang="0">
                    <a:pos x="91" y="330"/>
                  </a:cxn>
                  <a:cxn ang="0">
                    <a:pos x="93" y="319"/>
                  </a:cxn>
                  <a:cxn ang="0">
                    <a:pos x="88" y="309"/>
                  </a:cxn>
                  <a:cxn ang="0">
                    <a:pos x="82" y="286"/>
                  </a:cxn>
                  <a:cxn ang="0">
                    <a:pos x="78" y="271"/>
                  </a:cxn>
                  <a:cxn ang="0">
                    <a:pos x="57" y="277"/>
                  </a:cxn>
                  <a:cxn ang="0">
                    <a:pos x="48" y="272"/>
                  </a:cxn>
                  <a:cxn ang="0">
                    <a:pos x="43" y="265"/>
                  </a:cxn>
                  <a:cxn ang="0">
                    <a:pos x="45" y="255"/>
                  </a:cxn>
                  <a:cxn ang="0">
                    <a:pos x="53" y="250"/>
                  </a:cxn>
                  <a:cxn ang="0">
                    <a:pos x="52" y="234"/>
                  </a:cxn>
                  <a:cxn ang="0">
                    <a:pos x="53" y="226"/>
                  </a:cxn>
                  <a:cxn ang="0">
                    <a:pos x="58" y="216"/>
                  </a:cxn>
                  <a:cxn ang="0">
                    <a:pos x="68" y="190"/>
                  </a:cxn>
                  <a:cxn ang="0">
                    <a:pos x="58" y="189"/>
                  </a:cxn>
                  <a:cxn ang="0">
                    <a:pos x="54" y="182"/>
                  </a:cxn>
                  <a:cxn ang="0">
                    <a:pos x="46" y="177"/>
                  </a:cxn>
                  <a:cxn ang="0">
                    <a:pos x="41" y="168"/>
                  </a:cxn>
                  <a:cxn ang="0">
                    <a:pos x="38" y="160"/>
                  </a:cxn>
                  <a:cxn ang="0">
                    <a:pos x="30" y="145"/>
                  </a:cxn>
                  <a:cxn ang="0">
                    <a:pos x="25" y="136"/>
                  </a:cxn>
                  <a:cxn ang="0">
                    <a:pos x="16" y="128"/>
                  </a:cxn>
                  <a:cxn ang="0">
                    <a:pos x="14" y="117"/>
                  </a:cxn>
                </a:cxnLst>
                <a:rect l="0" t="0" r="r" b="b"/>
                <a:pathLst>
                  <a:path w="618" h="384">
                    <a:moveTo>
                      <a:pt x="10" y="112"/>
                    </a:moveTo>
                    <a:lnTo>
                      <a:pt x="13" y="107"/>
                    </a:lnTo>
                    <a:lnTo>
                      <a:pt x="11" y="102"/>
                    </a:lnTo>
                    <a:lnTo>
                      <a:pt x="7" y="92"/>
                    </a:lnTo>
                    <a:lnTo>
                      <a:pt x="7" y="90"/>
                    </a:lnTo>
                    <a:lnTo>
                      <a:pt x="0" y="75"/>
                    </a:lnTo>
                    <a:lnTo>
                      <a:pt x="14" y="3"/>
                    </a:lnTo>
                    <a:lnTo>
                      <a:pt x="15" y="0"/>
                    </a:lnTo>
                    <a:lnTo>
                      <a:pt x="88" y="16"/>
                    </a:lnTo>
                    <a:lnTo>
                      <a:pt x="218" y="37"/>
                    </a:lnTo>
                    <a:lnTo>
                      <a:pt x="331" y="53"/>
                    </a:lnTo>
                    <a:lnTo>
                      <a:pt x="405" y="62"/>
                    </a:lnTo>
                    <a:lnTo>
                      <a:pt x="483" y="71"/>
                    </a:lnTo>
                    <a:lnTo>
                      <a:pt x="581" y="81"/>
                    </a:lnTo>
                    <a:lnTo>
                      <a:pt x="618" y="84"/>
                    </a:lnTo>
                    <a:lnTo>
                      <a:pt x="618" y="85"/>
                    </a:lnTo>
                    <a:lnTo>
                      <a:pt x="601" y="314"/>
                    </a:lnTo>
                    <a:lnTo>
                      <a:pt x="597" y="379"/>
                    </a:lnTo>
                    <a:lnTo>
                      <a:pt x="595" y="384"/>
                    </a:lnTo>
                    <a:lnTo>
                      <a:pt x="522" y="379"/>
                    </a:lnTo>
                    <a:lnTo>
                      <a:pt x="418" y="369"/>
                    </a:lnTo>
                    <a:lnTo>
                      <a:pt x="322" y="358"/>
                    </a:lnTo>
                    <a:lnTo>
                      <a:pt x="224" y="344"/>
                    </a:lnTo>
                    <a:lnTo>
                      <a:pt x="219" y="348"/>
                    </a:lnTo>
                    <a:lnTo>
                      <a:pt x="214" y="380"/>
                    </a:lnTo>
                    <a:lnTo>
                      <a:pt x="210" y="377"/>
                    </a:lnTo>
                    <a:lnTo>
                      <a:pt x="206" y="370"/>
                    </a:lnTo>
                    <a:lnTo>
                      <a:pt x="204" y="362"/>
                    </a:lnTo>
                    <a:lnTo>
                      <a:pt x="199" y="360"/>
                    </a:lnTo>
                    <a:lnTo>
                      <a:pt x="191" y="370"/>
                    </a:lnTo>
                    <a:lnTo>
                      <a:pt x="191" y="374"/>
                    </a:lnTo>
                    <a:lnTo>
                      <a:pt x="181" y="370"/>
                    </a:lnTo>
                    <a:lnTo>
                      <a:pt x="177" y="373"/>
                    </a:lnTo>
                    <a:lnTo>
                      <a:pt x="171" y="369"/>
                    </a:lnTo>
                    <a:lnTo>
                      <a:pt x="162" y="369"/>
                    </a:lnTo>
                    <a:lnTo>
                      <a:pt x="152" y="365"/>
                    </a:lnTo>
                    <a:lnTo>
                      <a:pt x="150" y="367"/>
                    </a:lnTo>
                    <a:lnTo>
                      <a:pt x="145" y="370"/>
                    </a:lnTo>
                    <a:lnTo>
                      <a:pt x="140" y="370"/>
                    </a:lnTo>
                    <a:lnTo>
                      <a:pt x="135" y="369"/>
                    </a:lnTo>
                    <a:lnTo>
                      <a:pt x="124" y="368"/>
                    </a:lnTo>
                    <a:lnTo>
                      <a:pt x="119" y="369"/>
                    </a:lnTo>
                    <a:lnTo>
                      <a:pt x="119" y="374"/>
                    </a:lnTo>
                    <a:lnTo>
                      <a:pt x="117" y="375"/>
                    </a:lnTo>
                    <a:lnTo>
                      <a:pt x="113" y="370"/>
                    </a:lnTo>
                    <a:lnTo>
                      <a:pt x="109" y="365"/>
                    </a:lnTo>
                    <a:lnTo>
                      <a:pt x="111" y="362"/>
                    </a:lnTo>
                    <a:lnTo>
                      <a:pt x="108" y="356"/>
                    </a:lnTo>
                    <a:lnTo>
                      <a:pt x="109" y="351"/>
                    </a:lnTo>
                    <a:lnTo>
                      <a:pt x="107" y="343"/>
                    </a:lnTo>
                    <a:lnTo>
                      <a:pt x="102" y="338"/>
                    </a:lnTo>
                    <a:lnTo>
                      <a:pt x="96" y="340"/>
                    </a:lnTo>
                    <a:lnTo>
                      <a:pt x="92" y="335"/>
                    </a:lnTo>
                    <a:lnTo>
                      <a:pt x="91" y="330"/>
                    </a:lnTo>
                    <a:lnTo>
                      <a:pt x="93" y="324"/>
                    </a:lnTo>
                    <a:lnTo>
                      <a:pt x="93" y="319"/>
                    </a:lnTo>
                    <a:lnTo>
                      <a:pt x="92" y="314"/>
                    </a:lnTo>
                    <a:lnTo>
                      <a:pt x="88" y="309"/>
                    </a:lnTo>
                    <a:lnTo>
                      <a:pt x="84" y="299"/>
                    </a:lnTo>
                    <a:lnTo>
                      <a:pt x="82" y="286"/>
                    </a:lnTo>
                    <a:lnTo>
                      <a:pt x="82" y="276"/>
                    </a:lnTo>
                    <a:lnTo>
                      <a:pt x="78" y="271"/>
                    </a:lnTo>
                    <a:lnTo>
                      <a:pt x="77" y="267"/>
                    </a:lnTo>
                    <a:lnTo>
                      <a:pt x="57" y="277"/>
                    </a:lnTo>
                    <a:lnTo>
                      <a:pt x="52" y="278"/>
                    </a:lnTo>
                    <a:lnTo>
                      <a:pt x="48" y="272"/>
                    </a:lnTo>
                    <a:lnTo>
                      <a:pt x="41" y="270"/>
                    </a:lnTo>
                    <a:lnTo>
                      <a:pt x="43" y="265"/>
                    </a:lnTo>
                    <a:lnTo>
                      <a:pt x="46" y="261"/>
                    </a:lnTo>
                    <a:lnTo>
                      <a:pt x="45" y="255"/>
                    </a:lnTo>
                    <a:lnTo>
                      <a:pt x="48" y="251"/>
                    </a:lnTo>
                    <a:lnTo>
                      <a:pt x="53" y="250"/>
                    </a:lnTo>
                    <a:lnTo>
                      <a:pt x="55" y="240"/>
                    </a:lnTo>
                    <a:lnTo>
                      <a:pt x="52" y="234"/>
                    </a:lnTo>
                    <a:lnTo>
                      <a:pt x="54" y="229"/>
                    </a:lnTo>
                    <a:lnTo>
                      <a:pt x="53" y="226"/>
                    </a:lnTo>
                    <a:lnTo>
                      <a:pt x="57" y="221"/>
                    </a:lnTo>
                    <a:lnTo>
                      <a:pt x="58" y="216"/>
                    </a:lnTo>
                    <a:lnTo>
                      <a:pt x="63" y="206"/>
                    </a:lnTo>
                    <a:lnTo>
                      <a:pt x="68" y="190"/>
                    </a:lnTo>
                    <a:lnTo>
                      <a:pt x="64" y="189"/>
                    </a:lnTo>
                    <a:lnTo>
                      <a:pt x="58" y="189"/>
                    </a:lnTo>
                    <a:lnTo>
                      <a:pt x="53" y="187"/>
                    </a:lnTo>
                    <a:lnTo>
                      <a:pt x="54" y="182"/>
                    </a:lnTo>
                    <a:lnTo>
                      <a:pt x="49" y="182"/>
                    </a:lnTo>
                    <a:lnTo>
                      <a:pt x="46" y="177"/>
                    </a:lnTo>
                    <a:lnTo>
                      <a:pt x="41" y="173"/>
                    </a:lnTo>
                    <a:lnTo>
                      <a:pt x="41" y="168"/>
                    </a:lnTo>
                    <a:lnTo>
                      <a:pt x="41" y="165"/>
                    </a:lnTo>
                    <a:lnTo>
                      <a:pt x="38" y="160"/>
                    </a:lnTo>
                    <a:lnTo>
                      <a:pt x="31" y="150"/>
                    </a:lnTo>
                    <a:lnTo>
                      <a:pt x="30" y="145"/>
                    </a:lnTo>
                    <a:lnTo>
                      <a:pt x="26" y="141"/>
                    </a:lnTo>
                    <a:lnTo>
                      <a:pt x="25" y="136"/>
                    </a:lnTo>
                    <a:lnTo>
                      <a:pt x="18" y="133"/>
                    </a:lnTo>
                    <a:lnTo>
                      <a:pt x="16" y="128"/>
                    </a:lnTo>
                    <a:lnTo>
                      <a:pt x="7" y="117"/>
                    </a:lnTo>
                    <a:lnTo>
                      <a:pt x="14" y="117"/>
                    </a:lnTo>
                    <a:lnTo>
                      <a:pt x="10" y="11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6" name="Freeform 14"/>
              <p:cNvSpPr>
                <a:spLocks/>
              </p:cNvSpPr>
              <p:nvPr/>
            </p:nvSpPr>
            <p:spPr bwMode="auto">
              <a:xfrm>
                <a:off x="1646" y="1411"/>
                <a:ext cx="581" cy="478"/>
              </a:xfrm>
              <a:custGeom>
                <a:avLst/>
                <a:gdLst/>
                <a:ahLst/>
                <a:cxnLst>
                  <a:cxn ang="0">
                    <a:pos x="11" y="225"/>
                  </a:cxn>
                  <a:cxn ang="0">
                    <a:pos x="39" y="36"/>
                  </a:cxn>
                  <a:cxn ang="0">
                    <a:pos x="44" y="4"/>
                  </a:cxn>
                  <a:cxn ang="0">
                    <a:pos x="49" y="0"/>
                  </a:cxn>
                  <a:cxn ang="0">
                    <a:pos x="147" y="14"/>
                  </a:cxn>
                  <a:cxn ang="0">
                    <a:pos x="243" y="25"/>
                  </a:cxn>
                  <a:cxn ang="0">
                    <a:pos x="347" y="35"/>
                  </a:cxn>
                  <a:cxn ang="0">
                    <a:pos x="420" y="40"/>
                  </a:cxn>
                  <a:cxn ang="0">
                    <a:pos x="409" y="192"/>
                  </a:cxn>
                  <a:cxn ang="0">
                    <a:pos x="399" y="345"/>
                  </a:cxn>
                  <a:cxn ang="0">
                    <a:pos x="309" y="338"/>
                  </a:cxn>
                  <a:cxn ang="0">
                    <a:pos x="260" y="333"/>
                  </a:cxn>
                  <a:cxn ang="0">
                    <a:pos x="168" y="323"/>
                  </a:cxn>
                  <a:cxn ang="0">
                    <a:pos x="114" y="317"/>
                  </a:cxn>
                  <a:cxn ang="0">
                    <a:pos x="0" y="302"/>
                  </a:cxn>
                  <a:cxn ang="0">
                    <a:pos x="11" y="225"/>
                  </a:cxn>
                </a:cxnLst>
                <a:rect l="0" t="0" r="r" b="b"/>
                <a:pathLst>
                  <a:path w="420" h="345">
                    <a:moveTo>
                      <a:pt x="11" y="225"/>
                    </a:moveTo>
                    <a:lnTo>
                      <a:pt x="39" y="36"/>
                    </a:lnTo>
                    <a:lnTo>
                      <a:pt x="44" y="4"/>
                    </a:lnTo>
                    <a:lnTo>
                      <a:pt x="49" y="0"/>
                    </a:lnTo>
                    <a:lnTo>
                      <a:pt x="147" y="14"/>
                    </a:lnTo>
                    <a:lnTo>
                      <a:pt x="243" y="25"/>
                    </a:lnTo>
                    <a:lnTo>
                      <a:pt x="347" y="35"/>
                    </a:lnTo>
                    <a:lnTo>
                      <a:pt x="420" y="40"/>
                    </a:lnTo>
                    <a:lnTo>
                      <a:pt x="409" y="192"/>
                    </a:lnTo>
                    <a:lnTo>
                      <a:pt x="399" y="345"/>
                    </a:lnTo>
                    <a:lnTo>
                      <a:pt x="309" y="338"/>
                    </a:lnTo>
                    <a:lnTo>
                      <a:pt x="260" y="333"/>
                    </a:lnTo>
                    <a:lnTo>
                      <a:pt x="168" y="323"/>
                    </a:lnTo>
                    <a:lnTo>
                      <a:pt x="114" y="317"/>
                    </a:lnTo>
                    <a:lnTo>
                      <a:pt x="0" y="302"/>
                    </a:lnTo>
                    <a:lnTo>
                      <a:pt x="11" y="225"/>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7" name="Freeform 15"/>
              <p:cNvSpPr>
                <a:spLocks/>
              </p:cNvSpPr>
              <p:nvPr/>
            </p:nvSpPr>
            <p:spPr bwMode="auto">
              <a:xfrm>
                <a:off x="1646" y="1411"/>
                <a:ext cx="581" cy="478"/>
              </a:xfrm>
              <a:custGeom>
                <a:avLst/>
                <a:gdLst/>
                <a:ahLst/>
                <a:cxnLst>
                  <a:cxn ang="0">
                    <a:pos x="11" y="225"/>
                  </a:cxn>
                  <a:cxn ang="0">
                    <a:pos x="39" y="36"/>
                  </a:cxn>
                  <a:cxn ang="0">
                    <a:pos x="44" y="4"/>
                  </a:cxn>
                  <a:cxn ang="0">
                    <a:pos x="49" y="0"/>
                  </a:cxn>
                  <a:cxn ang="0">
                    <a:pos x="147" y="14"/>
                  </a:cxn>
                  <a:cxn ang="0">
                    <a:pos x="243" y="25"/>
                  </a:cxn>
                  <a:cxn ang="0">
                    <a:pos x="347" y="35"/>
                  </a:cxn>
                  <a:cxn ang="0">
                    <a:pos x="420" y="40"/>
                  </a:cxn>
                  <a:cxn ang="0">
                    <a:pos x="409" y="192"/>
                  </a:cxn>
                  <a:cxn ang="0">
                    <a:pos x="399" y="345"/>
                  </a:cxn>
                  <a:cxn ang="0">
                    <a:pos x="309" y="338"/>
                  </a:cxn>
                  <a:cxn ang="0">
                    <a:pos x="260" y="333"/>
                  </a:cxn>
                  <a:cxn ang="0">
                    <a:pos x="168" y="323"/>
                  </a:cxn>
                  <a:cxn ang="0">
                    <a:pos x="114" y="317"/>
                  </a:cxn>
                  <a:cxn ang="0">
                    <a:pos x="0" y="302"/>
                  </a:cxn>
                  <a:cxn ang="0">
                    <a:pos x="11" y="225"/>
                  </a:cxn>
                </a:cxnLst>
                <a:rect l="0" t="0" r="r" b="b"/>
                <a:pathLst>
                  <a:path w="420" h="345">
                    <a:moveTo>
                      <a:pt x="11" y="225"/>
                    </a:moveTo>
                    <a:lnTo>
                      <a:pt x="39" y="36"/>
                    </a:lnTo>
                    <a:lnTo>
                      <a:pt x="44" y="4"/>
                    </a:lnTo>
                    <a:lnTo>
                      <a:pt x="49" y="0"/>
                    </a:lnTo>
                    <a:lnTo>
                      <a:pt x="147" y="14"/>
                    </a:lnTo>
                    <a:lnTo>
                      <a:pt x="243" y="25"/>
                    </a:lnTo>
                    <a:lnTo>
                      <a:pt x="347" y="35"/>
                    </a:lnTo>
                    <a:lnTo>
                      <a:pt x="420" y="40"/>
                    </a:lnTo>
                    <a:lnTo>
                      <a:pt x="409" y="192"/>
                    </a:lnTo>
                    <a:lnTo>
                      <a:pt x="399" y="345"/>
                    </a:lnTo>
                    <a:lnTo>
                      <a:pt x="309" y="338"/>
                    </a:lnTo>
                    <a:lnTo>
                      <a:pt x="260" y="333"/>
                    </a:lnTo>
                    <a:lnTo>
                      <a:pt x="168" y="323"/>
                    </a:lnTo>
                    <a:lnTo>
                      <a:pt x="114" y="317"/>
                    </a:lnTo>
                    <a:lnTo>
                      <a:pt x="0" y="302"/>
                    </a:lnTo>
                    <a:lnTo>
                      <a:pt x="11" y="225"/>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8" name="Freeform 16"/>
              <p:cNvSpPr>
                <a:spLocks/>
              </p:cNvSpPr>
              <p:nvPr/>
            </p:nvSpPr>
            <p:spPr bwMode="auto">
              <a:xfrm>
                <a:off x="1675" y="2271"/>
                <a:ext cx="571" cy="603"/>
              </a:xfrm>
              <a:custGeom>
                <a:avLst/>
                <a:gdLst/>
                <a:ahLst/>
                <a:cxnLst>
                  <a:cxn ang="0">
                    <a:pos x="0" y="429"/>
                  </a:cxn>
                  <a:cxn ang="0">
                    <a:pos x="0" y="427"/>
                  </a:cxn>
                  <a:cxn ang="0">
                    <a:pos x="54" y="0"/>
                  </a:cxn>
                  <a:cxn ang="0">
                    <a:pos x="154" y="12"/>
                  </a:cxn>
                  <a:cxn ang="0">
                    <a:pos x="242" y="20"/>
                  </a:cxn>
                  <a:cxn ang="0">
                    <a:pos x="349" y="29"/>
                  </a:cxn>
                  <a:cxn ang="0">
                    <a:pos x="417" y="34"/>
                  </a:cxn>
                  <a:cxn ang="0">
                    <a:pos x="414" y="72"/>
                  </a:cxn>
                  <a:cxn ang="0">
                    <a:pos x="412" y="73"/>
                  </a:cxn>
                  <a:cxn ang="0">
                    <a:pos x="410" y="78"/>
                  </a:cxn>
                  <a:cxn ang="0">
                    <a:pos x="400" y="262"/>
                  </a:cxn>
                  <a:cxn ang="0">
                    <a:pos x="394" y="331"/>
                  </a:cxn>
                  <a:cxn ang="0">
                    <a:pos x="389" y="410"/>
                  </a:cxn>
                  <a:cxn ang="0">
                    <a:pos x="384" y="416"/>
                  </a:cxn>
                  <a:cxn ang="0">
                    <a:pos x="381" y="416"/>
                  </a:cxn>
                  <a:cxn ang="0">
                    <a:pos x="326" y="412"/>
                  </a:cxn>
                  <a:cxn ang="0">
                    <a:pos x="269" y="407"/>
                  </a:cxn>
                  <a:cxn ang="0">
                    <a:pos x="206" y="402"/>
                  </a:cxn>
                  <a:cxn ang="0">
                    <a:pos x="159" y="397"/>
                  </a:cxn>
                  <a:cxn ang="0">
                    <a:pos x="159" y="399"/>
                  </a:cxn>
                  <a:cxn ang="0">
                    <a:pos x="161" y="408"/>
                  </a:cxn>
                  <a:cxn ang="0">
                    <a:pos x="164" y="412"/>
                  </a:cxn>
                  <a:cxn ang="0">
                    <a:pos x="164" y="414"/>
                  </a:cxn>
                  <a:cxn ang="0">
                    <a:pos x="164" y="414"/>
                  </a:cxn>
                  <a:cxn ang="0">
                    <a:pos x="59" y="403"/>
                  </a:cxn>
                  <a:cxn ang="0">
                    <a:pos x="57" y="409"/>
                  </a:cxn>
                  <a:cxn ang="0">
                    <a:pos x="54" y="434"/>
                  </a:cxn>
                  <a:cxn ang="0">
                    <a:pos x="49" y="436"/>
                  </a:cxn>
                  <a:cxn ang="0">
                    <a:pos x="0" y="429"/>
                  </a:cxn>
                </a:cxnLst>
                <a:rect l="0" t="0" r="r" b="b"/>
                <a:pathLst>
                  <a:path w="417" h="436">
                    <a:moveTo>
                      <a:pt x="0" y="429"/>
                    </a:moveTo>
                    <a:lnTo>
                      <a:pt x="0" y="427"/>
                    </a:lnTo>
                    <a:lnTo>
                      <a:pt x="54" y="0"/>
                    </a:lnTo>
                    <a:lnTo>
                      <a:pt x="154" y="12"/>
                    </a:lnTo>
                    <a:lnTo>
                      <a:pt x="242" y="20"/>
                    </a:lnTo>
                    <a:lnTo>
                      <a:pt x="349" y="29"/>
                    </a:lnTo>
                    <a:lnTo>
                      <a:pt x="417" y="34"/>
                    </a:lnTo>
                    <a:lnTo>
                      <a:pt x="414" y="72"/>
                    </a:lnTo>
                    <a:lnTo>
                      <a:pt x="412" y="73"/>
                    </a:lnTo>
                    <a:lnTo>
                      <a:pt x="410" y="78"/>
                    </a:lnTo>
                    <a:lnTo>
                      <a:pt x="400" y="262"/>
                    </a:lnTo>
                    <a:lnTo>
                      <a:pt x="394" y="331"/>
                    </a:lnTo>
                    <a:lnTo>
                      <a:pt x="389" y="410"/>
                    </a:lnTo>
                    <a:lnTo>
                      <a:pt x="384" y="416"/>
                    </a:lnTo>
                    <a:lnTo>
                      <a:pt x="381" y="416"/>
                    </a:lnTo>
                    <a:lnTo>
                      <a:pt x="326" y="412"/>
                    </a:lnTo>
                    <a:lnTo>
                      <a:pt x="269" y="407"/>
                    </a:lnTo>
                    <a:lnTo>
                      <a:pt x="206" y="402"/>
                    </a:lnTo>
                    <a:lnTo>
                      <a:pt x="159" y="397"/>
                    </a:lnTo>
                    <a:lnTo>
                      <a:pt x="159" y="399"/>
                    </a:lnTo>
                    <a:lnTo>
                      <a:pt x="161" y="408"/>
                    </a:lnTo>
                    <a:lnTo>
                      <a:pt x="164" y="412"/>
                    </a:lnTo>
                    <a:lnTo>
                      <a:pt x="164" y="414"/>
                    </a:lnTo>
                    <a:lnTo>
                      <a:pt x="164" y="414"/>
                    </a:lnTo>
                    <a:lnTo>
                      <a:pt x="59" y="403"/>
                    </a:lnTo>
                    <a:lnTo>
                      <a:pt x="57" y="409"/>
                    </a:lnTo>
                    <a:lnTo>
                      <a:pt x="54" y="434"/>
                    </a:lnTo>
                    <a:lnTo>
                      <a:pt x="49" y="436"/>
                    </a:lnTo>
                    <a:lnTo>
                      <a:pt x="0" y="429"/>
                    </a:lnTo>
                    <a:close/>
                  </a:path>
                </a:pathLst>
              </a:custGeom>
              <a:solidFill>
                <a:srgbClr val="EEECE1">
                  <a:lumMod val="90000"/>
                </a:srgb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9" name="Freeform 17"/>
              <p:cNvSpPr>
                <a:spLocks/>
              </p:cNvSpPr>
              <p:nvPr/>
            </p:nvSpPr>
            <p:spPr bwMode="auto">
              <a:xfrm>
                <a:off x="1675" y="2271"/>
                <a:ext cx="571" cy="603"/>
              </a:xfrm>
              <a:custGeom>
                <a:avLst/>
                <a:gdLst/>
                <a:ahLst/>
                <a:cxnLst>
                  <a:cxn ang="0">
                    <a:pos x="0" y="429"/>
                  </a:cxn>
                  <a:cxn ang="0">
                    <a:pos x="0" y="427"/>
                  </a:cxn>
                  <a:cxn ang="0">
                    <a:pos x="54" y="0"/>
                  </a:cxn>
                  <a:cxn ang="0">
                    <a:pos x="154" y="12"/>
                  </a:cxn>
                  <a:cxn ang="0">
                    <a:pos x="242" y="20"/>
                  </a:cxn>
                  <a:cxn ang="0">
                    <a:pos x="349" y="29"/>
                  </a:cxn>
                  <a:cxn ang="0">
                    <a:pos x="417" y="34"/>
                  </a:cxn>
                  <a:cxn ang="0">
                    <a:pos x="414" y="72"/>
                  </a:cxn>
                  <a:cxn ang="0">
                    <a:pos x="412" y="73"/>
                  </a:cxn>
                  <a:cxn ang="0">
                    <a:pos x="410" y="78"/>
                  </a:cxn>
                  <a:cxn ang="0">
                    <a:pos x="400" y="262"/>
                  </a:cxn>
                  <a:cxn ang="0">
                    <a:pos x="394" y="331"/>
                  </a:cxn>
                  <a:cxn ang="0">
                    <a:pos x="389" y="410"/>
                  </a:cxn>
                  <a:cxn ang="0">
                    <a:pos x="384" y="416"/>
                  </a:cxn>
                  <a:cxn ang="0">
                    <a:pos x="381" y="416"/>
                  </a:cxn>
                  <a:cxn ang="0">
                    <a:pos x="326" y="412"/>
                  </a:cxn>
                  <a:cxn ang="0">
                    <a:pos x="269" y="407"/>
                  </a:cxn>
                  <a:cxn ang="0">
                    <a:pos x="206" y="402"/>
                  </a:cxn>
                  <a:cxn ang="0">
                    <a:pos x="159" y="397"/>
                  </a:cxn>
                  <a:cxn ang="0">
                    <a:pos x="159" y="399"/>
                  </a:cxn>
                  <a:cxn ang="0">
                    <a:pos x="161" y="408"/>
                  </a:cxn>
                  <a:cxn ang="0">
                    <a:pos x="164" y="412"/>
                  </a:cxn>
                  <a:cxn ang="0">
                    <a:pos x="164" y="414"/>
                  </a:cxn>
                  <a:cxn ang="0">
                    <a:pos x="164" y="414"/>
                  </a:cxn>
                  <a:cxn ang="0">
                    <a:pos x="59" y="403"/>
                  </a:cxn>
                  <a:cxn ang="0">
                    <a:pos x="57" y="409"/>
                  </a:cxn>
                  <a:cxn ang="0">
                    <a:pos x="54" y="434"/>
                  </a:cxn>
                  <a:cxn ang="0">
                    <a:pos x="49" y="436"/>
                  </a:cxn>
                  <a:cxn ang="0">
                    <a:pos x="0" y="429"/>
                  </a:cxn>
                </a:cxnLst>
                <a:rect l="0" t="0" r="r" b="b"/>
                <a:pathLst>
                  <a:path w="417" h="436">
                    <a:moveTo>
                      <a:pt x="0" y="429"/>
                    </a:moveTo>
                    <a:lnTo>
                      <a:pt x="0" y="427"/>
                    </a:lnTo>
                    <a:lnTo>
                      <a:pt x="54" y="0"/>
                    </a:lnTo>
                    <a:lnTo>
                      <a:pt x="154" y="12"/>
                    </a:lnTo>
                    <a:lnTo>
                      <a:pt x="242" y="20"/>
                    </a:lnTo>
                    <a:lnTo>
                      <a:pt x="349" y="29"/>
                    </a:lnTo>
                    <a:lnTo>
                      <a:pt x="417" y="34"/>
                    </a:lnTo>
                    <a:lnTo>
                      <a:pt x="414" y="72"/>
                    </a:lnTo>
                    <a:lnTo>
                      <a:pt x="412" y="73"/>
                    </a:lnTo>
                    <a:lnTo>
                      <a:pt x="410" y="78"/>
                    </a:lnTo>
                    <a:lnTo>
                      <a:pt x="400" y="262"/>
                    </a:lnTo>
                    <a:lnTo>
                      <a:pt x="394" y="331"/>
                    </a:lnTo>
                    <a:lnTo>
                      <a:pt x="389" y="410"/>
                    </a:lnTo>
                    <a:lnTo>
                      <a:pt x="384" y="416"/>
                    </a:lnTo>
                    <a:lnTo>
                      <a:pt x="381" y="416"/>
                    </a:lnTo>
                    <a:lnTo>
                      <a:pt x="326" y="412"/>
                    </a:lnTo>
                    <a:lnTo>
                      <a:pt x="269" y="407"/>
                    </a:lnTo>
                    <a:lnTo>
                      <a:pt x="206" y="402"/>
                    </a:lnTo>
                    <a:lnTo>
                      <a:pt x="159" y="397"/>
                    </a:lnTo>
                    <a:lnTo>
                      <a:pt x="159" y="399"/>
                    </a:lnTo>
                    <a:lnTo>
                      <a:pt x="161" y="408"/>
                    </a:lnTo>
                    <a:lnTo>
                      <a:pt x="164" y="412"/>
                    </a:lnTo>
                    <a:lnTo>
                      <a:pt x="164" y="414"/>
                    </a:lnTo>
                    <a:lnTo>
                      <a:pt x="164" y="414"/>
                    </a:lnTo>
                    <a:lnTo>
                      <a:pt x="59" y="403"/>
                    </a:lnTo>
                    <a:lnTo>
                      <a:pt x="57" y="409"/>
                    </a:lnTo>
                    <a:lnTo>
                      <a:pt x="54" y="434"/>
                    </a:lnTo>
                    <a:lnTo>
                      <a:pt x="49" y="436"/>
                    </a:lnTo>
                    <a:lnTo>
                      <a:pt x="0" y="429"/>
                    </a:lnTo>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70" name="Freeform 18"/>
              <p:cNvSpPr>
                <a:spLocks/>
              </p:cNvSpPr>
              <p:nvPr/>
            </p:nvSpPr>
            <p:spPr bwMode="auto">
              <a:xfrm>
                <a:off x="1750" y="1850"/>
                <a:ext cx="607" cy="473"/>
              </a:xfrm>
              <a:custGeom>
                <a:avLst/>
                <a:gdLst/>
                <a:ahLst/>
                <a:cxnLst>
                  <a:cxn ang="0">
                    <a:pos x="0" y="304"/>
                  </a:cxn>
                  <a:cxn ang="0">
                    <a:pos x="39" y="0"/>
                  </a:cxn>
                  <a:cxn ang="0">
                    <a:pos x="93" y="6"/>
                  </a:cxn>
                  <a:cxn ang="0">
                    <a:pos x="185" y="16"/>
                  </a:cxn>
                  <a:cxn ang="0">
                    <a:pos x="234" y="21"/>
                  </a:cxn>
                  <a:cxn ang="0">
                    <a:pos x="324" y="28"/>
                  </a:cxn>
                  <a:cxn ang="0">
                    <a:pos x="375" y="31"/>
                  </a:cxn>
                  <a:cxn ang="0">
                    <a:pos x="432" y="35"/>
                  </a:cxn>
                  <a:cxn ang="0">
                    <a:pos x="437" y="38"/>
                  </a:cxn>
                  <a:cxn ang="0">
                    <a:pos x="433" y="112"/>
                  </a:cxn>
                  <a:cxn ang="0">
                    <a:pos x="422" y="342"/>
                  </a:cxn>
                  <a:cxn ang="0">
                    <a:pos x="363" y="338"/>
                  </a:cxn>
                  <a:cxn ang="0">
                    <a:pos x="295" y="333"/>
                  </a:cxn>
                  <a:cxn ang="0">
                    <a:pos x="188" y="324"/>
                  </a:cxn>
                  <a:cxn ang="0">
                    <a:pos x="100" y="316"/>
                  </a:cxn>
                  <a:cxn ang="0">
                    <a:pos x="0" y="304"/>
                  </a:cxn>
                </a:cxnLst>
                <a:rect l="0" t="0" r="r" b="b"/>
                <a:pathLst>
                  <a:path w="437" h="342">
                    <a:moveTo>
                      <a:pt x="0" y="304"/>
                    </a:moveTo>
                    <a:lnTo>
                      <a:pt x="39" y="0"/>
                    </a:lnTo>
                    <a:lnTo>
                      <a:pt x="93" y="6"/>
                    </a:lnTo>
                    <a:lnTo>
                      <a:pt x="185" y="16"/>
                    </a:lnTo>
                    <a:lnTo>
                      <a:pt x="234" y="21"/>
                    </a:lnTo>
                    <a:lnTo>
                      <a:pt x="324" y="28"/>
                    </a:lnTo>
                    <a:lnTo>
                      <a:pt x="375" y="31"/>
                    </a:lnTo>
                    <a:lnTo>
                      <a:pt x="432" y="35"/>
                    </a:lnTo>
                    <a:lnTo>
                      <a:pt x="437" y="38"/>
                    </a:lnTo>
                    <a:lnTo>
                      <a:pt x="433" y="112"/>
                    </a:lnTo>
                    <a:lnTo>
                      <a:pt x="422" y="342"/>
                    </a:lnTo>
                    <a:lnTo>
                      <a:pt x="363" y="338"/>
                    </a:lnTo>
                    <a:lnTo>
                      <a:pt x="295" y="333"/>
                    </a:lnTo>
                    <a:lnTo>
                      <a:pt x="188" y="324"/>
                    </a:lnTo>
                    <a:lnTo>
                      <a:pt x="100" y="316"/>
                    </a:lnTo>
                    <a:lnTo>
                      <a:pt x="0" y="304"/>
                    </a:lnTo>
                    <a:close/>
                  </a:path>
                </a:pathLst>
              </a:custGeom>
              <a:solidFill>
                <a:srgbClr val="8CC642"/>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71" name="Freeform 19"/>
              <p:cNvSpPr>
                <a:spLocks/>
              </p:cNvSpPr>
              <p:nvPr/>
            </p:nvSpPr>
            <p:spPr bwMode="auto">
              <a:xfrm>
                <a:off x="1750" y="1850"/>
                <a:ext cx="607" cy="473"/>
              </a:xfrm>
              <a:custGeom>
                <a:avLst/>
                <a:gdLst/>
                <a:ahLst/>
                <a:cxnLst>
                  <a:cxn ang="0">
                    <a:pos x="0" y="304"/>
                  </a:cxn>
                  <a:cxn ang="0">
                    <a:pos x="39" y="0"/>
                  </a:cxn>
                  <a:cxn ang="0">
                    <a:pos x="93" y="6"/>
                  </a:cxn>
                  <a:cxn ang="0">
                    <a:pos x="185" y="16"/>
                  </a:cxn>
                  <a:cxn ang="0">
                    <a:pos x="234" y="21"/>
                  </a:cxn>
                  <a:cxn ang="0">
                    <a:pos x="324" y="28"/>
                  </a:cxn>
                  <a:cxn ang="0">
                    <a:pos x="375" y="31"/>
                  </a:cxn>
                  <a:cxn ang="0">
                    <a:pos x="432" y="35"/>
                  </a:cxn>
                  <a:cxn ang="0">
                    <a:pos x="437" y="38"/>
                  </a:cxn>
                  <a:cxn ang="0">
                    <a:pos x="433" y="112"/>
                  </a:cxn>
                  <a:cxn ang="0">
                    <a:pos x="422" y="342"/>
                  </a:cxn>
                  <a:cxn ang="0">
                    <a:pos x="363" y="338"/>
                  </a:cxn>
                  <a:cxn ang="0">
                    <a:pos x="295" y="333"/>
                  </a:cxn>
                  <a:cxn ang="0">
                    <a:pos x="188" y="324"/>
                  </a:cxn>
                  <a:cxn ang="0">
                    <a:pos x="100" y="316"/>
                  </a:cxn>
                  <a:cxn ang="0">
                    <a:pos x="0" y="304"/>
                  </a:cxn>
                </a:cxnLst>
                <a:rect l="0" t="0" r="r" b="b"/>
                <a:pathLst>
                  <a:path w="437" h="342">
                    <a:moveTo>
                      <a:pt x="0" y="304"/>
                    </a:moveTo>
                    <a:lnTo>
                      <a:pt x="39" y="0"/>
                    </a:lnTo>
                    <a:lnTo>
                      <a:pt x="93" y="6"/>
                    </a:lnTo>
                    <a:lnTo>
                      <a:pt x="185" y="16"/>
                    </a:lnTo>
                    <a:lnTo>
                      <a:pt x="234" y="21"/>
                    </a:lnTo>
                    <a:lnTo>
                      <a:pt x="324" y="28"/>
                    </a:lnTo>
                    <a:lnTo>
                      <a:pt x="375" y="31"/>
                    </a:lnTo>
                    <a:lnTo>
                      <a:pt x="432" y="35"/>
                    </a:lnTo>
                    <a:lnTo>
                      <a:pt x="437" y="38"/>
                    </a:lnTo>
                    <a:lnTo>
                      <a:pt x="433" y="112"/>
                    </a:lnTo>
                    <a:lnTo>
                      <a:pt x="422" y="342"/>
                    </a:lnTo>
                    <a:lnTo>
                      <a:pt x="363" y="338"/>
                    </a:lnTo>
                    <a:lnTo>
                      <a:pt x="295" y="333"/>
                    </a:lnTo>
                    <a:lnTo>
                      <a:pt x="188" y="324"/>
                    </a:lnTo>
                    <a:lnTo>
                      <a:pt x="100" y="316"/>
                    </a:lnTo>
                    <a:lnTo>
                      <a:pt x="0" y="304"/>
                    </a:lnTo>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72" name="Freeform 20"/>
              <p:cNvSpPr>
                <a:spLocks/>
              </p:cNvSpPr>
              <p:nvPr/>
            </p:nvSpPr>
            <p:spPr bwMode="auto">
              <a:xfrm>
                <a:off x="2199" y="1677"/>
                <a:ext cx="692" cy="338"/>
              </a:xfrm>
              <a:custGeom>
                <a:avLst/>
                <a:gdLst/>
                <a:ahLst/>
                <a:cxnLst>
                  <a:cxn ang="0">
                    <a:pos x="10" y="0"/>
                  </a:cxn>
                  <a:cxn ang="0">
                    <a:pos x="163" y="9"/>
                  </a:cxn>
                  <a:cxn ang="0">
                    <a:pos x="317" y="14"/>
                  </a:cxn>
                  <a:cxn ang="0">
                    <a:pos x="343" y="32"/>
                  </a:cxn>
                  <a:cxn ang="0">
                    <a:pos x="352" y="24"/>
                  </a:cxn>
                  <a:cxn ang="0">
                    <a:pos x="383" y="24"/>
                  </a:cxn>
                  <a:cxn ang="0">
                    <a:pos x="396" y="32"/>
                  </a:cxn>
                  <a:cxn ang="0">
                    <a:pos x="402" y="36"/>
                  </a:cxn>
                  <a:cxn ang="0">
                    <a:pos x="411" y="39"/>
                  </a:cxn>
                  <a:cxn ang="0">
                    <a:pos x="418" y="46"/>
                  </a:cxn>
                  <a:cxn ang="0">
                    <a:pos x="427" y="52"/>
                  </a:cxn>
                  <a:cxn ang="0">
                    <a:pos x="434" y="58"/>
                  </a:cxn>
                  <a:cxn ang="0">
                    <a:pos x="435" y="67"/>
                  </a:cxn>
                  <a:cxn ang="0">
                    <a:pos x="436" y="76"/>
                  </a:cxn>
                  <a:cxn ang="0">
                    <a:pos x="440" y="86"/>
                  </a:cxn>
                  <a:cxn ang="0">
                    <a:pos x="447" y="100"/>
                  </a:cxn>
                  <a:cxn ang="0">
                    <a:pos x="451" y="109"/>
                  </a:cxn>
                  <a:cxn ang="0">
                    <a:pos x="450" y="119"/>
                  </a:cxn>
                  <a:cxn ang="0">
                    <a:pos x="451" y="125"/>
                  </a:cxn>
                  <a:cxn ang="0">
                    <a:pos x="455" y="130"/>
                  </a:cxn>
                  <a:cxn ang="0">
                    <a:pos x="459" y="138"/>
                  </a:cxn>
                  <a:cxn ang="0">
                    <a:pos x="461" y="149"/>
                  </a:cxn>
                  <a:cxn ang="0">
                    <a:pos x="464" y="159"/>
                  </a:cxn>
                  <a:cxn ang="0">
                    <a:pos x="466" y="175"/>
                  </a:cxn>
                  <a:cxn ang="0">
                    <a:pos x="469" y="193"/>
                  </a:cxn>
                  <a:cxn ang="0">
                    <a:pos x="470" y="203"/>
                  </a:cxn>
                  <a:cxn ang="0">
                    <a:pos x="478" y="217"/>
                  </a:cxn>
                  <a:cxn ang="0">
                    <a:pos x="486" y="224"/>
                  </a:cxn>
                  <a:cxn ang="0">
                    <a:pos x="491" y="234"/>
                  </a:cxn>
                  <a:cxn ang="0">
                    <a:pos x="496" y="243"/>
                  </a:cxn>
                  <a:cxn ang="0">
                    <a:pos x="324" y="244"/>
                  </a:cxn>
                  <a:cxn ang="0">
                    <a:pos x="109" y="237"/>
                  </a:cxn>
                  <a:cxn ang="0">
                    <a:pos x="108" y="160"/>
                  </a:cxn>
                  <a:cxn ang="0">
                    <a:pos x="0" y="153"/>
                  </a:cxn>
                </a:cxnLst>
                <a:rect l="0" t="0" r="r" b="b"/>
                <a:pathLst>
                  <a:path w="496" h="244">
                    <a:moveTo>
                      <a:pt x="0" y="153"/>
                    </a:moveTo>
                    <a:lnTo>
                      <a:pt x="10" y="0"/>
                    </a:lnTo>
                    <a:lnTo>
                      <a:pt x="67" y="4"/>
                    </a:lnTo>
                    <a:lnTo>
                      <a:pt x="163" y="9"/>
                    </a:lnTo>
                    <a:lnTo>
                      <a:pt x="255" y="13"/>
                    </a:lnTo>
                    <a:lnTo>
                      <a:pt x="317" y="14"/>
                    </a:lnTo>
                    <a:lnTo>
                      <a:pt x="323" y="21"/>
                    </a:lnTo>
                    <a:lnTo>
                      <a:pt x="343" y="32"/>
                    </a:lnTo>
                    <a:lnTo>
                      <a:pt x="348" y="29"/>
                    </a:lnTo>
                    <a:lnTo>
                      <a:pt x="352" y="24"/>
                    </a:lnTo>
                    <a:lnTo>
                      <a:pt x="362" y="26"/>
                    </a:lnTo>
                    <a:lnTo>
                      <a:pt x="383" y="24"/>
                    </a:lnTo>
                    <a:lnTo>
                      <a:pt x="391" y="31"/>
                    </a:lnTo>
                    <a:lnTo>
                      <a:pt x="396" y="32"/>
                    </a:lnTo>
                    <a:lnTo>
                      <a:pt x="401" y="33"/>
                    </a:lnTo>
                    <a:lnTo>
                      <a:pt x="402" y="36"/>
                    </a:lnTo>
                    <a:lnTo>
                      <a:pt x="406" y="34"/>
                    </a:lnTo>
                    <a:lnTo>
                      <a:pt x="411" y="39"/>
                    </a:lnTo>
                    <a:lnTo>
                      <a:pt x="416" y="41"/>
                    </a:lnTo>
                    <a:lnTo>
                      <a:pt x="418" y="46"/>
                    </a:lnTo>
                    <a:lnTo>
                      <a:pt x="424" y="51"/>
                    </a:lnTo>
                    <a:lnTo>
                      <a:pt x="427" y="52"/>
                    </a:lnTo>
                    <a:lnTo>
                      <a:pt x="432" y="53"/>
                    </a:lnTo>
                    <a:lnTo>
                      <a:pt x="434" y="58"/>
                    </a:lnTo>
                    <a:lnTo>
                      <a:pt x="432" y="62"/>
                    </a:lnTo>
                    <a:lnTo>
                      <a:pt x="435" y="67"/>
                    </a:lnTo>
                    <a:lnTo>
                      <a:pt x="436" y="72"/>
                    </a:lnTo>
                    <a:lnTo>
                      <a:pt x="436" y="76"/>
                    </a:lnTo>
                    <a:lnTo>
                      <a:pt x="440" y="81"/>
                    </a:lnTo>
                    <a:lnTo>
                      <a:pt x="440" y="86"/>
                    </a:lnTo>
                    <a:lnTo>
                      <a:pt x="447" y="95"/>
                    </a:lnTo>
                    <a:lnTo>
                      <a:pt x="447" y="100"/>
                    </a:lnTo>
                    <a:lnTo>
                      <a:pt x="450" y="105"/>
                    </a:lnTo>
                    <a:lnTo>
                      <a:pt x="451" y="109"/>
                    </a:lnTo>
                    <a:lnTo>
                      <a:pt x="450" y="114"/>
                    </a:lnTo>
                    <a:lnTo>
                      <a:pt x="450" y="119"/>
                    </a:lnTo>
                    <a:lnTo>
                      <a:pt x="451" y="124"/>
                    </a:lnTo>
                    <a:lnTo>
                      <a:pt x="451" y="125"/>
                    </a:lnTo>
                    <a:lnTo>
                      <a:pt x="455" y="125"/>
                    </a:lnTo>
                    <a:lnTo>
                      <a:pt x="455" y="130"/>
                    </a:lnTo>
                    <a:lnTo>
                      <a:pt x="460" y="132"/>
                    </a:lnTo>
                    <a:lnTo>
                      <a:pt x="459" y="138"/>
                    </a:lnTo>
                    <a:lnTo>
                      <a:pt x="462" y="143"/>
                    </a:lnTo>
                    <a:lnTo>
                      <a:pt x="461" y="149"/>
                    </a:lnTo>
                    <a:lnTo>
                      <a:pt x="464" y="154"/>
                    </a:lnTo>
                    <a:lnTo>
                      <a:pt x="464" y="159"/>
                    </a:lnTo>
                    <a:lnTo>
                      <a:pt x="464" y="165"/>
                    </a:lnTo>
                    <a:lnTo>
                      <a:pt x="466" y="175"/>
                    </a:lnTo>
                    <a:lnTo>
                      <a:pt x="464" y="189"/>
                    </a:lnTo>
                    <a:lnTo>
                      <a:pt x="469" y="193"/>
                    </a:lnTo>
                    <a:lnTo>
                      <a:pt x="470" y="198"/>
                    </a:lnTo>
                    <a:lnTo>
                      <a:pt x="470" y="203"/>
                    </a:lnTo>
                    <a:lnTo>
                      <a:pt x="474" y="208"/>
                    </a:lnTo>
                    <a:lnTo>
                      <a:pt x="478" y="217"/>
                    </a:lnTo>
                    <a:lnTo>
                      <a:pt x="481" y="222"/>
                    </a:lnTo>
                    <a:lnTo>
                      <a:pt x="486" y="224"/>
                    </a:lnTo>
                    <a:lnTo>
                      <a:pt x="488" y="229"/>
                    </a:lnTo>
                    <a:lnTo>
                      <a:pt x="491" y="234"/>
                    </a:lnTo>
                    <a:lnTo>
                      <a:pt x="490" y="239"/>
                    </a:lnTo>
                    <a:lnTo>
                      <a:pt x="496" y="243"/>
                    </a:lnTo>
                    <a:lnTo>
                      <a:pt x="400" y="244"/>
                    </a:lnTo>
                    <a:lnTo>
                      <a:pt x="324" y="244"/>
                    </a:lnTo>
                    <a:lnTo>
                      <a:pt x="182" y="241"/>
                    </a:lnTo>
                    <a:lnTo>
                      <a:pt x="109" y="237"/>
                    </a:lnTo>
                    <a:lnTo>
                      <a:pt x="113" y="163"/>
                    </a:lnTo>
                    <a:lnTo>
                      <a:pt x="108" y="160"/>
                    </a:lnTo>
                    <a:lnTo>
                      <a:pt x="51" y="156"/>
                    </a:lnTo>
                    <a:lnTo>
                      <a:pt x="0" y="153"/>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73" name="Freeform 21"/>
              <p:cNvSpPr>
                <a:spLocks/>
              </p:cNvSpPr>
              <p:nvPr/>
            </p:nvSpPr>
            <p:spPr bwMode="auto">
              <a:xfrm>
                <a:off x="2199" y="1677"/>
                <a:ext cx="692" cy="338"/>
              </a:xfrm>
              <a:custGeom>
                <a:avLst/>
                <a:gdLst/>
                <a:ahLst/>
                <a:cxnLst>
                  <a:cxn ang="0">
                    <a:pos x="10" y="0"/>
                  </a:cxn>
                  <a:cxn ang="0">
                    <a:pos x="163" y="9"/>
                  </a:cxn>
                  <a:cxn ang="0">
                    <a:pos x="317" y="14"/>
                  </a:cxn>
                  <a:cxn ang="0">
                    <a:pos x="343" y="32"/>
                  </a:cxn>
                  <a:cxn ang="0">
                    <a:pos x="352" y="24"/>
                  </a:cxn>
                  <a:cxn ang="0">
                    <a:pos x="383" y="24"/>
                  </a:cxn>
                  <a:cxn ang="0">
                    <a:pos x="396" y="32"/>
                  </a:cxn>
                  <a:cxn ang="0">
                    <a:pos x="402" y="36"/>
                  </a:cxn>
                  <a:cxn ang="0">
                    <a:pos x="411" y="39"/>
                  </a:cxn>
                  <a:cxn ang="0">
                    <a:pos x="418" y="46"/>
                  </a:cxn>
                  <a:cxn ang="0">
                    <a:pos x="427" y="52"/>
                  </a:cxn>
                  <a:cxn ang="0">
                    <a:pos x="434" y="58"/>
                  </a:cxn>
                  <a:cxn ang="0">
                    <a:pos x="435" y="67"/>
                  </a:cxn>
                  <a:cxn ang="0">
                    <a:pos x="436" y="76"/>
                  </a:cxn>
                  <a:cxn ang="0">
                    <a:pos x="440" y="86"/>
                  </a:cxn>
                  <a:cxn ang="0">
                    <a:pos x="447" y="100"/>
                  </a:cxn>
                  <a:cxn ang="0">
                    <a:pos x="451" y="109"/>
                  </a:cxn>
                  <a:cxn ang="0">
                    <a:pos x="450" y="119"/>
                  </a:cxn>
                  <a:cxn ang="0">
                    <a:pos x="451" y="125"/>
                  </a:cxn>
                  <a:cxn ang="0">
                    <a:pos x="455" y="130"/>
                  </a:cxn>
                  <a:cxn ang="0">
                    <a:pos x="459" y="138"/>
                  </a:cxn>
                  <a:cxn ang="0">
                    <a:pos x="461" y="149"/>
                  </a:cxn>
                  <a:cxn ang="0">
                    <a:pos x="464" y="159"/>
                  </a:cxn>
                  <a:cxn ang="0">
                    <a:pos x="466" y="175"/>
                  </a:cxn>
                  <a:cxn ang="0">
                    <a:pos x="469" y="193"/>
                  </a:cxn>
                  <a:cxn ang="0">
                    <a:pos x="470" y="203"/>
                  </a:cxn>
                  <a:cxn ang="0">
                    <a:pos x="478" y="217"/>
                  </a:cxn>
                  <a:cxn ang="0">
                    <a:pos x="486" y="224"/>
                  </a:cxn>
                  <a:cxn ang="0">
                    <a:pos x="491" y="234"/>
                  </a:cxn>
                  <a:cxn ang="0">
                    <a:pos x="496" y="243"/>
                  </a:cxn>
                  <a:cxn ang="0">
                    <a:pos x="324" y="244"/>
                  </a:cxn>
                  <a:cxn ang="0">
                    <a:pos x="109" y="237"/>
                  </a:cxn>
                  <a:cxn ang="0">
                    <a:pos x="108" y="160"/>
                  </a:cxn>
                  <a:cxn ang="0">
                    <a:pos x="0" y="153"/>
                  </a:cxn>
                </a:cxnLst>
                <a:rect l="0" t="0" r="r" b="b"/>
                <a:pathLst>
                  <a:path w="496" h="244">
                    <a:moveTo>
                      <a:pt x="0" y="153"/>
                    </a:moveTo>
                    <a:lnTo>
                      <a:pt x="10" y="0"/>
                    </a:lnTo>
                    <a:lnTo>
                      <a:pt x="67" y="4"/>
                    </a:lnTo>
                    <a:lnTo>
                      <a:pt x="163" y="9"/>
                    </a:lnTo>
                    <a:lnTo>
                      <a:pt x="255" y="13"/>
                    </a:lnTo>
                    <a:lnTo>
                      <a:pt x="317" y="14"/>
                    </a:lnTo>
                    <a:lnTo>
                      <a:pt x="323" y="21"/>
                    </a:lnTo>
                    <a:lnTo>
                      <a:pt x="343" y="32"/>
                    </a:lnTo>
                    <a:lnTo>
                      <a:pt x="348" y="29"/>
                    </a:lnTo>
                    <a:lnTo>
                      <a:pt x="352" y="24"/>
                    </a:lnTo>
                    <a:lnTo>
                      <a:pt x="362" y="26"/>
                    </a:lnTo>
                    <a:lnTo>
                      <a:pt x="383" y="24"/>
                    </a:lnTo>
                    <a:lnTo>
                      <a:pt x="391" y="31"/>
                    </a:lnTo>
                    <a:lnTo>
                      <a:pt x="396" y="32"/>
                    </a:lnTo>
                    <a:lnTo>
                      <a:pt x="401" y="33"/>
                    </a:lnTo>
                    <a:lnTo>
                      <a:pt x="402" y="36"/>
                    </a:lnTo>
                    <a:lnTo>
                      <a:pt x="406" y="34"/>
                    </a:lnTo>
                    <a:lnTo>
                      <a:pt x="411" y="39"/>
                    </a:lnTo>
                    <a:lnTo>
                      <a:pt x="416" y="41"/>
                    </a:lnTo>
                    <a:lnTo>
                      <a:pt x="418" y="46"/>
                    </a:lnTo>
                    <a:lnTo>
                      <a:pt x="424" y="51"/>
                    </a:lnTo>
                    <a:lnTo>
                      <a:pt x="427" y="52"/>
                    </a:lnTo>
                    <a:lnTo>
                      <a:pt x="432" y="53"/>
                    </a:lnTo>
                    <a:lnTo>
                      <a:pt x="434" y="58"/>
                    </a:lnTo>
                    <a:lnTo>
                      <a:pt x="432" y="62"/>
                    </a:lnTo>
                    <a:lnTo>
                      <a:pt x="435" y="67"/>
                    </a:lnTo>
                    <a:lnTo>
                      <a:pt x="436" y="72"/>
                    </a:lnTo>
                    <a:lnTo>
                      <a:pt x="436" y="76"/>
                    </a:lnTo>
                    <a:lnTo>
                      <a:pt x="440" y="81"/>
                    </a:lnTo>
                    <a:lnTo>
                      <a:pt x="440" y="86"/>
                    </a:lnTo>
                    <a:lnTo>
                      <a:pt x="447" y="95"/>
                    </a:lnTo>
                    <a:lnTo>
                      <a:pt x="447" y="100"/>
                    </a:lnTo>
                    <a:lnTo>
                      <a:pt x="450" y="105"/>
                    </a:lnTo>
                    <a:lnTo>
                      <a:pt x="451" y="109"/>
                    </a:lnTo>
                    <a:lnTo>
                      <a:pt x="450" y="114"/>
                    </a:lnTo>
                    <a:lnTo>
                      <a:pt x="450" y="119"/>
                    </a:lnTo>
                    <a:lnTo>
                      <a:pt x="451" y="124"/>
                    </a:lnTo>
                    <a:lnTo>
                      <a:pt x="451" y="125"/>
                    </a:lnTo>
                    <a:lnTo>
                      <a:pt x="455" y="125"/>
                    </a:lnTo>
                    <a:lnTo>
                      <a:pt x="455" y="130"/>
                    </a:lnTo>
                    <a:lnTo>
                      <a:pt x="460" y="132"/>
                    </a:lnTo>
                    <a:lnTo>
                      <a:pt x="459" y="138"/>
                    </a:lnTo>
                    <a:lnTo>
                      <a:pt x="462" y="143"/>
                    </a:lnTo>
                    <a:lnTo>
                      <a:pt x="461" y="149"/>
                    </a:lnTo>
                    <a:lnTo>
                      <a:pt x="464" y="154"/>
                    </a:lnTo>
                    <a:lnTo>
                      <a:pt x="464" y="159"/>
                    </a:lnTo>
                    <a:lnTo>
                      <a:pt x="464" y="165"/>
                    </a:lnTo>
                    <a:lnTo>
                      <a:pt x="466" y="175"/>
                    </a:lnTo>
                    <a:lnTo>
                      <a:pt x="464" y="189"/>
                    </a:lnTo>
                    <a:lnTo>
                      <a:pt x="469" y="193"/>
                    </a:lnTo>
                    <a:lnTo>
                      <a:pt x="470" y="198"/>
                    </a:lnTo>
                    <a:lnTo>
                      <a:pt x="470" y="203"/>
                    </a:lnTo>
                    <a:lnTo>
                      <a:pt x="474" y="208"/>
                    </a:lnTo>
                    <a:lnTo>
                      <a:pt x="478" y="217"/>
                    </a:lnTo>
                    <a:lnTo>
                      <a:pt x="481" y="222"/>
                    </a:lnTo>
                    <a:lnTo>
                      <a:pt x="486" y="224"/>
                    </a:lnTo>
                    <a:lnTo>
                      <a:pt x="488" y="229"/>
                    </a:lnTo>
                    <a:lnTo>
                      <a:pt x="491" y="234"/>
                    </a:lnTo>
                    <a:lnTo>
                      <a:pt x="490" y="239"/>
                    </a:lnTo>
                    <a:lnTo>
                      <a:pt x="496" y="243"/>
                    </a:lnTo>
                    <a:lnTo>
                      <a:pt x="400" y="244"/>
                    </a:lnTo>
                    <a:lnTo>
                      <a:pt x="324" y="244"/>
                    </a:lnTo>
                    <a:lnTo>
                      <a:pt x="182" y="241"/>
                    </a:lnTo>
                    <a:lnTo>
                      <a:pt x="109" y="237"/>
                    </a:lnTo>
                    <a:lnTo>
                      <a:pt x="113" y="163"/>
                    </a:lnTo>
                    <a:lnTo>
                      <a:pt x="108" y="160"/>
                    </a:lnTo>
                    <a:lnTo>
                      <a:pt x="51" y="156"/>
                    </a:lnTo>
                    <a:lnTo>
                      <a:pt x="0" y="153"/>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74" name="Freeform 22"/>
              <p:cNvSpPr>
                <a:spLocks/>
              </p:cNvSpPr>
              <p:nvPr/>
            </p:nvSpPr>
            <p:spPr bwMode="auto">
              <a:xfrm>
                <a:off x="2212" y="1369"/>
                <a:ext cx="582" cy="380"/>
              </a:xfrm>
              <a:custGeom>
                <a:avLst/>
                <a:gdLst/>
                <a:ahLst/>
                <a:cxnLst>
                  <a:cxn ang="0">
                    <a:pos x="0" y="222"/>
                  </a:cxn>
                  <a:cxn ang="0">
                    <a:pos x="11" y="70"/>
                  </a:cxn>
                  <a:cxn ang="0">
                    <a:pos x="13" y="65"/>
                  </a:cxn>
                  <a:cxn ang="0">
                    <a:pos x="17" y="0"/>
                  </a:cxn>
                  <a:cxn ang="0">
                    <a:pos x="112" y="6"/>
                  </a:cxn>
                  <a:cxn ang="0">
                    <a:pos x="216" y="10"/>
                  </a:cxn>
                  <a:cxn ang="0">
                    <a:pos x="314" y="12"/>
                  </a:cxn>
                  <a:cxn ang="0">
                    <a:pos x="412" y="12"/>
                  </a:cxn>
                  <a:cxn ang="0">
                    <a:pos x="410" y="22"/>
                  </a:cxn>
                  <a:cxn ang="0">
                    <a:pos x="407" y="27"/>
                  </a:cxn>
                  <a:cxn ang="0">
                    <a:pos x="402" y="31"/>
                  </a:cxn>
                  <a:cxn ang="0">
                    <a:pos x="397" y="35"/>
                  </a:cxn>
                  <a:cxn ang="0">
                    <a:pos x="396" y="39"/>
                  </a:cxn>
                  <a:cxn ang="0">
                    <a:pos x="400" y="44"/>
                  </a:cxn>
                  <a:cxn ang="0">
                    <a:pos x="406" y="54"/>
                  </a:cxn>
                  <a:cxn ang="0">
                    <a:pos x="410" y="54"/>
                  </a:cxn>
                  <a:cxn ang="0">
                    <a:pos x="415" y="56"/>
                  </a:cxn>
                  <a:cxn ang="0">
                    <a:pos x="419" y="61"/>
                  </a:cxn>
                  <a:cxn ang="0">
                    <a:pos x="420" y="198"/>
                  </a:cxn>
                  <a:cxn ang="0">
                    <a:pos x="411" y="198"/>
                  </a:cxn>
                  <a:cxn ang="0">
                    <a:pos x="412" y="204"/>
                  </a:cxn>
                  <a:cxn ang="0">
                    <a:pos x="415" y="209"/>
                  </a:cxn>
                  <a:cxn ang="0">
                    <a:pos x="415" y="214"/>
                  </a:cxn>
                  <a:cxn ang="0">
                    <a:pos x="412" y="215"/>
                  </a:cxn>
                  <a:cxn ang="0">
                    <a:pos x="414" y="220"/>
                  </a:cxn>
                  <a:cxn ang="0">
                    <a:pos x="419" y="225"/>
                  </a:cxn>
                  <a:cxn ang="0">
                    <a:pos x="419" y="230"/>
                  </a:cxn>
                  <a:cxn ang="0">
                    <a:pos x="416" y="234"/>
                  </a:cxn>
                  <a:cxn ang="0">
                    <a:pos x="416" y="239"/>
                  </a:cxn>
                  <a:cxn ang="0">
                    <a:pos x="414" y="249"/>
                  </a:cxn>
                  <a:cxn ang="0">
                    <a:pos x="412" y="250"/>
                  </a:cxn>
                  <a:cxn ang="0">
                    <a:pos x="410" y="254"/>
                  </a:cxn>
                  <a:cxn ang="0">
                    <a:pos x="411" y="259"/>
                  </a:cxn>
                  <a:cxn ang="0">
                    <a:pos x="416" y="264"/>
                  </a:cxn>
                  <a:cxn ang="0">
                    <a:pos x="417" y="274"/>
                  </a:cxn>
                  <a:cxn ang="0">
                    <a:pos x="414" y="273"/>
                  </a:cxn>
                  <a:cxn ang="0">
                    <a:pos x="408" y="268"/>
                  </a:cxn>
                  <a:cxn ang="0">
                    <a:pos x="406" y="263"/>
                  </a:cxn>
                  <a:cxn ang="0">
                    <a:pos x="401" y="261"/>
                  </a:cxn>
                  <a:cxn ang="0">
                    <a:pos x="396" y="256"/>
                  </a:cxn>
                  <a:cxn ang="0">
                    <a:pos x="392" y="258"/>
                  </a:cxn>
                  <a:cxn ang="0">
                    <a:pos x="391" y="255"/>
                  </a:cxn>
                  <a:cxn ang="0">
                    <a:pos x="386" y="254"/>
                  </a:cxn>
                  <a:cxn ang="0">
                    <a:pos x="381" y="253"/>
                  </a:cxn>
                  <a:cxn ang="0">
                    <a:pos x="373" y="246"/>
                  </a:cxn>
                  <a:cxn ang="0">
                    <a:pos x="352" y="248"/>
                  </a:cxn>
                  <a:cxn ang="0">
                    <a:pos x="342" y="246"/>
                  </a:cxn>
                  <a:cxn ang="0">
                    <a:pos x="338" y="251"/>
                  </a:cxn>
                  <a:cxn ang="0">
                    <a:pos x="333" y="254"/>
                  </a:cxn>
                  <a:cxn ang="0">
                    <a:pos x="313" y="243"/>
                  </a:cxn>
                  <a:cxn ang="0">
                    <a:pos x="307" y="236"/>
                  </a:cxn>
                  <a:cxn ang="0">
                    <a:pos x="245" y="235"/>
                  </a:cxn>
                  <a:cxn ang="0">
                    <a:pos x="153" y="231"/>
                  </a:cxn>
                  <a:cxn ang="0">
                    <a:pos x="57" y="226"/>
                  </a:cxn>
                  <a:cxn ang="0">
                    <a:pos x="0" y="222"/>
                  </a:cxn>
                </a:cxnLst>
                <a:rect l="0" t="0" r="r" b="b"/>
                <a:pathLst>
                  <a:path w="420" h="274">
                    <a:moveTo>
                      <a:pt x="0" y="222"/>
                    </a:moveTo>
                    <a:lnTo>
                      <a:pt x="11" y="70"/>
                    </a:lnTo>
                    <a:lnTo>
                      <a:pt x="13" y="65"/>
                    </a:lnTo>
                    <a:lnTo>
                      <a:pt x="17" y="0"/>
                    </a:lnTo>
                    <a:lnTo>
                      <a:pt x="112" y="6"/>
                    </a:lnTo>
                    <a:lnTo>
                      <a:pt x="216" y="10"/>
                    </a:lnTo>
                    <a:lnTo>
                      <a:pt x="314" y="12"/>
                    </a:lnTo>
                    <a:lnTo>
                      <a:pt x="412" y="12"/>
                    </a:lnTo>
                    <a:lnTo>
                      <a:pt x="410" y="22"/>
                    </a:lnTo>
                    <a:lnTo>
                      <a:pt x="407" y="27"/>
                    </a:lnTo>
                    <a:lnTo>
                      <a:pt x="402" y="31"/>
                    </a:lnTo>
                    <a:lnTo>
                      <a:pt x="397" y="35"/>
                    </a:lnTo>
                    <a:lnTo>
                      <a:pt x="396" y="39"/>
                    </a:lnTo>
                    <a:lnTo>
                      <a:pt x="400" y="44"/>
                    </a:lnTo>
                    <a:lnTo>
                      <a:pt x="406" y="54"/>
                    </a:lnTo>
                    <a:lnTo>
                      <a:pt x="410" y="54"/>
                    </a:lnTo>
                    <a:lnTo>
                      <a:pt x="415" y="56"/>
                    </a:lnTo>
                    <a:lnTo>
                      <a:pt x="419" y="61"/>
                    </a:lnTo>
                    <a:lnTo>
                      <a:pt x="420" y="198"/>
                    </a:lnTo>
                    <a:lnTo>
                      <a:pt x="411" y="198"/>
                    </a:lnTo>
                    <a:lnTo>
                      <a:pt x="412" y="204"/>
                    </a:lnTo>
                    <a:lnTo>
                      <a:pt x="415" y="209"/>
                    </a:lnTo>
                    <a:lnTo>
                      <a:pt x="415" y="214"/>
                    </a:lnTo>
                    <a:lnTo>
                      <a:pt x="412" y="215"/>
                    </a:lnTo>
                    <a:lnTo>
                      <a:pt x="414" y="220"/>
                    </a:lnTo>
                    <a:lnTo>
                      <a:pt x="419" y="225"/>
                    </a:lnTo>
                    <a:lnTo>
                      <a:pt x="419" y="230"/>
                    </a:lnTo>
                    <a:lnTo>
                      <a:pt x="416" y="234"/>
                    </a:lnTo>
                    <a:lnTo>
                      <a:pt x="416" y="239"/>
                    </a:lnTo>
                    <a:lnTo>
                      <a:pt x="414" y="249"/>
                    </a:lnTo>
                    <a:lnTo>
                      <a:pt x="412" y="250"/>
                    </a:lnTo>
                    <a:lnTo>
                      <a:pt x="410" y="254"/>
                    </a:lnTo>
                    <a:lnTo>
                      <a:pt x="411" y="259"/>
                    </a:lnTo>
                    <a:lnTo>
                      <a:pt x="416" y="264"/>
                    </a:lnTo>
                    <a:lnTo>
                      <a:pt x="417" y="274"/>
                    </a:lnTo>
                    <a:lnTo>
                      <a:pt x="414" y="273"/>
                    </a:lnTo>
                    <a:lnTo>
                      <a:pt x="408" y="268"/>
                    </a:lnTo>
                    <a:lnTo>
                      <a:pt x="406" y="263"/>
                    </a:lnTo>
                    <a:lnTo>
                      <a:pt x="401" y="261"/>
                    </a:lnTo>
                    <a:lnTo>
                      <a:pt x="396" y="256"/>
                    </a:lnTo>
                    <a:lnTo>
                      <a:pt x="392" y="258"/>
                    </a:lnTo>
                    <a:lnTo>
                      <a:pt x="391" y="255"/>
                    </a:lnTo>
                    <a:lnTo>
                      <a:pt x="386" y="254"/>
                    </a:lnTo>
                    <a:lnTo>
                      <a:pt x="381" y="253"/>
                    </a:lnTo>
                    <a:lnTo>
                      <a:pt x="373" y="246"/>
                    </a:lnTo>
                    <a:lnTo>
                      <a:pt x="352" y="248"/>
                    </a:lnTo>
                    <a:lnTo>
                      <a:pt x="342" y="246"/>
                    </a:lnTo>
                    <a:lnTo>
                      <a:pt x="338" y="251"/>
                    </a:lnTo>
                    <a:lnTo>
                      <a:pt x="333" y="254"/>
                    </a:lnTo>
                    <a:lnTo>
                      <a:pt x="313" y="243"/>
                    </a:lnTo>
                    <a:lnTo>
                      <a:pt x="307" y="236"/>
                    </a:lnTo>
                    <a:lnTo>
                      <a:pt x="245" y="235"/>
                    </a:lnTo>
                    <a:lnTo>
                      <a:pt x="153" y="231"/>
                    </a:lnTo>
                    <a:lnTo>
                      <a:pt x="57" y="226"/>
                    </a:lnTo>
                    <a:lnTo>
                      <a:pt x="0" y="222"/>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75" name="Freeform 23"/>
              <p:cNvSpPr>
                <a:spLocks/>
              </p:cNvSpPr>
              <p:nvPr/>
            </p:nvSpPr>
            <p:spPr bwMode="auto">
              <a:xfrm>
                <a:off x="2212" y="1369"/>
                <a:ext cx="582" cy="380"/>
              </a:xfrm>
              <a:custGeom>
                <a:avLst/>
                <a:gdLst/>
                <a:ahLst/>
                <a:cxnLst>
                  <a:cxn ang="0">
                    <a:pos x="0" y="222"/>
                  </a:cxn>
                  <a:cxn ang="0">
                    <a:pos x="11" y="70"/>
                  </a:cxn>
                  <a:cxn ang="0">
                    <a:pos x="13" y="65"/>
                  </a:cxn>
                  <a:cxn ang="0">
                    <a:pos x="17" y="0"/>
                  </a:cxn>
                  <a:cxn ang="0">
                    <a:pos x="112" y="6"/>
                  </a:cxn>
                  <a:cxn ang="0">
                    <a:pos x="216" y="10"/>
                  </a:cxn>
                  <a:cxn ang="0">
                    <a:pos x="314" y="12"/>
                  </a:cxn>
                  <a:cxn ang="0">
                    <a:pos x="412" y="12"/>
                  </a:cxn>
                  <a:cxn ang="0">
                    <a:pos x="410" y="22"/>
                  </a:cxn>
                  <a:cxn ang="0">
                    <a:pos x="407" y="27"/>
                  </a:cxn>
                  <a:cxn ang="0">
                    <a:pos x="402" y="31"/>
                  </a:cxn>
                  <a:cxn ang="0">
                    <a:pos x="397" y="35"/>
                  </a:cxn>
                  <a:cxn ang="0">
                    <a:pos x="396" y="39"/>
                  </a:cxn>
                  <a:cxn ang="0">
                    <a:pos x="400" y="44"/>
                  </a:cxn>
                  <a:cxn ang="0">
                    <a:pos x="406" y="54"/>
                  </a:cxn>
                  <a:cxn ang="0">
                    <a:pos x="410" y="54"/>
                  </a:cxn>
                  <a:cxn ang="0">
                    <a:pos x="415" y="56"/>
                  </a:cxn>
                  <a:cxn ang="0">
                    <a:pos x="419" y="61"/>
                  </a:cxn>
                  <a:cxn ang="0">
                    <a:pos x="420" y="198"/>
                  </a:cxn>
                  <a:cxn ang="0">
                    <a:pos x="411" y="198"/>
                  </a:cxn>
                  <a:cxn ang="0">
                    <a:pos x="412" y="204"/>
                  </a:cxn>
                  <a:cxn ang="0">
                    <a:pos x="415" y="209"/>
                  </a:cxn>
                  <a:cxn ang="0">
                    <a:pos x="415" y="214"/>
                  </a:cxn>
                  <a:cxn ang="0">
                    <a:pos x="412" y="215"/>
                  </a:cxn>
                  <a:cxn ang="0">
                    <a:pos x="414" y="220"/>
                  </a:cxn>
                  <a:cxn ang="0">
                    <a:pos x="419" y="225"/>
                  </a:cxn>
                  <a:cxn ang="0">
                    <a:pos x="419" y="230"/>
                  </a:cxn>
                  <a:cxn ang="0">
                    <a:pos x="416" y="234"/>
                  </a:cxn>
                  <a:cxn ang="0">
                    <a:pos x="416" y="239"/>
                  </a:cxn>
                  <a:cxn ang="0">
                    <a:pos x="414" y="249"/>
                  </a:cxn>
                  <a:cxn ang="0">
                    <a:pos x="412" y="250"/>
                  </a:cxn>
                  <a:cxn ang="0">
                    <a:pos x="410" y="254"/>
                  </a:cxn>
                  <a:cxn ang="0">
                    <a:pos x="411" y="259"/>
                  </a:cxn>
                  <a:cxn ang="0">
                    <a:pos x="416" y="264"/>
                  </a:cxn>
                  <a:cxn ang="0">
                    <a:pos x="417" y="274"/>
                  </a:cxn>
                  <a:cxn ang="0">
                    <a:pos x="414" y="273"/>
                  </a:cxn>
                  <a:cxn ang="0">
                    <a:pos x="408" y="268"/>
                  </a:cxn>
                  <a:cxn ang="0">
                    <a:pos x="406" y="263"/>
                  </a:cxn>
                  <a:cxn ang="0">
                    <a:pos x="401" y="261"/>
                  </a:cxn>
                  <a:cxn ang="0">
                    <a:pos x="396" y="256"/>
                  </a:cxn>
                  <a:cxn ang="0">
                    <a:pos x="392" y="258"/>
                  </a:cxn>
                  <a:cxn ang="0">
                    <a:pos x="391" y="255"/>
                  </a:cxn>
                  <a:cxn ang="0">
                    <a:pos x="386" y="254"/>
                  </a:cxn>
                  <a:cxn ang="0">
                    <a:pos x="381" y="253"/>
                  </a:cxn>
                  <a:cxn ang="0">
                    <a:pos x="373" y="246"/>
                  </a:cxn>
                  <a:cxn ang="0">
                    <a:pos x="352" y="248"/>
                  </a:cxn>
                  <a:cxn ang="0">
                    <a:pos x="342" y="246"/>
                  </a:cxn>
                  <a:cxn ang="0">
                    <a:pos x="338" y="251"/>
                  </a:cxn>
                  <a:cxn ang="0">
                    <a:pos x="333" y="254"/>
                  </a:cxn>
                  <a:cxn ang="0">
                    <a:pos x="313" y="243"/>
                  </a:cxn>
                  <a:cxn ang="0">
                    <a:pos x="307" y="236"/>
                  </a:cxn>
                  <a:cxn ang="0">
                    <a:pos x="245" y="235"/>
                  </a:cxn>
                  <a:cxn ang="0">
                    <a:pos x="153" y="231"/>
                  </a:cxn>
                  <a:cxn ang="0">
                    <a:pos x="57" y="226"/>
                  </a:cxn>
                  <a:cxn ang="0">
                    <a:pos x="0" y="222"/>
                  </a:cxn>
                </a:cxnLst>
                <a:rect l="0" t="0" r="r" b="b"/>
                <a:pathLst>
                  <a:path w="420" h="274">
                    <a:moveTo>
                      <a:pt x="0" y="222"/>
                    </a:moveTo>
                    <a:lnTo>
                      <a:pt x="11" y="70"/>
                    </a:lnTo>
                    <a:lnTo>
                      <a:pt x="13" y="65"/>
                    </a:lnTo>
                    <a:lnTo>
                      <a:pt x="17" y="0"/>
                    </a:lnTo>
                    <a:lnTo>
                      <a:pt x="112" y="6"/>
                    </a:lnTo>
                    <a:lnTo>
                      <a:pt x="216" y="10"/>
                    </a:lnTo>
                    <a:lnTo>
                      <a:pt x="314" y="12"/>
                    </a:lnTo>
                    <a:lnTo>
                      <a:pt x="412" y="12"/>
                    </a:lnTo>
                    <a:lnTo>
                      <a:pt x="410" y="22"/>
                    </a:lnTo>
                    <a:lnTo>
                      <a:pt x="407" y="27"/>
                    </a:lnTo>
                    <a:lnTo>
                      <a:pt x="402" y="31"/>
                    </a:lnTo>
                    <a:lnTo>
                      <a:pt x="397" y="35"/>
                    </a:lnTo>
                    <a:lnTo>
                      <a:pt x="396" y="39"/>
                    </a:lnTo>
                    <a:lnTo>
                      <a:pt x="400" y="44"/>
                    </a:lnTo>
                    <a:lnTo>
                      <a:pt x="406" y="54"/>
                    </a:lnTo>
                    <a:lnTo>
                      <a:pt x="410" y="54"/>
                    </a:lnTo>
                    <a:lnTo>
                      <a:pt x="415" y="56"/>
                    </a:lnTo>
                    <a:lnTo>
                      <a:pt x="419" y="61"/>
                    </a:lnTo>
                    <a:lnTo>
                      <a:pt x="420" y="198"/>
                    </a:lnTo>
                    <a:lnTo>
                      <a:pt x="411" y="198"/>
                    </a:lnTo>
                    <a:lnTo>
                      <a:pt x="412" y="204"/>
                    </a:lnTo>
                    <a:lnTo>
                      <a:pt x="415" y="209"/>
                    </a:lnTo>
                    <a:lnTo>
                      <a:pt x="415" y="214"/>
                    </a:lnTo>
                    <a:lnTo>
                      <a:pt x="412" y="215"/>
                    </a:lnTo>
                    <a:lnTo>
                      <a:pt x="414" y="220"/>
                    </a:lnTo>
                    <a:lnTo>
                      <a:pt x="419" y="225"/>
                    </a:lnTo>
                    <a:lnTo>
                      <a:pt x="419" y="230"/>
                    </a:lnTo>
                    <a:lnTo>
                      <a:pt x="416" y="234"/>
                    </a:lnTo>
                    <a:lnTo>
                      <a:pt x="416" y="239"/>
                    </a:lnTo>
                    <a:lnTo>
                      <a:pt x="414" y="249"/>
                    </a:lnTo>
                    <a:lnTo>
                      <a:pt x="412" y="250"/>
                    </a:lnTo>
                    <a:lnTo>
                      <a:pt x="410" y="254"/>
                    </a:lnTo>
                    <a:lnTo>
                      <a:pt x="411" y="259"/>
                    </a:lnTo>
                    <a:lnTo>
                      <a:pt x="416" y="264"/>
                    </a:lnTo>
                    <a:lnTo>
                      <a:pt x="417" y="274"/>
                    </a:lnTo>
                    <a:lnTo>
                      <a:pt x="414" y="273"/>
                    </a:lnTo>
                    <a:lnTo>
                      <a:pt x="408" y="268"/>
                    </a:lnTo>
                    <a:lnTo>
                      <a:pt x="406" y="263"/>
                    </a:lnTo>
                    <a:lnTo>
                      <a:pt x="401" y="261"/>
                    </a:lnTo>
                    <a:lnTo>
                      <a:pt x="396" y="256"/>
                    </a:lnTo>
                    <a:lnTo>
                      <a:pt x="392" y="258"/>
                    </a:lnTo>
                    <a:lnTo>
                      <a:pt x="391" y="255"/>
                    </a:lnTo>
                    <a:lnTo>
                      <a:pt x="386" y="254"/>
                    </a:lnTo>
                    <a:lnTo>
                      <a:pt x="381" y="253"/>
                    </a:lnTo>
                    <a:lnTo>
                      <a:pt x="373" y="246"/>
                    </a:lnTo>
                    <a:lnTo>
                      <a:pt x="352" y="248"/>
                    </a:lnTo>
                    <a:lnTo>
                      <a:pt x="342" y="246"/>
                    </a:lnTo>
                    <a:lnTo>
                      <a:pt x="338" y="251"/>
                    </a:lnTo>
                    <a:lnTo>
                      <a:pt x="333" y="254"/>
                    </a:lnTo>
                    <a:lnTo>
                      <a:pt x="313" y="243"/>
                    </a:lnTo>
                    <a:lnTo>
                      <a:pt x="307" y="236"/>
                    </a:lnTo>
                    <a:lnTo>
                      <a:pt x="245" y="235"/>
                    </a:lnTo>
                    <a:lnTo>
                      <a:pt x="153" y="231"/>
                    </a:lnTo>
                    <a:lnTo>
                      <a:pt x="57" y="226"/>
                    </a:lnTo>
                    <a:lnTo>
                      <a:pt x="0" y="22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76" name="Freeform 24"/>
              <p:cNvSpPr>
                <a:spLocks/>
              </p:cNvSpPr>
              <p:nvPr/>
            </p:nvSpPr>
            <p:spPr bwMode="auto">
              <a:xfrm>
                <a:off x="2236" y="1051"/>
                <a:ext cx="546" cy="332"/>
              </a:xfrm>
              <a:custGeom>
                <a:avLst/>
                <a:gdLst/>
                <a:ahLst/>
                <a:cxnLst>
                  <a:cxn ang="0">
                    <a:pos x="0" y="230"/>
                  </a:cxn>
                  <a:cxn ang="0">
                    <a:pos x="17" y="1"/>
                  </a:cxn>
                  <a:cxn ang="0">
                    <a:pos x="17" y="0"/>
                  </a:cxn>
                  <a:cxn ang="0">
                    <a:pos x="96" y="5"/>
                  </a:cxn>
                  <a:cxn ang="0">
                    <a:pos x="214" y="10"/>
                  </a:cxn>
                  <a:cxn ang="0">
                    <a:pos x="316" y="12"/>
                  </a:cxn>
                  <a:cxn ang="0">
                    <a:pos x="361" y="12"/>
                  </a:cxn>
                  <a:cxn ang="0">
                    <a:pos x="360" y="15"/>
                  </a:cxn>
                  <a:cxn ang="0">
                    <a:pos x="360" y="15"/>
                  </a:cxn>
                  <a:cxn ang="0">
                    <a:pos x="363" y="18"/>
                  </a:cxn>
                  <a:cxn ang="0">
                    <a:pos x="365" y="32"/>
                  </a:cxn>
                  <a:cxn ang="0">
                    <a:pos x="368" y="37"/>
                  </a:cxn>
                  <a:cxn ang="0">
                    <a:pos x="364" y="46"/>
                  </a:cxn>
                  <a:cxn ang="0">
                    <a:pos x="366" y="56"/>
                  </a:cxn>
                  <a:cxn ang="0">
                    <a:pos x="365" y="60"/>
                  </a:cxn>
                  <a:cxn ang="0">
                    <a:pos x="366" y="62"/>
                  </a:cxn>
                  <a:cxn ang="0">
                    <a:pos x="365" y="72"/>
                  </a:cxn>
                  <a:cxn ang="0">
                    <a:pos x="366" y="78"/>
                  </a:cxn>
                  <a:cxn ang="0">
                    <a:pos x="371" y="94"/>
                  </a:cxn>
                  <a:cxn ang="0">
                    <a:pos x="371" y="96"/>
                  </a:cxn>
                  <a:cxn ang="0">
                    <a:pos x="378" y="110"/>
                  </a:cxn>
                  <a:cxn ang="0">
                    <a:pos x="380" y="122"/>
                  </a:cxn>
                  <a:cxn ang="0">
                    <a:pos x="380" y="127"/>
                  </a:cxn>
                  <a:cxn ang="0">
                    <a:pos x="379" y="130"/>
                  </a:cxn>
                  <a:cxn ang="0">
                    <a:pos x="380" y="135"/>
                  </a:cxn>
                  <a:cxn ang="0">
                    <a:pos x="380" y="145"/>
                  </a:cxn>
                  <a:cxn ang="0">
                    <a:pos x="381" y="156"/>
                  </a:cxn>
                  <a:cxn ang="0">
                    <a:pos x="381" y="163"/>
                  </a:cxn>
                  <a:cxn ang="0">
                    <a:pos x="384" y="168"/>
                  </a:cxn>
                  <a:cxn ang="0">
                    <a:pos x="383" y="173"/>
                  </a:cxn>
                  <a:cxn ang="0">
                    <a:pos x="384" y="191"/>
                  </a:cxn>
                  <a:cxn ang="0">
                    <a:pos x="386" y="196"/>
                  </a:cxn>
                  <a:cxn ang="0">
                    <a:pos x="385" y="201"/>
                  </a:cxn>
                  <a:cxn ang="0">
                    <a:pos x="388" y="206"/>
                  </a:cxn>
                  <a:cxn ang="0">
                    <a:pos x="393" y="213"/>
                  </a:cxn>
                  <a:cxn ang="0">
                    <a:pos x="394" y="218"/>
                  </a:cxn>
                  <a:cxn ang="0">
                    <a:pos x="394" y="223"/>
                  </a:cxn>
                  <a:cxn ang="0">
                    <a:pos x="395" y="233"/>
                  </a:cxn>
                  <a:cxn ang="0">
                    <a:pos x="395" y="237"/>
                  </a:cxn>
                  <a:cxn ang="0">
                    <a:pos x="395" y="242"/>
                  </a:cxn>
                  <a:cxn ang="0">
                    <a:pos x="297" y="242"/>
                  </a:cxn>
                  <a:cxn ang="0">
                    <a:pos x="199" y="240"/>
                  </a:cxn>
                  <a:cxn ang="0">
                    <a:pos x="95" y="236"/>
                  </a:cxn>
                  <a:cxn ang="0">
                    <a:pos x="0" y="230"/>
                  </a:cxn>
                </a:cxnLst>
                <a:rect l="0" t="0" r="r" b="b"/>
                <a:pathLst>
                  <a:path w="395" h="242">
                    <a:moveTo>
                      <a:pt x="0" y="230"/>
                    </a:moveTo>
                    <a:lnTo>
                      <a:pt x="17" y="1"/>
                    </a:lnTo>
                    <a:lnTo>
                      <a:pt x="17" y="0"/>
                    </a:lnTo>
                    <a:lnTo>
                      <a:pt x="96" y="5"/>
                    </a:lnTo>
                    <a:lnTo>
                      <a:pt x="214" y="10"/>
                    </a:lnTo>
                    <a:lnTo>
                      <a:pt x="316" y="12"/>
                    </a:lnTo>
                    <a:lnTo>
                      <a:pt x="361" y="12"/>
                    </a:lnTo>
                    <a:lnTo>
                      <a:pt x="360" y="15"/>
                    </a:lnTo>
                    <a:lnTo>
                      <a:pt x="360" y="15"/>
                    </a:lnTo>
                    <a:lnTo>
                      <a:pt x="363" y="18"/>
                    </a:lnTo>
                    <a:lnTo>
                      <a:pt x="365" y="32"/>
                    </a:lnTo>
                    <a:lnTo>
                      <a:pt x="368" y="37"/>
                    </a:lnTo>
                    <a:lnTo>
                      <a:pt x="364" y="46"/>
                    </a:lnTo>
                    <a:lnTo>
                      <a:pt x="366" y="56"/>
                    </a:lnTo>
                    <a:lnTo>
                      <a:pt x="365" y="60"/>
                    </a:lnTo>
                    <a:lnTo>
                      <a:pt x="366" y="62"/>
                    </a:lnTo>
                    <a:lnTo>
                      <a:pt x="365" y="72"/>
                    </a:lnTo>
                    <a:lnTo>
                      <a:pt x="366" y="78"/>
                    </a:lnTo>
                    <a:lnTo>
                      <a:pt x="371" y="94"/>
                    </a:lnTo>
                    <a:lnTo>
                      <a:pt x="371" y="96"/>
                    </a:lnTo>
                    <a:lnTo>
                      <a:pt x="378" y="110"/>
                    </a:lnTo>
                    <a:lnTo>
                      <a:pt x="380" y="122"/>
                    </a:lnTo>
                    <a:lnTo>
                      <a:pt x="380" y="127"/>
                    </a:lnTo>
                    <a:lnTo>
                      <a:pt x="379" y="130"/>
                    </a:lnTo>
                    <a:lnTo>
                      <a:pt x="380" y="135"/>
                    </a:lnTo>
                    <a:lnTo>
                      <a:pt x="380" y="145"/>
                    </a:lnTo>
                    <a:lnTo>
                      <a:pt x="381" y="156"/>
                    </a:lnTo>
                    <a:lnTo>
                      <a:pt x="381" y="163"/>
                    </a:lnTo>
                    <a:lnTo>
                      <a:pt x="384" y="168"/>
                    </a:lnTo>
                    <a:lnTo>
                      <a:pt x="383" y="173"/>
                    </a:lnTo>
                    <a:lnTo>
                      <a:pt x="384" y="191"/>
                    </a:lnTo>
                    <a:lnTo>
                      <a:pt x="386" y="196"/>
                    </a:lnTo>
                    <a:lnTo>
                      <a:pt x="385" y="201"/>
                    </a:lnTo>
                    <a:lnTo>
                      <a:pt x="388" y="206"/>
                    </a:lnTo>
                    <a:lnTo>
                      <a:pt x="393" y="213"/>
                    </a:lnTo>
                    <a:lnTo>
                      <a:pt x="394" y="218"/>
                    </a:lnTo>
                    <a:lnTo>
                      <a:pt x="394" y="223"/>
                    </a:lnTo>
                    <a:lnTo>
                      <a:pt x="395" y="233"/>
                    </a:lnTo>
                    <a:lnTo>
                      <a:pt x="395" y="237"/>
                    </a:lnTo>
                    <a:lnTo>
                      <a:pt x="395" y="242"/>
                    </a:lnTo>
                    <a:lnTo>
                      <a:pt x="297" y="242"/>
                    </a:lnTo>
                    <a:lnTo>
                      <a:pt x="199" y="240"/>
                    </a:lnTo>
                    <a:lnTo>
                      <a:pt x="95" y="236"/>
                    </a:lnTo>
                    <a:lnTo>
                      <a:pt x="0" y="230"/>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77" name="Freeform 25"/>
              <p:cNvSpPr>
                <a:spLocks/>
              </p:cNvSpPr>
              <p:nvPr/>
            </p:nvSpPr>
            <p:spPr bwMode="auto">
              <a:xfrm>
                <a:off x="2236" y="1051"/>
                <a:ext cx="546" cy="332"/>
              </a:xfrm>
              <a:custGeom>
                <a:avLst/>
                <a:gdLst/>
                <a:ahLst/>
                <a:cxnLst>
                  <a:cxn ang="0">
                    <a:pos x="0" y="230"/>
                  </a:cxn>
                  <a:cxn ang="0">
                    <a:pos x="17" y="1"/>
                  </a:cxn>
                  <a:cxn ang="0">
                    <a:pos x="17" y="0"/>
                  </a:cxn>
                  <a:cxn ang="0">
                    <a:pos x="96" y="5"/>
                  </a:cxn>
                  <a:cxn ang="0">
                    <a:pos x="214" y="10"/>
                  </a:cxn>
                  <a:cxn ang="0">
                    <a:pos x="316" y="12"/>
                  </a:cxn>
                  <a:cxn ang="0">
                    <a:pos x="361" y="12"/>
                  </a:cxn>
                  <a:cxn ang="0">
                    <a:pos x="360" y="15"/>
                  </a:cxn>
                  <a:cxn ang="0">
                    <a:pos x="360" y="15"/>
                  </a:cxn>
                  <a:cxn ang="0">
                    <a:pos x="363" y="18"/>
                  </a:cxn>
                  <a:cxn ang="0">
                    <a:pos x="365" y="32"/>
                  </a:cxn>
                  <a:cxn ang="0">
                    <a:pos x="368" y="37"/>
                  </a:cxn>
                  <a:cxn ang="0">
                    <a:pos x="364" y="46"/>
                  </a:cxn>
                  <a:cxn ang="0">
                    <a:pos x="366" y="56"/>
                  </a:cxn>
                  <a:cxn ang="0">
                    <a:pos x="365" y="60"/>
                  </a:cxn>
                  <a:cxn ang="0">
                    <a:pos x="366" y="62"/>
                  </a:cxn>
                  <a:cxn ang="0">
                    <a:pos x="365" y="72"/>
                  </a:cxn>
                  <a:cxn ang="0">
                    <a:pos x="366" y="78"/>
                  </a:cxn>
                  <a:cxn ang="0">
                    <a:pos x="371" y="94"/>
                  </a:cxn>
                  <a:cxn ang="0">
                    <a:pos x="371" y="96"/>
                  </a:cxn>
                  <a:cxn ang="0">
                    <a:pos x="378" y="110"/>
                  </a:cxn>
                  <a:cxn ang="0">
                    <a:pos x="380" y="122"/>
                  </a:cxn>
                  <a:cxn ang="0">
                    <a:pos x="380" y="127"/>
                  </a:cxn>
                  <a:cxn ang="0">
                    <a:pos x="379" y="130"/>
                  </a:cxn>
                  <a:cxn ang="0">
                    <a:pos x="380" y="135"/>
                  </a:cxn>
                  <a:cxn ang="0">
                    <a:pos x="380" y="145"/>
                  </a:cxn>
                  <a:cxn ang="0">
                    <a:pos x="381" y="156"/>
                  </a:cxn>
                  <a:cxn ang="0">
                    <a:pos x="381" y="163"/>
                  </a:cxn>
                  <a:cxn ang="0">
                    <a:pos x="384" y="168"/>
                  </a:cxn>
                  <a:cxn ang="0">
                    <a:pos x="383" y="173"/>
                  </a:cxn>
                  <a:cxn ang="0">
                    <a:pos x="384" y="191"/>
                  </a:cxn>
                  <a:cxn ang="0">
                    <a:pos x="386" y="196"/>
                  </a:cxn>
                  <a:cxn ang="0">
                    <a:pos x="385" y="201"/>
                  </a:cxn>
                  <a:cxn ang="0">
                    <a:pos x="388" y="206"/>
                  </a:cxn>
                  <a:cxn ang="0">
                    <a:pos x="393" y="213"/>
                  </a:cxn>
                  <a:cxn ang="0">
                    <a:pos x="394" y="218"/>
                  </a:cxn>
                  <a:cxn ang="0">
                    <a:pos x="394" y="223"/>
                  </a:cxn>
                  <a:cxn ang="0">
                    <a:pos x="395" y="233"/>
                  </a:cxn>
                  <a:cxn ang="0">
                    <a:pos x="395" y="237"/>
                  </a:cxn>
                  <a:cxn ang="0">
                    <a:pos x="395" y="242"/>
                  </a:cxn>
                  <a:cxn ang="0">
                    <a:pos x="297" y="242"/>
                  </a:cxn>
                  <a:cxn ang="0">
                    <a:pos x="199" y="240"/>
                  </a:cxn>
                  <a:cxn ang="0">
                    <a:pos x="95" y="236"/>
                  </a:cxn>
                  <a:cxn ang="0">
                    <a:pos x="0" y="230"/>
                  </a:cxn>
                </a:cxnLst>
                <a:rect l="0" t="0" r="r" b="b"/>
                <a:pathLst>
                  <a:path w="395" h="242">
                    <a:moveTo>
                      <a:pt x="0" y="230"/>
                    </a:moveTo>
                    <a:lnTo>
                      <a:pt x="17" y="1"/>
                    </a:lnTo>
                    <a:lnTo>
                      <a:pt x="17" y="0"/>
                    </a:lnTo>
                    <a:lnTo>
                      <a:pt x="96" y="5"/>
                    </a:lnTo>
                    <a:lnTo>
                      <a:pt x="214" y="10"/>
                    </a:lnTo>
                    <a:lnTo>
                      <a:pt x="316" y="12"/>
                    </a:lnTo>
                    <a:lnTo>
                      <a:pt x="361" y="12"/>
                    </a:lnTo>
                    <a:lnTo>
                      <a:pt x="360" y="15"/>
                    </a:lnTo>
                    <a:lnTo>
                      <a:pt x="360" y="15"/>
                    </a:lnTo>
                    <a:lnTo>
                      <a:pt x="363" y="18"/>
                    </a:lnTo>
                    <a:lnTo>
                      <a:pt x="365" y="32"/>
                    </a:lnTo>
                    <a:lnTo>
                      <a:pt x="368" y="37"/>
                    </a:lnTo>
                    <a:lnTo>
                      <a:pt x="364" y="46"/>
                    </a:lnTo>
                    <a:lnTo>
                      <a:pt x="366" y="56"/>
                    </a:lnTo>
                    <a:lnTo>
                      <a:pt x="365" y="60"/>
                    </a:lnTo>
                    <a:lnTo>
                      <a:pt x="366" y="62"/>
                    </a:lnTo>
                    <a:lnTo>
                      <a:pt x="365" y="72"/>
                    </a:lnTo>
                    <a:lnTo>
                      <a:pt x="366" y="78"/>
                    </a:lnTo>
                    <a:lnTo>
                      <a:pt x="371" y="94"/>
                    </a:lnTo>
                    <a:lnTo>
                      <a:pt x="371" y="96"/>
                    </a:lnTo>
                    <a:lnTo>
                      <a:pt x="378" y="110"/>
                    </a:lnTo>
                    <a:lnTo>
                      <a:pt x="380" y="122"/>
                    </a:lnTo>
                    <a:lnTo>
                      <a:pt x="380" y="127"/>
                    </a:lnTo>
                    <a:lnTo>
                      <a:pt x="379" y="130"/>
                    </a:lnTo>
                    <a:lnTo>
                      <a:pt x="380" y="135"/>
                    </a:lnTo>
                    <a:lnTo>
                      <a:pt x="380" y="145"/>
                    </a:lnTo>
                    <a:lnTo>
                      <a:pt x="381" y="156"/>
                    </a:lnTo>
                    <a:lnTo>
                      <a:pt x="381" y="163"/>
                    </a:lnTo>
                    <a:lnTo>
                      <a:pt x="384" y="168"/>
                    </a:lnTo>
                    <a:lnTo>
                      <a:pt x="383" y="173"/>
                    </a:lnTo>
                    <a:lnTo>
                      <a:pt x="384" y="191"/>
                    </a:lnTo>
                    <a:lnTo>
                      <a:pt x="386" y="196"/>
                    </a:lnTo>
                    <a:lnTo>
                      <a:pt x="385" y="201"/>
                    </a:lnTo>
                    <a:lnTo>
                      <a:pt x="388" y="206"/>
                    </a:lnTo>
                    <a:lnTo>
                      <a:pt x="393" y="213"/>
                    </a:lnTo>
                    <a:lnTo>
                      <a:pt x="394" y="218"/>
                    </a:lnTo>
                    <a:lnTo>
                      <a:pt x="394" y="223"/>
                    </a:lnTo>
                    <a:lnTo>
                      <a:pt x="395" y="233"/>
                    </a:lnTo>
                    <a:lnTo>
                      <a:pt x="395" y="237"/>
                    </a:lnTo>
                    <a:lnTo>
                      <a:pt x="395" y="242"/>
                    </a:lnTo>
                    <a:lnTo>
                      <a:pt x="297" y="242"/>
                    </a:lnTo>
                    <a:lnTo>
                      <a:pt x="199" y="240"/>
                    </a:lnTo>
                    <a:lnTo>
                      <a:pt x="95" y="236"/>
                    </a:lnTo>
                    <a:lnTo>
                      <a:pt x="0" y="230"/>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78" name="Freeform 26"/>
              <p:cNvSpPr>
                <a:spLocks/>
              </p:cNvSpPr>
              <p:nvPr/>
            </p:nvSpPr>
            <p:spPr bwMode="auto">
              <a:xfrm>
                <a:off x="2248" y="2318"/>
                <a:ext cx="721" cy="369"/>
              </a:xfrm>
              <a:custGeom>
                <a:avLst/>
                <a:gdLst/>
                <a:ahLst/>
                <a:cxnLst>
                  <a:cxn ang="0">
                    <a:pos x="3" y="0"/>
                  </a:cxn>
                  <a:cxn ang="0">
                    <a:pos x="157" y="8"/>
                  </a:cxn>
                  <a:cxn ang="0">
                    <a:pos x="432" y="12"/>
                  </a:cxn>
                  <a:cxn ang="0">
                    <a:pos x="507" y="48"/>
                  </a:cxn>
                  <a:cxn ang="0">
                    <a:pos x="520" y="132"/>
                  </a:cxn>
                  <a:cxn ang="0">
                    <a:pos x="507" y="263"/>
                  </a:cxn>
                  <a:cxn ang="0">
                    <a:pos x="498" y="258"/>
                  </a:cxn>
                  <a:cxn ang="0">
                    <a:pos x="477" y="244"/>
                  </a:cxn>
                  <a:cxn ang="0">
                    <a:pos x="469" y="248"/>
                  </a:cxn>
                  <a:cxn ang="0">
                    <a:pos x="462" y="251"/>
                  </a:cxn>
                  <a:cxn ang="0">
                    <a:pos x="453" y="244"/>
                  </a:cxn>
                  <a:cxn ang="0">
                    <a:pos x="439" y="252"/>
                  </a:cxn>
                  <a:cxn ang="0">
                    <a:pos x="429" y="248"/>
                  </a:cxn>
                  <a:cxn ang="0">
                    <a:pos x="419" y="253"/>
                  </a:cxn>
                  <a:cxn ang="0">
                    <a:pos x="409" y="259"/>
                  </a:cxn>
                  <a:cxn ang="0">
                    <a:pos x="401" y="259"/>
                  </a:cxn>
                  <a:cxn ang="0">
                    <a:pos x="391" y="254"/>
                  </a:cxn>
                  <a:cxn ang="0">
                    <a:pos x="384" y="249"/>
                  </a:cxn>
                  <a:cxn ang="0">
                    <a:pos x="375" y="251"/>
                  </a:cxn>
                  <a:cxn ang="0">
                    <a:pos x="366" y="244"/>
                  </a:cxn>
                  <a:cxn ang="0">
                    <a:pos x="364" y="248"/>
                  </a:cxn>
                  <a:cxn ang="0">
                    <a:pos x="357" y="261"/>
                  </a:cxn>
                  <a:cxn ang="0">
                    <a:pos x="352" y="261"/>
                  </a:cxn>
                  <a:cxn ang="0">
                    <a:pos x="352" y="251"/>
                  </a:cxn>
                  <a:cxn ang="0">
                    <a:pos x="340" y="254"/>
                  </a:cxn>
                  <a:cxn ang="0">
                    <a:pos x="333" y="248"/>
                  </a:cxn>
                  <a:cxn ang="0">
                    <a:pos x="326" y="244"/>
                  </a:cxn>
                  <a:cxn ang="0">
                    <a:pos x="313" y="249"/>
                  </a:cxn>
                  <a:cxn ang="0">
                    <a:pos x="304" y="251"/>
                  </a:cxn>
                  <a:cxn ang="0">
                    <a:pos x="303" y="241"/>
                  </a:cxn>
                  <a:cxn ang="0">
                    <a:pos x="294" y="236"/>
                  </a:cxn>
                  <a:cxn ang="0">
                    <a:pos x="291" y="231"/>
                  </a:cxn>
                  <a:cxn ang="0">
                    <a:pos x="276" y="233"/>
                  </a:cxn>
                  <a:cxn ang="0">
                    <a:pos x="267" y="232"/>
                  </a:cxn>
                  <a:cxn ang="0">
                    <a:pos x="259" y="228"/>
                  </a:cxn>
                  <a:cxn ang="0">
                    <a:pos x="244" y="226"/>
                  </a:cxn>
                  <a:cxn ang="0">
                    <a:pos x="235" y="224"/>
                  </a:cxn>
                  <a:cxn ang="0">
                    <a:pos x="228" y="223"/>
                  </a:cxn>
                  <a:cxn ang="0">
                    <a:pos x="226" y="213"/>
                  </a:cxn>
                  <a:cxn ang="0">
                    <a:pos x="218" y="207"/>
                  </a:cxn>
                  <a:cxn ang="0">
                    <a:pos x="214" y="209"/>
                  </a:cxn>
                  <a:cxn ang="0">
                    <a:pos x="204" y="208"/>
                  </a:cxn>
                  <a:cxn ang="0">
                    <a:pos x="195" y="208"/>
                  </a:cxn>
                  <a:cxn ang="0">
                    <a:pos x="181" y="194"/>
                  </a:cxn>
                  <a:cxn ang="0">
                    <a:pos x="177" y="185"/>
                  </a:cxn>
                  <a:cxn ang="0">
                    <a:pos x="176" y="47"/>
                  </a:cxn>
                  <a:cxn ang="0">
                    <a:pos x="146" y="46"/>
                  </a:cxn>
                  <a:cxn ang="0">
                    <a:pos x="0" y="38"/>
                  </a:cxn>
                </a:cxnLst>
                <a:rect l="0" t="0" r="r" b="b"/>
                <a:pathLst>
                  <a:path w="521" h="266">
                    <a:moveTo>
                      <a:pt x="0" y="38"/>
                    </a:moveTo>
                    <a:lnTo>
                      <a:pt x="3" y="0"/>
                    </a:lnTo>
                    <a:lnTo>
                      <a:pt x="62" y="4"/>
                    </a:lnTo>
                    <a:lnTo>
                      <a:pt x="157" y="8"/>
                    </a:lnTo>
                    <a:lnTo>
                      <a:pt x="294" y="12"/>
                    </a:lnTo>
                    <a:lnTo>
                      <a:pt x="432" y="12"/>
                    </a:lnTo>
                    <a:lnTo>
                      <a:pt x="506" y="9"/>
                    </a:lnTo>
                    <a:lnTo>
                      <a:pt x="507" y="48"/>
                    </a:lnTo>
                    <a:lnTo>
                      <a:pt x="518" y="112"/>
                    </a:lnTo>
                    <a:lnTo>
                      <a:pt x="520" y="132"/>
                    </a:lnTo>
                    <a:lnTo>
                      <a:pt x="521" y="266"/>
                    </a:lnTo>
                    <a:lnTo>
                      <a:pt x="507" y="263"/>
                    </a:lnTo>
                    <a:lnTo>
                      <a:pt x="502" y="259"/>
                    </a:lnTo>
                    <a:lnTo>
                      <a:pt x="498" y="258"/>
                    </a:lnTo>
                    <a:lnTo>
                      <a:pt x="488" y="251"/>
                    </a:lnTo>
                    <a:lnTo>
                      <a:pt x="477" y="244"/>
                    </a:lnTo>
                    <a:lnTo>
                      <a:pt x="473" y="244"/>
                    </a:lnTo>
                    <a:lnTo>
                      <a:pt x="469" y="248"/>
                    </a:lnTo>
                    <a:lnTo>
                      <a:pt x="467" y="251"/>
                    </a:lnTo>
                    <a:lnTo>
                      <a:pt x="462" y="251"/>
                    </a:lnTo>
                    <a:lnTo>
                      <a:pt x="458" y="249"/>
                    </a:lnTo>
                    <a:lnTo>
                      <a:pt x="453" y="244"/>
                    </a:lnTo>
                    <a:lnTo>
                      <a:pt x="443" y="248"/>
                    </a:lnTo>
                    <a:lnTo>
                      <a:pt x="439" y="252"/>
                    </a:lnTo>
                    <a:lnTo>
                      <a:pt x="434" y="252"/>
                    </a:lnTo>
                    <a:lnTo>
                      <a:pt x="429" y="248"/>
                    </a:lnTo>
                    <a:lnTo>
                      <a:pt x="425" y="252"/>
                    </a:lnTo>
                    <a:lnTo>
                      <a:pt x="419" y="253"/>
                    </a:lnTo>
                    <a:lnTo>
                      <a:pt x="414" y="259"/>
                    </a:lnTo>
                    <a:lnTo>
                      <a:pt x="409" y="259"/>
                    </a:lnTo>
                    <a:lnTo>
                      <a:pt x="406" y="263"/>
                    </a:lnTo>
                    <a:lnTo>
                      <a:pt x="401" y="259"/>
                    </a:lnTo>
                    <a:lnTo>
                      <a:pt x="396" y="257"/>
                    </a:lnTo>
                    <a:lnTo>
                      <a:pt x="391" y="254"/>
                    </a:lnTo>
                    <a:lnTo>
                      <a:pt x="389" y="249"/>
                    </a:lnTo>
                    <a:lnTo>
                      <a:pt x="384" y="249"/>
                    </a:lnTo>
                    <a:lnTo>
                      <a:pt x="379" y="253"/>
                    </a:lnTo>
                    <a:lnTo>
                      <a:pt x="375" y="251"/>
                    </a:lnTo>
                    <a:lnTo>
                      <a:pt x="370" y="246"/>
                    </a:lnTo>
                    <a:lnTo>
                      <a:pt x="366" y="244"/>
                    </a:lnTo>
                    <a:lnTo>
                      <a:pt x="364" y="246"/>
                    </a:lnTo>
                    <a:lnTo>
                      <a:pt x="364" y="248"/>
                    </a:lnTo>
                    <a:lnTo>
                      <a:pt x="359" y="252"/>
                    </a:lnTo>
                    <a:lnTo>
                      <a:pt x="357" y="261"/>
                    </a:lnTo>
                    <a:lnTo>
                      <a:pt x="354" y="262"/>
                    </a:lnTo>
                    <a:lnTo>
                      <a:pt x="352" y="261"/>
                    </a:lnTo>
                    <a:lnTo>
                      <a:pt x="350" y="256"/>
                    </a:lnTo>
                    <a:lnTo>
                      <a:pt x="352" y="251"/>
                    </a:lnTo>
                    <a:lnTo>
                      <a:pt x="347" y="251"/>
                    </a:lnTo>
                    <a:lnTo>
                      <a:pt x="340" y="254"/>
                    </a:lnTo>
                    <a:lnTo>
                      <a:pt x="335" y="253"/>
                    </a:lnTo>
                    <a:lnTo>
                      <a:pt x="333" y="248"/>
                    </a:lnTo>
                    <a:lnTo>
                      <a:pt x="328" y="248"/>
                    </a:lnTo>
                    <a:lnTo>
                      <a:pt x="326" y="244"/>
                    </a:lnTo>
                    <a:lnTo>
                      <a:pt x="321" y="242"/>
                    </a:lnTo>
                    <a:lnTo>
                      <a:pt x="313" y="249"/>
                    </a:lnTo>
                    <a:lnTo>
                      <a:pt x="310" y="252"/>
                    </a:lnTo>
                    <a:lnTo>
                      <a:pt x="304" y="251"/>
                    </a:lnTo>
                    <a:lnTo>
                      <a:pt x="303" y="244"/>
                    </a:lnTo>
                    <a:lnTo>
                      <a:pt x="303" y="241"/>
                    </a:lnTo>
                    <a:lnTo>
                      <a:pt x="298" y="241"/>
                    </a:lnTo>
                    <a:lnTo>
                      <a:pt x="294" y="236"/>
                    </a:lnTo>
                    <a:lnTo>
                      <a:pt x="296" y="231"/>
                    </a:lnTo>
                    <a:lnTo>
                      <a:pt x="291" y="231"/>
                    </a:lnTo>
                    <a:lnTo>
                      <a:pt x="281" y="229"/>
                    </a:lnTo>
                    <a:lnTo>
                      <a:pt x="276" y="233"/>
                    </a:lnTo>
                    <a:lnTo>
                      <a:pt x="271" y="236"/>
                    </a:lnTo>
                    <a:lnTo>
                      <a:pt x="267" y="232"/>
                    </a:lnTo>
                    <a:lnTo>
                      <a:pt x="264" y="228"/>
                    </a:lnTo>
                    <a:lnTo>
                      <a:pt x="259" y="228"/>
                    </a:lnTo>
                    <a:lnTo>
                      <a:pt x="254" y="229"/>
                    </a:lnTo>
                    <a:lnTo>
                      <a:pt x="244" y="226"/>
                    </a:lnTo>
                    <a:lnTo>
                      <a:pt x="239" y="223"/>
                    </a:lnTo>
                    <a:lnTo>
                      <a:pt x="235" y="224"/>
                    </a:lnTo>
                    <a:lnTo>
                      <a:pt x="233" y="223"/>
                    </a:lnTo>
                    <a:lnTo>
                      <a:pt x="228" y="223"/>
                    </a:lnTo>
                    <a:lnTo>
                      <a:pt x="226" y="218"/>
                    </a:lnTo>
                    <a:lnTo>
                      <a:pt x="226" y="213"/>
                    </a:lnTo>
                    <a:lnTo>
                      <a:pt x="223" y="209"/>
                    </a:lnTo>
                    <a:lnTo>
                      <a:pt x="218" y="207"/>
                    </a:lnTo>
                    <a:lnTo>
                      <a:pt x="216" y="204"/>
                    </a:lnTo>
                    <a:lnTo>
                      <a:pt x="214" y="209"/>
                    </a:lnTo>
                    <a:lnTo>
                      <a:pt x="210" y="209"/>
                    </a:lnTo>
                    <a:lnTo>
                      <a:pt x="204" y="208"/>
                    </a:lnTo>
                    <a:lnTo>
                      <a:pt x="199" y="209"/>
                    </a:lnTo>
                    <a:lnTo>
                      <a:pt x="195" y="208"/>
                    </a:lnTo>
                    <a:lnTo>
                      <a:pt x="186" y="198"/>
                    </a:lnTo>
                    <a:lnTo>
                      <a:pt x="181" y="194"/>
                    </a:lnTo>
                    <a:lnTo>
                      <a:pt x="176" y="194"/>
                    </a:lnTo>
                    <a:lnTo>
                      <a:pt x="177" y="185"/>
                    </a:lnTo>
                    <a:lnTo>
                      <a:pt x="181" y="49"/>
                    </a:lnTo>
                    <a:lnTo>
                      <a:pt x="176" y="47"/>
                    </a:lnTo>
                    <a:lnTo>
                      <a:pt x="171" y="46"/>
                    </a:lnTo>
                    <a:lnTo>
                      <a:pt x="146" y="46"/>
                    </a:lnTo>
                    <a:lnTo>
                      <a:pt x="83" y="43"/>
                    </a:lnTo>
                    <a:lnTo>
                      <a:pt x="0" y="38"/>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dirty="0">
                  <a:solidFill>
                    <a:prstClr val="black"/>
                  </a:solidFill>
                  <a:latin typeface="Calibri"/>
                </a:endParaRPr>
              </a:p>
            </p:txBody>
          </p:sp>
          <p:sp>
            <p:nvSpPr>
              <p:cNvPr id="179" name="Freeform 27"/>
              <p:cNvSpPr>
                <a:spLocks/>
              </p:cNvSpPr>
              <p:nvPr/>
            </p:nvSpPr>
            <p:spPr bwMode="auto">
              <a:xfrm>
                <a:off x="2248" y="2318"/>
                <a:ext cx="721" cy="369"/>
              </a:xfrm>
              <a:custGeom>
                <a:avLst/>
                <a:gdLst/>
                <a:ahLst/>
                <a:cxnLst>
                  <a:cxn ang="0">
                    <a:pos x="3" y="0"/>
                  </a:cxn>
                  <a:cxn ang="0">
                    <a:pos x="157" y="8"/>
                  </a:cxn>
                  <a:cxn ang="0">
                    <a:pos x="432" y="12"/>
                  </a:cxn>
                  <a:cxn ang="0">
                    <a:pos x="507" y="48"/>
                  </a:cxn>
                  <a:cxn ang="0">
                    <a:pos x="520" y="132"/>
                  </a:cxn>
                  <a:cxn ang="0">
                    <a:pos x="507" y="263"/>
                  </a:cxn>
                  <a:cxn ang="0">
                    <a:pos x="498" y="258"/>
                  </a:cxn>
                  <a:cxn ang="0">
                    <a:pos x="477" y="244"/>
                  </a:cxn>
                  <a:cxn ang="0">
                    <a:pos x="469" y="248"/>
                  </a:cxn>
                  <a:cxn ang="0">
                    <a:pos x="462" y="251"/>
                  </a:cxn>
                  <a:cxn ang="0">
                    <a:pos x="453" y="244"/>
                  </a:cxn>
                  <a:cxn ang="0">
                    <a:pos x="439" y="252"/>
                  </a:cxn>
                  <a:cxn ang="0">
                    <a:pos x="429" y="248"/>
                  </a:cxn>
                  <a:cxn ang="0">
                    <a:pos x="419" y="253"/>
                  </a:cxn>
                  <a:cxn ang="0">
                    <a:pos x="409" y="259"/>
                  </a:cxn>
                  <a:cxn ang="0">
                    <a:pos x="401" y="259"/>
                  </a:cxn>
                  <a:cxn ang="0">
                    <a:pos x="391" y="254"/>
                  </a:cxn>
                  <a:cxn ang="0">
                    <a:pos x="384" y="249"/>
                  </a:cxn>
                  <a:cxn ang="0">
                    <a:pos x="375" y="251"/>
                  </a:cxn>
                  <a:cxn ang="0">
                    <a:pos x="366" y="244"/>
                  </a:cxn>
                  <a:cxn ang="0">
                    <a:pos x="364" y="248"/>
                  </a:cxn>
                  <a:cxn ang="0">
                    <a:pos x="357" y="261"/>
                  </a:cxn>
                  <a:cxn ang="0">
                    <a:pos x="352" y="261"/>
                  </a:cxn>
                  <a:cxn ang="0">
                    <a:pos x="352" y="251"/>
                  </a:cxn>
                  <a:cxn ang="0">
                    <a:pos x="340" y="254"/>
                  </a:cxn>
                  <a:cxn ang="0">
                    <a:pos x="333" y="248"/>
                  </a:cxn>
                  <a:cxn ang="0">
                    <a:pos x="326" y="244"/>
                  </a:cxn>
                  <a:cxn ang="0">
                    <a:pos x="313" y="249"/>
                  </a:cxn>
                  <a:cxn ang="0">
                    <a:pos x="304" y="251"/>
                  </a:cxn>
                  <a:cxn ang="0">
                    <a:pos x="303" y="241"/>
                  </a:cxn>
                  <a:cxn ang="0">
                    <a:pos x="294" y="236"/>
                  </a:cxn>
                  <a:cxn ang="0">
                    <a:pos x="291" y="231"/>
                  </a:cxn>
                  <a:cxn ang="0">
                    <a:pos x="276" y="233"/>
                  </a:cxn>
                  <a:cxn ang="0">
                    <a:pos x="267" y="232"/>
                  </a:cxn>
                  <a:cxn ang="0">
                    <a:pos x="259" y="228"/>
                  </a:cxn>
                  <a:cxn ang="0">
                    <a:pos x="244" y="226"/>
                  </a:cxn>
                  <a:cxn ang="0">
                    <a:pos x="235" y="224"/>
                  </a:cxn>
                  <a:cxn ang="0">
                    <a:pos x="228" y="223"/>
                  </a:cxn>
                  <a:cxn ang="0">
                    <a:pos x="226" y="213"/>
                  </a:cxn>
                  <a:cxn ang="0">
                    <a:pos x="218" y="207"/>
                  </a:cxn>
                  <a:cxn ang="0">
                    <a:pos x="214" y="209"/>
                  </a:cxn>
                  <a:cxn ang="0">
                    <a:pos x="204" y="208"/>
                  </a:cxn>
                  <a:cxn ang="0">
                    <a:pos x="195" y="208"/>
                  </a:cxn>
                  <a:cxn ang="0">
                    <a:pos x="181" y="194"/>
                  </a:cxn>
                  <a:cxn ang="0">
                    <a:pos x="177" y="185"/>
                  </a:cxn>
                  <a:cxn ang="0">
                    <a:pos x="176" y="47"/>
                  </a:cxn>
                  <a:cxn ang="0">
                    <a:pos x="146" y="46"/>
                  </a:cxn>
                  <a:cxn ang="0">
                    <a:pos x="0" y="38"/>
                  </a:cxn>
                </a:cxnLst>
                <a:rect l="0" t="0" r="r" b="b"/>
                <a:pathLst>
                  <a:path w="521" h="266">
                    <a:moveTo>
                      <a:pt x="0" y="38"/>
                    </a:moveTo>
                    <a:lnTo>
                      <a:pt x="3" y="0"/>
                    </a:lnTo>
                    <a:lnTo>
                      <a:pt x="62" y="4"/>
                    </a:lnTo>
                    <a:lnTo>
                      <a:pt x="157" y="8"/>
                    </a:lnTo>
                    <a:lnTo>
                      <a:pt x="294" y="12"/>
                    </a:lnTo>
                    <a:lnTo>
                      <a:pt x="432" y="12"/>
                    </a:lnTo>
                    <a:lnTo>
                      <a:pt x="506" y="9"/>
                    </a:lnTo>
                    <a:lnTo>
                      <a:pt x="507" y="48"/>
                    </a:lnTo>
                    <a:lnTo>
                      <a:pt x="518" y="112"/>
                    </a:lnTo>
                    <a:lnTo>
                      <a:pt x="520" y="132"/>
                    </a:lnTo>
                    <a:lnTo>
                      <a:pt x="521" y="266"/>
                    </a:lnTo>
                    <a:lnTo>
                      <a:pt x="507" y="263"/>
                    </a:lnTo>
                    <a:lnTo>
                      <a:pt x="502" y="259"/>
                    </a:lnTo>
                    <a:lnTo>
                      <a:pt x="498" y="258"/>
                    </a:lnTo>
                    <a:lnTo>
                      <a:pt x="488" y="251"/>
                    </a:lnTo>
                    <a:lnTo>
                      <a:pt x="477" y="244"/>
                    </a:lnTo>
                    <a:lnTo>
                      <a:pt x="473" y="244"/>
                    </a:lnTo>
                    <a:lnTo>
                      <a:pt x="469" y="248"/>
                    </a:lnTo>
                    <a:lnTo>
                      <a:pt x="467" y="251"/>
                    </a:lnTo>
                    <a:lnTo>
                      <a:pt x="462" y="251"/>
                    </a:lnTo>
                    <a:lnTo>
                      <a:pt x="458" y="249"/>
                    </a:lnTo>
                    <a:lnTo>
                      <a:pt x="453" y="244"/>
                    </a:lnTo>
                    <a:lnTo>
                      <a:pt x="443" y="248"/>
                    </a:lnTo>
                    <a:lnTo>
                      <a:pt x="439" y="252"/>
                    </a:lnTo>
                    <a:lnTo>
                      <a:pt x="434" y="252"/>
                    </a:lnTo>
                    <a:lnTo>
                      <a:pt x="429" y="248"/>
                    </a:lnTo>
                    <a:lnTo>
                      <a:pt x="425" y="252"/>
                    </a:lnTo>
                    <a:lnTo>
                      <a:pt x="419" y="253"/>
                    </a:lnTo>
                    <a:lnTo>
                      <a:pt x="414" y="259"/>
                    </a:lnTo>
                    <a:lnTo>
                      <a:pt x="409" y="259"/>
                    </a:lnTo>
                    <a:lnTo>
                      <a:pt x="406" y="263"/>
                    </a:lnTo>
                    <a:lnTo>
                      <a:pt x="401" y="259"/>
                    </a:lnTo>
                    <a:lnTo>
                      <a:pt x="396" y="257"/>
                    </a:lnTo>
                    <a:lnTo>
                      <a:pt x="391" y="254"/>
                    </a:lnTo>
                    <a:lnTo>
                      <a:pt x="389" y="249"/>
                    </a:lnTo>
                    <a:lnTo>
                      <a:pt x="384" y="249"/>
                    </a:lnTo>
                    <a:lnTo>
                      <a:pt x="379" y="253"/>
                    </a:lnTo>
                    <a:lnTo>
                      <a:pt x="375" y="251"/>
                    </a:lnTo>
                    <a:lnTo>
                      <a:pt x="370" y="246"/>
                    </a:lnTo>
                    <a:lnTo>
                      <a:pt x="366" y="244"/>
                    </a:lnTo>
                    <a:lnTo>
                      <a:pt x="364" y="246"/>
                    </a:lnTo>
                    <a:lnTo>
                      <a:pt x="364" y="248"/>
                    </a:lnTo>
                    <a:lnTo>
                      <a:pt x="359" y="252"/>
                    </a:lnTo>
                    <a:lnTo>
                      <a:pt x="357" y="261"/>
                    </a:lnTo>
                    <a:lnTo>
                      <a:pt x="354" y="262"/>
                    </a:lnTo>
                    <a:lnTo>
                      <a:pt x="352" y="261"/>
                    </a:lnTo>
                    <a:lnTo>
                      <a:pt x="350" y="256"/>
                    </a:lnTo>
                    <a:lnTo>
                      <a:pt x="352" y="251"/>
                    </a:lnTo>
                    <a:lnTo>
                      <a:pt x="347" y="251"/>
                    </a:lnTo>
                    <a:lnTo>
                      <a:pt x="340" y="254"/>
                    </a:lnTo>
                    <a:lnTo>
                      <a:pt x="335" y="253"/>
                    </a:lnTo>
                    <a:lnTo>
                      <a:pt x="333" y="248"/>
                    </a:lnTo>
                    <a:lnTo>
                      <a:pt x="328" y="248"/>
                    </a:lnTo>
                    <a:lnTo>
                      <a:pt x="326" y="244"/>
                    </a:lnTo>
                    <a:lnTo>
                      <a:pt x="321" y="242"/>
                    </a:lnTo>
                    <a:lnTo>
                      <a:pt x="313" y="249"/>
                    </a:lnTo>
                    <a:lnTo>
                      <a:pt x="310" y="252"/>
                    </a:lnTo>
                    <a:lnTo>
                      <a:pt x="304" y="251"/>
                    </a:lnTo>
                    <a:lnTo>
                      <a:pt x="303" y="244"/>
                    </a:lnTo>
                    <a:lnTo>
                      <a:pt x="303" y="241"/>
                    </a:lnTo>
                    <a:lnTo>
                      <a:pt x="298" y="241"/>
                    </a:lnTo>
                    <a:lnTo>
                      <a:pt x="294" y="236"/>
                    </a:lnTo>
                    <a:lnTo>
                      <a:pt x="296" y="231"/>
                    </a:lnTo>
                    <a:lnTo>
                      <a:pt x="291" y="231"/>
                    </a:lnTo>
                    <a:lnTo>
                      <a:pt x="281" y="229"/>
                    </a:lnTo>
                    <a:lnTo>
                      <a:pt x="276" y="233"/>
                    </a:lnTo>
                    <a:lnTo>
                      <a:pt x="271" y="236"/>
                    </a:lnTo>
                    <a:lnTo>
                      <a:pt x="267" y="232"/>
                    </a:lnTo>
                    <a:lnTo>
                      <a:pt x="264" y="228"/>
                    </a:lnTo>
                    <a:lnTo>
                      <a:pt x="259" y="228"/>
                    </a:lnTo>
                    <a:lnTo>
                      <a:pt x="254" y="229"/>
                    </a:lnTo>
                    <a:lnTo>
                      <a:pt x="244" y="226"/>
                    </a:lnTo>
                    <a:lnTo>
                      <a:pt x="239" y="223"/>
                    </a:lnTo>
                    <a:lnTo>
                      <a:pt x="235" y="224"/>
                    </a:lnTo>
                    <a:lnTo>
                      <a:pt x="233" y="223"/>
                    </a:lnTo>
                    <a:lnTo>
                      <a:pt x="228" y="223"/>
                    </a:lnTo>
                    <a:lnTo>
                      <a:pt x="226" y="218"/>
                    </a:lnTo>
                    <a:lnTo>
                      <a:pt x="226" y="213"/>
                    </a:lnTo>
                    <a:lnTo>
                      <a:pt x="223" y="209"/>
                    </a:lnTo>
                    <a:lnTo>
                      <a:pt x="218" y="207"/>
                    </a:lnTo>
                    <a:lnTo>
                      <a:pt x="216" y="204"/>
                    </a:lnTo>
                    <a:lnTo>
                      <a:pt x="214" y="209"/>
                    </a:lnTo>
                    <a:lnTo>
                      <a:pt x="210" y="209"/>
                    </a:lnTo>
                    <a:lnTo>
                      <a:pt x="204" y="208"/>
                    </a:lnTo>
                    <a:lnTo>
                      <a:pt x="199" y="209"/>
                    </a:lnTo>
                    <a:lnTo>
                      <a:pt x="195" y="208"/>
                    </a:lnTo>
                    <a:lnTo>
                      <a:pt x="186" y="198"/>
                    </a:lnTo>
                    <a:lnTo>
                      <a:pt x="181" y="194"/>
                    </a:lnTo>
                    <a:lnTo>
                      <a:pt x="176" y="194"/>
                    </a:lnTo>
                    <a:lnTo>
                      <a:pt x="177" y="185"/>
                    </a:lnTo>
                    <a:lnTo>
                      <a:pt x="181" y="49"/>
                    </a:lnTo>
                    <a:lnTo>
                      <a:pt x="176" y="47"/>
                    </a:lnTo>
                    <a:lnTo>
                      <a:pt x="171" y="46"/>
                    </a:lnTo>
                    <a:lnTo>
                      <a:pt x="146" y="46"/>
                    </a:lnTo>
                    <a:lnTo>
                      <a:pt x="83" y="43"/>
                    </a:lnTo>
                    <a:lnTo>
                      <a:pt x="0" y="38"/>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80" name="Freeform 28"/>
              <p:cNvSpPr>
                <a:spLocks/>
              </p:cNvSpPr>
              <p:nvPr/>
            </p:nvSpPr>
            <p:spPr bwMode="auto">
              <a:xfrm>
                <a:off x="2334" y="2004"/>
                <a:ext cx="618" cy="330"/>
              </a:xfrm>
              <a:custGeom>
                <a:avLst/>
                <a:gdLst/>
                <a:ahLst/>
                <a:cxnLst>
                  <a:cxn ang="0">
                    <a:pos x="0" y="230"/>
                  </a:cxn>
                  <a:cxn ang="0">
                    <a:pos x="11" y="0"/>
                  </a:cxn>
                  <a:cxn ang="0">
                    <a:pos x="84" y="4"/>
                  </a:cxn>
                  <a:cxn ang="0">
                    <a:pos x="226" y="7"/>
                  </a:cxn>
                  <a:cxn ang="0">
                    <a:pos x="302" y="7"/>
                  </a:cxn>
                  <a:cxn ang="0">
                    <a:pos x="398" y="6"/>
                  </a:cxn>
                  <a:cxn ang="0">
                    <a:pos x="412" y="16"/>
                  </a:cxn>
                  <a:cxn ang="0">
                    <a:pos x="416" y="14"/>
                  </a:cxn>
                  <a:cxn ang="0">
                    <a:pos x="420" y="15"/>
                  </a:cxn>
                  <a:cxn ang="0">
                    <a:pos x="424" y="20"/>
                  </a:cxn>
                  <a:cxn ang="0">
                    <a:pos x="425" y="25"/>
                  </a:cxn>
                  <a:cxn ang="0">
                    <a:pos x="424" y="26"/>
                  </a:cxn>
                  <a:cxn ang="0">
                    <a:pos x="419" y="26"/>
                  </a:cxn>
                  <a:cxn ang="0">
                    <a:pos x="417" y="31"/>
                  </a:cxn>
                  <a:cxn ang="0">
                    <a:pos x="411" y="39"/>
                  </a:cxn>
                  <a:cxn ang="0">
                    <a:pos x="414" y="44"/>
                  </a:cxn>
                  <a:cxn ang="0">
                    <a:pos x="417" y="50"/>
                  </a:cxn>
                  <a:cxn ang="0">
                    <a:pos x="424" y="54"/>
                  </a:cxn>
                  <a:cxn ang="0">
                    <a:pos x="424" y="59"/>
                  </a:cxn>
                  <a:cxn ang="0">
                    <a:pos x="431" y="68"/>
                  </a:cxn>
                  <a:cxn ang="0">
                    <a:pos x="435" y="69"/>
                  </a:cxn>
                  <a:cxn ang="0">
                    <a:pos x="440" y="73"/>
                  </a:cxn>
                  <a:cxn ang="0">
                    <a:pos x="444" y="235"/>
                  </a:cxn>
                  <a:cxn ang="0">
                    <a:pos x="370" y="238"/>
                  </a:cxn>
                  <a:cxn ang="0">
                    <a:pos x="232" y="238"/>
                  </a:cxn>
                  <a:cxn ang="0">
                    <a:pos x="95" y="234"/>
                  </a:cxn>
                  <a:cxn ang="0">
                    <a:pos x="0" y="230"/>
                  </a:cxn>
                </a:cxnLst>
                <a:rect l="0" t="0" r="r" b="b"/>
                <a:pathLst>
                  <a:path w="444" h="238">
                    <a:moveTo>
                      <a:pt x="0" y="230"/>
                    </a:moveTo>
                    <a:lnTo>
                      <a:pt x="11" y="0"/>
                    </a:lnTo>
                    <a:lnTo>
                      <a:pt x="84" y="4"/>
                    </a:lnTo>
                    <a:lnTo>
                      <a:pt x="226" y="7"/>
                    </a:lnTo>
                    <a:lnTo>
                      <a:pt x="302" y="7"/>
                    </a:lnTo>
                    <a:lnTo>
                      <a:pt x="398" y="6"/>
                    </a:lnTo>
                    <a:lnTo>
                      <a:pt x="412" y="16"/>
                    </a:lnTo>
                    <a:lnTo>
                      <a:pt x="416" y="14"/>
                    </a:lnTo>
                    <a:lnTo>
                      <a:pt x="420" y="15"/>
                    </a:lnTo>
                    <a:lnTo>
                      <a:pt x="424" y="20"/>
                    </a:lnTo>
                    <a:lnTo>
                      <a:pt x="425" y="25"/>
                    </a:lnTo>
                    <a:lnTo>
                      <a:pt x="424" y="26"/>
                    </a:lnTo>
                    <a:lnTo>
                      <a:pt x="419" y="26"/>
                    </a:lnTo>
                    <a:lnTo>
                      <a:pt x="417" y="31"/>
                    </a:lnTo>
                    <a:lnTo>
                      <a:pt x="411" y="39"/>
                    </a:lnTo>
                    <a:lnTo>
                      <a:pt x="414" y="44"/>
                    </a:lnTo>
                    <a:lnTo>
                      <a:pt x="417" y="50"/>
                    </a:lnTo>
                    <a:lnTo>
                      <a:pt x="424" y="54"/>
                    </a:lnTo>
                    <a:lnTo>
                      <a:pt x="424" y="59"/>
                    </a:lnTo>
                    <a:lnTo>
                      <a:pt x="431" y="68"/>
                    </a:lnTo>
                    <a:lnTo>
                      <a:pt x="435" y="69"/>
                    </a:lnTo>
                    <a:lnTo>
                      <a:pt x="440" y="73"/>
                    </a:lnTo>
                    <a:lnTo>
                      <a:pt x="444" y="235"/>
                    </a:lnTo>
                    <a:lnTo>
                      <a:pt x="370" y="238"/>
                    </a:lnTo>
                    <a:lnTo>
                      <a:pt x="232" y="238"/>
                    </a:lnTo>
                    <a:lnTo>
                      <a:pt x="95" y="234"/>
                    </a:lnTo>
                    <a:lnTo>
                      <a:pt x="0" y="230"/>
                    </a:lnTo>
                    <a:close/>
                  </a:path>
                </a:pathLst>
              </a:custGeom>
              <a:solidFill>
                <a:srgbClr val="8CC642"/>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81" name="Freeform 29"/>
              <p:cNvSpPr>
                <a:spLocks/>
              </p:cNvSpPr>
              <p:nvPr/>
            </p:nvSpPr>
            <p:spPr bwMode="auto">
              <a:xfrm>
                <a:off x="2334" y="2004"/>
                <a:ext cx="618" cy="330"/>
              </a:xfrm>
              <a:custGeom>
                <a:avLst/>
                <a:gdLst/>
                <a:ahLst/>
                <a:cxnLst>
                  <a:cxn ang="0">
                    <a:pos x="0" y="230"/>
                  </a:cxn>
                  <a:cxn ang="0">
                    <a:pos x="11" y="0"/>
                  </a:cxn>
                  <a:cxn ang="0">
                    <a:pos x="84" y="4"/>
                  </a:cxn>
                  <a:cxn ang="0">
                    <a:pos x="226" y="7"/>
                  </a:cxn>
                  <a:cxn ang="0">
                    <a:pos x="302" y="7"/>
                  </a:cxn>
                  <a:cxn ang="0">
                    <a:pos x="398" y="6"/>
                  </a:cxn>
                  <a:cxn ang="0">
                    <a:pos x="412" y="16"/>
                  </a:cxn>
                  <a:cxn ang="0">
                    <a:pos x="416" y="14"/>
                  </a:cxn>
                  <a:cxn ang="0">
                    <a:pos x="420" y="15"/>
                  </a:cxn>
                  <a:cxn ang="0">
                    <a:pos x="424" y="20"/>
                  </a:cxn>
                  <a:cxn ang="0">
                    <a:pos x="425" y="25"/>
                  </a:cxn>
                  <a:cxn ang="0">
                    <a:pos x="424" y="26"/>
                  </a:cxn>
                  <a:cxn ang="0">
                    <a:pos x="419" y="26"/>
                  </a:cxn>
                  <a:cxn ang="0">
                    <a:pos x="417" y="31"/>
                  </a:cxn>
                  <a:cxn ang="0">
                    <a:pos x="411" y="39"/>
                  </a:cxn>
                  <a:cxn ang="0">
                    <a:pos x="414" y="44"/>
                  </a:cxn>
                  <a:cxn ang="0">
                    <a:pos x="417" y="50"/>
                  </a:cxn>
                  <a:cxn ang="0">
                    <a:pos x="424" y="54"/>
                  </a:cxn>
                  <a:cxn ang="0">
                    <a:pos x="424" y="59"/>
                  </a:cxn>
                  <a:cxn ang="0">
                    <a:pos x="431" y="68"/>
                  </a:cxn>
                  <a:cxn ang="0">
                    <a:pos x="435" y="69"/>
                  </a:cxn>
                  <a:cxn ang="0">
                    <a:pos x="440" y="73"/>
                  </a:cxn>
                  <a:cxn ang="0">
                    <a:pos x="444" y="235"/>
                  </a:cxn>
                  <a:cxn ang="0">
                    <a:pos x="370" y="238"/>
                  </a:cxn>
                  <a:cxn ang="0">
                    <a:pos x="232" y="238"/>
                  </a:cxn>
                  <a:cxn ang="0">
                    <a:pos x="95" y="234"/>
                  </a:cxn>
                  <a:cxn ang="0">
                    <a:pos x="0" y="230"/>
                  </a:cxn>
                </a:cxnLst>
                <a:rect l="0" t="0" r="r" b="b"/>
                <a:pathLst>
                  <a:path w="444" h="238">
                    <a:moveTo>
                      <a:pt x="0" y="230"/>
                    </a:moveTo>
                    <a:lnTo>
                      <a:pt x="11" y="0"/>
                    </a:lnTo>
                    <a:lnTo>
                      <a:pt x="84" y="4"/>
                    </a:lnTo>
                    <a:lnTo>
                      <a:pt x="226" y="7"/>
                    </a:lnTo>
                    <a:lnTo>
                      <a:pt x="302" y="7"/>
                    </a:lnTo>
                    <a:lnTo>
                      <a:pt x="398" y="6"/>
                    </a:lnTo>
                    <a:lnTo>
                      <a:pt x="412" y="16"/>
                    </a:lnTo>
                    <a:lnTo>
                      <a:pt x="416" y="14"/>
                    </a:lnTo>
                    <a:lnTo>
                      <a:pt x="420" y="15"/>
                    </a:lnTo>
                    <a:lnTo>
                      <a:pt x="424" y="20"/>
                    </a:lnTo>
                    <a:lnTo>
                      <a:pt x="425" y="25"/>
                    </a:lnTo>
                    <a:lnTo>
                      <a:pt x="424" y="26"/>
                    </a:lnTo>
                    <a:lnTo>
                      <a:pt x="419" y="26"/>
                    </a:lnTo>
                    <a:lnTo>
                      <a:pt x="417" y="31"/>
                    </a:lnTo>
                    <a:lnTo>
                      <a:pt x="411" y="39"/>
                    </a:lnTo>
                    <a:lnTo>
                      <a:pt x="414" y="44"/>
                    </a:lnTo>
                    <a:lnTo>
                      <a:pt x="417" y="50"/>
                    </a:lnTo>
                    <a:lnTo>
                      <a:pt x="424" y="54"/>
                    </a:lnTo>
                    <a:lnTo>
                      <a:pt x="424" y="59"/>
                    </a:lnTo>
                    <a:lnTo>
                      <a:pt x="431" y="68"/>
                    </a:lnTo>
                    <a:lnTo>
                      <a:pt x="435" y="69"/>
                    </a:lnTo>
                    <a:lnTo>
                      <a:pt x="440" y="73"/>
                    </a:lnTo>
                    <a:lnTo>
                      <a:pt x="444" y="235"/>
                    </a:lnTo>
                    <a:lnTo>
                      <a:pt x="370" y="238"/>
                    </a:lnTo>
                    <a:lnTo>
                      <a:pt x="232" y="238"/>
                    </a:lnTo>
                    <a:lnTo>
                      <a:pt x="95" y="234"/>
                    </a:lnTo>
                    <a:lnTo>
                      <a:pt x="0" y="230"/>
                    </a:lnTo>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82" name="Freeform 30"/>
              <p:cNvSpPr>
                <a:spLocks/>
              </p:cNvSpPr>
              <p:nvPr/>
            </p:nvSpPr>
            <p:spPr bwMode="auto">
              <a:xfrm>
                <a:off x="2734" y="1027"/>
                <a:ext cx="545" cy="616"/>
              </a:xfrm>
              <a:custGeom>
                <a:avLst/>
                <a:gdLst/>
                <a:ahLst/>
                <a:cxnLst>
                  <a:cxn ang="0">
                    <a:pos x="104" y="28"/>
                  </a:cxn>
                  <a:cxn ang="0">
                    <a:pos x="108" y="1"/>
                  </a:cxn>
                  <a:cxn ang="0">
                    <a:pos x="125" y="22"/>
                  </a:cxn>
                  <a:cxn ang="0">
                    <a:pos x="132" y="48"/>
                  </a:cxn>
                  <a:cxn ang="0">
                    <a:pos x="152" y="53"/>
                  </a:cxn>
                  <a:cxn ang="0">
                    <a:pos x="180" y="63"/>
                  </a:cxn>
                  <a:cxn ang="0">
                    <a:pos x="198" y="54"/>
                  </a:cxn>
                  <a:cxn ang="0">
                    <a:pos x="205" y="53"/>
                  </a:cxn>
                  <a:cxn ang="0">
                    <a:pos x="234" y="66"/>
                  </a:cxn>
                  <a:cxn ang="0">
                    <a:pos x="244" y="74"/>
                  </a:cxn>
                  <a:cxn ang="0">
                    <a:pos x="254" y="73"/>
                  </a:cxn>
                  <a:cxn ang="0">
                    <a:pos x="268" y="78"/>
                  </a:cxn>
                  <a:cxn ang="0">
                    <a:pos x="292" y="92"/>
                  </a:cxn>
                  <a:cxn ang="0">
                    <a:pos x="313" y="83"/>
                  </a:cxn>
                  <a:cxn ang="0">
                    <a:pos x="327" y="79"/>
                  </a:cxn>
                  <a:cxn ang="0">
                    <a:pos x="336" y="86"/>
                  </a:cxn>
                  <a:cxn ang="0">
                    <a:pos x="356" y="83"/>
                  </a:cxn>
                  <a:cxn ang="0">
                    <a:pos x="371" y="89"/>
                  </a:cxn>
                  <a:cxn ang="0">
                    <a:pos x="394" y="89"/>
                  </a:cxn>
                  <a:cxn ang="0">
                    <a:pos x="379" y="100"/>
                  </a:cxn>
                  <a:cxn ang="0">
                    <a:pos x="348" y="113"/>
                  </a:cxn>
                  <a:cxn ang="0">
                    <a:pos x="311" y="149"/>
                  </a:cxn>
                  <a:cxn ang="0">
                    <a:pos x="289" y="171"/>
                  </a:cxn>
                  <a:cxn ang="0">
                    <a:pos x="268" y="190"/>
                  </a:cxn>
                  <a:cxn ang="0">
                    <a:pos x="263" y="199"/>
                  </a:cxn>
                  <a:cxn ang="0">
                    <a:pos x="260" y="243"/>
                  </a:cxn>
                  <a:cxn ang="0">
                    <a:pos x="238" y="259"/>
                  </a:cxn>
                  <a:cxn ang="0">
                    <a:pos x="230" y="273"/>
                  </a:cxn>
                  <a:cxn ang="0">
                    <a:pos x="239" y="284"/>
                  </a:cxn>
                  <a:cxn ang="0">
                    <a:pos x="240" y="316"/>
                  </a:cxn>
                  <a:cxn ang="0">
                    <a:pos x="240" y="340"/>
                  </a:cxn>
                  <a:cxn ang="0">
                    <a:pos x="250" y="355"/>
                  </a:cxn>
                  <a:cxn ang="0">
                    <a:pos x="267" y="365"/>
                  </a:cxn>
                  <a:cxn ang="0">
                    <a:pos x="286" y="374"/>
                  </a:cxn>
                  <a:cxn ang="0">
                    <a:pos x="307" y="395"/>
                  </a:cxn>
                  <a:cxn ang="0">
                    <a:pos x="321" y="405"/>
                  </a:cxn>
                  <a:cxn ang="0">
                    <a:pos x="328" y="429"/>
                  </a:cxn>
                  <a:cxn ang="0">
                    <a:pos x="272" y="439"/>
                  </a:cxn>
                  <a:cxn ang="0">
                    <a:pos x="43" y="445"/>
                  </a:cxn>
                  <a:cxn ang="0">
                    <a:pos x="33" y="301"/>
                  </a:cxn>
                  <a:cxn ang="0">
                    <a:pos x="19" y="286"/>
                  </a:cxn>
                  <a:cxn ang="0">
                    <a:pos x="30" y="274"/>
                  </a:cxn>
                  <a:cxn ang="0">
                    <a:pos x="35" y="254"/>
                  </a:cxn>
                  <a:cxn ang="0">
                    <a:pos x="34" y="235"/>
                  </a:cxn>
                  <a:cxn ang="0">
                    <a:pos x="25" y="218"/>
                  </a:cxn>
                  <a:cxn ang="0">
                    <a:pos x="23" y="190"/>
                  </a:cxn>
                  <a:cxn ang="0">
                    <a:pos x="21" y="173"/>
                  </a:cxn>
                  <a:cxn ang="0">
                    <a:pos x="19" y="147"/>
                  </a:cxn>
                  <a:cxn ang="0">
                    <a:pos x="18" y="127"/>
                  </a:cxn>
                  <a:cxn ang="0">
                    <a:pos x="6" y="95"/>
                  </a:cxn>
                  <a:cxn ang="0">
                    <a:pos x="5" y="77"/>
                  </a:cxn>
                  <a:cxn ang="0">
                    <a:pos x="8" y="54"/>
                  </a:cxn>
                  <a:cxn ang="0">
                    <a:pos x="0" y="32"/>
                  </a:cxn>
                </a:cxnLst>
                <a:rect l="0" t="0" r="r" b="b"/>
                <a:pathLst>
                  <a:path w="394" h="445">
                    <a:moveTo>
                      <a:pt x="1" y="29"/>
                    </a:moveTo>
                    <a:lnTo>
                      <a:pt x="67" y="29"/>
                    </a:lnTo>
                    <a:lnTo>
                      <a:pt x="104" y="28"/>
                    </a:lnTo>
                    <a:lnTo>
                      <a:pt x="106" y="23"/>
                    </a:lnTo>
                    <a:lnTo>
                      <a:pt x="104" y="0"/>
                    </a:lnTo>
                    <a:lnTo>
                      <a:pt x="108" y="1"/>
                    </a:lnTo>
                    <a:lnTo>
                      <a:pt x="118" y="3"/>
                    </a:lnTo>
                    <a:lnTo>
                      <a:pt x="122" y="6"/>
                    </a:lnTo>
                    <a:lnTo>
                      <a:pt x="125" y="22"/>
                    </a:lnTo>
                    <a:lnTo>
                      <a:pt x="128" y="35"/>
                    </a:lnTo>
                    <a:lnTo>
                      <a:pt x="128" y="43"/>
                    </a:lnTo>
                    <a:lnTo>
                      <a:pt x="132" y="48"/>
                    </a:lnTo>
                    <a:lnTo>
                      <a:pt x="137" y="49"/>
                    </a:lnTo>
                    <a:lnTo>
                      <a:pt x="147" y="49"/>
                    </a:lnTo>
                    <a:lnTo>
                      <a:pt x="152" y="53"/>
                    </a:lnTo>
                    <a:lnTo>
                      <a:pt x="172" y="56"/>
                    </a:lnTo>
                    <a:lnTo>
                      <a:pt x="175" y="59"/>
                    </a:lnTo>
                    <a:lnTo>
                      <a:pt x="180" y="63"/>
                    </a:lnTo>
                    <a:lnTo>
                      <a:pt x="191" y="59"/>
                    </a:lnTo>
                    <a:lnTo>
                      <a:pt x="195" y="56"/>
                    </a:lnTo>
                    <a:lnTo>
                      <a:pt x="198" y="54"/>
                    </a:lnTo>
                    <a:lnTo>
                      <a:pt x="199" y="54"/>
                    </a:lnTo>
                    <a:lnTo>
                      <a:pt x="200" y="53"/>
                    </a:lnTo>
                    <a:lnTo>
                      <a:pt x="205" y="53"/>
                    </a:lnTo>
                    <a:lnTo>
                      <a:pt x="216" y="53"/>
                    </a:lnTo>
                    <a:lnTo>
                      <a:pt x="235" y="61"/>
                    </a:lnTo>
                    <a:lnTo>
                      <a:pt x="234" y="66"/>
                    </a:lnTo>
                    <a:lnTo>
                      <a:pt x="239" y="66"/>
                    </a:lnTo>
                    <a:lnTo>
                      <a:pt x="244" y="69"/>
                    </a:lnTo>
                    <a:lnTo>
                      <a:pt x="244" y="74"/>
                    </a:lnTo>
                    <a:lnTo>
                      <a:pt x="248" y="78"/>
                    </a:lnTo>
                    <a:lnTo>
                      <a:pt x="253" y="79"/>
                    </a:lnTo>
                    <a:lnTo>
                      <a:pt x="254" y="73"/>
                    </a:lnTo>
                    <a:lnTo>
                      <a:pt x="262" y="72"/>
                    </a:lnTo>
                    <a:lnTo>
                      <a:pt x="267" y="73"/>
                    </a:lnTo>
                    <a:lnTo>
                      <a:pt x="268" y="78"/>
                    </a:lnTo>
                    <a:lnTo>
                      <a:pt x="283" y="83"/>
                    </a:lnTo>
                    <a:lnTo>
                      <a:pt x="283" y="87"/>
                    </a:lnTo>
                    <a:lnTo>
                      <a:pt x="292" y="92"/>
                    </a:lnTo>
                    <a:lnTo>
                      <a:pt x="298" y="93"/>
                    </a:lnTo>
                    <a:lnTo>
                      <a:pt x="308" y="88"/>
                    </a:lnTo>
                    <a:lnTo>
                      <a:pt x="313" y="83"/>
                    </a:lnTo>
                    <a:lnTo>
                      <a:pt x="323" y="77"/>
                    </a:lnTo>
                    <a:lnTo>
                      <a:pt x="328" y="77"/>
                    </a:lnTo>
                    <a:lnTo>
                      <a:pt x="327" y="79"/>
                    </a:lnTo>
                    <a:lnTo>
                      <a:pt x="331" y="82"/>
                    </a:lnTo>
                    <a:lnTo>
                      <a:pt x="332" y="86"/>
                    </a:lnTo>
                    <a:lnTo>
                      <a:pt x="336" y="86"/>
                    </a:lnTo>
                    <a:lnTo>
                      <a:pt x="342" y="84"/>
                    </a:lnTo>
                    <a:lnTo>
                      <a:pt x="351" y="86"/>
                    </a:lnTo>
                    <a:lnTo>
                      <a:pt x="356" y="83"/>
                    </a:lnTo>
                    <a:lnTo>
                      <a:pt x="366" y="83"/>
                    </a:lnTo>
                    <a:lnTo>
                      <a:pt x="371" y="87"/>
                    </a:lnTo>
                    <a:lnTo>
                      <a:pt x="371" y="89"/>
                    </a:lnTo>
                    <a:lnTo>
                      <a:pt x="376" y="91"/>
                    </a:lnTo>
                    <a:lnTo>
                      <a:pt x="381" y="89"/>
                    </a:lnTo>
                    <a:lnTo>
                      <a:pt x="394" y="89"/>
                    </a:lnTo>
                    <a:lnTo>
                      <a:pt x="389" y="92"/>
                    </a:lnTo>
                    <a:lnTo>
                      <a:pt x="384" y="97"/>
                    </a:lnTo>
                    <a:lnTo>
                      <a:pt x="379" y="100"/>
                    </a:lnTo>
                    <a:lnTo>
                      <a:pt x="364" y="108"/>
                    </a:lnTo>
                    <a:lnTo>
                      <a:pt x="359" y="110"/>
                    </a:lnTo>
                    <a:lnTo>
                      <a:pt x="348" y="113"/>
                    </a:lnTo>
                    <a:lnTo>
                      <a:pt x="333" y="122"/>
                    </a:lnTo>
                    <a:lnTo>
                      <a:pt x="316" y="141"/>
                    </a:lnTo>
                    <a:lnTo>
                      <a:pt x="311" y="149"/>
                    </a:lnTo>
                    <a:lnTo>
                      <a:pt x="298" y="162"/>
                    </a:lnTo>
                    <a:lnTo>
                      <a:pt x="292" y="167"/>
                    </a:lnTo>
                    <a:lnTo>
                      <a:pt x="289" y="171"/>
                    </a:lnTo>
                    <a:lnTo>
                      <a:pt x="284" y="175"/>
                    </a:lnTo>
                    <a:lnTo>
                      <a:pt x="270" y="186"/>
                    </a:lnTo>
                    <a:lnTo>
                      <a:pt x="268" y="190"/>
                    </a:lnTo>
                    <a:lnTo>
                      <a:pt x="267" y="193"/>
                    </a:lnTo>
                    <a:lnTo>
                      <a:pt x="265" y="194"/>
                    </a:lnTo>
                    <a:lnTo>
                      <a:pt x="263" y="199"/>
                    </a:lnTo>
                    <a:lnTo>
                      <a:pt x="259" y="199"/>
                    </a:lnTo>
                    <a:lnTo>
                      <a:pt x="260" y="238"/>
                    </a:lnTo>
                    <a:lnTo>
                      <a:pt x="260" y="243"/>
                    </a:lnTo>
                    <a:lnTo>
                      <a:pt x="258" y="248"/>
                    </a:lnTo>
                    <a:lnTo>
                      <a:pt x="248" y="253"/>
                    </a:lnTo>
                    <a:lnTo>
                      <a:pt x="238" y="259"/>
                    </a:lnTo>
                    <a:lnTo>
                      <a:pt x="237" y="264"/>
                    </a:lnTo>
                    <a:lnTo>
                      <a:pt x="234" y="269"/>
                    </a:lnTo>
                    <a:lnTo>
                      <a:pt x="230" y="273"/>
                    </a:lnTo>
                    <a:lnTo>
                      <a:pt x="230" y="278"/>
                    </a:lnTo>
                    <a:lnTo>
                      <a:pt x="234" y="283"/>
                    </a:lnTo>
                    <a:lnTo>
                      <a:pt x="239" y="284"/>
                    </a:lnTo>
                    <a:lnTo>
                      <a:pt x="244" y="295"/>
                    </a:lnTo>
                    <a:lnTo>
                      <a:pt x="239" y="307"/>
                    </a:lnTo>
                    <a:lnTo>
                      <a:pt x="240" y="316"/>
                    </a:lnTo>
                    <a:lnTo>
                      <a:pt x="238" y="321"/>
                    </a:lnTo>
                    <a:lnTo>
                      <a:pt x="240" y="331"/>
                    </a:lnTo>
                    <a:lnTo>
                      <a:pt x="240" y="340"/>
                    </a:lnTo>
                    <a:lnTo>
                      <a:pt x="238" y="345"/>
                    </a:lnTo>
                    <a:lnTo>
                      <a:pt x="245" y="351"/>
                    </a:lnTo>
                    <a:lnTo>
                      <a:pt x="250" y="355"/>
                    </a:lnTo>
                    <a:lnTo>
                      <a:pt x="255" y="357"/>
                    </a:lnTo>
                    <a:lnTo>
                      <a:pt x="264" y="359"/>
                    </a:lnTo>
                    <a:lnTo>
                      <a:pt x="267" y="365"/>
                    </a:lnTo>
                    <a:lnTo>
                      <a:pt x="272" y="367"/>
                    </a:lnTo>
                    <a:lnTo>
                      <a:pt x="278" y="370"/>
                    </a:lnTo>
                    <a:lnTo>
                      <a:pt x="286" y="374"/>
                    </a:lnTo>
                    <a:lnTo>
                      <a:pt x="292" y="385"/>
                    </a:lnTo>
                    <a:lnTo>
                      <a:pt x="302" y="393"/>
                    </a:lnTo>
                    <a:lnTo>
                      <a:pt x="307" y="395"/>
                    </a:lnTo>
                    <a:lnTo>
                      <a:pt x="311" y="396"/>
                    </a:lnTo>
                    <a:lnTo>
                      <a:pt x="316" y="400"/>
                    </a:lnTo>
                    <a:lnTo>
                      <a:pt x="321" y="405"/>
                    </a:lnTo>
                    <a:lnTo>
                      <a:pt x="325" y="410"/>
                    </a:lnTo>
                    <a:lnTo>
                      <a:pt x="327" y="424"/>
                    </a:lnTo>
                    <a:lnTo>
                      <a:pt x="328" y="429"/>
                    </a:lnTo>
                    <a:lnTo>
                      <a:pt x="327" y="430"/>
                    </a:lnTo>
                    <a:lnTo>
                      <a:pt x="330" y="437"/>
                    </a:lnTo>
                    <a:lnTo>
                      <a:pt x="272" y="439"/>
                    </a:lnTo>
                    <a:lnTo>
                      <a:pt x="194" y="443"/>
                    </a:lnTo>
                    <a:lnTo>
                      <a:pt x="99" y="445"/>
                    </a:lnTo>
                    <a:lnTo>
                      <a:pt x="43" y="445"/>
                    </a:lnTo>
                    <a:lnTo>
                      <a:pt x="42" y="308"/>
                    </a:lnTo>
                    <a:lnTo>
                      <a:pt x="38" y="303"/>
                    </a:lnTo>
                    <a:lnTo>
                      <a:pt x="33" y="301"/>
                    </a:lnTo>
                    <a:lnTo>
                      <a:pt x="29" y="301"/>
                    </a:lnTo>
                    <a:lnTo>
                      <a:pt x="23" y="291"/>
                    </a:lnTo>
                    <a:lnTo>
                      <a:pt x="19" y="286"/>
                    </a:lnTo>
                    <a:lnTo>
                      <a:pt x="20" y="282"/>
                    </a:lnTo>
                    <a:lnTo>
                      <a:pt x="25" y="278"/>
                    </a:lnTo>
                    <a:lnTo>
                      <a:pt x="30" y="274"/>
                    </a:lnTo>
                    <a:lnTo>
                      <a:pt x="33" y="269"/>
                    </a:lnTo>
                    <a:lnTo>
                      <a:pt x="35" y="259"/>
                    </a:lnTo>
                    <a:lnTo>
                      <a:pt x="35" y="254"/>
                    </a:lnTo>
                    <a:lnTo>
                      <a:pt x="35" y="250"/>
                    </a:lnTo>
                    <a:lnTo>
                      <a:pt x="34" y="240"/>
                    </a:lnTo>
                    <a:lnTo>
                      <a:pt x="34" y="235"/>
                    </a:lnTo>
                    <a:lnTo>
                      <a:pt x="33" y="230"/>
                    </a:lnTo>
                    <a:lnTo>
                      <a:pt x="28" y="223"/>
                    </a:lnTo>
                    <a:lnTo>
                      <a:pt x="25" y="218"/>
                    </a:lnTo>
                    <a:lnTo>
                      <a:pt x="26" y="213"/>
                    </a:lnTo>
                    <a:lnTo>
                      <a:pt x="24" y="208"/>
                    </a:lnTo>
                    <a:lnTo>
                      <a:pt x="23" y="190"/>
                    </a:lnTo>
                    <a:lnTo>
                      <a:pt x="24" y="185"/>
                    </a:lnTo>
                    <a:lnTo>
                      <a:pt x="21" y="180"/>
                    </a:lnTo>
                    <a:lnTo>
                      <a:pt x="21" y="173"/>
                    </a:lnTo>
                    <a:lnTo>
                      <a:pt x="20" y="162"/>
                    </a:lnTo>
                    <a:lnTo>
                      <a:pt x="20" y="152"/>
                    </a:lnTo>
                    <a:lnTo>
                      <a:pt x="19" y="147"/>
                    </a:lnTo>
                    <a:lnTo>
                      <a:pt x="20" y="144"/>
                    </a:lnTo>
                    <a:lnTo>
                      <a:pt x="20" y="139"/>
                    </a:lnTo>
                    <a:lnTo>
                      <a:pt x="18" y="127"/>
                    </a:lnTo>
                    <a:lnTo>
                      <a:pt x="11" y="113"/>
                    </a:lnTo>
                    <a:lnTo>
                      <a:pt x="11" y="111"/>
                    </a:lnTo>
                    <a:lnTo>
                      <a:pt x="6" y="95"/>
                    </a:lnTo>
                    <a:lnTo>
                      <a:pt x="5" y="89"/>
                    </a:lnTo>
                    <a:lnTo>
                      <a:pt x="6" y="79"/>
                    </a:lnTo>
                    <a:lnTo>
                      <a:pt x="5" y="77"/>
                    </a:lnTo>
                    <a:lnTo>
                      <a:pt x="6" y="73"/>
                    </a:lnTo>
                    <a:lnTo>
                      <a:pt x="4" y="63"/>
                    </a:lnTo>
                    <a:lnTo>
                      <a:pt x="8" y="54"/>
                    </a:lnTo>
                    <a:lnTo>
                      <a:pt x="5" y="49"/>
                    </a:lnTo>
                    <a:lnTo>
                      <a:pt x="3" y="35"/>
                    </a:lnTo>
                    <a:lnTo>
                      <a:pt x="0" y="32"/>
                    </a:lnTo>
                    <a:lnTo>
                      <a:pt x="0" y="32"/>
                    </a:lnTo>
                    <a:lnTo>
                      <a:pt x="1" y="29"/>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83" name="Freeform 31"/>
              <p:cNvSpPr>
                <a:spLocks/>
              </p:cNvSpPr>
              <p:nvPr/>
            </p:nvSpPr>
            <p:spPr bwMode="auto">
              <a:xfrm>
                <a:off x="2734" y="1027"/>
                <a:ext cx="545" cy="616"/>
              </a:xfrm>
              <a:custGeom>
                <a:avLst/>
                <a:gdLst/>
                <a:ahLst/>
                <a:cxnLst>
                  <a:cxn ang="0">
                    <a:pos x="104" y="28"/>
                  </a:cxn>
                  <a:cxn ang="0">
                    <a:pos x="108" y="1"/>
                  </a:cxn>
                  <a:cxn ang="0">
                    <a:pos x="125" y="22"/>
                  </a:cxn>
                  <a:cxn ang="0">
                    <a:pos x="132" y="48"/>
                  </a:cxn>
                  <a:cxn ang="0">
                    <a:pos x="152" y="53"/>
                  </a:cxn>
                  <a:cxn ang="0">
                    <a:pos x="180" y="63"/>
                  </a:cxn>
                  <a:cxn ang="0">
                    <a:pos x="198" y="54"/>
                  </a:cxn>
                  <a:cxn ang="0">
                    <a:pos x="205" y="53"/>
                  </a:cxn>
                  <a:cxn ang="0">
                    <a:pos x="234" y="66"/>
                  </a:cxn>
                  <a:cxn ang="0">
                    <a:pos x="244" y="74"/>
                  </a:cxn>
                  <a:cxn ang="0">
                    <a:pos x="254" y="73"/>
                  </a:cxn>
                  <a:cxn ang="0">
                    <a:pos x="268" y="78"/>
                  </a:cxn>
                  <a:cxn ang="0">
                    <a:pos x="292" y="92"/>
                  </a:cxn>
                  <a:cxn ang="0">
                    <a:pos x="313" y="83"/>
                  </a:cxn>
                  <a:cxn ang="0">
                    <a:pos x="327" y="79"/>
                  </a:cxn>
                  <a:cxn ang="0">
                    <a:pos x="336" y="86"/>
                  </a:cxn>
                  <a:cxn ang="0">
                    <a:pos x="356" y="83"/>
                  </a:cxn>
                  <a:cxn ang="0">
                    <a:pos x="371" y="89"/>
                  </a:cxn>
                  <a:cxn ang="0">
                    <a:pos x="394" y="89"/>
                  </a:cxn>
                  <a:cxn ang="0">
                    <a:pos x="379" y="100"/>
                  </a:cxn>
                  <a:cxn ang="0">
                    <a:pos x="348" y="113"/>
                  </a:cxn>
                  <a:cxn ang="0">
                    <a:pos x="311" y="149"/>
                  </a:cxn>
                  <a:cxn ang="0">
                    <a:pos x="289" y="171"/>
                  </a:cxn>
                  <a:cxn ang="0">
                    <a:pos x="268" y="190"/>
                  </a:cxn>
                  <a:cxn ang="0">
                    <a:pos x="263" y="199"/>
                  </a:cxn>
                  <a:cxn ang="0">
                    <a:pos x="260" y="243"/>
                  </a:cxn>
                  <a:cxn ang="0">
                    <a:pos x="238" y="259"/>
                  </a:cxn>
                  <a:cxn ang="0">
                    <a:pos x="230" y="273"/>
                  </a:cxn>
                  <a:cxn ang="0">
                    <a:pos x="239" y="284"/>
                  </a:cxn>
                  <a:cxn ang="0">
                    <a:pos x="240" y="316"/>
                  </a:cxn>
                  <a:cxn ang="0">
                    <a:pos x="240" y="340"/>
                  </a:cxn>
                  <a:cxn ang="0">
                    <a:pos x="250" y="355"/>
                  </a:cxn>
                  <a:cxn ang="0">
                    <a:pos x="267" y="365"/>
                  </a:cxn>
                  <a:cxn ang="0">
                    <a:pos x="286" y="374"/>
                  </a:cxn>
                  <a:cxn ang="0">
                    <a:pos x="307" y="395"/>
                  </a:cxn>
                  <a:cxn ang="0">
                    <a:pos x="321" y="405"/>
                  </a:cxn>
                  <a:cxn ang="0">
                    <a:pos x="328" y="429"/>
                  </a:cxn>
                  <a:cxn ang="0">
                    <a:pos x="272" y="439"/>
                  </a:cxn>
                  <a:cxn ang="0">
                    <a:pos x="43" y="445"/>
                  </a:cxn>
                  <a:cxn ang="0">
                    <a:pos x="33" y="301"/>
                  </a:cxn>
                  <a:cxn ang="0">
                    <a:pos x="19" y="286"/>
                  </a:cxn>
                  <a:cxn ang="0">
                    <a:pos x="30" y="274"/>
                  </a:cxn>
                  <a:cxn ang="0">
                    <a:pos x="35" y="254"/>
                  </a:cxn>
                  <a:cxn ang="0">
                    <a:pos x="34" y="235"/>
                  </a:cxn>
                  <a:cxn ang="0">
                    <a:pos x="25" y="218"/>
                  </a:cxn>
                  <a:cxn ang="0">
                    <a:pos x="23" y="190"/>
                  </a:cxn>
                  <a:cxn ang="0">
                    <a:pos x="21" y="173"/>
                  </a:cxn>
                  <a:cxn ang="0">
                    <a:pos x="19" y="147"/>
                  </a:cxn>
                  <a:cxn ang="0">
                    <a:pos x="18" y="127"/>
                  </a:cxn>
                  <a:cxn ang="0">
                    <a:pos x="6" y="95"/>
                  </a:cxn>
                  <a:cxn ang="0">
                    <a:pos x="5" y="77"/>
                  </a:cxn>
                  <a:cxn ang="0">
                    <a:pos x="8" y="54"/>
                  </a:cxn>
                  <a:cxn ang="0">
                    <a:pos x="0" y="32"/>
                  </a:cxn>
                </a:cxnLst>
                <a:rect l="0" t="0" r="r" b="b"/>
                <a:pathLst>
                  <a:path w="394" h="445">
                    <a:moveTo>
                      <a:pt x="1" y="29"/>
                    </a:moveTo>
                    <a:lnTo>
                      <a:pt x="67" y="29"/>
                    </a:lnTo>
                    <a:lnTo>
                      <a:pt x="104" y="28"/>
                    </a:lnTo>
                    <a:lnTo>
                      <a:pt x="106" y="23"/>
                    </a:lnTo>
                    <a:lnTo>
                      <a:pt x="104" y="0"/>
                    </a:lnTo>
                    <a:lnTo>
                      <a:pt x="108" y="1"/>
                    </a:lnTo>
                    <a:lnTo>
                      <a:pt x="118" y="3"/>
                    </a:lnTo>
                    <a:lnTo>
                      <a:pt x="122" y="6"/>
                    </a:lnTo>
                    <a:lnTo>
                      <a:pt x="125" y="22"/>
                    </a:lnTo>
                    <a:lnTo>
                      <a:pt x="128" y="35"/>
                    </a:lnTo>
                    <a:lnTo>
                      <a:pt x="128" y="43"/>
                    </a:lnTo>
                    <a:lnTo>
                      <a:pt x="132" y="48"/>
                    </a:lnTo>
                    <a:lnTo>
                      <a:pt x="137" y="49"/>
                    </a:lnTo>
                    <a:lnTo>
                      <a:pt x="147" y="49"/>
                    </a:lnTo>
                    <a:lnTo>
                      <a:pt x="152" y="53"/>
                    </a:lnTo>
                    <a:lnTo>
                      <a:pt x="172" y="56"/>
                    </a:lnTo>
                    <a:lnTo>
                      <a:pt x="175" y="59"/>
                    </a:lnTo>
                    <a:lnTo>
                      <a:pt x="180" y="63"/>
                    </a:lnTo>
                    <a:lnTo>
                      <a:pt x="191" y="59"/>
                    </a:lnTo>
                    <a:lnTo>
                      <a:pt x="195" y="56"/>
                    </a:lnTo>
                    <a:lnTo>
                      <a:pt x="198" y="54"/>
                    </a:lnTo>
                    <a:lnTo>
                      <a:pt x="199" y="54"/>
                    </a:lnTo>
                    <a:lnTo>
                      <a:pt x="200" y="53"/>
                    </a:lnTo>
                    <a:lnTo>
                      <a:pt x="205" y="53"/>
                    </a:lnTo>
                    <a:lnTo>
                      <a:pt x="216" y="53"/>
                    </a:lnTo>
                    <a:lnTo>
                      <a:pt x="235" y="61"/>
                    </a:lnTo>
                    <a:lnTo>
                      <a:pt x="234" y="66"/>
                    </a:lnTo>
                    <a:lnTo>
                      <a:pt x="239" y="66"/>
                    </a:lnTo>
                    <a:lnTo>
                      <a:pt x="244" y="69"/>
                    </a:lnTo>
                    <a:lnTo>
                      <a:pt x="244" y="74"/>
                    </a:lnTo>
                    <a:lnTo>
                      <a:pt x="248" y="78"/>
                    </a:lnTo>
                    <a:lnTo>
                      <a:pt x="253" y="79"/>
                    </a:lnTo>
                    <a:lnTo>
                      <a:pt x="254" y="73"/>
                    </a:lnTo>
                    <a:lnTo>
                      <a:pt x="262" y="72"/>
                    </a:lnTo>
                    <a:lnTo>
                      <a:pt x="267" y="73"/>
                    </a:lnTo>
                    <a:lnTo>
                      <a:pt x="268" y="78"/>
                    </a:lnTo>
                    <a:lnTo>
                      <a:pt x="283" y="83"/>
                    </a:lnTo>
                    <a:lnTo>
                      <a:pt x="283" y="87"/>
                    </a:lnTo>
                    <a:lnTo>
                      <a:pt x="292" y="92"/>
                    </a:lnTo>
                    <a:lnTo>
                      <a:pt x="298" y="93"/>
                    </a:lnTo>
                    <a:lnTo>
                      <a:pt x="308" y="88"/>
                    </a:lnTo>
                    <a:lnTo>
                      <a:pt x="313" y="83"/>
                    </a:lnTo>
                    <a:lnTo>
                      <a:pt x="323" y="77"/>
                    </a:lnTo>
                    <a:lnTo>
                      <a:pt x="328" y="77"/>
                    </a:lnTo>
                    <a:lnTo>
                      <a:pt x="327" y="79"/>
                    </a:lnTo>
                    <a:lnTo>
                      <a:pt x="331" y="82"/>
                    </a:lnTo>
                    <a:lnTo>
                      <a:pt x="332" y="86"/>
                    </a:lnTo>
                    <a:lnTo>
                      <a:pt x="336" y="86"/>
                    </a:lnTo>
                    <a:lnTo>
                      <a:pt x="342" y="84"/>
                    </a:lnTo>
                    <a:lnTo>
                      <a:pt x="351" y="86"/>
                    </a:lnTo>
                    <a:lnTo>
                      <a:pt x="356" y="83"/>
                    </a:lnTo>
                    <a:lnTo>
                      <a:pt x="366" y="83"/>
                    </a:lnTo>
                    <a:lnTo>
                      <a:pt x="371" y="87"/>
                    </a:lnTo>
                    <a:lnTo>
                      <a:pt x="371" y="89"/>
                    </a:lnTo>
                    <a:lnTo>
                      <a:pt x="376" y="91"/>
                    </a:lnTo>
                    <a:lnTo>
                      <a:pt x="381" y="89"/>
                    </a:lnTo>
                    <a:lnTo>
                      <a:pt x="394" y="89"/>
                    </a:lnTo>
                    <a:lnTo>
                      <a:pt x="389" y="92"/>
                    </a:lnTo>
                    <a:lnTo>
                      <a:pt x="384" y="97"/>
                    </a:lnTo>
                    <a:lnTo>
                      <a:pt x="379" y="100"/>
                    </a:lnTo>
                    <a:lnTo>
                      <a:pt x="364" y="108"/>
                    </a:lnTo>
                    <a:lnTo>
                      <a:pt x="359" y="110"/>
                    </a:lnTo>
                    <a:lnTo>
                      <a:pt x="348" y="113"/>
                    </a:lnTo>
                    <a:lnTo>
                      <a:pt x="333" y="122"/>
                    </a:lnTo>
                    <a:lnTo>
                      <a:pt x="316" y="141"/>
                    </a:lnTo>
                    <a:lnTo>
                      <a:pt x="311" y="149"/>
                    </a:lnTo>
                    <a:lnTo>
                      <a:pt x="298" y="162"/>
                    </a:lnTo>
                    <a:lnTo>
                      <a:pt x="292" y="167"/>
                    </a:lnTo>
                    <a:lnTo>
                      <a:pt x="289" y="171"/>
                    </a:lnTo>
                    <a:lnTo>
                      <a:pt x="284" y="175"/>
                    </a:lnTo>
                    <a:lnTo>
                      <a:pt x="270" y="186"/>
                    </a:lnTo>
                    <a:lnTo>
                      <a:pt x="268" y="190"/>
                    </a:lnTo>
                    <a:lnTo>
                      <a:pt x="267" y="193"/>
                    </a:lnTo>
                    <a:lnTo>
                      <a:pt x="265" y="194"/>
                    </a:lnTo>
                    <a:lnTo>
                      <a:pt x="263" y="199"/>
                    </a:lnTo>
                    <a:lnTo>
                      <a:pt x="259" y="199"/>
                    </a:lnTo>
                    <a:lnTo>
                      <a:pt x="260" y="238"/>
                    </a:lnTo>
                    <a:lnTo>
                      <a:pt x="260" y="243"/>
                    </a:lnTo>
                    <a:lnTo>
                      <a:pt x="258" y="248"/>
                    </a:lnTo>
                    <a:lnTo>
                      <a:pt x="248" y="253"/>
                    </a:lnTo>
                    <a:lnTo>
                      <a:pt x="238" y="259"/>
                    </a:lnTo>
                    <a:lnTo>
                      <a:pt x="237" y="264"/>
                    </a:lnTo>
                    <a:lnTo>
                      <a:pt x="234" y="269"/>
                    </a:lnTo>
                    <a:lnTo>
                      <a:pt x="230" y="273"/>
                    </a:lnTo>
                    <a:lnTo>
                      <a:pt x="230" y="278"/>
                    </a:lnTo>
                    <a:lnTo>
                      <a:pt x="234" y="283"/>
                    </a:lnTo>
                    <a:lnTo>
                      <a:pt x="239" y="284"/>
                    </a:lnTo>
                    <a:lnTo>
                      <a:pt x="244" y="295"/>
                    </a:lnTo>
                    <a:lnTo>
                      <a:pt x="239" y="307"/>
                    </a:lnTo>
                    <a:lnTo>
                      <a:pt x="240" y="316"/>
                    </a:lnTo>
                    <a:lnTo>
                      <a:pt x="238" y="321"/>
                    </a:lnTo>
                    <a:lnTo>
                      <a:pt x="240" y="331"/>
                    </a:lnTo>
                    <a:lnTo>
                      <a:pt x="240" y="340"/>
                    </a:lnTo>
                    <a:lnTo>
                      <a:pt x="238" y="345"/>
                    </a:lnTo>
                    <a:lnTo>
                      <a:pt x="245" y="351"/>
                    </a:lnTo>
                    <a:lnTo>
                      <a:pt x="250" y="355"/>
                    </a:lnTo>
                    <a:lnTo>
                      <a:pt x="255" y="357"/>
                    </a:lnTo>
                    <a:lnTo>
                      <a:pt x="264" y="359"/>
                    </a:lnTo>
                    <a:lnTo>
                      <a:pt x="267" y="365"/>
                    </a:lnTo>
                    <a:lnTo>
                      <a:pt x="272" y="367"/>
                    </a:lnTo>
                    <a:lnTo>
                      <a:pt x="278" y="370"/>
                    </a:lnTo>
                    <a:lnTo>
                      <a:pt x="286" y="374"/>
                    </a:lnTo>
                    <a:lnTo>
                      <a:pt x="292" y="385"/>
                    </a:lnTo>
                    <a:lnTo>
                      <a:pt x="302" y="393"/>
                    </a:lnTo>
                    <a:lnTo>
                      <a:pt x="307" y="395"/>
                    </a:lnTo>
                    <a:lnTo>
                      <a:pt x="311" y="396"/>
                    </a:lnTo>
                    <a:lnTo>
                      <a:pt x="316" y="400"/>
                    </a:lnTo>
                    <a:lnTo>
                      <a:pt x="321" y="405"/>
                    </a:lnTo>
                    <a:lnTo>
                      <a:pt x="325" y="410"/>
                    </a:lnTo>
                    <a:lnTo>
                      <a:pt x="327" y="424"/>
                    </a:lnTo>
                    <a:lnTo>
                      <a:pt x="328" y="429"/>
                    </a:lnTo>
                    <a:lnTo>
                      <a:pt x="327" y="430"/>
                    </a:lnTo>
                    <a:lnTo>
                      <a:pt x="330" y="437"/>
                    </a:lnTo>
                    <a:lnTo>
                      <a:pt x="272" y="439"/>
                    </a:lnTo>
                    <a:lnTo>
                      <a:pt x="194" y="443"/>
                    </a:lnTo>
                    <a:lnTo>
                      <a:pt x="99" y="445"/>
                    </a:lnTo>
                    <a:lnTo>
                      <a:pt x="43" y="445"/>
                    </a:lnTo>
                    <a:lnTo>
                      <a:pt x="42" y="308"/>
                    </a:lnTo>
                    <a:lnTo>
                      <a:pt x="38" y="303"/>
                    </a:lnTo>
                    <a:lnTo>
                      <a:pt x="33" y="301"/>
                    </a:lnTo>
                    <a:lnTo>
                      <a:pt x="29" y="301"/>
                    </a:lnTo>
                    <a:lnTo>
                      <a:pt x="23" y="291"/>
                    </a:lnTo>
                    <a:lnTo>
                      <a:pt x="19" y="286"/>
                    </a:lnTo>
                    <a:lnTo>
                      <a:pt x="20" y="282"/>
                    </a:lnTo>
                    <a:lnTo>
                      <a:pt x="25" y="278"/>
                    </a:lnTo>
                    <a:lnTo>
                      <a:pt x="30" y="274"/>
                    </a:lnTo>
                    <a:lnTo>
                      <a:pt x="33" y="269"/>
                    </a:lnTo>
                    <a:lnTo>
                      <a:pt x="35" y="259"/>
                    </a:lnTo>
                    <a:lnTo>
                      <a:pt x="35" y="254"/>
                    </a:lnTo>
                    <a:lnTo>
                      <a:pt x="35" y="250"/>
                    </a:lnTo>
                    <a:lnTo>
                      <a:pt x="34" y="240"/>
                    </a:lnTo>
                    <a:lnTo>
                      <a:pt x="34" y="235"/>
                    </a:lnTo>
                    <a:lnTo>
                      <a:pt x="33" y="230"/>
                    </a:lnTo>
                    <a:lnTo>
                      <a:pt x="28" y="223"/>
                    </a:lnTo>
                    <a:lnTo>
                      <a:pt x="25" y="218"/>
                    </a:lnTo>
                    <a:lnTo>
                      <a:pt x="26" y="213"/>
                    </a:lnTo>
                    <a:lnTo>
                      <a:pt x="24" y="208"/>
                    </a:lnTo>
                    <a:lnTo>
                      <a:pt x="23" y="190"/>
                    </a:lnTo>
                    <a:lnTo>
                      <a:pt x="24" y="185"/>
                    </a:lnTo>
                    <a:lnTo>
                      <a:pt x="21" y="180"/>
                    </a:lnTo>
                    <a:lnTo>
                      <a:pt x="21" y="173"/>
                    </a:lnTo>
                    <a:lnTo>
                      <a:pt x="20" y="162"/>
                    </a:lnTo>
                    <a:lnTo>
                      <a:pt x="20" y="152"/>
                    </a:lnTo>
                    <a:lnTo>
                      <a:pt x="19" y="147"/>
                    </a:lnTo>
                    <a:lnTo>
                      <a:pt x="20" y="144"/>
                    </a:lnTo>
                    <a:lnTo>
                      <a:pt x="20" y="139"/>
                    </a:lnTo>
                    <a:lnTo>
                      <a:pt x="18" y="127"/>
                    </a:lnTo>
                    <a:lnTo>
                      <a:pt x="11" y="113"/>
                    </a:lnTo>
                    <a:lnTo>
                      <a:pt x="11" y="111"/>
                    </a:lnTo>
                    <a:lnTo>
                      <a:pt x="6" y="95"/>
                    </a:lnTo>
                    <a:lnTo>
                      <a:pt x="5" y="89"/>
                    </a:lnTo>
                    <a:lnTo>
                      <a:pt x="6" y="79"/>
                    </a:lnTo>
                    <a:lnTo>
                      <a:pt x="5" y="77"/>
                    </a:lnTo>
                    <a:lnTo>
                      <a:pt x="6" y="73"/>
                    </a:lnTo>
                    <a:lnTo>
                      <a:pt x="4" y="63"/>
                    </a:lnTo>
                    <a:lnTo>
                      <a:pt x="8" y="54"/>
                    </a:lnTo>
                    <a:lnTo>
                      <a:pt x="5" y="49"/>
                    </a:lnTo>
                    <a:lnTo>
                      <a:pt x="3" y="35"/>
                    </a:lnTo>
                    <a:lnTo>
                      <a:pt x="0" y="32"/>
                    </a:lnTo>
                    <a:lnTo>
                      <a:pt x="0" y="32"/>
                    </a:lnTo>
                    <a:lnTo>
                      <a:pt x="1" y="29"/>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84" name="Freeform 32"/>
              <p:cNvSpPr>
                <a:spLocks/>
              </p:cNvSpPr>
              <p:nvPr/>
            </p:nvSpPr>
            <p:spPr bwMode="auto">
              <a:xfrm>
                <a:off x="2780" y="1632"/>
                <a:ext cx="505" cy="329"/>
              </a:xfrm>
              <a:custGeom>
                <a:avLst/>
                <a:gdLst/>
                <a:ahLst/>
                <a:cxnLst>
                  <a:cxn ang="0">
                    <a:pos x="6" y="74"/>
                  </a:cxn>
                  <a:cxn ang="0">
                    <a:pos x="0" y="64"/>
                  </a:cxn>
                  <a:cxn ang="0">
                    <a:pos x="4" y="59"/>
                  </a:cxn>
                  <a:cxn ang="0">
                    <a:pos x="6" y="44"/>
                  </a:cxn>
                  <a:cxn ang="0">
                    <a:pos x="9" y="35"/>
                  </a:cxn>
                  <a:cxn ang="0">
                    <a:pos x="2" y="25"/>
                  </a:cxn>
                  <a:cxn ang="0">
                    <a:pos x="5" y="19"/>
                  </a:cxn>
                  <a:cxn ang="0">
                    <a:pos x="1" y="8"/>
                  </a:cxn>
                  <a:cxn ang="0">
                    <a:pos x="66" y="8"/>
                  </a:cxn>
                  <a:cxn ang="0">
                    <a:pos x="239" y="2"/>
                  </a:cxn>
                  <a:cxn ang="0">
                    <a:pos x="297" y="3"/>
                  </a:cxn>
                  <a:cxn ang="0">
                    <a:pos x="299" y="10"/>
                  </a:cxn>
                  <a:cxn ang="0">
                    <a:pos x="305" y="16"/>
                  </a:cxn>
                  <a:cxn ang="0">
                    <a:pos x="303" y="34"/>
                  </a:cxn>
                  <a:cxn ang="0">
                    <a:pos x="307" y="46"/>
                  </a:cxn>
                  <a:cxn ang="0">
                    <a:pos x="310" y="58"/>
                  </a:cxn>
                  <a:cxn ang="0">
                    <a:pos x="329" y="63"/>
                  </a:cxn>
                  <a:cxn ang="0">
                    <a:pos x="333" y="73"/>
                  </a:cxn>
                  <a:cxn ang="0">
                    <a:pos x="347" y="85"/>
                  </a:cxn>
                  <a:cxn ang="0">
                    <a:pos x="352" y="95"/>
                  </a:cxn>
                  <a:cxn ang="0">
                    <a:pos x="362" y="102"/>
                  </a:cxn>
                  <a:cxn ang="0">
                    <a:pos x="362" y="122"/>
                  </a:cxn>
                  <a:cxn ang="0">
                    <a:pos x="354" y="142"/>
                  </a:cxn>
                  <a:cxn ang="0">
                    <a:pos x="341" y="149"/>
                  </a:cxn>
                  <a:cxn ang="0">
                    <a:pos x="317" y="157"/>
                  </a:cxn>
                  <a:cxn ang="0">
                    <a:pos x="314" y="172"/>
                  </a:cxn>
                  <a:cxn ang="0">
                    <a:pos x="323" y="192"/>
                  </a:cxn>
                  <a:cxn ang="0">
                    <a:pos x="315" y="205"/>
                  </a:cxn>
                  <a:cxn ang="0">
                    <a:pos x="314" y="214"/>
                  </a:cxn>
                  <a:cxn ang="0">
                    <a:pos x="299" y="225"/>
                  </a:cxn>
                  <a:cxn ang="0">
                    <a:pos x="302" y="235"/>
                  </a:cxn>
                  <a:cxn ang="0">
                    <a:pos x="297" y="237"/>
                  </a:cxn>
                  <a:cxn ang="0">
                    <a:pos x="283" y="225"/>
                  </a:cxn>
                  <a:cxn ang="0">
                    <a:pos x="243" y="224"/>
                  </a:cxn>
                  <a:cxn ang="0">
                    <a:pos x="114" y="230"/>
                  </a:cxn>
                  <a:cxn ang="0">
                    <a:pos x="49" y="225"/>
                  </a:cxn>
                  <a:cxn ang="0">
                    <a:pos x="46" y="207"/>
                  </a:cxn>
                  <a:cxn ang="0">
                    <a:pos x="44" y="191"/>
                  </a:cxn>
                  <a:cxn ang="0">
                    <a:pos x="41" y="181"/>
                  </a:cxn>
                  <a:cxn ang="0">
                    <a:pos x="39" y="170"/>
                  </a:cxn>
                  <a:cxn ang="0">
                    <a:pos x="35" y="162"/>
                  </a:cxn>
                  <a:cxn ang="0">
                    <a:pos x="31" y="157"/>
                  </a:cxn>
                  <a:cxn ang="0">
                    <a:pos x="30" y="151"/>
                  </a:cxn>
                  <a:cxn ang="0">
                    <a:pos x="31" y="141"/>
                  </a:cxn>
                  <a:cxn ang="0">
                    <a:pos x="27" y="132"/>
                  </a:cxn>
                  <a:cxn ang="0">
                    <a:pos x="20" y="118"/>
                  </a:cxn>
                  <a:cxn ang="0">
                    <a:pos x="16" y="108"/>
                  </a:cxn>
                  <a:cxn ang="0">
                    <a:pos x="15" y="99"/>
                  </a:cxn>
                  <a:cxn ang="0">
                    <a:pos x="14" y="90"/>
                  </a:cxn>
                  <a:cxn ang="0">
                    <a:pos x="7" y="84"/>
                  </a:cxn>
                </a:cxnLst>
                <a:rect l="0" t="0" r="r" b="b"/>
                <a:pathLst>
                  <a:path w="365" h="237">
                    <a:moveTo>
                      <a:pt x="7" y="84"/>
                    </a:moveTo>
                    <a:lnTo>
                      <a:pt x="6" y="74"/>
                    </a:lnTo>
                    <a:lnTo>
                      <a:pt x="1" y="69"/>
                    </a:lnTo>
                    <a:lnTo>
                      <a:pt x="0" y="64"/>
                    </a:lnTo>
                    <a:lnTo>
                      <a:pt x="2" y="60"/>
                    </a:lnTo>
                    <a:lnTo>
                      <a:pt x="4" y="59"/>
                    </a:lnTo>
                    <a:lnTo>
                      <a:pt x="6" y="49"/>
                    </a:lnTo>
                    <a:lnTo>
                      <a:pt x="6" y="44"/>
                    </a:lnTo>
                    <a:lnTo>
                      <a:pt x="9" y="40"/>
                    </a:lnTo>
                    <a:lnTo>
                      <a:pt x="9" y="35"/>
                    </a:lnTo>
                    <a:lnTo>
                      <a:pt x="4" y="30"/>
                    </a:lnTo>
                    <a:lnTo>
                      <a:pt x="2" y="25"/>
                    </a:lnTo>
                    <a:lnTo>
                      <a:pt x="5" y="24"/>
                    </a:lnTo>
                    <a:lnTo>
                      <a:pt x="5" y="19"/>
                    </a:lnTo>
                    <a:lnTo>
                      <a:pt x="2" y="14"/>
                    </a:lnTo>
                    <a:lnTo>
                      <a:pt x="1" y="8"/>
                    </a:lnTo>
                    <a:lnTo>
                      <a:pt x="10" y="8"/>
                    </a:lnTo>
                    <a:lnTo>
                      <a:pt x="66" y="8"/>
                    </a:lnTo>
                    <a:lnTo>
                      <a:pt x="161" y="6"/>
                    </a:lnTo>
                    <a:lnTo>
                      <a:pt x="239" y="2"/>
                    </a:lnTo>
                    <a:lnTo>
                      <a:pt x="297" y="0"/>
                    </a:lnTo>
                    <a:lnTo>
                      <a:pt x="297" y="3"/>
                    </a:lnTo>
                    <a:lnTo>
                      <a:pt x="298" y="5"/>
                    </a:lnTo>
                    <a:lnTo>
                      <a:pt x="299" y="10"/>
                    </a:lnTo>
                    <a:lnTo>
                      <a:pt x="303" y="11"/>
                    </a:lnTo>
                    <a:lnTo>
                      <a:pt x="305" y="16"/>
                    </a:lnTo>
                    <a:lnTo>
                      <a:pt x="300" y="26"/>
                    </a:lnTo>
                    <a:lnTo>
                      <a:pt x="303" y="34"/>
                    </a:lnTo>
                    <a:lnTo>
                      <a:pt x="303" y="41"/>
                    </a:lnTo>
                    <a:lnTo>
                      <a:pt x="307" y="46"/>
                    </a:lnTo>
                    <a:lnTo>
                      <a:pt x="308" y="53"/>
                    </a:lnTo>
                    <a:lnTo>
                      <a:pt x="310" y="58"/>
                    </a:lnTo>
                    <a:lnTo>
                      <a:pt x="315" y="60"/>
                    </a:lnTo>
                    <a:lnTo>
                      <a:pt x="329" y="63"/>
                    </a:lnTo>
                    <a:lnTo>
                      <a:pt x="333" y="73"/>
                    </a:lnTo>
                    <a:lnTo>
                      <a:pt x="333" y="73"/>
                    </a:lnTo>
                    <a:lnTo>
                      <a:pt x="337" y="78"/>
                    </a:lnTo>
                    <a:lnTo>
                      <a:pt x="347" y="85"/>
                    </a:lnTo>
                    <a:lnTo>
                      <a:pt x="347" y="92"/>
                    </a:lnTo>
                    <a:lnTo>
                      <a:pt x="352" y="95"/>
                    </a:lnTo>
                    <a:lnTo>
                      <a:pt x="357" y="98"/>
                    </a:lnTo>
                    <a:lnTo>
                      <a:pt x="362" y="102"/>
                    </a:lnTo>
                    <a:lnTo>
                      <a:pt x="365" y="108"/>
                    </a:lnTo>
                    <a:lnTo>
                      <a:pt x="362" y="122"/>
                    </a:lnTo>
                    <a:lnTo>
                      <a:pt x="356" y="132"/>
                    </a:lnTo>
                    <a:lnTo>
                      <a:pt x="354" y="142"/>
                    </a:lnTo>
                    <a:lnTo>
                      <a:pt x="349" y="146"/>
                    </a:lnTo>
                    <a:lnTo>
                      <a:pt x="341" y="149"/>
                    </a:lnTo>
                    <a:lnTo>
                      <a:pt x="336" y="153"/>
                    </a:lnTo>
                    <a:lnTo>
                      <a:pt x="317" y="157"/>
                    </a:lnTo>
                    <a:lnTo>
                      <a:pt x="315" y="162"/>
                    </a:lnTo>
                    <a:lnTo>
                      <a:pt x="314" y="172"/>
                    </a:lnTo>
                    <a:lnTo>
                      <a:pt x="323" y="181"/>
                    </a:lnTo>
                    <a:lnTo>
                      <a:pt x="323" y="192"/>
                    </a:lnTo>
                    <a:lnTo>
                      <a:pt x="317" y="201"/>
                    </a:lnTo>
                    <a:lnTo>
                      <a:pt x="315" y="205"/>
                    </a:lnTo>
                    <a:lnTo>
                      <a:pt x="315" y="210"/>
                    </a:lnTo>
                    <a:lnTo>
                      <a:pt x="314" y="214"/>
                    </a:lnTo>
                    <a:lnTo>
                      <a:pt x="303" y="220"/>
                    </a:lnTo>
                    <a:lnTo>
                      <a:pt x="299" y="225"/>
                    </a:lnTo>
                    <a:lnTo>
                      <a:pt x="302" y="230"/>
                    </a:lnTo>
                    <a:lnTo>
                      <a:pt x="302" y="235"/>
                    </a:lnTo>
                    <a:lnTo>
                      <a:pt x="298" y="237"/>
                    </a:lnTo>
                    <a:lnTo>
                      <a:pt x="297" y="237"/>
                    </a:lnTo>
                    <a:lnTo>
                      <a:pt x="293" y="232"/>
                    </a:lnTo>
                    <a:lnTo>
                      <a:pt x="283" y="225"/>
                    </a:lnTo>
                    <a:lnTo>
                      <a:pt x="280" y="220"/>
                    </a:lnTo>
                    <a:lnTo>
                      <a:pt x="243" y="224"/>
                    </a:lnTo>
                    <a:lnTo>
                      <a:pt x="154" y="229"/>
                    </a:lnTo>
                    <a:lnTo>
                      <a:pt x="114" y="230"/>
                    </a:lnTo>
                    <a:lnTo>
                      <a:pt x="50" y="230"/>
                    </a:lnTo>
                    <a:lnTo>
                      <a:pt x="49" y="225"/>
                    </a:lnTo>
                    <a:lnTo>
                      <a:pt x="44" y="221"/>
                    </a:lnTo>
                    <a:lnTo>
                      <a:pt x="46" y="207"/>
                    </a:lnTo>
                    <a:lnTo>
                      <a:pt x="44" y="197"/>
                    </a:lnTo>
                    <a:lnTo>
                      <a:pt x="44" y="191"/>
                    </a:lnTo>
                    <a:lnTo>
                      <a:pt x="44" y="186"/>
                    </a:lnTo>
                    <a:lnTo>
                      <a:pt x="41" y="181"/>
                    </a:lnTo>
                    <a:lnTo>
                      <a:pt x="42" y="175"/>
                    </a:lnTo>
                    <a:lnTo>
                      <a:pt x="39" y="170"/>
                    </a:lnTo>
                    <a:lnTo>
                      <a:pt x="40" y="164"/>
                    </a:lnTo>
                    <a:lnTo>
                      <a:pt x="35" y="162"/>
                    </a:lnTo>
                    <a:lnTo>
                      <a:pt x="35" y="157"/>
                    </a:lnTo>
                    <a:lnTo>
                      <a:pt x="31" y="157"/>
                    </a:lnTo>
                    <a:lnTo>
                      <a:pt x="31" y="156"/>
                    </a:lnTo>
                    <a:lnTo>
                      <a:pt x="30" y="151"/>
                    </a:lnTo>
                    <a:lnTo>
                      <a:pt x="30" y="146"/>
                    </a:lnTo>
                    <a:lnTo>
                      <a:pt x="31" y="141"/>
                    </a:lnTo>
                    <a:lnTo>
                      <a:pt x="30" y="137"/>
                    </a:lnTo>
                    <a:lnTo>
                      <a:pt x="27" y="132"/>
                    </a:lnTo>
                    <a:lnTo>
                      <a:pt x="27" y="127"/>
                    </a:lnTo>
                    <a:lnTo>
                      <a:pt x="20" y="118"/>
                    </a:lnTo>
                    <a:lnTo>
                      <a:pt x="20" y="113"/>
                    </a:lnTo>
                    <a:lnTo>
                      <a:pt x="16" y="108"/>
                    </a:lnTo>
                    <a:lnTo>
                      <a:pt x="16" y="104"/>
                    </a:lnTo>
                    <a:lnTo>
                      <a:pt x="15" y="99"/>
                    </a:lnTo>
                    <a:lnTo>
                      <a:pt x="12" y="94"/>
                    </a:lnTo>
                    <a:lnTo>
                      <a:pt x="14" y="90"/>
                    </a:lnTo>
                    <a:lnTo>
                      <a:pt x="12" y="85"/>
                    </a:lnTo>
                    <a:lnTo>
                      <a:pt x="7" y="84"/>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85" name="Freeform 33"/>
              <p:cNvSpPr>
                <a:spLocks/>
              </p:cNvSpPr>
              <p:nvPr/>
            </p:nvSpPr>
            <p:spPr bwMode="auto">
              <a:xfrm>
                <a:off x="2780" y="1632"/>
                <a:ext cx="505" cy="329"/>
              </a:xfrm>
              <a:custGeom>
                <a:avLst/>
                <a:gdLst/>
                <a:ahLst/>
                <a:cxnLst>
                  <a:cxn ang="0">
                    <a:pos x="6" y="74"/>
                  </a:cxn>
                  <a:cxn ang="0">
                    <a:pos x="0" y="64"/>
                  </a:cxn>
                  <a:cxn ang="0">
                    <a:pos x="4" y="59"/>
                  </a:cxn>
                  <a:cxn ang="0">
                    <a:pos x="6" y="44"/>
                  </a:cxn>
                  <a:cxn ang="0">
                    <a:pos x="9" y="35"/>
                  </a:cxn>
                  <a:cxn ang="0">
                    <a:pos x="2" y="25"/>
                  </a:cxn>
                  <a:cxn ang="0">
                    <a:pos x="5" y="19"/>
                  </a:cxn>
                  <a:cxn ang="0">
                    <a:pos x="1" y="8"/>
                  </a:cxn>
                  <a:cxn ang="0">
                    <a:pos x="66" y="8"/>
                  </a:cxn>
                  <a:cxn ang="0">
                    <a:pos x="239" y="2"/>
                  </a:cxn>
                  <a:cxn ang="0">
                    <a:pos x="297" y="3"/>
                  </a:cxn>
                  <a:cxn ang="0">
                    <a:pos x="299" y="10"/>
                  </a:cxn>
                  <a:cxn ang="0">
                    <a:pos x="305" y="16"/>
                  </a:cxn>
                  <a:cxn ang="0">
                    <a:pos x="303" y="34"/>
                  </a:cxn>
                  <a:cxn ang="0">
                    <a:pos x="307" y="46"/>
                  </a:cxn>
                  <a:cxn ang="0">
                    <a:pos x="310" y="58"/>
                  </a:cxn>
                  <a:cxn ang="0">
                    <a:pos x="329" y="63"/>
                  </a:cxn>
                  <a:cxn ang="0">
                    <a:pos x="333" y="73"/>
                  </a:cxn>
                  <a:cxn ang="0">
                    <a:pos x="347" y="85"/>
                  </a:cxn>
                  <a:cxn ang="0">
                    <a:pos x="352" y="95"/>
                  </a:cxn>
                  <a:cxn ang="0">
                    <a:pos x="362" y="102"/>
                  </a:cxn>
                  <a:cxn ang="0">
                    <a:pos x="362" y="122"/>
                  </a:cxn>
                  <a:cxn ang="0">
                    <a:pos x="354" y="142"/>
                  </a:cxn>
                  <a:cxn ang="0">
                    <a:pos x="341" y="149"/>
                  </a:cxn>
                  <a:cxn ang="0">
                    <a:pos x="317" y="157"/>
                  </a:cxn>
                  <a:cxn ang="0">
                    <a:pos x="314" y="172"/>
                  </a:cxn>
                  <a:cxn ang="0">
                    <a:pos x="323" y="192"/>
                  </a:cxn>
                  <a:cxn ang="0">
                    <a:pos x="315" y="205"/>
                  </a:cxn>
                  <a:cxn ang="0">
                    <a:pos x="314" y="214"/>
                  </a:cxn>
                  <a:cxn ang="0">
                    <a:pos x="299" y="225"/>
                  </a:cxn>
                  <a:cxn ang="0">
                    <a:pos x="302" y="235"/>
                  </a:cxn>
                  <a:cxn ang="0">
                    <a:pos x="297" y="237"/>
                  </a:cxn>
                  <a:cxn ang="0">
                    <a:pos x="283" y="225"/>
                  </a:cxn>
                  <a:cxn ang="0">
                    <a:pos x="243" y="224"/>
                  </a:cxn>
                  <a:cxn ang="0">
                    <a:pos x="114" y="230"/>
                  </a:cxn>
                  <a:cxn ang="0">
                    <a:pos x="49" y="225"/>
                  </a:cxn>
                  <a:cxn ang="0">
                    <a:pos x="46" y="207"/>
                  </a:cxn>
                  <a:cxn ang="0">
                    <a:pos x="44" y="191"/>
                  </a:cxn>
                  <a:cxn ang="0">
                    <a:pos x="41" y="181"/>
                  </a:cxn>
                  <a:cxn ang="0">
                    <a:pos x="39" y="170"/>
                  </a:cxn>
                  <a:cxn ang="0">
                    <a:pos x="35" y="162"/>
                  </a:cxn>
                  <a:cxn ang="0">
                    <a:pos x="31" y="157"/>
                  </a:cxn>
                  <a:cxn ang="0">
                    <a:pos x="30" y="151"/>
                  </a:cxn>
                  <a:cxn ang="0">
                    <a:pos x="31" y="141"/>
                  </a:cxn>
                  <a:cxn ang="0">
                    <a:pos x="27" y="132"/>
                  </a:cxn>
                  <a:cxn ang="0">
                    <a:pos x="20" y="118"/>
                  </a:cxn>
                  <a:cxn ang="0">
                    <a:pos x="16" y="108"/>
                  </a:cxn>
                  <a:cxn ang="0">
                    <a:pos x="15" y="99"/>
                  </a:cxn>
                  <a:cxn ang="0">
                    <a:pos x="14" y="90"/>
                  </a:cxn>
                  <a:cxn ang="0">
                    <a:pos x="7" y="84"/>
                  </a:cxn>
                </a:cxnLst>
                <a:rect l="0" t="0" r="r" b="b"/>
                <a:pathLst>
                  <a:path w="365" h="237">
                    <a:moveTo>
                      <a:pt x="7" y="84"/>
                    </a:moveTo>
                    <a:lnTo>
                      <a:pt x="6" y="74"/>
                    </a:lnTo>
                    <a:lnTo>
                      <a:pt x="1" y="69"/>
                    </a:lnTo>
                    <a:lnTo>
                      <a:pt x="0" y="64"/>
                    </a:lnTo>
                    <a:lnTo>
                      <a:pt x="2" y="60"/>
                    </a:lnTo>
                    <a:lnTo>
                      <a:pt x="4" y="59"/>
                    </a:lnTo>
                    <a:lnTo>
                      <a:pt x="6" y="49"/>
                    </a:lnTo>
                    <a:lnTo>
                      <a:pt x="6" y="44"/>
                    </a:lnTo>
                    <a:lnTo>
                      <a:pt x="9" y="40"/>
                    </a:lnTo>
                    <a:lnTo>
                      <a:pt x="9" y="35"/>
                    </a:lnTo>
                    <a:lnTo>
                      <a:pt x="4" y="30"/>
                    </a:lnTo>
                    <a:lnTo>
                      <a:pt x="2" y="25"/>
                    </a:lnTo>
                    <a:lnTo>
                      <a:pt x="5" y="24"/>
                    </a:lnTo>
                    <a:lnTo>
                      <a:pt x="5" y="19"/>
                    </a:lnTo>
                    <a:lnTo>
                      <a:pt x="2" y="14"/>
                    </a:lnTo>
                    <a:lnTo>
                      <a:pt x="1" y="8"/>
                    </a:lnTo>
                    <a:lnTo>
                      <a:pt x="10" y="8"/>
                    </a:lnTo>
                    <a:lnTo>
                      <a:pt x="66" y="8"/>
                    </a:lnTo>
                    <a:lnTo>
                      <a:pt x="161" y="6"/>
                    </a:lnTo>
                    <a:lnTo>
                      <a:pt x="239" y="2"/>
                    </a:lnTo>
                    <a:lnTo>
                      <a:pt x="297" y="0"/>
                    </a:lnTo>
                    <a:lnTo>
                      <a:pt x="297" y="3"/>
                    </a:lnTo>
                    <a:lnTo>
                      <a:pt x="298" y="5"/>
                    </a:lnTo>
                    <a:lnTo>
                      <a:pt x="299" y="10"/>
                    </a:lnTo>
                    <a:lnTo>
                      <a:pt x="303" y="11"/>
                    </a:lnTo>
                    <a:lnTo>
                      <a:pt x="305" y="16"/>
                    </a:lnTo>
                    <a:lnTo>
                      <a:pt x="300" y="26"/>
                    </a:lnTo>
                    <a:lnTo>
                      <a:pt x="303" y="34"/>
                    </a:lnTo>
                    <a:lnTo>
                      <a:pt x="303" y="41"/>
                    </a:lnTo>
                    <a:lnTo>
                      <a:pt x="307" y="46"/>
                    </a:lnTo>
                    <a:lnTo>
                      <a:pt x="308" y="53"/>
                    </a:lnTo>
                    <a:lnTo>
                      <a:pt x="310" y="58"/>
                    </a:lnTo>
                    <a:lnTo>
                      <a:pt x="315" y="60"/>
                    </a:lnTo>
                    <a:lnTo>
                      <a:pt x="329" y="63"/>
                    </a:lnTo>
                    <a:lnTo>
                      <a:pt x="333" y="73"/>
                    </a:lnTo>
                    <a:lnTo>
                      <a:pt x="333" y="73"/>
                    </a:lnTo>
                    <a:lnTo>
                      <a:pt x="337" y="78"/>
                    </a:lnTo>
                    <a:lnTo>
                      <a:pt x="347" y="85"/>
                    </a:lnTo>
                    <a:lnTo>
                      <a:pt x="347" y="92"/>
                    </a:lnTo>
                    <a:lnTo>
                      <a:pt x="352" y="95"/>
                    </a:lnTo>
                    <a:lnTo>
                      <a:pt x="357" y="98"/>
                    </a:lnTo>
                    <a:lnTo>
                      <a:pt x="362" y="102"/>
                    </a:lnTo>
                    <a:lnTo>
                      <a:pt x="365" y="108"/>
                    </a:lnTo>
                    <a:lnTo>
                      <a:pt x="362" y="122"/>
                    </a:lnTo>
                    <a:lnTo>
                      <a:pt x="356" y="132"/>
                    </a:lnTo>
                    <a:lnTo>
                      <a:pt x="354" y="142"/>
                    </a:lnTo>
                    <a:lnTo>
                      <a:pt x="349" y="146"/>
                    </a:lnTo>
                    <a:lnTo>
                      <a:pt x="341" y="149"/>
                    </a:lnTo>
                    <a:lnTo>
                      <a:pt x="336" y="153"/>
                    </a:lnTo>
                    <a:lnTo>
                      <a:pt x="317" y="157"/>
                    </a:lnTo>
                    <a:lnTo>
                      <a:pt x="315" y="162"/>
                    </a:lnTo>
                    <a:lnTo>
                      <a:pt x="314" y="172"/>
                    </a:lnTo>
                    <a:lnTo>
                      <a:pt x="323" y="181"/>
                    </a:lnTo>
                    <a:lnTo>
                      <a:pt x="323" y="192"/>
                    </a:lnTo>
                    <a:lnTo>
                      <a:pt x="317" y="201"/>
                    </a:lnTo>
                    <a:lnTo>
                      <a:pt x="315" y="205"/>
                    </a:lnTo>
                    <a:lnTo>
                      <a:pt x="315" y="210"/>
                    </a:lnTo>
                    <a:lnTo>
                      <a:pt x="314" y="214"/>
                    </a:lnTo>
                    <a:lnTo>
                      <a:pt x="303" y="220"/>
                    </a:lnTo>
                    <a:lnTo>
                      <a:pt x="299" y="225"/>
                    </a:lnTo>
                    <a:lnTo>
                      <a:pt x="302" y="230"/>
                    </a:lnTo>
                    <a:lnTo>
                      <a:pt x="302" y="235"/>
                    </a:lnTo>
                    <a:lnTo>
                      <a:pt x="298" y="237"/>
                    </a:lnTo>
                    <a:lnTo>
                      <a:pt x="297" y="237"/>
                    </a:lnTo>
                    <a:lnTo>
                      <a:pt x="293" y="232"/>
                    </a:lnTo>
                    <a:lnTo>
                      <a:pt x="283" y="225"/>
                    </a:lnTo>
                    <a:lnTo>
                      <a:pt x="280" y="220"/>
                    </a:lnTo>
                    <a:lnTo>
                      <a:pt x="243" y="224"/>
                    </a:lnTo>
                    <a:lnTo>
                      <a:pt x="154" y="229"/>
                    </a:lnTo>
                    <a:lnTo>
                      <a:pt x="114" y="230"/>
                    </a:lnTo>
                    <a:lnTo>
                      <a:pt x="50" y="230"/>
                    </a:lnTo>
                    <a:lnTo>
                      <a:pt x="49" y="225"/>
                    </a:lnTo>
                    <a:lnTo>
                      <a:pt x="44" y="221"/>
                    </a:lnTo>
                    <a:lnTo>
                      <a:pt x="46" y="207"/>
                    </a:lnTo>
                    <a:lnTo>
                      <a:pt x="44" y="197"/>
                    </a:lnTo>
                    <a:lnTo>
                      <a:pt x="44" y="191"/>
                    </a:lnTo>
                    <a:lnTo>
                      <a:pt x="44" y="186"/>
                    </a:lnTo>
                    <a:lnTo>
                      <a:pt x="41" y="181"/>
                    </a:lnTo>
                    <a:lnTo>
                      <a:pt x="42" y="175"/>
                    </a:lnTo>
                    <a:lnTo>
                      <a:pt x="39" y="170"/>
                    </a:lnTo>
                    <a:lnTo>
                      <a:pt x="40" y="164"/>
                    </a:lnTo>
                    <a:lnTo>
                      <a:pt x="35" y="162"/>
                    </a:lnTo>
                    <a:lnTo>
                      <a:pt x="35" y="157"/>
                    </a:lnTo>
                    <a:lnTo>
                      <a:pt x="31" y="157"/>
                    </a:lnTo>
                    <a:lnTo>
                      <a:pt x="31" y="156"/>
                    </a:lnTo>
                    <a:lnTo>
                      <a:pt x="30" y="151"/>
                    </a:lnTo>
                    <a:lnTo>
                      <a:pt x="30" y="146"/>
                    </a:lnTo>
                    <a:lnTo>
                      <a:pt x="31" y="141"/>
                    </a:lnTo>
                    <a:lnTo>
                      <a:pt x="30" y="137"/>
                    </a:lnTo>
                    <a:lnTo>
                      <a:pt x="27" y="132"/>
                    </a:lnTo>
                    <a:lnTo>
                      <a:pt x="27" y="127"/>
                    </a:lnTo>
                    <a:lnTo>
                      <a:pt x="20" y="118"/>
                    </a:lnTo>
                    <a:lnTo>
                      <a:pt x="20" y="113"/>
                    </a:lnTo>
                    <a:lnTo>
                      <a:pt x="16" y="108"/>
                    </a:lnTo>
                    <a:lnTo>
                      <a:pt x="16" y="104"/>
                    </a:lnTo>
                    <a:lnTo>
                      <a:pt x="15" y="99"/>
                    </a:lnTo>
                    <a:lnTo>
                      <a:pt x="12" y="94"/>
                    </a:lnTo>
                    <a:lnTo>
                      <a:pt x="14" y="90"/>
                    </a:lnTo>
                    <a:lnTo>
                      <a:pt x="12" y="85"/>
                    </a:lnTo>
                    <a:lnTo>
                      <a:pt x="7" y="84"/>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86" name="Freeform 34"/>
              <p:cNvSpPr>
                <a:spLocks/>
              </p:cNvSpPr>
              <p:nvPr/>
            </p:nvSpPr>
            <p:spPr bwMode="auto">
              <a:xfrm>
                <a:off x="2849" y="1937"/>
                <a:ext cx="559" cy="485"/>
              </a:xfrm>
              <a:custGeom>
                <a:avLst/>
                <a:gdLst/>
                <a:ahLst/>
                <a:cxnLst>
                  <a:cxn ang="0">
                    <a:pos x="64" y="10"/>
                  </a:cxn>
                  <a:cxn ang="0">
                    <a:pos x="193" y="4"/>
                  </a:cxn>
                  <a:cxn ang="0">
                    <a:pos x="233" y="5"/>
                  </a:cxn>
                  <a:cxn ang="0">
                    <a:pos x="247" y="17"/>
                  </a:cxn>
                  <a:cxn ang="0">
                    <a:pos x="247" y="22"/>
                  </a:cxn>
                  <a:cxn ang="0">
                    <a:pos x="245" y="38"/>
                  </a:cxn>
                  <a:cxn ang="0">
                    <a:pos x="249" y="49"/>
                  </a:cxn>
                  <a:cxn ang="0">
                    <a:pos x="254" y="64"/>
                  </a:cxn>
                  <a:cxn ang="0">
                    <a:pos x="263" y="74"/>
                  </a:cxn>
                  <a:cxn ang="0">
                    <a:pos x="272" y="83"/>
                  </a:cxn>
                  <a:cxn ang="0">
                    <a:pos x="287" y="94"/>
                  </a:cxn>
                  <a:cxn ang="0">
                    <a:pos x="293" y="103"/>
                  </a:cxn>
                  <a:cxn ang="0">
                    <a:pos x="303" y="129"/>
                  </a:cxn>
                  <a:cxn ang="0">
                    <a:pos x="311" y="123"/>
                  </a:cxn>
                  <a:cxn ang="0">
                    <a:pos x="318" y="124"/>
                  </a:cxn>
                  <a:cxn ang="0">
                    <a:pos x="332" y="131"/>
                  </a:cxn>
                  <a:cxn ang="0">
                    <a:pos x="328" y="139"/>
                  </a:cxn>
                  <a:cxn ang="0">
                    <a:pos x="326" y="155"/>
                  </a:cxn>
                  <a:cxn ang="0">
                    <a:pos x="321" y="168"/>
                  </a:cxn>
                  <a:cxn ang="0">
                    <a:pos x="321" y="177"/>
                  </a:cxn>
                  <a:cxn ang="0">
                    <a:pos x="345" y="197"/>
                  </a:cxn>
                  <a:cxn ang="0">
                    <a:pos x="349" y="204"/>
                  </a:cxn>
                  <a:cxn ang="0">
                    <a:pos x="361" y="206"/>
                  </a:cxn>
                  <a:cxn ang="0">
                    <a:pos x="369" y="215"/>
                  </a:cxn>
                  <a:cxn ang="0">
                    <a:pos x="375" y="228"/>
                  </a:cxn>
                  <a:cxn ang="0">
                    <a:pos x="380" y="243"/>
                  </a:cxn>
                  <a:cxn ang="0">
                    <a:pos x="382" y="256"/>
                  </a:cxn>
                  <a:cxn ang="0">
                    <a:pos x="395" y="264"/>
                  </a:cxn>
                  <a:cxn ang="0">
                    <a:pos x="403" y="273"/>
                  </a:cxn>
                  <a:cxn ang="0">
                    <a:pos x="404" y="284"/>
                  </a:cxn>
                  <a:cxn ang="0">
                    <a:pos x="401" y="293"/>
                  </a:cxn>
                  <a:cxn ang="0">
                    <a:pos x="394" y="298"/>
                  </a:cxn>
                  <a:cxn ang="0">
                    <a:pos x="388" y="307"/>
                  </a:cxn>
                  <a:cxn ang="0">
                    <a:pos x="384" y="307"/>
                  </a:cxn>
                  <a:cxn ang="0">
                    <a:pos x="379" y="307"/>
                  </a:cxn>
                  <a:cxn ang="0">
                    <a:pos x="382" y="317"/>
                  </a:cxn>
                  <a:cxn ang="0">
                    <a:pos x="380" y="324"/>
                  </a:cxn>
                  <a:cxn ang="0">
                    <a:pos x="377" y="333"/>
                  </a:cxn>
                  <a:cxn ang="0">
                    <a:pos x="371" y="346"/>
                  </a:cxn>
                  <a:cxn ang="0">
                    <a:pos x="335" y="345"/>
                  </a:cxn>
                  <a:cxn ang="0">
                    <a:pos x="340" y="334"/>
                  </a:cxn>
                  <a:cxn ang="0">
                    <a:pos x="349" y="327"/>
                  </a:cxn>
                  <a:cxn ang="0">
                    <a:pos x="347" y="317"/>
                  </a:cxn>
                  <a:cxn ang="0">
                    <a:pos x="340" y="311"/>
                  </a:cxn>
                  <a:cxn ang="0">
                    <a:pos x="133" y="321"/>
                  </a:cxn>
                  <a:cxn ang="0">
                    <a:pos x="72" y="284"/>
                  </a:cxn>
                  <a:cxn ang="0">
                    <a:pos x="63" y="118"/>
                  </a:cxn>
                  <a:cxn ang="0">
                    <a:pos x="52" y="108"/>
                  </a:cxn>
                  <a:cxn ang="0">
                    <a:pos x="45" y="99"/>
                  </a:cxn>
                  <a:cxn ang="0">
                    <a:pos x="39" y="88"/>
                  </a:cxn>
                  <a:cxn ang="0">
                    <a:pos x="47" y="75"/>
                  </a:cxn>
                  <a:cxn ang="0">
                    <a:pos x="53" y="74"/>
                  </a:cxn>
                  <a:cxn ang="0">
                    <a:pos x="48" y="64"/>
                  </a:cxn>
                  <a:cxn ang="0">
                    <a:pos x="40" y="65"/>
                  </a:cxn>
                  <a:cxn ang="0">
                    <a:pos x="20" y="51"/>
                  </a:cxn>
                  <a:cxn ang="0">
                    <a:pos x="18" y="41"/>
                  </a:cxn>
                  <a:cxn ang="0">
                    <a:pos x="11" y="34"/>
                  </a:cxn>
                  <a:cxn ang="0">
                    <a:pos x="4" y="20"/>
                  </a:cxn>
                  <a:cxn ang="0">
                    <a:pos x="0" y="10"/>
                  </a:cxn>
                </a:cxnLst>
                <a:rect l="0" t="0" r="r" b="b"/>
                <a:pathLst>
                  <a:path w="404" h="350">
                    <a:moveTo>
                      <a:pt x="0" y="10"/>
                    </a:moveTo>
                    <a:lnTo>
                      <a:pt x="64" y="10"/>
                    </a:lnTo>
                    <a:lnTo>
                      <a:pt x="104" y="9"/>
                    </a:lnTo>
                    <a:lnTo>
                      <a:pt x="193" y="4"/>
                    </a:lnTo>
                    <a:lnTo>
                      <a:pt x="230" y="0"/>
                    </a:lnTo>
                    <a:lnTo>
                      <a:pt x="233" y="5"/>
                    </a:lnTo>
                    <a:lnTo>
                      <a:pt x="243" y="12"/>
                    </a:lnTo>
                    <a:lnTo>
                      <a:pt x="247" y="17"/>
                    </a:lnTo>
                    <a:lnTo>
                      <a:pt x="248" y="17"/>
                    </a:lnTo>
                    <a:lnTo>
                      <a:pt x="247" y="22"/>
                    </a:lnTo>
                    <a:lnTo>
                      <a:pt x="245" y="28"/>
                    </a:lnTo>
                    <a:lnTo>
                      <a:pt x="245" y="38"/>
                    </a:lnTo>
                    <a:lnTo>
                      <a:pt x="247" y="48"/>
                    </a:lnTo>
                    <a:lnTo>
                      <a:pt x="249" y="49"/>
                    </a:lnTo>
                    <a:lnTo>
                      <a:pt x="252" y="59"/>
                    </a:lnTo>
                    <a:lnTo>
                      <a:pt x="254" y="64"/>
                    </a:lnTo>
                    <a:lnTo>
                      <a:pt x="255" y="69"/>
                    </a:lnTo>
                    <a:lnTo>
                      <a:pt x="263" y="74"/>
                    </a:lnTo>
                    <a:lnTo>
                      <a:pt x="267" y="79"/>
                    </a:lnTo>
                    <a:lnTo>
                      <a:pt x="272" y="83"/>
                    </a:lnTo>
                    <a:lnTo>
                      <a:pt x="274" y="87"/>
                    </a:lnTo>
                    <a:lnTo>
                      <a:pt x="287" y="94"/>
                    </a:lnTo>
                    <a:lnTo>
                      <a:pt x="291" y="98"/>
                    </a:lnTo>
                    <a:lnTo>
                      <a:pt x="293" y="103"/>
                    </a:lnTo>
                    <a:lnTo>
                      <a:pt x="299" y="124"/>
                    </a:lnTo>
                    <a:lnTo>
                      <a:pt x="303" y="129"/>
                    </a:lnTo>
                    <a:lnTo>
                      <a:pt x="308" y="128"/>
                    </a:lnTo>
                    <a:lnTo>
                      <a:pt x="311" y="123"/>
                    </a:lnTo>
                    <a:lnTo>
                      <a:pt x="313" y="123"/>
                    </a:lnTo>
                    <a:lnTo>
                      <a:pt x="318" y="124"/>
                    </a:lnTo>
                    <a:lnTo>
                      <a:pt x="323" y="124"/>
                    </a:lnTo>
                    <a:lnTo>
                      <a:pt x="332" y="131"/>
                    </a:lnTo>
                    <a:lnTo>
                      <a:pt x="332" y="133"/>
                    </a:lnTo>
                    <a:lnTo>
                      <a:pt x="328" y="139"/>
                    </a:lnTo>
                    <a:lnTo>
                      <a:pt x="330" y="147"/>
                    </a:lnTo>
                    <a:lnTo>
                      <a:pt x="326" y="155"/>
                    </a:lnTo>
                    <a:lnTo>
                      <a:pt x="323" y="163"/>
                    </a:lnTo>
                    <a:lnTo>
                      <a:pt x="321" y="168"/>
                    </a:lnTo>
                    <a:lnTo>
                      <a:pt x="320" y="173"/>
                    </a:lnTo>
                    <a:lnTo>
                      <a:pt x="321" y="177"/>
                    </a:lnTo>
                    <a:lnTo>
                      <a:pt x="330" y="187"/>
                    </a:lnTo>
                    <a:lnTo>
                      <a:pt x="345" y="197"/>
                    </a:lnTo>
                    <a:lnTo>
                      <a:pt x="347" y="197"/>
                    </a:lnTo>
                    <a:lnTo>
                      <a:pt x="349" y="204"/>
                    </a:lnTo>
                    <a:lnTo>
                      <a:pt x="354" y="201"/>
                    </a:lnTo>
                    <a:lnTo>
                      <a:pt x="361" y="206"/>
                    </a:lnTo>
                    <a:lnTo>
                      <a:pt x="365" y="211"/>
                    </a:lnTo>
                    <a:lnTo>
                      <a:pt x="369" y="215"/>
                    </a:lnTo>
                    <a:lnTo>
                      <a:pt x="375" y="216"/>
                    </a:lnTo>
                    <a:lnTo>
                      <a:pt x="375" y="228"/>
                    </a:lnTo>
                    <a:lnTo>
                      <a:pt x="381" y="236"/>
                    </a:lnTo>
                    <a:lnTo>
                      <a:pt x="380" y="243"/>
                    </a:lnTo>
                    <a:lnTo>
                      <a:pt x="376" y="248"/>
                    </a:lnTo>
                    <a:lnTo>
                      <a:pt x="382" y="256"/>
                    </a:lnTo>
                    <a:lnTo>
                      <a:pt x="390" y="267"/>
                    </a:lnTo>
                    <a:lnTo>
                      <a:pt x="395" y="264"/>
                    </a:lnTo>
                    <a:lnTo>
                      <a:pt x="403" y="268"/>
                    </a:lnTo>
                    <a:lnTo>
                      <a:pt x="403" y="273"/>
                    </a:lnTo>
                    <a:lnTo>
                      <a:pt x="403" y="278"/>
                    </a:lnTo>
                    <a:lnTo>
                      <a:pt x="404" y="284"/>
                    </a:lnTo>
                    <a:lnTo>
                      <a:pt x="399" y="288"/>
                    </a:lnTo>
                    <a:lnTo>
                      <a:pt x="401" y="293"/>
                    </a:lnTo>
                    <a:lnTo>
                      <a:pt x="399" y="300"/>
                    </a:lnTo>
                    <a:lnTo>
                      <a:pt x="394" y="298"/>
                    </a:lnTo>
                    <a:lnTo>
                      <a:pt x="389" y="300"/>
                    </a:lnTo>
                    <a:lnTo>
                      <a:pt x="388" y="307"/>
                    </a:lnTo>
                    <a:lnTo>
                      <a:pt x="382" y="311"/>
                    </a:lnTo>
                    <a:lnTo>
                      <a:pt x="384" y="307"/>
                    </a:lnTo>
                    <a:lnTo>
                      <a:pt x="381" y="302"/>
                    </a:lnTo>
                    <a:lnTo>
                      <a:pt x="379" y="307"/>
                    </a:lnTo>
                    <a:lnTo>
                      <a:pt x="380" y="312"/>
                    </a:lnTo>
                    <a:lnTo>
                      <a:pt x="382" y="317"/>
                    </a:lnTo>
                    <a:lnTo>
                      <a:pt x="376" y="319"/>
                    </a:lnTo>
                    <a:lnTo>
                      <a:pt x="380" y="324"/>
                    </a:lnTo>
                    <a:lnTo>
                      <a:pt x="372" y="328"/>
                    </a:lnTo>
                    <a:lnTo>
                      <a:pt x="377" y="333"/>
                    </a:lnTo>
                    <a:lnTo>
                      <a:pt x="375" y="338"/>
                    </a:lnTo>
                    <a:lnTo>
                      <a:pt x="371" y="346"/>
                    </a:lnTo>
                    <a:lnTo>
                      <a:pt x="336" y="350"/>
                    </a:lnTo>
                    <a:lnTo>
                      <a:pt x="335" y="345"/>
                    </a:lnTo>
                    <a:lnTo>
                      <a:pt x="336" y="339"/>
                    </a:lnTo>
                    <a:lnTo>
                      <a:pt x="340" y="334"/>
                    </a:lnTo>
                    <a:lnTo>
                      <a:pt x="345" y="332"/>
                    </a:lnTo>
                    <a:lnTo>
                      <a:pt x="349" y="327"/>
                    </a:lnTo>
                    <a:lnTo>
                      <a:pt x="349" y="322"/>
                    </a:lnTo>
                    <a:lnTo>
                      <a:pt x="347" y="317"/>
                    </a:lnTo>
                    <a:lnTo>
                      <a:pt x="343" y="313"/>
                    </a:lnTo>
                    <a:lnTo>
                      <a:pt x="340" y="311"/>
                    </a:lnTo>
                    <a:lnTo>
                      <a:pt x="229" y="317"/>
                    </a:lnTo>
                    <a:lnTo>
                      <a:pt x="133" y="321"/>
                    </a:lnTo>
                    <a:lnTo>
                      <a:pt x="73" y="323"/>
                    </a:lnTo>
                    <a:lnTo>
                      <a:pt x="72" y="284"/>
                    </a:lnTo>
                    <a:lnTo>
                      <a:pt x="68" y="122"/>
                    </a:lnTo>
                    <a:lnTo>
                      <a:pt x="63" y="118"/>
                    </a:lnTo>
                    <a:lnTo>
                      <a:pt x="59" y="117"/>
                    </a:lnTo>
                    <a:lnTo>
                      <a:pt x="52" y="108"/>
                    </a:lnTo>
                    <a:lnTo>
                      <a:pt x="52" y="103"/>
                    </a:lnTo>
                    <a:lnTo>
                      <a:pt x="45" y="99"/>
                    </a:lnTo>
                    <a:lnTo>
                      <a:pt x="42" y="93"/>
                    </a:lnTo>
                    <a:lnTo>
                      <a:pt x="39" y="88"/>
                    </a:lnTo>
                    <a:lnTo>
                      <a:pt x="45" y="80"/>
                    </a:lnTo>
                    <a:lnTo>
                      <a:pt x="47" y="75"/>
                    </a:lnTo>
                    <a:lnTo>
                      <a:pt x="52" y="75"/>
                    </a:lnTo>
                    <a:lnTo>
                      <a:pt x="53" y="74"/>
                    </a:lnTo>
                    <a:lnTo>
                      <a:pt x="52" y="69"/>
                    </a:lnTo>
                    <a:lnTo>
                      <a:pt x="48" y="64"/>
                    </a:lnTo>
                    <a:lnTo>
                      <a:pt x="44" y="63"/>
                    </a:lnTo>
                    <a:lnTo>
                      <a:pt x="40" y="65"/>
                    </a:lnTo>
                    <a:lnTo>
                      <a:pt x="26" y="55"/>
                    </a:lnTo>
                    <a:lnTo>
                      <a:pt x="20" y="51"/>
                    </a:lnTo>
                    <a:lnTo>
                      <a:pt x="21" y="46"/>
                    </a:lnTo>
                    <a:lnTo>
                      <a:pt x="18" y="41"/>
                    </a:lnTo>
                    <a:lnTo>
                      <a:pt x="16" y="36"/>
                    </a:lnTo>
                    <a:lnTo>
                      <a:pt x="11" y="34"/>
                    </a:lnTo>
                    <a:lnTo>
                      <a:pt x="8" y="29"/>
                    </a:lnTo>
                    <a:lnTo>
                      <a:pt x="4" y="20"/>
                    </a:lnTo>
                    <a:lnTo>
                      <a:pt x="0" y="15"/>
                    </a:lnTo>
                    <a:lnTo>
                      <a:pt x="0" y="10"/>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87" name="Freeform 35"/>
              <p:cNvSpPr>
                <a:spLocks/>
              </p:cNvSpPr>
              <p:nvPr/>
            </p:nvSpPr>
            <p:spPr bwMode="auto">
              <a:xfrm>
                <a:off x="2849" y="1937"/>
                <a:ext cx="559" cy="485"/>
              </a:xfrm>
              <a:custGeom>
                <a:avLst/>
                <a:gdLst/>
                <a:ahLst/>
                <a:cxnLst>
                  <a:cxn ang="0">
                    <a:pos x="64" y="10"/>
                  </a:cxn>
                  <a:cxn ang="0">
                    <a:pos x="193" y="4"/>
                  </a:cxn>
                  <a:cxn ang="0">
                    <a:pos x="233" y="5"/>
                  </a:cxn>
                  <a:cxn ang="0">
                    <a:pos x="247" y="17"/>
                  </a:cxn>
                  <a:cxn ang="0">
                    <a:pos x="247" y="22"/>
                  </a:cxn>
                  <a:cxn ang="0">
                    <a:pos x="245" y="38"/>
                  </a:cxn>
                  <a:cxn ang="0">
                    <a:pos x="249" y="49"/>
                  </a:cxn>
                  <a:cxn ang="0">
                    <a:pos x="254" y="64"/>
                  </a:cxn>
                  <a:cxn ang="0">
                    <a:pos x="263" y="74"/>
                  </a:cxn>
                  <a:cxn ang="0">
                    <a:pos x="272" y="83"/>
                  </a:cxn>
                  <a:cxn ang="0">
                    <a:pos x="287" y="94"/>
                  </a:cxn>
                  <a:cxn ang="0">
                    <a:pos x="293" y="103"/>
                  </a:cxn>
                  <a:cxn ang="0">
                    <a:pos x="303" y="129"/>
                  </a:cxn>
                  <a:cxn ang="0">
                    <a:pos x="311" y="123"/>
                  </a:cxn>
                  <a:cxn ang="0">
                    <a:pos x="318" y="124"/>
                  </a:cxn>
                  <a:cxn ang="0">
                    <a:pos x="332" y="131"/>
                  </a:cxn>
                  <a:cxn ang="0">
                    <a:pos x="328" y="139"/>
                  </a:cxn>
                  <a:cxn ang="0">
                    <a:pos x="326" y="155"/>
                  </a:cxn>
                  <a:cxn ang="0">
                    <a:pos x="321" y="168"/>
                  </a:cxn>
                  <a:cxn ang="0">
                    <a:pos x="321" y="177"/>
                  </a:cxn>
                  <a:cxn ang="0">
                    <a:pos x="345" y="197"/>
                  </a:cxn>
                  <a:cxn ang="0">
                    <a:pos x="349" y="204"/>
                  </a:cxn>
                  <a:cxn ang="0">
                    <a:pos x="361" y="206"/>
                  </a:cxn>
                  <a:cxn ang="0">
                    <a:pos x="369" y="215"/>
                  </a:cxn>
                  <a:cxn ang="0">
                    <a:pos x="375" y="228"/>
                  </a:cxn>
                  <a:cxn ang="0">
                    <a:pos x="380" y="243"/>
                  </a:cxn>
                  <a:cxn ang="0">
                    <a:pos x="382" y="256"/>
                  </a:cxn>
                  <a:cxn ang="0">
                    <a:pos x="395" y="264"/>
                  </a:cxn>
                  <a:cxn ang="0">
                    <a:pos x="403" y="273"/>
                  </a:cxn>
                  <a:cxn ang="0">
                    <a:pos x="404" y="284"/>
                  </a:cxn>
                  <a:cxn ang="0">
                    <a:pos x="401" y="293"/>
                  </a:cxn>
                  <a:cxn ang="0">
                    <a:pos x="394" y="298"/>
                  </a:cxn>
                  <a:cxn ang="0">
                    <a:pos x="388" y="307"/>
                  </a:cxn>
                  <a:cxn ang="0">
                    <a:pos x="384" y="307"/>
                  </a:cxn>
                  <a:cxn ang="0">
                    <a:pos x="379" y="307"/>
                  </a:cxn>
                  <a:cxn ang="0">
                    <a:pos x="382" y="317"/>
                  </a:cxn>
                  <a:cxn ang="0">
                    <a:pos x="380" y="324"/>
                  </a:cxn>
                  <a:cxn ang="0">
                    <a:pos x="377" y="333"/>
                  </a:cxn>
                  <a:cxn ang="0">
                    <a:pos x="371" y="346"/>
                  </a:cxn>
                  <a:cxn ang="0">
                    <a:pos x="335" y="345"/>
                  </a:cxn>
                  <a:cxn ang="0">
                    <a:pos x="340" y="334"/>
                  </a:cxn>
                  <a:cxn ang="0">
                    <a:pos x="349" y="327"/>
                  </a:cxn>
                  <a:cxn ang="0">
                    <a:pos x="347" y="317"/>
                  </a:cxn>
                  <a:cxn ang="0">
                    <a:pos x="340" y="311"/>
                  </a:cxn>
                  <a:cxn ang="0">
                    <a:pos x="133" y="321"/>
                  </a:cxn>
                  <a:cxn ang="0">
                    <a:pos x="72" y="284"/>
                  </a:cxn>
                  <a:cxn ang="0">
                    <a:pos x="63" y="118"/>
                  </a:cxn>
                  <a:cxn ang="0">
                    <a:pos x="52" y="108"/>
                  </a:cxn>
                  <a:cxn ang="0">
                    <a:pos x="45" y="99"/>
                  </a:cxn>
                  <a:cxn ang="0">
                    <a:pos x="39" y="88"/>
                  </a:cxn>
                  <a:cxn ang="0">
                    <a:pos x="47" y="75"/>
                  </a:cxn>
                  <a:cxn ang="0">
                    <a:pos x="53" y="74"/>
                  </a:cxn>
                  <a:cxn ang="0">
                    <a:pos x="48" y="64"/>
                  </a:cxn>
                  <a:cxn ang="0">
                    <a:pos x="40" y="65"/>
                  </a:cxn>
                  <a:cxn ang="0">
                    <a:pos x="20" y="51"/>
                  </a:cxn>
                  <a:cxn ang="0">
                    <a:pos x="18" y="41"/>
                  </a:cxn>
                  <a:cxn ang="0">
                    <a:pos x="11" y="34"/>
                  </a:cxn>
                  <a:cxn ang="0">
                    <a:pos x="4" y="20"/>
                  </a:cxn>
                  <a:cxn ang="0">
                    <a:pos x="0" y="10"/>
                  </a:cxn>
                </a:cxnLst>
                <a:rect l="0" t="0" r="r" b="b"/>
                <a:pathLst>
                  <a:path w="404" h="350">
                    <a:moveTo>
                      <a:pt x="0" y="10"/>
                    </a:moveTo>
                    <a:lnTo>
                      <a:pt x="64" y="10"/>
                    </a:lnTo>
                    <a:lnTo>
                      <a:pt x="104" y="9"/>
                    </a:lnTo>
                    <a:lnTo>
                      <a:pt x="193" y="4"/>
                    </a:lnTo>
                    <a:lnTo>
                      <a:pt x="230" y="0"/>
                    </a:lnTo>
                    <a:lnTo>
                      <a:pt x="233" y="5"/>
                    </a:lnTo>
                    <a:lnTo>
                      <a:pt x="243" y="12"/>
                    </a:lnTo>
                    <a:lnTo>
                      <a:pt x="247" y="17"/>
                    </a:lnTo>
                    <a:lnTo>
                      <a:pt x="248" y="17"/>
                    </a:lnTo>
                    <a:lnTo>
                      <a:pt x="247" y="22"/>
                    </a:lnTo>
                    <a:lnTo>
                      <a:pt x="245" y="28"/>
                    </a:lnTo>
                    <a:lnTo>
                      <a:pt x="245" y="38"/>
                    </a:lnTo>
                    <a:lnTo>
                      <a:pt x="247" y="48"/>
                    </a:lnTo>
                    <a:lnTo>
                      <a:pt x="249" y="49"/>
                    </a:lnTo>
                    <a:lnTo>
                      <a:pt x="252" y="59"/>
                    </a:lnTo>
                    <a:lnTo>
                      <a:pt x="254" y="64"/>
                    </a:lnTo>
                    <a:lnTo>
                      <a:pt x="255" y="69"/>
                    </a:lnTo>
                    <a:lnTo>
                      <a:pt x="263" y="74"/>
                    </a:lnTo>
                    <a:lnTo>
                      <a:pt x="267" y="79"/>
                    </a:lnTo>
                    <a:lnTo>
                      <a:pt x="272" y="83"/>
                    </a:lnTo>
                    <a:lnTo>
                      <a:pt x="274" y="87"/>
                    </a:lnTo>
                    <a:lnTo>
                      <a:pt x="287" y="94"/>
                    </a:lnTo>
                    <a:lnTo>
                      <a:pt x="291" y="98"/>
                    </a:lnTo>
                    <a:lnTo>
                      <a:pt x="293" y="103"/>
                    </a:lnTo>
                    <a:lnTo>
                      <a:pt x="299" y="124"/>
                    </a:lnTo>
                    <a:lnTo>
                      <a:pt x="303" y="129"/>
                    </a:lnTo>
                    <a:lnTo>
                      <a:pt x="308" y="128"/>
                    </a:lnTo>
                    <a:lnTo>
                      <a:pt x="311" y="123"/>
                    </a:lnTo>
                    <a:lnTo>
                      <a:pt x="313" y="123"/>
                    </a:lnTo>
                    <a:lnTo>
                      <a:pt x="318" y="124"/>
                    </a:lnTo>
                    <a:lnTo>
                      <a:pt x="323" y="124"/>
                    </a:lnTo>
                    <a:lnTo>
                      <a:pt x="332" y="131"/>
                    </a:lnTo>
                    <a:lnTo>
                      <a:pt x="332" y="133"/>
                    </a:lnTo>
                    <a:lnTo>
                      <a:pt x="328" y="139"/>
                    </a:lnTo>
                    <a:lnTo>
                      <a:pt x="330" y="147"/>
                    </a:lnTo>
                    <a:lnTo>
                      <a:pt x="326" y="155"/>
                    </a:lnTo>
                    <a:lnTo>
                      <a:pt x="323" y="163"/>
                    </a:lnTo>
                    <a:lnTo>
                      <a:pt x="321" y="168"/>
                    </a:lnTo>
                    <a:lnTo>
                      <a:pt x="320" y="173"/>
                    </a:lnTo>
                    <a:lnTo>
                      <a:pt x="321" y="177"/>
                    </a:lnTo>
                    <a:lnTo>
                      <a:pt x="330" y="187"/>
                    </a:lnTo>
                    <a:lnTo>
                      <a:pt x="345" y="197"/>
                    </a:lnTo>
                    <a:lnTo>
                      <a:pt x="347" y="197"/>
                    </a:lnTo>
                    <a:lnTo>
                      <a:pt x="349" y="204"/>
                    </a:lnTo>
                    <a:lnTo>
                      <a:pt x="354" y="201"/>
                    </a:lnTo>
                    <a:lnTo>
                      <a:pt x="361" y="206"/>
                    </a:lnTo>
                    <a:lnTo>
                      <a:pt x="365" y="211"/>
                    </a:lnTo>
                    <a:lnTo>
                      <a:pt x="369" y="215"/>
                    </a:lnTo>
                    <a:lnTo>
                      <a:pt x="375" y="216"/>
                    </a:lnTo>
                    <a:lnTo>
                      <a:pt x="375" y="228"/>
                    </a:lnTo>
                    <a:lnTo>
                      <a:pt x="381" y="236"/>
                    </a:lnTo>
                    <a:lnTo>
                      <a:pt x="380" y="243"/>
                    </a:lnTo>
                    <a:lnTo>
                      <a:pt x="376" y="248"/>
                    </a:lnTo>
                    <a:lnTo>
                      <a:pt x="382" y="256"/>
                    </a:lnTo>
                    <a:lnTo>
                      <a:pt x="390" y="267"/>
                    </a:lnTo>
                    <a:lnTo>
                      <a:pt x="395" y="264"/>
                    </a:lnTo>
                    <a:lnTo>
                      <a:pt x="403" y="268"/>
                    </a:lnTo>
                    <a:lnTo>
                      <a:pt x="403" y="273"/>
                    </a:lnTo>
                    <a:lnTo>
                      <a:pt x="403" y="278"/>
                    </a:lnTo>
                    <a:lnTo>
                      <a:pt x="404" y="284"/>
                    </a:lnTo>
                    <a:lnTo>
                      <a:pt x="399" y="288"/>
                    </a:lnTo>
                    <a:lnTo>
                      <a:pt x="401" y="293"/>
                    </a:lnTo>
                    <a:lnTo>
                      <a:pt x="399" y="300"/>
                    </a:lnTo>
                    <a:lnTo>
                      <a:pt x="394" y="298"/>
                    </a:lnTo>
                    <a:lnTo>
                      <a:pt x="389" y="300"/>
                    </a:lnTo>
                    <a:lnTo>
                      <a:pt x="388" y="307"/>
                    </a:lnTo>
                    <a:lnTo>
                      <a:pt x="382" y="311"/>
                    </a:lnTo>
                    <a:lnTo>
                      <a:pt x="384" y="307"/>
                    </a:lnTo>
                    <a:lnTo>
                      <a:pt x="381" y="302"/>
                    </a:lnTo>
                    <a:lnTo>
                      <a:pt x="379" y="307"/>
                    </a:lnTo>
                    <a:lnTo>
                      <a:pt x="380" y="312"/>
                    </a:lnTo>
                    <a:lnTo>
                      <a:pt x="382" y="317"/>
                    </a:lnTo>
                    <a:lnTo>
                      <a:pt x="376" y="319"/>
                    </a:lnTo>
                    <a:lnTo>
                      <a:pt x="380" y="324"/>
                    </a:lnTo>
                    <a:lnTo>
                      <a:pt x="372" y="328"/>
                    </a:lnTo>
                    <a:lnTo>
                      <a:pt x="377" y="333"/>
                    </a:lnTo>
                    <a:lnTo>
                      <a:pt x="375" y="338"/>
                    </a:lnTo>
                    <a:lnTo>
                      <a:pt x="371" y="346"/>
                    </a:lnTo>
                    <a:lnTo>
                      <a:pt x="336" y="350"/>
                    </a:lnTo>
                    <a:lnTo>
                      <a:pt x="335" y="345"/>
                    </a:lnTo>
                    <a:lnTo>
                      <a:pt x="336" y="339"/>
                    </a:lnTo>
                    <a:lnTo>
                      <a:pt x="340" y="334"/>
                    </a:lnTo>
                    <a:lnTo>
                      <a:pt x="345" y="332"/>
                    </a:lnTo>
                    <a:lnTo>
                      <a:pt x="349" y="327"/>
                    </a:lnTo>
                    <a:lnTo>
                      <a:pt x="349" y="322"/>
                    </a:lnTo>
                    <a:lnTo>
                      <a:pt x="347" y="317"/>
                    </a:lnTo>
                    <a:lnTo>
                      <a:pt x="343" y="313"/>
                    </a:lnTo>
                    <a:lnTo>
                      <a:pt x="340" y="311"/>
                    </a:lnTo>
                    <a:lnTo>
                      <a:pt x="229" y="317"/>
                    </a:lnTo>
                    <a:lnTo>
                      <a:pt x="133" y="321"/>
                    </a:lnTo>
                    <a:lnTo>
                      <a:pt x="73" y="323"/>
                    </a:lnTo>
                    <a:lnTo>
                      <a:pt x="72" y="284"/>
                    </a:lnTo>
                    <a:lnTo>
                      <a:pt x="68" y="122"/>
                    </a:lnTo>
                    <a:lnTo>
                      <a:pt x="63" y="118"/>
                    </a:lnTo>
                    <a:lnTo>
                      <a:pt x="59" y="117"/>
                    </a:lnTo>
                    <a:lnTo>
                      <a:pt x="52" y="108"/>
                    </a:lnTo>
                    <a:lnTo>
                      <a:pt x="52" y="103"/>
                    </a:lnTo>
                    <a:lnTo>
                      <a:pt x="45" y="99"/>
                    </a:lnTo>
                    <a:lnTo>
                      <a:pt x="42" y="93"/>
                    </a:lnTo>
                    <a:lnTo>
                      <a:pt x="39" y="88"/>
                    </a:lnTo>
                    <a:lnTo>
                      <a:pt x="45" y="80"/>
                    </a:lnTo>
                    <a:lnTo>
                      <a:pt x="47" y="75"/>
                    </a:lnTo>
                    <a:lnTo>
                      <a:pt x="52" y="75"/>
                    </a:lnTo>
                    <a:lnTo>
                      <a:pt x="53" y="74"/>
                    </a:lnTo>
                    <a:lnTo>
                      <a:pt x="52" y="69"/>
                    </a:lnTo>
                    <a:lnTo>
                      <a:pt x="48" y="64"/>
                    </a:lnTo>
                    <a:lnTo>
                      <a:pt x="44" y="63"/>
                    </a:lnTo>
                    <a:lnTo>
                      <a:pt x="40" y="65"/>
                    </a:lnTo>
                    <a:lnTo>
                      <a:pt x="26" y="55"/>
                    </a:lnTo>
                    <a:lnTo>
                      <a:pt x="20" y="51"/>
                    </a:lnTo>
                    <a:lnTo>
                      <a:pt x="21" y="46"/>
                    </a:lnTo>
                    <a:lnTo>
                      <a:pt x="18" y="41"/>
                    </a:lnTo>
                    <a:lnTo>
                      <a:pt x="16" y="36"/>
                    </a:lnTo>
                    <a:lnTo>
                      <a:pt x="11" y="34"/>
                    </a:lnTo>
                    <a:lnTo>
                      <a:pt x="8" y="29"/>
                    </a:lnTo>
                    <a:lnTo>
                      <a:pt x="4" y="20"/>
                    </a:lnTo>
                    <a:lnTo>
                      <a:pt x="0" y="15"/>
                    </a:lnTo>
                    <a:lnTo>
                      <a:pt x="0" y="10"/>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88" name="Freeform 36"/>
              <p:cNvSpPr>
                <a:spLocks/>
              </p:cNvSpPr>
              <p:nvPr/>
            </p:nvSpPr>
            <p:spPr bwMode="auto">
              <a:xfrm>
                <a:off x="2950" y="2368"/>
                <a:ext cx="413" cy="384"/>
              </a:xfrm>
              <a:custGeom>
                <a:avLst/>
                <a:gdLst/>
                <a:ahLst/>
                <a:cxnLst>
                  <a:cxn ang="0">
                    <a:pos x="60" y="10"/>
                  </a:cxn>
                  <a:cxn ang="0">
                    <a:pos x="267" y="0"/>
                  </a:cxn>
                  <a:cxn ang="0">
                    <a:pos x="274" y="6"/>
                  </a:cxn>
                  <a:cxn ang="0">
                    <a:pos x="276" y="16"/>
                  </a:cxn>
                  <a:cxn ang="0">
                    <a:pos x="267" y="23"/>
                  </a:cxn>
                  <a:cxn ang="0">
                    <a:pos x="262" y="34"/>
                  </a:cxn>
                  <a:cxn ang="0">
                    <a:pos x="298" y="35"/>
                  </a:cxn>
                  <a:cxn ang="0">
                    <a:pos x="302" y="42"/>
                  </a:cxn>
                  <a:cxn ang="0">
                    <a:pos x="299" y="50"/>
                  </a:cxn>
                  <a:cxn ang="0">
                    <a:pos x="289" y="56"/>
                  </a:cxn>
                  <a:cxn ang="0">
                    <a:pos x="287" y="60"/>
                  </a:cxn>
                  <a:cxn ang="0">
                    <a:pos x="287" y="67"/>
                  </a:cxn>
                  <a:cxn ang="0">
                    <a:pos x="282" y="73"/>
                  </a:cxn>
                  <a:cxn ang="0">
                    <a:pos x="283" y="81"/>
                  </a:cxn>
                  <a:cxn ang="0">
                    <a:pos x="276" y="80"/>
                  </a:cxn>
                  <a:cxn ang="0">
                    <a:pos x="279" y="84"/>
                  </a:cxn>
                  <a:cxn ang="0">
                    <a:pos x="282" y="101"/>
                  </a:cxn>
                  <a:cxn ang="0">
                    <a:pos x="276" y="105"/>
                  </a:cxn>
                  <a:cxn ang="0">
                    <a:pos x="269" y="113"/>
                  </a:cxn>
                  <a:cxn ang="0">
                    <a:pos x="270" y="115"/>
                  </a:cxn>
                  <a:cxn ang="0">
                    <a:pos x="267" y="125"/>
                  </a:cxn>
                  <a:cxn ang="0">
                    <a:pos x="259" y="124"/>
                  </a:cxn>
                  <a:cxn ang="0">
                    <a:pos x="257" y="135"/>
                  </a:cxn>
                  <a:cxn ang="0">
                    <a:pos x="255" y="137"/>
                  </a:cxn>
                  <a:cxn ang="0">
                    <a:pos x="255" y="142"/>
                  </a:cxn>
                  <a:cxn ang="0">
                    <a:pos x="254" y="145"/>
                  </a:cxn>
                  <a:cxn ang="0">
                    <a:pos x="254" y="153"/>
                  </a:cxn>
                  <a:cxn ang="0">
                    <a:pos x="252" y="163"/>
                  </a:cxn>
                  <a:cxn ang="0">
                    <a:pos x="244" y="164"/>
                  </a:cxn>
                  <a:cxn ang="0">
                    <a:pos x="240" y="173"/>
                  </a:cxn>
                  <a:cxn ang="0">
                    <a:pos x="234" y="174"/>
                  </a:cxn>
                  <a:cxn ang="0">
                    <a:pos x="235" y="179"/>
                  </a:cxn>
                  <a:cxn ang="0">
                    <a:pos x="238" y="190"/>
                  </a:cxn>
                  <a:cxn ang="0">
                    <a:pos x="229" y="197"/>
                  </a:cxn>
                  <a:cxn ang="0">
                    <a:pos x="229" y="207"/>
                  </a:cxn>
                  <a:cxn ang="0">
                    <a:pos x="223" y="210"/>
                  </a:cxn>
                  <a:cxn ang="0">
                    <a:pos x="228" y="215"/>
                  </a:cxn>
                  <a:cxn ang="0">
                    <a:pos x="221" y="216"/>
                  </a:cxn>
                  <a:cxn ang="0">
                    <a:pos x="223" y="222"/>
                  </a:cxn>
                  <a:cxn ang="0">
                    <a:pos x="220" y="231"/>
                  </a:cxn>
                  <a:cxn ang="0">
                    <a:pos x="223" y="231"/>
                  </a:cxn>
                  <a:cxn ang="0">
                    <a:pos x="220" y="237"/>
                  </a:cxn>
                  <a:cxn ang="0">
                    <a:pos x="226" y="239"/>
                  </a:cxn>
                  <a:cxn ang="0">
                    <a:pos x="226" y="249"/>
                  </a:cxn>
                  <a:cxn ang="0">
                    <a:pos x="229" y="257"/>
                  </a:cxn>
                  <a:cxn ang="0">
                    <a:pos x="224" y="259"/>
                  </a:cxn>
                  <a:cxn ang="0">
                    <a:pos x="224" y="269"/>
                  </a:cxn>
                  <a:cxn ang="0">
                    <a:pos x="43" y="278"/>
                  </a:cxn>
                  <a:cxn ang="0">
                    <a:pos x="26" y="234"/>
                  </a:cxn>
                  <a:cxn ang="0">
                    <a:pos x="16" y="234"/>
                  </a:cxn>
                  <a:cxn ang="0">
                    <a:pos x="14" y="230"/>
                  </a:cxn>
                  <a:cxn ang="0">
                    <a:pos x="11" y="76"/>
                  </a:cxn>
                </a:cxnLst>
                <a:rect l="0" t="0" r="r" b="b"/>
                <a:pathLst>
                  <a:path w="302" h="278">
                    <a:moveTo>
                      <a:pt x="0" y="12"/>
                    </a:moveTo>
                    <a:lnTo>
                      <a:pt x="60" y="10"/>
                    </a:lnTo>
                    <a:lnTo>
                      <a:pt x="156" y="6"/>
                    </a:lnTo>
                    <a:lnTo>
                      <a:pt x="267" y="0"/>
                    </a:lnTo>
                    <a:lnTo>
                      <a:pt x="270" y="2"/>
                    </a:lnTo>
                    <a:lnTo>
                      <a:pt x="274" y="6"/>
                    </a:lnTo>
                    <a:lnTo>
                      <a:pt x="276" y="11"/>
                    </a:lnTo>
                    <a:lnTo>
                      <a:pt x="276" y="16"/>
                    </a:lnTo>
                    <a:lnTo>
                      <a:pt x="272" y="21"/>
                    </a:lnTo>
                    <a:lnTo>
                      <a:pt x="267" y="23"/>
                    </a:lnTo>
                    <a:lnTo>
                      <a:pt x="263" y="28"/>
                    </a:lnTo>
                    <a:lnTo>
                      <a:pt x="262" y="34"/>
                    </a:lnTo>
                    <a:lnTo>
                      <a:pt x="263" y="39"/>
                    </a:lnTo>
                    <a:lnTo>
                      <a:pt x="298" y="35"/>
                    </a:lnTo>
                    <a:lnTo>
                      <a:pt x="301" y="37"/>
                    </a:lnTo>
                    <a:lnTo>
                      <a:pt x="302" y="42"/>
                    </a:lnTo>
                    <a:lnTo>
                      <a:pt x="296" y="45"/>
                    </a:lnTo>
                    <a:lnTo>
                      <a:pt x="299" y="50"/>
                    </a:lnTo>
                    <a:lnTo>
                      <a:pt x="294" y="54"/>
                    </a:lnTo>
                    <a:lnTo>
                      <a:pt x="289" y="56"/>
                    </a:lnTo>
                    <a:lnTo>
                      <a:pt x="287" y="59"/>
                    </a:lnTo>
                    <a:lnTo>
                      <a:pt x="287" y="60"/>
                    </a:lnTo>
                    <a:lnTo>
                      <a:pt x="291" y="64"/>
                    </a:lnTo>
                    <a:lnTo>
                      <a:pt x="287" y="67"/>
                    </a:lnTo>
                    <a:lnTo>
                      <a:pt x="286" y="70"/>
                    </a:lnTo>
                    <a:lnTo>
                      <a:pt x="282" y="73"/>
                    </a:lnTo>
                    <a:lnTo>
                      <a:pt x="284" y="76"/>
                    </a:lnTo>
                    <a:lnTo>
                      <a:pt x="283" y="81"/>
                    </a:lnTo>
                    <a:lnTo>
                      <a:pt x="281" y="78"/>
                    </a:lnTo>
                    <a:lnTo>
                      <a:pt x="276" y="80"/>
                    </a:lnTo>
                    <a:lnTo>
                      <a:pt x="276" y="85"/>
                    </a:lnTo>
                    <a:lnTo>
                      <a:pt x="279" y="84"/>
                    </a:lnTo>
                    <a:lnTo>
                      <a:pt x="279" y="89"/>
                    </a:lnTo>
                    <a:lnTo>
                      <a:pt x="282" y="101"/>
                    </a:lnTo>
                    <a:lnTo>
                      <a:pt x="281" y="104"/>
                    </a:lnTo>
                    <a:lnTo>
                      <a:pt x="276" y="105"/>
                    </a:lnTo>
                    <a:lnTo>
                      <a:pt x="274" y="110"/>
                    </a:lnTo>
                    <a:lnTo>
                      <a:pt x="269" y="113"/>
                    </a:lnTo>
                    <a:lnTo>
                      <a:pt x="268" y="114"/>
                    </a:lnTo>
                    <a:lnTo>
                      <a:pt x="270" y="115"/>
                    </a:lnTo>
                    <a:lnTo>
                      <a:pt x="272" y="120"/>
                    </a:lnTo>
                    <a:lnTo>
                      <a:pt x="267" y="125"/>
                    </a:lnTo>
                    <a:lnTo>
                      <a:pt x="262" y="128"/>
                    </a:lnTo>
                    <a:lnTo>
                      <a:pt x="259" y="124"/>
                    </a:lnTo>
                    <a:lnTo>
                      <a:pt x="260" y="135"/>
                    </a:lnTo>
                    <a:lnTo>
                      <a:pt x="257" y="135"/>
                    </a:lnTo>
                    <a:lnTo>
                      <a:pt x="255" y="130"/>
                    </a:lnTo>
                    <a:lnTo>
                      <a:pt x="255" y="137"/>
                    </a:lnTo>
                    <a:lnTo>
                      <a:pt x="260" y="140"/>
                    </a:lnTo>
                    <a:lnTo>
                      <a:pt x="255" y="142"/>
                    </a:lnTo>
                    <a:lnTo>
                      <a:pt x="254" y="138"/>
                    </a:lnTo>
                    <a:lnTo>
                      <a:pt x="254" y="145"/>
                    </a:lnTo>
                    <a:lnTo>
                      <a:pt x="257" y="148"/>
                    </a:lnTo>
                    <a:lnTo>
                      <a:pt x="254" y="153"/>
                    </a:lnTo>
                    <a:lnTo>
                      <a:pt x="255" y="157"/>
                    </a:lnTo>
                    <a:lnTo>
                      <a:pt x="252" y="163"/>
                    </a:lnTo>
                    <a:lnTo>
                      <a:pt x="248" y="164"/>
                    </a:lnTo>
                    <a:lnTo>
                      <a:pt x="244" y="164"/>
                    </a:lnTo>
                    <a:lnTo>
                      <a:pt x="244" y="168"/>
                    </a:lnTo>
                    <a:lnTo>
                      <a:pt x="240" y="173"/>
                    </a:lnTo>
                    <a:lnTo>
                      <a:pt x="239" y="176"/>
                    </a:lnTo>
                    <a:lnTo>
                      <a:pt x="234" y="174"/>
                    </a:lnTo>
                    <a:lnTo>
                      <a:pt x="238" y="178"/>
                    </a:lnTo>
                    <a:lnTo>
                      <a:pt x="235" y="179"/>
                    </a:lnTo>
                    <a:lnTo>
                      <a:pt x="235" y="184"/>
                    </a:lnTo>
                    <a:lnTo>
                      <a:pt x="238" y="190"/>
                    </a:lnTo>
                    <a:lnTo>
                      <a:pt x="225" y="195"/>
                    </a:lnTo>
                    <a:lnTo>
                      <a:pt x="229" y="197"/>
                    </a:lnTo>
                    <a:lnTo>
                      <a:pt x="228" y="202"/>
                    </a:lnTo>
                    <a:lnTo>
                      <a:pt x="229" y="207"/>
                    </a:lnTo>
                    <a:lnTo>
                      <a:pt x="228" y="210"/>
                    </a:lnTo>
                    <a:lnTo>
                      <a:pt x="223" y="210"/>
                    </a:lnTo>
                    <a:lnTo>
                      <a:pt x="223" y="213"/>
                    </a:lnTo>
                    <a:lnTo>
                      <a:pt x="228" y="215"/>
                    </a:lnTo>
                    <a:lnTo>
                      <a:pt x="223" y="217"/>
                    </a:lnTo>
                    <a:lnTo>
                      <a:pt x="221" y="216"/>
                    </a:lnTo>
                    <a:lnTo>
                      <a:pt x="219" y="217"/>
                    </a:lnTo>
                    <a:lnTo>
                      <a:pt x="223" y="222"/>
                    </a:lnTo>
                    <a:lnTo>
                      <a:pt x="218" y="226"/>
                    </a:lnTo>
                    <a:lnTo>
                      <a:pt x="220" y="231"/>
                    </a:lnTo>
                    <a:lnTo>
                      <a:pt x="218" y="236"/>
                    </a:lnTo>
                    <a:lnTo>
                      <a:pt x="223" y="231"/>
                    </a:lnTo>
                    <a:lnTo>
                      <a:pt x="225" y="235"/>
                    </a:lnTo>
                    <a:lnTo>
                      <a:pt x="220" y="237"/>
                    </a:lnTo>
                    <a:lnTo>
                      <a:pt x="225" y="240"/>
                    </a:lnTo>
                    <a:lnTo>
                      <a:pt x="226" y="239"/>
                    </a:lnTo>
                    <a:lnTo>
                      <a:pt x="224" y="244"/>
                    </a:lnTo>
                    <a:lnTo>
                      <a:pt x="226" y="249"/>
                    </a:lnTo>
                    <a:lnTo>
                      <a:pt x="228" y="250"/>
                    </a:lnTo>
                    <a:lnTo>
                      <a:pt x="229" y="257"/>
                    </a:lnTo>
                    <a:lnTo>
                      <a:pt x="229" y="259"/>
                    </a:lnTo>
                    <a:lnTo>
                      <a:pt x="224" y="259"/>
                    </a:lnTo>
                    <a:lnTo>
                      <a:pt x="225" y="262"/>
                    </a:lnTo>
                    <a:lnTo>
                      <a:pt x="224" y="269"/>
                    </a:lnTo>
                    <a:lnTo>
                      <a:pt x="122" y="275"/>
                    </a:lnTo>
                    <a:lnTo>
                      <a:pt x="43" y="278"/>
                    </a:lnTo>
                    <a:lnTo>
                      <a:pt x="42" y="236"/>
                    </a:lnTo>
                    <a:lnTo>
                      <a:pt x="26" y="234"/>
                    </a:lnTo>
                    <a:lnTo>
                      <a:pt x="21" y="237"/>
                    </a:lnTo>
                    <a:lnTo>
                      <a:pt x="16" y="234"/>
                    </a:lnTo>
                    <a:lnTo>
                      <a:pt x="16" y="231"/>
                    </a:lnTo>
                    <a:lnTo>
                      <a:pt x="14" y="230"/>
                    </a:lnTo>
                    <a:lnTo>
                      <a:pt x="13" y="96"/>
                    </a:lnTo>
                    <a:lnTo>
                      <a:pt x="11" y="76"/>
                    </a:lnTo>
                    <a:lnTo>
                      <a:pt x="0" y="12"/>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89" name="Freeform 37"/>
              <p:cNvSpPr>
                <a:spLocks/>
              </p:cNvSpPr>
              <p:nvPr/>
            </p:nvSpPr>
            <p:spPr bwMode="auto">
              <a:xfrm>
                <a:off x="2950" y="2368"/>
                <a:ext cx="413" cy="384"/>
              </a:xfrm>
              <a:custGeom>
                <a:avLst/>
                <a:gdLst/>
                <a:ahLst/>
                <a:cxnLst>
                  <a:cxn ang="0">
                    <a:pos x="60" y="10"/>
                  </a:cxn>
                  <a:cxn ang="0">
                    <a:pos x="267" y="0"/>
                  </a:cxn>
                  <a:cxn ang="0">
                    <a:pos x="274" y="6"/>
                  </a:cxn>
                  <a:cxn ang="0">
                    <a:pos x="276" y="16"/>
                  </a:cxn>
                  <a:cxn ang="0">
                    <a:pos x="267" y="23"/>
                  </a:cxn>
                  <a:cxn ang="0">
                    <a:pos x="262" y="34"/>
                  </a:cxn>
                  <a:cxn ang="0">
                    <a:pos x="298" y="35"/>
                  </a:cxn>
                  <a:cxn ang="0">
                    <a:pos x="302" y="42"/>
                  </a:cxn>
                  <a:cxn ang="0">
                    <a:pos x="299" y="50"/>
                  </a:cxn>
                  <a:cxn ang="0">
                    <a:pos x="289" y="56"/>
                  </a:cxn>
                  <a:cxn ang="0">
                    <a:pos x="287" y="60"/>
                  </a:cxn>
                  <a:cxn ang="0">
                    <a:pos x="287" y="67"/>
                  </a:cxn>
                  <a:cxn ang="0">
                    <a:pos x="282" y="73"/>
                  </a:cxn>
                  <a:cxn ang="0">
                    <a:pos x="283" y="81"/>
                  </a:cxn>
                  <a:cxn ang="0">
                    <a:pos x="276" y="80"/>
                  </a:cxn>
                  <a:cxn ang="0">
                    <a:pos x="279" y="84"/>
                  </a:cxn>
                  <a:cxn ang="0">
                    <a:pos x="282" y="101"/>
                  </a:cxn>
                  <a:cxn ang="0">
                    <a:pos x="276" y="105"/>
                  </a:cxn>
                  <a:cxn ang="0">
                    <a:pos x="269" y="113"/>
                  </a:cxn>
                  <a:cxn ang="0">
                    <a:pos x="270" y="115"/>
                  </a:cxn>
                  <a:cxn ang="0">
                    <a:pos x="267" y="125"/>
                  </a:cxn>
                  <a:cxn ang="0">
                    <a:pos x="259" y="124"/>
                  </a:cxn>
                  <a:cxn ang="0">
                    <a:pos x="257" y="135"/>
                  </a:cxn>
                  <a:cxn ang="0">
                    <a:pos x="255" y="137"/>
                  </a:cxn>
                  <a:cxn ang="0">
                    <a:pos x="255" y="142"/>
                  </a:cxn>
                  <a:cxn ang="0">
                    <a:pos x="254" y="145"/>
                  </a:cxn>
                  <a:cxn ang="0">
                    <a:pos x="254" y="153"/>
                  </a:cxn>
                  <a:cxn ang="0">
                    <a:pos x="252" y="163"/>
                  </a:cxn>
                  <a:cxn ang="0">
                    <a:pos x="244" y="164"/>
                  </a:cxn>
                  <a:cxn ang="0">
                    <a:pos x="240" y="173"/>
                  </a:cxn>
                  <a:cxn ang="0">
                    <a:pos x="234" y="174"/>
                  </a:cxn>
                  <a:cxn ang="0">
                    <a:pos x="235" y="179"/>
                  </a:cxn>
                  <a:cxn ang="0">
                    <a:pos x="238" y="190"/>
                  </a:cxn>
                  <a:cxn ang="0">
                    <a:pos x="229" y="197"/>
                  </a:cxn>
                  <a:cxn ang="0">
                    <a:pos x="229" y="207"/>
                  </a:cxn>
                  <a:cxn ang="0">
                    <a:pos x="223" y="210"/>
                  </a:cxn>
                  <a:cxn ang="0">
                    <a:pos x="228" y="215"/>
                  </a:cxn>
                  <a:cxn ang="0">
                    <a:pos x="221" y="216"/>
                  </a:cxn>
                  <a:cxn ang="0">
                    <a:pos x="223" y="222"/>
                  </a:cxn>
                  <a:cxn ang="0">
                    <a:pos x="220" y="231"/>
                  </a:cxn>
                  <a:cxn ang="0">
                    <a:pos x="223" y="231"/>
                  </a:cxn>
                  <a:cxn ang="0">
                    <a:pos x="220" y="237"/>
                  </a:cxn>
                  <a:cxn ang="0">
                    <a:pos x="226" y="239"/>
                  </a:cxn>
                  <a:cxn ang="0">
                    <a:pos x="226" y="249"/>
                  </a:cxn>
                  <a:cxn ang="0">
                    <a:pos x="229" y="257"/>
                  </a:cxn>
                  <a:cxn ang="0">
                    <a:pos x="224" y="259"/>
                  </a:cxn>
                  <a:cxn ang="0">
                    <a:pos x="224" y="269"/>
                  </a:cxn>
                  <a:cxn ang="0">
                    <a:pos x="43" y="278"/>
                  </a:cxn>
                  <a:cxn ang="0">
                    <a:pos x="26" y="234"/>
                  </a:cxn>
                  <a:cxn ang="0">
                    <a:pos x="16" y="234"/>
                  </a:cxn>
                  <a:cxn ang="0">
                    <a:pos x="14" y="230"/>
                  </a:cxn>
                  <a:cxn ang="0">
                    <a:pos x="11" y="76"/>
                  </a:cxn>
                </a:cxnLst>
                <a:rect l="0" t="0" r="r" b="b"/>
                <a:pathLst>
                  <a:path w="302" h="278">
                    <a:moveTo>
                      <a:pt x="0" y="12"/>
                    </a:moveTo>
                    <a:lnTo>
                      <a:pt x="60" y="10"/>
                    </a:lnTo>
                    <a:lnTo>
                      <a:pt x="156" y="6"/>
                    </a:lnTo>
                    <a:lnTo>
                      <a:pt x="267" y="0"/>
                    </a:lnTo>
                    <a:lnTo>
                      <a:pt x="270" y="2"/>
                    </a:lnTo>
                    <a:lnTo>
                      <a:pt x="274" y="6"/>
                    </a:lnTo>
                    <a:lnTo>
                      <a:pt x="276" y="11"/>
                    </a:lnTo>
                    <a:lnTo>
                      <a:pt x="276" y="16"/>
                    </a:lnTo>
                    <a:lnTo>
                      <a:pt x="272" y="21"/>
                    </a:lnTo>
                    <a:lnTo>
                      <a:pt x="267" y="23"/>
                    </a:lnTo>
                    <a:lnTo>
                      <a:pt x="263" y="28"/>
                    </a:lnTo>
                    <a:lnTo>
                      <a:pt x="262" y="34"/>
                    </a:lnTo>
                    <a:lnTo>
                      <a:pt x="263" y="39"/>
                    </a:lnTo>
                    <a:lnTo>
                      <a:pt x="298" y="35"/>
                    </a:lnTo>
                    <a:lnTo>
                      <a:pt x="301" y="37"/>
                    </a:lnTo>
                    <a:lnTo>
                      <a:pt x="302" y="42"/>
                    </a:lnTo>
                    <a:lnTo>
                      <a:pt x="296" y="45"/>
                    </a:lnTo>
                    <a:lnTo>
                      <a:pt x="299" y="50"/>
                    </a:lnTo>
                    <a:lnTo>
                      <a:pt x="294" y="54"/>
                    </a:lnTo>
                    <a:lnTo>
                      <a:pt x="289" y="56"/>
                    </a:lnTo>
                    <a:lnTo>
                      <a:pt x="287" y="59"/>
                    </a:lnTo>
                    <a:lnTo>
                      <a:pt x="287" y="60"/>
                    </a:lnTo>
                    <a:lnTo>
                      <a:pt x="291" y="64"/>
                    </a:lnTo>
                    <a:lnTo>
                      <a:pt x="287" y="67"/>
                    </a:lnTo>
                    <a:lnTo>
                      <a:pt x="286" y="70"/>
                    </a:lnTo>
                    <a:lnTo>
                      <a:pt x="282" y="73"/>
                    </a:lnTo>
                    <a:lnTo>
                      <a:pt x="284" y="76"/>
                    </a:lnTo>
                    <a:lnTo>
                      <a:pt x="283" y="81"/>
                    </a:lnTo>
                    <a:lnTo>
                      <a:pt x="281" y="78"/>
                    </a:lnTo>
                    <a:lnTo>
                      <a:pt x="276" y="80"/>
                    </a:lnTo>
                    <a:lnTo>
                      <a:pt x="276" y="85"/>
                    </a:lnTo>
                    <a:lnTo>
                      <a:pt x="279" y="84"/>
                    </a:lnTo>
                    <a:lnTo>
                      <a:pt x="279" y="89"/>
                    </a:lnTo>
                    <a:lnTo>
                      <a:pt x="282" y="101"/>
                    </a:lnTo>
                    <a:lnTo>
                      <a:pt x="281" y="104"/>
                    </a:lnTo>
                    <a:lnTo>
                      <a:pt x="276" y="105"/>
                    </a:lnTo>
                    <a:lnTo>
                      <a:pt x="274" y="110"/>
                    </a:lnTo>
                    <a:lnTo>
                      <a:pt x="269" y="113"/>
                    </a:lnTo>
                    <a:lnTo>
                      <a:pt x="268" y="114"/>
                    </a:lnTo>
                    <a:lnTo>
                      <a:pt x="270" y="115"/>
                    </a:lnTo>
                    <a:lnTo>
                      <a:pt x="272" y="120"/>
                    </a:lnTo>
                    <a:lnTo>
                      <a:pt x="267" y="125"/>
                    </a:lnTo>
                    <a:lnTo>
                      <a:pt x="262" y="128"/>
                    </a:lnTo>
                    <a:lnTo>
                      <a:pt x="259" y="124"/>
                    </a:lnTo>
                    <a:lnTo>
                      <a:pt x="260" y="135"/>
                    </a:lnTo>
                    <a:lnTo>
                      <a:pt x="257" y="135"/>
                    </a:lnTo>
                    <a:lnTo>
                      <a:pt x="255" y="130"/>
                    </a:lnTo>
                    <a:lnTo>
                      <a:pt x="255" y="137"/>
                    </a:lnTo>
                    <a:lnTo>
                      <a:pt x="260" y="140"/>
                    </a:lnTo>
                    <a:lnTo>
                      <a:pt x="255" y="142"/>
                    </a:lnTo>
                    <a:lnTo>
                      <a:pt x="254" y="138"/>
                    </a:lnTo>
                    <a:lnTo>
                      <a:pt x="254" y="145"/>
                    </a:lnTo>
                    <a:lnTo>
                      <a:pt x="257" y="148"/>
                    </a:lnTo>
                    <a:lnTo>
                      <a:pt x="254" y="153"/>
                    </a:lnTo>
                    <a:lnTo>
                      <a:pt x="255" y="157"/>
                    </a:lnTo>
                    <a:lnTo>
                      <a:pt x="252" y="163"/>
                    </a:lnTo>
                    <a:lnTo>
                      <a:pt x="248" y="164"/>
                    </a:lnTo>
                    <a:lnTo>
                      <a:pt x="244" y="164"/>
                    </a:lnTo>
                    <a:lnTo>
                      <a:pt x="244" y="168"/>
                    </a:lnTo>
                    <a:lnTo>
                      <a:pt x="240" y="173"/>
                    </a:lnTo>
                    <a:lnTo>
                      <a:pt x="239" y="176"/>
                    </a:lnTo>
                    <a:lnTo>
                      <a:pt x="234" y="174"/>
                    </a:lnTo>
                    <a:lnTo>
                      <a:pt x="238" y="178"/>
                    </a:lnTo>
                    <a:lnTo>
                      <a:pt x="235" y="179"/>
                    </a:lnTo>
                    <a:lnTo>
                      <a:pt x="235" y="184"/>
                    </a:lnTo>
                    <a:lnTo>
                      <a:pt x="238" y="190"/>
                    </a:lnTo>
                    <a:lnTo>
                      <a:pt x="225" y="195"/>
                    </a:lnTo>
                    <a:lnTo>
                      <a:pt x="229" y="197"/>
                    </a:lnTo>
                    <a:lnTo>
                      <a:pt x="228" y="202"/>
                    </a:lnTo>
                    <a:lnTo>
                      <a:pt x="229" y="207"/>
                    </a:lnTo>
                    <a:lnTo>
                      <a:pt x="228" y="210"/>
                    </a:lnTo>
                    <a:lnTo>
                      <a:pt x="223" y="210"/>
                    </a:lnTo>
                    <a:lnTo>
                      <a:pt x="223" y="213"/>
                    </a:lnTo>
                    <a:lnTo>
                      <a:pt x="228" y="215"/>
                    </a:lnTo>
                    <a:lnTo>
                      <a:pt x="223" y="217"/>
                    </a:lnTo>
                    <a:lnTo>
                      <a:pt x="221" y="216"/>
                    </a:lnTo>
                    <a:lnTo>
                      <a:pt x="219" y="217"/>
                    </a:lnTo>
                    <a:lnTo>
                      <a:pt x="223" y="222"/>
                    </a:lnTo>
                    <a:lnTo>
                      <a:pt x="218" y="226"/>
                    </a:lnTo>
                    <a:lnTo>
                      <a:pt x="220" y="231"/>
                    </a:lnTo>
                    <a:lnTo>
                      <a:pt x="218" y="236"/>
                    </a:lnTo>
                    <a:lnTo>
                      <a:pt x="223" y="231"/>
                    </a:lnTo>
                    <a:lnTo>
                      <a:pt x="225" y="235"/>
                    </a:lnTo>
                    <a:lnTo>
                      <a:pt x="220" y="237"/>
                    </a:lnTo>
                    <a:lnTo>
                      <a:pt x="225" y="240"/>
                    </a:lnTo>
                    <a:lnTo>
                      <a:pt x="226" y="239"/>
                    </a:lnTo>
                    <a:lnTo>
                      <a:pt x="224" y="244"/>
                    </a:lnTo>
                    <a:lnTo>
                      <a:pt x="226" y="249"/>
                    </a:lnTo>
                    <a:lnTo>
                      <a:pt x="228" y="250"/>
                    </a:lnTo>
                    <a:lnTo>
                      <a:pt x="229" y="257"/>
                    </a:lnTo>
                    <a:lnTo>
                      <a:pt x="229" y="259"/>
                    </a:lnTo>
                    <a:lnTo>
                      <a:pt x="224" y="259"/>
                    </a:lnTo>
                    <a:lnTo>
                      <a:pt x="225" y="262"/>
                    </a:lnTo>
                    <a:lnTo>
                      <a:pt x="224" y="269"/>
                    </a:lnTo>
                    <a:lnTo>
                      <a:pt x="122" y="275"/>
                    </a:lnTo>
                    <a:lnTo>
                      <a:pt x="43" y="278"/>
                    </a:lnTo>
                    <a:lnTo>
                      <a:pt x="42" y="236"/>
                    </a:lnTo>
                    <a:lnTo>
                      <a:pt x="26" y="234"/>
                    </a:lnTo>
                    <a:lnTo>
                      <a:pt x="21" y="237"/>
                    </a:lnTo>
                    <a:lnTo>
                      <a:pt x="16" y="234"/>
                    </a:lnTo>
                    <a:lnTo>
                      <a:pt x="16" y="231"/>
                    </a:lnTo>
                    <a:lnTo>
                      <a:pt x="14" y="230"/>
                    </a:lnTo>
                    <a:lnTo>
                      <a:pt x="13" y="96"/>
                    </a:lnTo>
                    <a:lnTo>
                      <a:pt x="11" y="76"/>
                    </a:lnTo>
                    <a:lnTo>
                      <a:pt x="0" y="1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90" name="Freeform 38"/>
              <p:cNvSpPr>
                <a:spLocks/>
              </p:cNvSpPr>
              <p:nvPr/>
            </p:nvSpPr>
            <p:spPr bwMode="auto">
              <a:xfrm>
                <a:off x="3188" y="1717"/>
                <a:ext cx="333" cy="591"/>
              </a:xfrm>
              <a:custGeom>
                <a:avLst/>
                <a:gdLst/>
                <a:ahLst/>
                <a:cxnLst>
                  <a:cxn ang="0">
                    <a:pos x="7" y="169"/>
                  </a:cxn>
                  <a:cxn ang="0">
                    <a:pos x="19" y="153"/>
                  </a:cxn>
                  <a:cxn ang="0">
                    <a:pos x="22" y="140"/>
                  </a:cxn>
                  <a:cxn ang="0">
                    <a:pos x="19" y="111"/>
                  </a:cxn>
                  <a:cxn ang="0">
                    <a:pos x="41" y="92"/>
                  </a:cxn>
                  <a:cxn ang="0">
                    <a:pos x="59" y="81"/>
                  </a:cxn>
                  <a:cxn ang="0">
                    <a:pos x="70" y="47"/>
                  </a:cxn>
                  <a:cxn ang="0">
                    <a:pos x="57" y="34"/>
                  </a:cxn>
                  <a:cxn ang="0">
                    <a:pos x="42" y="17"/>
                  </a:cxn>
                  <a:cxn ang="0">
                    <a:pos x="127" y="7"/>
                  </a:cxn>
                  <a:cxn ang="0">
                    <a:pos x="197" y="4"/>
                  </a:cxn>
                  <a:cxn ang="0">
                    <a:pos x="203" y="28"/>
                  </a:cxn>
                  <a:cxn ang="0">
                    <a:pos x="212" y="46"/>
                  </a:cxn>
                  <a:cxn ang="0">
                    <a:pos x="218" y="59"/>
                  </a:cxn>
                  <a:cxn ang="0">
                    <a:pos x="232" y="247"/>
                  </a:cxn>
                  <a:cxn ang="0">
                    <a:pos x="234" y="263"/>
                  </a:cxn>
                  <a:cxn ang="0">
                    <a:pos x="241" y="283"/>
                  </a:cxn>
                  <a:cxn ang="0">
                    <a:pos x="233" y="298"/>
                  </a:cxn>
                  <a:cxn ang="0">
                    <a:pos x="223" y="319"/>
                  </a:cxn>
                  <a:cxn ang="0">
                    <a:pos x="218" y="330"/>
                  </a:cxn>
                  <a:cxn ang="0">
                    <a:pos x="215" y="349"/>
                  </a:cxn>
                  <a:cxn ang="0">
                    <a:pos x="215" y="360"/>
                  </a:cxn>
                  <a:cxn ang="0">
                    <a:pos x="212" y="375"/>
                  </a:cxn>
                  <a:cxn ang="0">
                    <a:pos x="203" y="388"/>
                  </a:cxn>
                  <a:cxn ang="0">
                    <a:pos x="192" y="398"/>
                  </a:cxn>
                  <a:cxn ang="0">
                    <a:pos x="198" y="412"/>
                  </a:cxn>
                  <a:cxn ang="0">
                    <a:pos x="185" y="414"/>
                  </a:cxn>
                  <a:cxn ang="0">
                    <a:pos x="166" y="408"/>
                  </a:cxn>
                  <a:cxn ang="0">
                    <a:pos x="154" y="424"/>
                  </a:cxn>
                  <a:cxn ang="0">
                    <a:pos x="145" y="426"/>
                  </a:cxn>
                  <a:cxn ang="0">
                    <a:pos x="135" y="402"/>
                  </a:cxn>
                  <a:cxn ang="0">
                    <a:pos x="130" y="375"/>
                  </a:cxn>
                  <a:cxn ang="0">
                    <a:pos x="116" y="365"/>
                  </a:cxn>
                  <a:cxn ang="0">
                    <a:pos x="102" y="356"/>
                  </a:cxn>
                  <a:cxn ang="0">
                    <a:pos x="76" y="336"/>
                  </a:cxn>
                  <a:cxn ang="0">
                    <a:pos x="78" y="322"/>
                  </a:cxn>
                  <a:cxn ang="0">
                    <a:pos x="83" y="298"/>
                  </a:cxn>
                  <a:cxn ang="0">
                    <a:pos x="78" y="283"/>
                  </a:cxn>
                  <a:cxn ang="0">
                    <a:pos x="66" y="282"/>
                  </a:cxn>
                  <a:cxn ang="0">
                    <a:pos x="54" y="283"/>
                  </a:cxn>
                  <a:cxn ang="0">
                    <a:pos x="42" y="253"/>
                  </a:cxn>
                  <a:cxn ang="0">
                    <a:pos x="22" y="238"/>
                  </a:cxn>
                  <a:cxn ang="0">
                    <a:pos x="9" y="223"/>
                  </a:cxn>
                  <a:cxn ang="0">
                    <a:pos x="2" y="207"/>
                  </a:cxn>
                  <a:cxn ang="0">
                    <a:pos x="2" y="181"/>
                  </a:cxn>
                </a:cxnLst>
                <a:rect l="0" t="0" r="r" b="b"/>
                <a:pathLst>
                  <a:path w="241" h="427">
                    <a:moveTo>
                      <a:pt x="3" y="176"/>
                    </a:moveTo>
                    <a:lnTo>
                      <a:pt x="7" y="174"/>
                    </a:lnTo>
                    <a:lnTo>
                      <a:pt x="7" y="169"/>
                    </a:lnTo>
                    <a:lnTo>
                      <a:pt x="4" y="164"/>
                    </a:lnTo>
                    <a:lnTo>
                      <a:pt x="8" y="159"/>
                    </a:lnTo>
                    <a:lnTo>
                      <a:pt x="19" y="153"/>
                    </a:lnTo>
                    <a:lnTo>
                      <a:pt x="20" y="149"/>
                    </a:lnTo>
                    <a:lnTo>
                      <a:pt x="20" y="144"/>
                    </a:lnTo>
                    <a:lnTo>
                      <a:pt x="22" y="140"/>
                    </a:lnTo>
                    <a:lnTo>
                      <a:pt x="28" y="131"/>
                    </a:lnTo>
                    <a:lnTo>
                      <a:pt x="28" y="120"/>
                    </a:lnTo>
                    <a:lnTo>
                      <a:pt x="19" y="111"/>
                    </a:lnTo>
                    <a:lnTo>
                      <a:pt x="20" y="101"/>
                    </a:lnTo>
                    <a:lnTo>
                      <a:pt x="22" y="96"/>
                    </a:lnTo>
                    <a:lnTo>
                      <a:pt x="41" y="92"/>
                    </a:lnTo>
                    <a:lnTo>
                      <a:pt x="46" y="88"/>
                    </a:lnTo>
                    <a:lnTo>
                      <a:pt x="54" y="85"/>
                    </a:lnTo>
                    <a:lnTo>
                      <a:pt x="59" y="81"/>
                    </a:lnTo>
                    <a:lnTo>
                      <a:pt x="61" y="71"/>
                    </a:lnTo>
                    <a:lnTo>
                      <a:pt x="67" y="61"/>
                    </a:lnTo>
                    <a:lnTo>
                      <a:pt x="70" y="47"/>
                    </a:lnTo>
                    <a:lnTo>
                      <a:pt x="67" y="41"/>
                    </a:lnTo>
                    <a:lnTo>
                      <a:pt x="62" y="37"/>
                    </a:lnTo>
                    <a:lnTo>
                      <a:pt x="57" y="34"/>
                    </a:lnTo>
                    <a:lnTo>
                      <a:pt x="52" y="31"/>
                    </a:lnTo>
                    <a:lnTo>
                      <a:pt x="52" y="24"/>
                    </a:lnTo>
                    <a:lnTo>
                      <a:pt x="42" y="17"/>
                    </a:lnTo>
                    <a:lnTo>
                      <a:pt x="38" y="12"/>
                    </a:lnTo>
                    <a:lnTo>
                      <a:pt x="38" y="12"/>
                    </a:lnTo>
                    <a:lnTo>
                      <a:pt x="127" y="7"/>
                    </a:lnTo>
                    <a:lnTo>
                      <a:pt x="194" y="0"/>
                    </a:lnTo>
                    <a:lnTo>
                      <a:pt x="197" y="0"/>
                    </a:lnTo>
                    <a:lnTo>
                      <a:pt x="197" y="4"/>
                    </a:lnTo>
                    <a:lnTo>
                      <a:pt x="197" y="14"/>
                    </a:lnTo>
                    <a:lnTo>
                      <a:pt x="198" y="19"/>
                    </a:lnTo>
                    <a:lnTo>
                      <a:pt x="203" y="28"/>
                    </a:lnTo>
                    <a:lnTo>
                      <a:pt x="207" y="33"/>
                    </a:lnTo>
                    <a:lnTo>
                      <a:pt x="208" y="41"/>
                    </a:lnTo>
                    <a:lnTo>
                      <a:pt x="212" y="46"/>
                    </a:lnTo>
                    <a:lnTo>
                      <a:pt x="213" y="51"/>
                    </a:lnTo>
                    <a:lnTo>
                      <a:pt x="218" y="58"/>
                    </a:lnTo>
                    <a:lnTo>
                      <a:pt x="218" y="59"/>
                    </a:lnTo>
                    <a:lnTo>
                      <a:pt x="234" y="238"/>
                    </a:lnTo>
                    <a:lnTo>
                      <a:pt x="231" y="243"/>
                    </a:lnTo>
                    <a:lnTo>
                      <a:pt x="232" y="247"/>
                    </a:lnTo>
                    <a:lnTo>
                      <a:pt x="229" y="252"/>
                    </a:lnTo>
                    <a:lnTo>
                      <a:pt x="231" y="258"/>
                    </a:lnTo>
                    <a:lnTo>
                      <a:pt x="234" y="263"/>
                    </a:lnTo>
                    <a:lnTo>
                      <a:pt x="238" y="268"/>
                    </a:lnTo>
                    <a:lnTo>
                      <a:pt x="237" y="273"/>
                    </a:lnTo>
                    <a:lnTo>
                      <a:pt x="241" y="283"/>
                    </a:lnTo>
                    <a:lnTo>
                      <a:pt x="239" y="288"/>
                    </a:lnTo>
                    <a:lnTo>
                      <a:pt x="238" y="290"/>
                    </a:lnTo>
                    <a:lnTo>
                      <a:pt x="233" y="298"/>
                    </a:lnTo>
                    <a:lnTo>
                      <a:pt x="232" y="304"/>
                    </a:lnTo>
                    <a:lnTo>
                      <a:pt x="227" y="315"/>
                    </a:lnTo>
                    <a:lnTo>
                      <a:pt x="223" y="319"/>
                    </a:lnTo>
                    <a:lnTo>
                      <a:pt x="218" y="324"/>
                    </a:lnTo>
                    <a:lnTo>
                      <a:pt x="217" y="329"/>
                    </a:lnTo>
                    <a:lnTo>
                      <a:pt x="218" y="330"/>
                    </a:lnTo>
                    <a:lnTo>
                      <a:pt x="217" y="339"/>
                    </a:lnTo>
                    <a:lnTo>
                      <a:pt x="215" y="340"/>
                    </a:lnTo>
                    <a:lnTo>
                      <a:pt x="215" y="349"/>
                    </a:lnTo>
                    <a:lnTo>
                      <a:pt x="213" y="354"/>
                    </a:lnTo>
                    <a:lnTo>
                      <a:pt x="215" y="359"/>
                    </a:lnTo>
                    <a:lnTo>
                      <a:pt x="215" y="360"/>
                    </a:lnTo>
                    <a:lnTo>
                      <a:pt x="214" y="365"/>
                    </a:lnTo>
                    <a:lnTo>
                      <a:pt x="210" y="370"/>
                    </a:lnTo>
                    <a:lnTo>
                      <a:pt x="212" y="375"/>
                    </a:lnTo>
                    <a:lnTo>
                      <a:pt x="215" y="380"/>
                    </a:lnTo>
                    <a:lnTo>
                      <a:pt x="212" y="385"/>
                    </a:lnTo>
                    <a:lnTo>
                      <a:pt x="203" y="388"/>
                    </a:lnTo>
                    <a:lnTo>
                      <a:pt x="198" y="390"/>
                    </a:lnTo>
                    <a:lnTo>
                      <a:pt x="193" y="393"/>
                    </a:lnTo>
                    <a:lnTo>
                      <a:pt x="192" y="398"/>
                    </a:lnTo>
                    <a:lnTo>
                      <a:pt x="193" y="403"/>
                    </a:lnTo>
                    <a:lnTo>
                      <a:pt x="197" y="407"/>
                    </a:lnTo>
                    <a:lnTo>
                      <a:pt x="198" y="412"/>
                    </a:lnTo>
                    <a:lnTo>
                      <a:pt x="194" y="418"/>
                    </a:lnTo>
                    <a:lnTo>
                      <a:pt x="189" y="417"/>
                    </a:lnTo>
                    <a:lnTo>
                      <a:pt x="185" y="414"/>
                    </a:lnTo>
                    <a:lnTo>
                      <a:pt x="175" y="412"/>
                    </a:lnTo>
                    <a:lnTo>
                      <a:pt x="171" y="409"/>
                    </a:lnTo>
                    <a:lnTo>
                      <a:pt x="166" y="408"/>
                    </a:lnTo>
                    <a:lnTo>
                      <a:pt x="161" y="410"/>
                    </a:lnTo>
                    <a:lnTo>
                      <a:pt x="154" y="419"/>
                    </a:lnTo>
                    <a:lnTo>
                      <a:pt x="154" y="424"/>
                    </a:lnTo>
                    <a:lnTo>
                      <a:pt x="158" y="427"/>
                    </a:lnTo>
                    <a:lnTo>
                      <a:pt x="150" y="423"/>
                    </a:lnTo>
                    <a:lnTo>
                      <a:pt x="145" y="426"/>
                    </a:lnTo>
                    <a:lnTo>
                      <a:pt x="137" y="415"/>
                    </a:lnTo>
                    <a:lnTo>
                      <a:pt x="131" y="407"/>
                    </a:lnTo>
                    <a:lnTo>
                      <a:pt x="135" y="402"/>
                    </a:lnTo>
                    <a:lnTo>
                      <a:pt x="136" y="395"/>
                    </a:lnTo>
                    <a:lnTo>
                      <a:pt x="130" y="387"/>
                    </a:lnTo>
                    <a:lnTo>
                      <a:pt x="130" y="375"/>
                    </a:lnTo>
                    <a:lnTo>
                      <a:pt x="124" y="374"/>
                    </a:lnTo>
                    <a:lnTo>
                      <a:pt x="120" y="370"/>
                    </a:lnTo>
                    <a:lnTo>
                      <a:pt x="116" y="365"/>
                    </a:lnTo>
                    <a:lnTo>
                      <a:pt x="109" y="360"/>
                    </a:lnTo>
                    <a:lnTo>
                      <a:pt x="104" y="363"/>
                    </a:lnTo>
                    <a:lnTo>
                      <a:pt x="102" y="356"/>
                    </a:lnTo>
                    <a:lnTo>
                      <a:pt x="100" y="356"/>
                    </a:lnTo>
                    <a:lnTo>
                      <a:pt x="85" y="346"/>
                    </a:lnTo>
                    <a:lnTo>
                      <a:pt x="76" y="336"/>
                    </a:lnTo>
                    <a:lnTo>
                      <a:pt x="75" y="332"/>
                    </a:lnTo>
                    <a:lnTo>
                      <a:pt x="76" y="327"/>
                    </a:lnTo>
                    <a:lnTo>
                      <a:pt x="78" y="322"/>
                    </a:lnTo>
                    <a:lnTo>
                      <a:pt x="81" y="314"/>
                    </a:lnTo>
                    <a:lnTo>
                      <a:pt x="85" y="306"/>
                    </a:lnTo>
                    <a:lnTo>
                      <a:pt x="83" y="298"/>
                    </a:lnTo>
                    <a:lnTo>
                      <a:pt x="87" y="292"/>
                    </a:lnTo>
                    <a:lnTo>
                      <a:pt x="87" y="290"/>
                    </a:lnTo>
                    <a:lnTo>
                      <a:pt x="78" y="283"/>
                    </a:lnTo>
                    <a:lnTo>
                      <a:pt x="73" y="283"/>
                    </a:lnTo>
                    <a:lnTo>
                      <a:pt x="68" y="282"/>
                    </a:lnTo>
                    <a:lnTo>
                      <a:pt x="66" y="282"/>
                    </a:lnTo>
                    <a:lnTo>
                      <a:pt x="63" y="287"/>
                    </a:lnTo>
                    <a:lnTo>
                      <a:pt x="58" y="288"/>
                    </a:lnTo>
                    <a:lnTo>
                      <a:pt x="54" y="283"/>
                    </a:lnTo>
                    <a:lnTo>
                      <a:pt x="48" y="262"/>
                    </a:lnTo>
                    <a:lnTo>
                      <a:pt x="46" y="257"/>
                    </a:lnTo>
                    <a:lnTo>
                      <a:pt x="42" y="253"/>
                    </a:lnTo>
                    <a:lnTo>
                      <a:pt x="29" y="246"/>
                    </a:lnTo>
                    <a:lnTo>
                      <a:pt x="27" y="242"/>
                    </a:lnTo>
                    <a:lnTo>
                      <a:pt x="22" y="238"/>
                    </a:lnTo>
                    <a:lnTo>
                      <a:pt x="18" y="233"/>
                    </a:lnTo>
                    <a:lnTo>
                      <a:pt x="10" y="228"/>
                    </a:lnTo>
                    <a:lnTo>
                      <a:pt x="9" y="223"/>
                    </a:lnTo>
                    <a:lnTo>
                      <a:pt x="7" y="218"/>
                    </a:lnTo>
                    <a:lnTo>
                      <a:pt x="4" y="208"/>
                    </a:lnTo>
                    <a:lnTo>
                      <a:pt x="2" y="207"/>
                    </a:lnTo>
                    <a:lnTo>
                      <a:pt x="0" y="197"/>
                    </a:lnTo>
                    <a:lnTo>
                      <a:pt x="0" y="187"/>
                    </a:lnTo>
                    <a:lnTo>
                      <a:pt x="2" y="181"/>
                    </a:lnTo>
                    <a:lnTo>
                      <a:pt x="3" y="176"/>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91" name="Freeform 39"/>
              <p:cNvSpPr>
                <a:spLocks/>
              </p:cNvSpPr>
              <p:nvPr/>
            </p:nvSpPr>
            <p:spPr bwMode="auto">
              <a:xfrm>
                <a:off x="3188" y="1717"/>
                <a:ext cx="333" cy="591"/>
              </a:xfrm>
              <a:custGeom>
                <a:avLst/>
                <a:gdLst/>
                <a:ahLst/>
                <a:cxnLst>
                  <a:cxn ang="0">
                    <a:pos x="7" y="169"/>
                  </a:cxn>
                  <a:cxn ang="0">
                    <a:pos x="19" y="153"/>
                  </a:cxn>
                  <a:cxn ang="0">
                    <a:pos x="22" y="140"/>
                  </a:cxn>
                  <a:cxn ang="0">
                    <a:pos x="19" y="111"/>
                  </a:cxn>
                  <a:cxn ang="0">
                    <a:pos x="41" y="92"/>
                  </a:cxn>
                  <a:cxn ang="0">
                    <a:pos x="59" y="81"/>
                  </a:cxn>
                  <a:cxn ang="0">
                    <a:pos x="70" y="47"/>
                  </a:cxn>
                  <a:cxn ang="0">
                    <a:pos x="57" y="34"/>
                  </a:cxn>
                  <a:cxn ang="0">
                    <a:pos x="42" y="17"/>
                  </a:cxn>
                  <a:cxn ang="0">
                    <a:pos x="127" y="7"/>
                  </a:cxn>
                  <a:cxn ang="0">
                    <a:pos x="197" y="4"/>
                  </a:cxn>
                  <a:cxn ang="0">
                    <a:pos x="203" y="28"/>
                  </a:cxn>
                  <a:cxn ang="0">
                    <a:pos x="212" y="46"/>
                  </a:cxn>
                  <a:cxn ang="0">
                    <a:pos x="218" y="59"/>
                  </a:cxn>
                  <a:cxn ang="0">
                    <a:pos x="232" y="247"/>
                  </a:cxn>
                  <a:cxn ang="0">
                    <a:pos x="234" y="263"/>
                  </a:cxn>
                  <a:cxn ang="0">
                    <a:pos x="241" y="283"/>
                  </a:cxn>
                  <a:cxn ang="0">
                    <a:pos x="233" y="298"/>
                  </a:cxn>
                  <a:cxn ang="0">
                    <a:pos x="223" y="319"/>
                  </a:cxn>
                  <a:cxn ang="0">
                    <a:pos x="218" y="330"/>
                  </a:cxn>
                  <a:cxn ang="0">
                    <a:pos x="215" y="349"/>
                  </a:cxn>
                  <a:cxn ang="0">
                    <a:pos x="215" y="360"/>
                  </a:cxn>
                  <a:cxn ang="0">
                    <a:pos x="212" y="375"/>
                  </a:cxn>
                  <a:cxn ang="0">
                    <a:pos x="203" y="388"/>
                  </a:cxn>
                  <a:cxn ang="0">
                    <a:pos x="192" y="398"/>
                  </a:cxn>
                  <a:cxn ang="0">
                    <a:pos x="198" y="412"/>
                  </a:cxn>
                  <a:cxn ang="0">
                    <a:pos x="185" y="414"/>
                  </a:cxn>
                  <a:cxn ang="0">
                    <a:pos x="166" y="408"/>
                  </a:cxn>
                  <a:cxn ang="0">
                    <a:pos x="154" y="424"/>
                  </a:cxn>
                  <a:cxn ang="0">
                    <a:pos x="145" y="426"/>
                  </a:cxn>
                  <a:cxn ang="0">
                    <a:pos x="135" y="402"/>
                  </a:cxn>
                  <a:cxn ang="0">
                    <a:pos x="130" y="375"/>
                  </a:cxn>
                  <a:cxn ang="0">
                    <a:pos x="116" y="365"/>
                  </a:cxn>
                  <a:cxn ang="0">
                    <a:pos x="102" y="356"/>
                  </a:cxn>
                  <a:cxn ang="0">
                    <a:pos x="76" y="336"/>
                  </a:cxn>
                  <a:cxn ang="0">
                    <a:pos x="78" y="322"/>
                  </a:cxn>
                  <a:cxn ang="0">
                    <a:pos x="83" y="298"/>
                  </a:cxn>
                  <a:cxn ang="0">
                    <a:pos x="78" y="283"/>
                  </a:cxn>
                  <a:cxn ang="0">
                    <a:pos x="66" y="282"/>
                  </a:cxn>
                  <a:cxn ang="0">
                    <a:pos x="54" y="283"/>
                  </a:cxn>
                  <a:cxn ang="0">
                    <a:pos x="42" y="253"/>
                  </a:cxn>
                  <a:cxn ang="0">
                    <a:pos x="22" y="238"/>
                  </a:cxn>
                  <a:cxn ang="0">
                    <a:pos x="9" y="223"/>
                  </a:cxn>
                  <a:cxn ang="0">
                    <a:pos x="2" y="207"/>
                  </a:cxn>
                  <a:cxn ang="0">
                    <a:pos x="2" y="181"/>
                  </a:cxn>
                </a:cxnLst>
                <a:rect l="0" t="0" r="r" b="b"/>
                <a:pathLst>
                  <a:path w="241" h="427">
                    <a:moveTo>
                      <a:pt x="3" y="176"/>
                    </a:moveTo>
                    <a:lnTo>
                      <a:pt x="7" y="174"/>
                    </a:lnTo>
                    <a:lnTo>
                      <a:pt x="7" y="169"/>
                    </a:lnTo>
                    <a:lnTo>
                      <a:pt x="4" y="164"/>
                    </a:lnTo>
                    <a:lnTo>
                      <a:pt x="8" y="159"/>
                    </a:lnTo>
                    <a:lnTo>
                      <a:pt x="19" y="153"/>
                    </a:lnTo>
                    <a:lnTo>
                      <a:pt x="20" y="149"/>
                    </a:lnTo>
                    <a:lnTo>
                      <a:pt x="20" y="144"/>
                    </a:lnTo>
                    <a:lnTo>
                      <a:pt x="22" y="140"/>
                    </a:lnTo>
                    <a:lnTo>
                      <a:pt x="28" y="131"/>
                    </a:lnTo>
                    <a:lnTo>
                      <a:pt x="28" y="120"/>
                    </a:lnTo>
                    <a:lnTo>
                      <a:pt x="19" y="111"/>
                    </a:lnTo>
                    <a:lnTo>
                      <a:pt x="20" y="101"/>
                    </a:lnTo>
                    <a:lnTo>
                      <a:pt x="22" y="96"/>
                    </a:lnTo>
                    <a:lnTo>
                      <a:pt x="41" y="92"/>
                    </a:lnTo>
                    <a:lnTo>
                      <a:pt x="46" y="88"/>
                    </a:lnTo>
                    <a:lnTo>
                      <a:pt x="54" y="85"/>
                    </a:lnTo>
                    <a:lnTo>
                      <a:pt x="59" y="81"/>
                    </a:lnTo>
                    <a:lnTo>
                      <a:pt x="61" y="71"/>
                    </a:lnTo>
                    <a:lnTo>
                      <a:pt x="67" y="61"/>
                    </a:lnTo>
                    <a:lnTo>
                      <a:pt x="70" y="47"/>
                    </a:lnTo>
                    <a:lnTo>
                      <a:pt x="67" y="41"/>
                    </a:lnTo>
                    <a:lnTo>
                      <a:pt x="62" y="37"/>
                    </a:lnTo>
                    <a:lnTo>
                      <a:pt x="57" y="34"/>
                    </a:lnTo>
                    <a:lnTo>
                      <a:pt x="52" y="31"/>
                    </a:lnTo>
                    <a:lnTo>
                      <a:pt x="52" y="24"/>
                    </a:lnTo>
                    <a:lnTo>
                      <a:pt x="42" y="17"/>
                    </a:lnTo>
                    <a:lnTo>
                      <a:pt x="38" y="12"/>
                    </a:lnTo>
                    <a:lnTo>
                      <a:pt x="38" y="12"/>
                    </a:lnTo>
                    <a:lnTo>
                      <a:pt x="127" y="7"/>
                    </a:lnTo>
                    <a:lnTo>
                      <a:pt x="194" y="0"/>
                    </a:lnTo>
                    <a:lnTo>
                      <a:pt x="197" y="0"/>
                    </a:lnTo>
                    <a:lnTo>
                      <a:pt x="197" y="4"/>
                    </a:lnTo>
                    <a:lnTo>
                      <a:pt x="197" y="14"/>
                    </a:lnTo>
                    <a:lnTo>
                      <a:pt x="198" y="19"/>
                    </a:lnTo>
                    <a:lnTo>
                      <a:pt x="203" y="28"/>
                    </a:lnTo>
                    <a:lnTo>
                      <a:pt x="207" y="33"/>
                    </a:lnTo>
                    <a:lnTo>
                      <a:pt x="208" y="41"/>
                    </a:lnTo>
                    <a:lnTo>
                      <a:pt x="212" y="46"/>
                    </a:lnTo>
                    <a:lnTo>
                      <a:pt x="213" y="51"/>
                    </a:lnTo>
                    <a:lnTo>
                      <a:pt x="218" y="58"/>
                    </a:lnTo>
                    <a:lnTo>
                      <a:pt x="218" y="59"/>
                    </a:lnTo>
                    <a:lnTo>
                      <a:pt x="234" y="238"/>
                    </a:lnTo>
                    <a:lnTo>
                      <a:pt x="231" y="243"/>
                    </a:lnTo>
                    <a:lnTo>
                      <a:pt x="232" y="247"/>
                    </a:lnTo>
                    <a:lnTo>
                      <a:pt x="229" y="252"/>
                    </a:lnTo>
                    <a:lnTo>
                      <a:pt x="231" y="258"/>
                    </a:lnTo>
                    <a:lnTo>
                      <a:pt x="234" y="263"/>
                    </a:lnTo>
                    <a:lnTo>
                      <a:pt x="238" y="268"/>
                    </a:lnTo>
                    <a:lnTo>
                      <a:pt x="237" y="273"/>
                    </a:lnTo>
                    <a:lnTo>
                      <a:pt x="241" y="283"/>
                    </a:lnTo>
                    <a:lnTo>
                      <a:pt x="239" y="288"/>
                    </a:lnTo>
                    <a:lnTo>
                      <a:pt x="238" y="290"/>
                    </a:lnTo>
                    <a:lnTo>
                      <a:pt x="233" y="298"/>
                    </a:lnTo>
                    <a:lnTo>
                      <a:pt x="232" y="304"/>
                    </a:lnTo>
                    <a:lnTo>
                      <a:pt x="227" y="315"/>
                    </a:lnTo>
                    <a:lnTo>
                      <a:pt x="223" y="319"/>
                    </a:lnTo>
                    <a:lnTo>
                      <a:pt x="218" y="324"/>
                    </a:lnTo>
                    <a:lnTo>
                      <a:pt x="217" y="329"/>
                    </a:lnTo>
                    <a:lnTo>
                      <a:pt x="218" y="330"/>
                    </a:lnTo>
                    <a:lnTo>
                      <a:pt x="217" y="339"/>
                    </a:lnTo>
                    <a:lnTo>
                      <a:pt x="215" y="340"/>
                    </a:lnTo>
                    <a:lnTo>
                      <a:pt x="215" y="349"/>
                    </a:lnTo>
                    <a:lnTo>
                      <a:pt x="213" y="354"/>
                    </a:lnTo>
                    <a:lnTo>
                      <a:pt x="215" y="359"/>
                    </a:lnTo>
                    <a:lnTo>
                      <a:pt x="215" y="360"/>
                    </a:lnTo>
                    <a:lnTo>
                      <a:pt x="214" y="365"/>
                    </a:lnTo>
                    <a:lnTo>
                      <a:pt x="210" y="370"/>
                    </a:lnTo>
                    <a:lnTo>
                      <a:pt x="212" y="375"/>
                    </a:lnTo>
                    <a:lnTo>
                      <a:pt x="215" y="380"/>
                    </a:lnTo>
                    <a:lnTo>
                      <a:pt x="212" y="385"/>
                    </a:lnTo>
                    <a:lnTo>
                      <a:pt x="203" y="388"/>
                    </a:lnTo>
                    <a:lnTo>
                      <a:pt x="198" y="390"/>
                    </a:lnTo>
                    <a:lnTo>
                      <a:pt x="193" y="393"/>
                    </a:lnTo>
                    <a:lnTo>
                      <a:pt x="192" y="398"/>
                    </a:lnTo>
                    <a:lnTo>
                      <a:pt x="193" y="403"/>
                    </a:lnTo>
                    <a:lnTo>
                      <a:pt x="197" y="407"/>
                    </a:lnTo>
                    <a:lnTo>
                      <a:pt x="198" y="412"/>
                    </a:lnTo>
                    <a:lnTo>
                      <a:pt x="194" y="418"/>
                    </a:lnTo>
                    <a:lnTo>
                      <a:pt x="189" y="417"/>
                    </a:lnTo>
                    <a:lnTo>
                      <a:pt x="185" y="414"/>
                    </a:lnTo>
                    <a:lnTo>
                      <a:pt x="175" y="412"/>
                    </a:lnTo>
                    <a:lnTo>
                      <a:pt x="171" y="409"/>
                    </a:lnTo>
                    <a:lnTo>
                      <a:pt x="166" y="408"/>
                    </a:lnTo>
                    <a:lnTo>
                      <a:pt x="161" y="410"/>
                    </a:lnTo>
                    <a:lnTo>
                      <a:pt x="154" y="419"/>
                    </a:lnTo>
                    <a:lnTo>
                      <a:pt x="154" y="424"/>
                    </a:lnTo>
                    <a:lnTo>
                      <a:pt x="158" y="427"/>
                    </a:lnTo>
                    <a:lnTo>
                      <a:pt x="150" y="423"/>
                    </a:lnTo>
                    <a:lnTo>
                      <a:pt x="145" y="426"/>
                    </a:lnTo>
                    <a:lnTo>
                      <a:pt x="137" y="415"/>
                    </a:lnTo>
                    <a:lnTo>
                      <a:pt x="131" y="407"/>
                    </a:lnTo>
                    <a:lnTo>
                      <a:pt x="135" y="402"/>
                    </a:lnTo>
                    <a:lnTo>
                      <a:pt x="136" y="395"/>
                    </a:lnTo>
                    <a:lnTo>
                      <a:pt x="130" y="387"/>
                    </a:lnTo>
                    <a:lnTo>
                      <a:pt x="130" y="375"/>
                    </a:lnTo>
                    <a:lnTo>
                      <a:pt x="124" y="374"/>
                    </a:lnTo>
                    <a:lnTo>
                      <a:pt x="120" y="370"/>
                    </a:lnTo>
                    <a:lnTo>
                      <a:pt x="116" y="365"/>
                    </a:lnTo>
                    <a:lnTo>
                      <a:pt x="109" y="360"/>
                    </a:lnTo>
                    <a:lnTo>
                      <a:pt x="104" y="363"/>
                    </a:lnTo>
                    <a:lnTo>
                      <a:pt x="102" y="356"/>
                    </a:lnTo>
                    <a:lnTo>
                      <a:pt x="100" y="356"/>
                    </a:lnTo>
                    <a:lnTo>
                      <a:pt x="85" y="346"/>
                    </a:lnTo>
                    <a:lnTo>
                      <a:pt x="76" y="336"/>
                    </a:lnTo>
                    <a:lnTo>
                      <a:pt x="75" y="332"/>
                    </a:lnTo>
                    <a:lnTo>
                      <a:pt x="76" y="327"/>
                    </a:lnTo>
                    <a:lnTo>
                      <a:pt x="78" y="322"/>
                    </a:lnTo>
                    <a:lnTo>
                      <a:pt x="81" y="314"/>
                    </a:lnTo>
                    <a:lnTo>
                      <a:pt x="85" y="306"/>
                    </a:lnTo>
                    <a:lnTo>
                      <a:pt x="83" y="298"/>
                    </a:lnTo>
                    <a:lnTo>
                      <a:pt x="87" y="292"/>
                    </a:lnTo>
                    <a:lnTo>
                      <a:pt x="87" y="290"/>
                    </a:lnTo>
                    <a:lnTo>
                      <a:pt x="78" y="283"/>
                    </a:lnTo>
                    <a:lnTo>
                      <a:pt x="73" y="283"/>
                    </a:lnTo>
                    <a:lnTo>
                      <a:pt x="68" y="282"/>
                    </a:lnTo>
                    <a:lnTo>
                      <a:pt x="66" y="282"/>
                    </a:lnTo>
                    <a:lnTo>
                      <a:pt x="63" y="287"/>
                    </a:lnTo>
                    <a:lnTo>
                      <a:pt x="58" y="288"/>
                    </a:lnTo>
                    <a:lnTo>
                      <a:pt x="54" y="283"/>
                    </a:lnTo>
                    <a:lnTo>
                      <a:pt x="48" y="262"/>
                    </a:lnTo>
                    <a:lnTo>
                      <a:pt x="46" y="257"/>
                    </a:lnTo>
                    <a:lnTo>
                      <a:pt x="42" y="253"/>
                    </a:lnTo>
                    <a:lnTo>
                      <a:pt x="29" y="246"/>
                    </a:lnTo>
                    <a:lnTo>
                      <a:pt x="27" y="242"/>
                    </a:lnTo>
                    <a:lnTo>
                      <a:pt x="22" y="238"/>
                    </a:lnTo>
                    <a:lnTo>
                      <a:pt x="18" y="233"/>
                    </a:lnTo>
                    <a:lnTo>
                      <a:pt x="10" y="228"/>
                    </a:lnTo>
                    <a:lnTo>
                      <a:pt x="9" y="223"/>
                    </a:lnTo>
                    <a:lnTo>
                      <a:pt x="7" y="218"/>
                    </a:lnTo>
                    <a:lnTo>
                      <a:pt x="4" y="208"/>
                    </a:lnTo>
                    <a:lnTo>
                      <a:pt x="2" y="207"/>
                    </a:lnTo>
                    <a:lnTo>
                      <a:pt x="0" y="197"/>
                    </a:lnTo>
                    <a:lnTo>
                      <a:pt x="0" y="187"/>
                    </a:lnTo>
                    <a:lnTo>
                      <a:pt x="2" y="181"/>
                    </a:lnTo>
                    <a:lnTo>
                      <a:pt x="3" y="176"/>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92" name="Freeform 40"/>
              <p:cNvSpPr>
                <a:spLocks/>
              </p:cNvSpPr>
              <p:nvPr/>
            </p:nvSpPr>
            <p:spPr bwMode="auto">
              <a:xfrm>
                <a:off x="3321" y="2273"/>
                <a:ext cx="709" cy="252"/>
              </a:xfrm>
              <a:custGeom>
                <a:avLst/>
                <a:gdLst/>
                <a:ahLst/>
                <a:cxnLst>
                  <a:cxn ang="0">
                    <a:pos x="1" y="181"/>
                  </a:cxn>
                  <a:cxn ang="0">
                    <a:pos x="8" y="173"/>
                  </a:cxn>
                  <a:cxn ang="0">
                    <a:pos x="14" y="169"/>
                  </a:cxn>
                  <a:cxn ang="0">
                    <a:pos x="11" y="152"/>
                  </a:cxn>
                  <a:cxn ang="0">
                    <a:pos x="8" y="148"/>
                  </a:cxn>
                  <a:cxn ang="0">
                    <a:pos x="15" y="149"/>
                  </a:cxn>
                  <a:cxn ang="0">
                    <a:pos x="14" y="141"/>
                  </a:cxn>
                  <a:cxn ang="0">
                    <a:pos x="19" y="135"/>
                  </a:cxn>
                  <a:cxn ang="0">
                    <a:pos x="19" y="128"/>
                  </a:cxn>
                  <a:cxn ang="0">
                    <a:pos x="21" y="124"/>
                  </a:cxn>
                  <a:cxn ang="0">
                    <a:pos x="31" y="118"/>
                  </a:cxn>
                  <a:cxn ang="0">
                    <a:pos x="34" y="110"/>
                  </a:cxn>
                  <a:cxn ang="0">
                    <a:pos x="30" y="103"/>
                  </a:cxn>
                  <a:cxn ang="0">
                    <a:pos x="36" y="90"/>
                  </a:cxn>
                  <a:cxn ang="0">
                    <a:pos x="39" y="81"/>
                  </a:cxn>
                  <a:cxn ang="0">
                    <a:pos x="41" y="74"/>
                  </a:cxn>
                  <a:cxn ang="0">
                    <a:pos x="38" y="64"/>
                  </a:cxn>
                  <a:cxn ang="0">
                    <a:pos x="41" y="68"/>
                  </a:cxn>
                  <a:cxn ang="0">
                    <a:pos x="130" y="56"/>
                  </a:cxn>
                  <a:cxn ang="0">
                    <a:pos x="126" y="42"/>
                  </a:cxn>
                  <a:cxn ang="0">
                    <a:pos x="142" y="44"/>
                  </a:cxn>
                  <a:cxn ang="0">
                    <a:pos x="191" y="39"/>
                  </a:cxn>
                  <a:cxn ang="0">
                    <a:pos x="252" y="34"/>
                  </a:cxn>
                  <a:cxn ang="0">
                    <a:pos x="298" y="27"/>
                  </a:cxn>
                  <a:cxn ang="0">
                    <a:pos x="345" y="25"/>
                  </a:cxn>
                  <a:cxn ang="0">
                    <a:pos x="385" y="20"/>
                  </a:cxn>
                  <a:cxn ang="0">
                    <a:pos x="410" y="15"/>
                  </a:cxn>
                  <a:cxn ang="0">
                    <a:pos x="462" y="8"/>
                  </a:cxn>
                  <a:cxn ang="0">
                    <a:pos x="504" y="0"/>
                  </a:cxn>
                  <a:cxn ang="0">
                    <a:pos x="509" y="6"/>
                  </a:cxn>
                  <a:cxn ang="0">
                    <a:pos x="508" y="20"/>
                  </a:cxn>
                  <a:cxn ang="0">
                    <a:pos x="499" y="26"/>
                  </a:cxn>
                  <a:cxn ang="0">
                    <a:pos x="491" y="42"/>
                  </a:cxn>
                  <a:cxn ang="0">
                    <a:pos x="478" y="42"/>
                  </a:cxn>
                  <a:cxn ang="0">
                    <a:pos x="470" y="51"/>
                  </a:cxn>
                  <a:cxn ang="0">
                    <a:pos x="463" y="56"/>
                  </a:cxn>
                  <a:cxn ang="0">
                    <a:pos x="454" y="54"/>
                  </a:cxn>
                  <a:cxn ang="0">
                    <a:pos x="450" y="61"/>
                  </a:cxn>
                  <a:cxn ang="0">
                    <a:pos x="444" y="70"/>
                  </a:cxn>
                  <a:cxn ang="0">
                    <a:pos x="436" y="74"/>
                  </a:cxn>
                  <a:cxn ang="0">
                    <a:pos x="414" y="94"/>
                  </a:cxn>
                  <a:cxn ang="0">
                    <a:pos x="399" y="96"/>
                  </a:cxn>
                  <a:cxn ang="0">
                    <a:pos x="385" y="108"/>
                  </a:cxn>
                  <a:cxn ang="0">
                    <a:pos x="382" y="119"/>
                  </a:cxn>
                  <a:cxn ang="0">
                    <a:pos x="369" y="127"/>
                  </a:cxn>
                  <a:cxn ang="0">
                    <a:pos x="343" y="148"/>
                  </a:cxn>
                  <a:cxn ang="0">
                    <a:pos x="220" y="163"/>
                  </a:cxn>
                  <a:cxn ang="0">
                    <a:pos x="131" y="172"/>
                  </a:cxn>
                  <a:cxn ang="0">
                    <a:pos x="86" y="176"/>
                  </a:cxn>
                </a:cxnLst>
                <a:rect l="0" t="0" r="r" b="b"/>
                <a:pathLst>
                  <a:path w="512" h="182">
                    <a:moveTo>
                      <a:pt x="0" y="182"/>
                    </a:moveTo>
                    <a:lnTo>
                      <a:pt x="1" y="181"/>
                    </a:lnTo>
                    <a:lnTo>
                      <a:pt x="6" y="178"/>
                    </a:lnTo>
                    <a:lnTo>
                      <a:pt x="8" y="173"/>
                    </a:lnTo>
                    <a:lnTo>
                      <a:pt x="13" y="172"/>
                    </a:lnTo>
                    <a:lnTo>
                      <a:pt x="14" y="169"/>
                    </a:lnTo>
                    <a:lnTo>
                      <a:pt x="11" y="157"/>
                    </a:lnTo>
                    <a:lnTo>
                      <a:pt x="11" y="152"/>
                    </a:lnTo>
                    <a:lnTo>
                      <a:pt x="8" y="153"/>
                    </a:lnTo>
                    <a:lnTo>
                      <a:pt x="8" y="148"/>
                    </a:lnTo>
                    <a:lnTo>
                      <a:pt x="13" y="146"/>
                    </a:lnTo>
                    <a:lnTo>
                      <a:pt x="15" y="149"/>
                    </a:lnTo>
                    <a:lnTo>
                      <a:pt x="16" y="144"/>
                    </a:lnTo>
                    <a:lnTo>
                      <a:pt x="14" y="141"/>
                    </a:lnTo>
                    <a:lnTo>
                      <a:pt x="18" y="138"/>
                    </a:lnTo>
                    <a:lnTo>
                      <a:pt x="19" y="135"/>
                    </a:lnTo>
                    <a:lnTo>
                      <a:pt x="23" y="132"/>
                    </a:lnTo>
                    <a:lnTo>
                      <a:pt x="19" y="128"/>
                    </a:lnTo>
                    <a:lnTo>
                      <a:pt x="19" y="127"/>
                    </a:lnTo>
                    <a:lnTo>
                      <a:pt x="21" y="124"/>
                    </a:lnTo>
                    <a:lnTo>
                      <a:pt x="26" y="122"/>
                    </a:lnTo>
                    <a:lnTo>
                      <a:pt x="31" y="118"/>
                    </a:lnTo>
                    <a:lnTo>
                      <a:pt x="28" y="113"/>
                    </a:lnTo>
                    <a:lnTo>
                      <a:pt x="34" y="110"/>
                    </a:lnTo>
                    <a:lnTo>
                      <a:pt x="33" y="105"/>
                    </a:lnTo>
                    <a:lnTo>
                      <a:pt x="30" y="103"/>
                    </a:lnTo>
                    <a:lnTo>
                      <a:pt x="34" y="95"/>
                    </a:lnTo>
                    <a:lnTo>
                      <a:pt x="36" y="90"/>
                    </a:lnTo>
                    <a:lnTo>
                      <a:pt x="31" y="85"/>
                    </a:lnTo>
                    <a:lnTo>
                      <a:pt x="39" y="81"/>
                    </a:lnTo>
                    <a:lnTo>
                      <a:pt x="35" y="76"/>
                    </a:lnTo>
                    <a:lnTo>
                      <a:pt x="41" y="74"/>
                    </a:lnTo>
                    <a:lnTo>
                      <a:pt x="39" y="69"/>
                    </a:lnTo>
                    <a:lnTo>
                      <a:pt x="38" y="64"/>
                    </a:lnTo>
                    <a:lnTo>
                      <a:pt x="43" y="64"/>
                    </a:lnTo>
                    <a:lnTo>
                      <a:pt x="41" y="68"/>
                    </a:lnTo>
                    <a:lnTo>
                      <a:pt x="47" y="64"/>
                    </a:lnTo>
                    <a:lnTo>
                      <a:pt x="130" y="56"/>
                    </a:lnTo>
                    <a:lnTo>
                      <a:pt x="130" y="51"/>
                    </a:lnTo>
                    <a:lnTo>
                      <a:pt x="126" y="42"/>
                    </a:lnTo>
                    <a:lnTo>
                      <a:pt x="136" y="42"/>
                    </a:lnTo>
                    <a:lnTo>
                      <a:pt x="142" y="44"/>
                    </a:lnTo>
                    <a:lnTo>
                      <a:pt x="167" y="41"/>
                    </a:lnTo>
                    <a:lnTo>
                      <a:pt x="191" y="39"/>
                    </a:lnTo>
                    <a:lnTo>
                      <a:pt x="223" y="35"/>
                    </a:lnTo>
                    <a:lnTo>
                      <a:pt x="252" y="34"/>
                    </a:lnTo>
                    <a:lnTo>
                      <a:pt x="282" y="30"/>
                    </a:lnTo>
                    <a:lnTo>
                      <a:pt x="298" y="27"/>
                    </a:lnTo>
                    <a:lnTo>
                      <a:pt x="325" y="26"/>
                    </a:lnTo>
                    <a:lnTo>
                      <a:pt x="345" y="25"/>
                    </a:lnTo>
                    <a:lnTo>
                      <a:pt x="364" y="21"/>
                    </a:lnTo>
                    <a:lnTo>
                      <a:pt x="385" y="20"/>
                    </a:lnTo>
                    <a:lnTo>
                      <a:pt x="391" y="17"/>
                    </a:lnTo>
                    <a:lnTo>
                      <a:pt x="410" y="15"/>
                    </a:lnTo>
                    <a:lnTo>
                      <a:pt x="420" y="15"/>
                    </a:lnTo>
                    <a:lnTo>
                      <a:pt x="462" y="8"/>
                    </a:lnTo>
                    <a:lnTo>
                      <a:pt x="486" y="5"/>
                    </a:lnTo>
                    <a:lnTo>
                      <a:pt x="504" y="0"/>
                    </a:lnTo>
                    <a:lnTo>
                      <a:pt x="512" y="0"/>
                    </a:lnTo>
                    <a:lnTo>
                      <a:pt x="509" y="6"/>
                    </a:lnTo>
                    <a:lnTo>
                      <a:pt x="509" y="11"/>
                    </a:lnTo>
                    <a:lnTo>
                      <a:pt x="508" y="20"/>
                    </a:lnTo>
                    <a:lnTo>
                      <a:pt x="503" y="22"/>
                    </a:lnTo>
                    <a:lnTo>
                      <a:pt x="499" y="26"/>
                    </a:lnTo>
                    <a:lnTo>
                      <a:pt x="496" y="37"/>
                    </a:lnTo>
                    <a:lnTo>
                      <a:pt x="491" y="42"/>
                    </a:lnTo>
                    <a:lnTo>
                      <a:pt x="487" y="39"/>
                    </a:lnTo>
                    <a:lnTo>
                      <a:pt x="478" y="42"/>
                    </a:lnTo>
                    <a:lnTo>
                      <a:pt x="473" y="46"/>
                    </a:lnTo>
                    <a:lnTo>
                      <a:pt x="470" y="51"/>
                    </a:lnTo>
                    <a:lnTo>
                      <a:pt x="467" y="56"/>
                    </a:lnTo>
                    <a:lnTo>
                      <a:pt x="463" y="56"/>
                    </a:lnTo>
                    <a:lnTo>
                      <a:pt x="458" y="51"/>
                    </a:lnTo>
                    <a:lnTo>
                      <a:pt x="454" y="54"/>
                    </a:lnTo>
                    <a:lnTo>
                      <a:pt x="452" y="56"/>
                    </a:lnTo>
                    <a:lnTo>
                      <a:pt x="450" y="61"/>
                    </a:lnTo>
                    <a:lnTo>
                      <a:pt x="445" y="60"/>
                    </a:lnTo>
                    <a:lnTo>
                      <a:pt x="444" y="70"/>
                    </a:lnTo>
                    <a:lnTo>
                      <a:pt x="442" y="74"/>
                    </a:lnTo>
                    <a:lnTo>
                      <a:pt x="436" y="74"/>
                    </a:lnTo>
                    <a:lnTo>
                      <a:pt x="426" y="81"/>
                    </a:lnTo>
                    <a:lnTo>
                      <a:pt x="414" y="94"/>
                    </a:lnTo>
                    <a:lnTo>
                      <a:pt x="409" y="96"/>
                    </a:lnTo>
                    <a:lnTo>
                      <a:pt x="399" y="96"/>
                    </a:lnTo>
                    <a:lnTo>
                      <a:pt x="390" y="103"/>
                    </a:lnTo>
                    <a:lnTo>
                      <a:pt x="385" y="108"/>
                    </a:lnTo>
                    <a:lnTo>
                      <a:pt x="384" y="113"/>
                    </a:lnTo>
                    <a:lnTo>
                      <a:pt x="382" y="119"/>
                    </a:lnTo>
                    <a:lnTo>
                      <a:pt x="379" y="124"/>
                    </a:lnTo>
                    <a:lnTo>
                      <a:pt x="369" y="127"/>
                    </a:lnTo>
                    <a:lnTo>
                      <a:pt x="369" y="146"/>
                    </a:lnTo>
                    <a:lnTo>
                      <a:pt x="343" y="148"/>
                    </a:lnTo>
                    <a:lnTo>
                      <a:pt x="289" y="156"/>
                    </a:lnTo>
                    <a:lnTo>
                      <a:pt x="220" y="163"/>
                    </a:lnTo>
                    <a:lnTo>
                      <a:pt x="131" y="169"/>
                    </a:lnTo>
                    <a:lnTo>
                      <a:pt x="131" y="172"/>
                    </a:lnTo>
                    <a:lnTo>
                      <a:pt x="131" y="172"/>
                    </a:lnTo>
                    <a:lnTo>
                      <a:pt x="86" y="176"/>
                    </a:lnTo>
                    <a:lnTo>
                      <a:pt x="0" y="182"/>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93" name="Freeform 41"/>
              <p:cNvSpPr>
                <a:spLocks/>
              </p:cNvSpPr>
              <p:nvPr/>
            </p:nvSpPr>
            <p:spPr bwMode="auto">
              <a:xfrm>
                <a:off x="3321" y="2273"/>
                <a:ext cx="709" cy="252"/>
              </a:xfrm>
              <a:custGeom>
                <a:avLst/>
                <a:gdLst/>
                <a:ahLst/>
                <a:cxnLst>
                  <a:cxn ang="0">
                    <a:pos x="1" y="181"/>
                  </a:cxn>
                  <a:cxn ang="0">
                    <a:pos x="8" y="173"/>
                  </a:cxn>
                  <a:cxn ang="0">
                    <a:pos x="14" y="169"/>
                  </a:cxn>
                  <a:cxn ang="0">
                    <a:pos x="11" y="152"/>
                  </a:cxn>
                  <a:cxn ang="0">
                    <a:pos x="8" y="148"/>
                  </a:cxn>
                  <a:cxn ang="0">
                    <a:pos x="15" y="149"/>
                  </a:cxn>
                  <a:cxn ang="0">
                    <a:pos x="14" y="141"/>
                  </a:cxn>
                  <a:cxn ang="0">
                    <a:pos x="19" y="135"/>
                  </a:cxn>
                  <a:cxn ang="0">
                    <a:pos x="19" y="128"/>
                  </a:cxn>
                  <a:cxn ang="0">
                    <a:pos x="21" y="124"/>
                  </a:cxn>
                  <a:cxn ang="0">
                    <a:pos x="31" y="118"/>
                  </a:cxn>
                  <a:cxn ang="0">
                    <a:pos x="34" y="110"/>
                  </a:cxn>
                  <a:cxn ang="0">
                    <a:pos x="30" y="103"/>
                  </a:cxn>
                  <a:cxn ang="0">
                    <a:pos x="36" y="90"/>
                  </a:cxn>
                  <a:cxn ang="0">
                    <a:pos x="39" y="81"/>
                  </a:cxn>
                  <a:cxn ang="0">
                    <a:pos x="41" y="74"/>
                  </a:cxn>
                  <a:cxn ang="0">
                    <a:pos x="38" y="64"/>
                  </a:cxn>
                  <a:cxn ang="0">
                    <a:pos x="41" y="68"/>
                  </a:cxn>
                  <a:cxn ang="0">
                    <a:pos x="130" y="56"/>
                  </a:cxn>
                  <a:cxn ang="0">
                    <a:pos x="126" y="42"/>
                  </a:cxn>
                  <a:cxn ang="0">
                    <a:pos x="142" y="44"/>
                  </a:cxn>
                  <a:cxn ang="0">
                    <a:pos x="191" y="39"/>
                  </a:cxn>
                  <a:cxn ang="0">
                    <a:pos x="252" y="34"/>
                  </a:cxn>
                  <a:cxn ang="0">
                    <a:pos x="298" y="27"/>
                  </a:cxn>
                  <a:cxn ang="0">
                    <a:pos x="345" y="25"/>
                  </a:cxn>
                  <a:cxn ang="0">
                    <a:pos x="385" y="20"/>
                  </a:cxn>
                  <a:cxn ang="0">
                    <a:pos x="410" y="15"/>
                  </a:cxn>
                  <a:cxn ang="0">
                    <a:pos x="462" y="8"/>
                  </a:cxn>
                  <a:cxn ang="0">
                    <a:pos x="504" y="0"/>
                  </a:cxn>
                  <a:cxn ang="0">
                    <a:pos x="509" y="6"/>
                  </a:cxn>
                  <a:cxn ang="0">
                    <a:pos x="508" y="20"/>
                  </a:cxn>
                  <a:cxn ang="0">
                    <a:pos x="499" y="26"/>
                  </a:cxn>
                  <a:cxn ang="0">
                    <a:pos x="491" y="42"/>
                  </a:cxn>
                  <a:cxn ang="0">
                    <a:pos x="478" y="42"/>
                  </a:cxn>
                  <a:cxn ang="0">
                    <a:pos x="470" y="51"/>
                  </a:cxn>
                  <a:cxn ang="0">
                    <a:pos x="463" y="56"/>
                  </a:cxn>
                  <a:cxn ang="0">
                    <a:pos x="454" y="54"/>
                  </a:cxn>
                  <a:cxn ang="0">
                    <a:pos x="450" y="61"/>
                  </a:cxn>
                  <a:cxn ang="0">
                    <a:pos x="444" y="70"/>
                  </a:cxn>
                  <a:cxn ang="0">
                    <a:pos x="436" y="74"/>
                  </a:cxn>
                  <a:cxn ang="0">
                    <a:pos x="414" y="94"/>
                  </a:cxn>
                  <a:cxn ang="0">
                    <a:pos x="399" y="96"/>
                  </a:cxn>
                  <a:cxn ang="0">
                    <a:pos x="385" y="108"/>
                  </a:cxn>
                  <a:cxn ang="0">
                    <a:pos x="382" y="119"/>
                  </a:cxn>
                  <a:cxn ang="0">
                    <a:pos x="369" y="127"/>
                  </a:cxn>
                  <a:cxn ang="0">
                    <a:pos x="343" y="148"/>
                  </a:cxn>
                  <a:cxn ang="0">
                    <a:pos x="220" y="163"/>
                  </a:cxn>
                  <a:cxn ang="0">
                    <a:pos x="131" y="172"/>
                  </a:cxn>
                  <a:cxn ang="0">
                    <a:pos x="86" y="176"/>
                  </a:cxn>
                </a:cxnLst>
                <a:rect l="0" t="0" r="r" b="b"/>
                <a:pathLst>
                  <a:path w="512" h="182">
                    <a:moveTo>
                      <a:pt x="0" y="182"/>
                    </a:moveTo>
                    <a:lnTo>
                      <a:pt x="1" y="181"/>
                    </a:lnTo>
                    <a:lnTo>
                      <a:pt x="6" y="178"/>
                    </a:lnTo>
                    <a:lnTo>
                      <a:pt x="8" y="173"/>
                    </a:lnTo>
                    <a:lnTo>
                      <a:pt x="13" y="172"/>
                    </a:lnTo>
                    <a:lnTo>
                      <a:pt x="14" y="169"/>
                    </a:lnTo>
                    <a:lnTo>
                      <a:pt x="11" y="157"/>
                    </a:lnTo>
                    <a:lnTo>
                      <a:pt x="11" y="152"/>
                    </a:lnTo>
                    <a:lnTo>
                      <a:pt x="8" y="153"/>
                    </a:lnTo>
                    <a:lnTo>
                      <a:pt x="8" y="148"/>
                    </a:lnTo>
                    <a:lnTo>
                      <a:pt x="13" y="146"/>
                    </a:lnTo>
                    <a:lnTo>
                      <a:pt x="15" y="149"/>
                    </a:lnTo>
                    <a:lnTo>
                      <a:pt x="16" y="144"/>
                    </a:lnTo>
                    <a:lnTo>
                      <a:pt x="14" y="141"/>
                    </a:lnTo>
                    <a:lnTo>
                      <a:pt x="18" y="138"/>
                    </a:lnTo>
                    <a:lnTo>
                      <a:pt x="19" y="135"/>
                    </a:lnTo>
                    <a:lnTo>
                      <a:pt x="23" y="132"/>
                    </a:lnTo>
                    <a:lnTo>
                      <a:pt x="19" y="128"/>
                    </a:lnTo>
                    <a:lnTo>
                      <a:pt x="19" y="127"/>
                    </a:lnTo>
                    <a:lnTo>
                      <a:pt x="21" y="124"/>
                    </a:lnTo>
                    <a:lnTo>
                      <a:pt x="26" y="122"/>
                    </a:lnTo>
                    <a:lnTo>
                      <a:pt x="31" y="118"/>
                    </a:lnTo>
                    <a:lnTo>
                      <a:pt x="28" y="113"/>
                    </a:lnTo>
                    <a:lnTo>
                      <a:pt x="34" y="110"/>
                    </a:lnTo>
                    <a:lnTo>
                      <a:pt x="33" y="105"/>
                    </a:lnTo>
                    <a:lnTo>
                      <a:pt x="30" y="103"/>
                    </a:lnTo>
                    <a:lnTo>
                      <a:pt x="34" y="95"/>
                    </a:lnTo>
                    <a:lnTo>
                      <a:pt x="36" y="90"/>
                    </a:lnTo>
                    <a:lnTo>
                      <a:pt x="31" y="85"/>
                    </a:lnTo>
                    <a:lnTo>
                      <a:pt x="39" y="81"/>
                    </a:lnTo>
                    <a:lnTo>
                      <a:pt x="35" y="76"/>
                    </a:lnTo>
                    <a:lnTo>
                      <a:pt x="41" y="74"/>
                    </a:lnTo>
                    <a:lnTo>
                      <a:pt x="39" y="69"/>
                    </a:lnTo>
                    <a:lnTo>
                      <a:pt x="38" y="64"/>
                    </a:lnTo>
                    <a:lnTo>
                      <a:pt x="43" y="64"/>
                    </a:lnTo>
                    <a:lnTo>
                      <a:pt x="41" y="68"/>
                    </a:lnTo>
                    <a:lnTo>
                      <a:pt x="47" y="64"/>
                    </a:lnTo>
                    <a:lnTo>
                      <a:pt x="130" y="56"/>
                    </a:lnTo>
                    <a:lnTo>
                      <a:pt x="130" y="51"/>
                    </a:lnTo>
                    <a:lnTo>
                      <a:pt x="126" y="42"/>
                    </a:lnTo>
                    <a:lnTo>
                      <a:pt x="136" y="42"/>
                    </a:lnTo>
                    <a:lnTo>
                      <a:pt x="142" y="44"/>
                    </a:lnTo>
                    <a:lnTo>
                      <a:pt x="167" y="41"/>
                    </a:lnTo>
                    <a:lnTo>
                      <a:pt x="191" y="39"/>
                    </a:lnTo>
                    <a:lnTo>
                      <a:pt x="223" y="35"/>
                    </a:lnTo>
                    <a:lnTo>
                      <a:pt x="252" y="34"/>
                    </a:lnTo>
                    <a:lnTo>
                      <a:pt x="282" y="30"/>
                    </a:lnTo>
                    <a:lnTo>
                      <a:pt x="298" y="27"/>
                    </a:lnTo>
                    <a:lnTo>
                      <a:pt x="325" y="26"/>
                    </a:lnTo>
                    <a:lnTo>
                      <a:pt x="345" y="25"/>
                    </a:lnTo>
                    <a:lnTo>
                      <a:pt x="364" y="21"/>
                    </a:lnTo>
                    <a:lnTo>
                      <a:pt x="385" y="20"/>
                    </a:lnTo>
                    <a:lnTo>
                      <a:pt x="391" y="17"/>
                    </a:lnTo>
                    <a:lnTo>
                      <a:pt x="410" y="15"/>
                    </a:lnTo>
                    <a:lnTo>
                      <a:pt x="420" y="15"/>
                    </a:lnTo>
                    <a:lnTo>
                      <a:pt x="462" y="8"/>
                    </a:lnTo>
                    <a:lnTo>
                      <a:pt x="486" y="5"/>
                    </a:lnTo>
                    <a:lnTo>
                      <a:pt x="504" y="0"/>
                    </a:lnTo>
                    <a:lnTo>
                      <a:pt x="512" y="0"/>
                    </a:lnTo>
                    <a:lnTo>
                      <a:pt x="509" y="6"/>
                    </a:lnTo>
                    <a:lnTo>
                      <a:pt x="509" y="11"/>
                    </a:lnTo>
                    <a:lnTo>
                      <a:pt x="508" y="20"/>
                    </a:lnTo>
                    <a:lnTo>
                      <a:pt x="503" y="22"/>
                    </a:lnTo>
                    <a:lnTo>
                      <a:pt x="499" y="26"/>
                    </a:lnTo>
                    <a:lnTo>
                      <a:pt x="496" y="37"/>
                    </a:lnTo>
                    <a:lnTo>
                      <a:pt x="491" y="42"/>
                    </a:lnTo>
                    <a:lnTo>
                      <a:pt x="487" y="39"/>
                    </a:lnTo>
                    <a:lnTo>
                      <a:pt x="478" y="42"/>
                    </a:lnTo>
                    <a:lnTo>
                      <a:pt x="473" y="46"/>
                    </a:lnTo>
                    <a:lnTo>
                      <a:pt x="470" y="51"/>
                    </a:lnTo>
                    <a:lnTo>
                      <a:pt x="467" y="56"/>
                    </a:lnTo>
                    <a:lnTo>
                      <a:pt x="463" y="56"/>
                    </a:lnTo>
                    <a:lnTo>
                      <a:pt x="458" y="51"/>
                    </a:lnTo>
                    <a:lnTo>
                      <a:pt x="454" y="54"/>
                    </a:lnTo>
                    <a:lnTo>
                      <a:pt x="452" y="56"/>
                    </a:lnTo>
                    <a:lnTo>
                      <a:pt x="450" y="61"/>
                    </a:lnTo>
                    <a:lnTo>
                      <a:pt x="445" y="60"/>
                    </a:lnTo>
                    <a:lnTo>
                      <a:pt x="444" y="70"/>
                    </a:lnTo>
                    <a:lnTo>
                      <a:pt x="442" y="74"/>
                    </a:lnTo>
                    <a:lnTo>
                      <a:pt x="436" y="74"/>
                    </a:lnTo>
                    <a:lnTo>
                      <a:pt x="426" y="81"/>
                    </a:lnTo>
                    <a:lnTo>
                      <a:pt x="414" y="94"/>
                    </a:lnTo>
                    <a:lnTo>
                      <a:pt x="409" y="96"/>
                    </a:lnTo>
                    <a:lnTo>
                      <a:pt x="399" y="96"/>
                    </a:lnTo>
                    <a:lnTo>
                      <a:pt x="390" y="103"/>
                    </a:lnTo>
                    <a:lnTo>
                      <a:pt x="385" y="108"/>
                    </a:lnTo>
                    <a:lnTo>
                      <a:pt x="384" y="113"/>
                    </a:lnTo>
                    <a:lnTo>
                      <a:pt x="382" y="119"/>
                    </a:lnTo>
                    <a:lnTo>
                      <a:pt x="379" y="124"/>
                    </a:lnTo>
                    <a:lnTo>
                      <a:pt x="369" y="127"/>
                    </a:lnTo>
                    <a:lnTo>
                      <a:pt x="369" y="146"/>
                    </a:lnTo>
                    <a:lnTo>
                      <a:pt x="343" y="148"/>
                    </a:lnTo>
                    <a:lnTo>
                      <a:pt x="289" y="156"/>
                    </a:lnTo>
                    <a:lnTo>
                      <a:pt x="220" y="163"/>
                    </a:lnTo>
                    <a:lnTo>
                      <a:pt x="131" y="169"/>
                    </a:lnTo>
                    <a:lnTo>
                      <a:pt x="131" y="172"/>
                    </a:lnTo>
                    <a:lnTo>
                      <a:pt x="131" y="172"/>
                    </a:lnTo>
                    <a:lnTo>
                      <a:pt x="86" y="176"/>
                    </a:lnTo>
                    <a:lnTo>
                      <a:pt x="0" y="18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94" name="Freeform 42"/>
              <p:cNvSpPr>
                <a:spLocks/>
              </p:cNvSpPr>
              <p:nvPr/>
            </p:nvSpPr>
            <p:spPr bwMode="auto">
              <a:xfrm>
                <a:off x="3386" y="2044"/>
                <a:ext cx="602" cy="318"/>
              </a:xfrm>
              <a:custGeom>
                <a:avLst/>
                <a:gdLst/>
                <a:ahLst/>
                <a:cxnLst>
                  <a:cxn ang="0">
                    <a:pos x="6" y="221"/>
                  </a:cxn>
                  <a:cxn ang="0">
                    <a:pos x="11" y="211"/>
                  </a:cxn>
                  <a:cxn ang="0">
                    <a:pos x="15" y="196"/>
                  </a:cxn>
                  <a:cxn ang="0">
                    <a:pos x="11" y="183"/>
                  </a:cxn>
                  <a:cxn ang="0">
                    <a:pos x="28" y="173"/>
                  </a:cxn>
                  <a:cxn ang="0">
                    <a:pos x="46" y="181"/>
                  </a:cxn>
                  <a:cxn ang="0">
                    <a:pos x="54" y="171"/>
                  </a:cxn>
                  <a:cxn ang="0">
                    <a:pos x="50" y="157"/>
                  </a:cxn>
                  <a:cxn ang="0">
                    <a:pos x="69" y="149"/>
                  </a:cxn>
                  <a:cxn ang="0">
                    <a:pos x="67" y="134"/>
                  </a:cxn>
                  <a:cxn ang="0">
                    <a:pos x="72" y="123"/>
                  </a:cxn>
                  <a:cxn ang="0">
                    <a:pos x="79" y="114"/>
                  </a:cxn>
                  <a:cxn ang="0">
                    <a:pos x="95" y="118"/>
                  </a:cxn>
                  <a:cxn ang="0">
                    <a:pos x="104" y="112"/>
                  </a:cxn>
                  <a:cxn ang="0">
                    <a:pos x="129" y="118"/>
                  </a:cxn>
                  <a:cxn ang="0">
                    <a:pos x="135" y="107"/>
                  </a:cxn>
                  <a:cxn ang="0">
                    <a:pos x="148" y="107"/>
                  </a:cxn>
                  <a:cxn ang="0">
                    <a:pos x="158" y="105"/>
                  </a:cxn>
                  <a:cxn ang="0">
                    <a:pos x="166" y="91"/>
                  </a:cxn>
                  <a:cxn ang="0">
                    <a:pos x="173" y="85"/>
                  </a:cxn>
                  <a:cxn ang="0">
                    <a:pos x="192" y="95"/>
                  </a:cxn>
                  <a:cxn ang="0">
                    <a:pos x="197" y="83"/>
                  </a:cxn>
                  <a:cxn ang="0">
                    <a:pos x="210" y="69"/>
                  </a:cxn>
                  <a:cxn ang="0">
                    <a:pos x="220" y="51"/>
                  </a:cxn>
                  <a:cxn ang="0">
                    <a:pos x="220" y="36"/>
                  </a:cxn>
                  <a:cxn ang="0">
                    <a:pos x="235" y="37"/>
                  </a:cxn>
                  <a:cxn ang="0">
                    <a:pos x="255" y="22"/>
                  </a:cxn>
                  <a:cxn ang="0">
                    <a:pos x="249" y="6"/>
                  </a:cxn>
                  <a:cxn ang="0">
                    <a:pos x="262" y="3"/>
                  </a:cxn>
                  <a:cxn ang="0">
                    <a:pos x="285" y="11"/>
                  </a:cxn>
                  <a:cxn ang="0">
                    <a:pos x="308" y="21"/>
                  </a:cxn>
                  <a:cxn ang="0">
                    <a:pos x="325" y="30"/>
                  </a:cxn>
                  <a:cxn ang="0">
                    <a:pos x="339" y="25"/>
                  </a:cxn>
                  <a:cxn ang="0">
                    <a:pos x="353" y="27"/>
                  </a:cxn>
                  <a:cxn ang="0">
                    <a:pos x="367" y="15"/>
                  </a:cxn>
                  <a:cxn ang="0">
                    <a:pos x="379" y="29"/>
                  </a:cxn>
                  <a:cxn ang="0">
                    <a:pos x="388" y="40"/>
                  </a:cxn>
                  <a:cxn ang="0">
                    <a:pos x="388" y="57"/>
                  </a:cxn>
                  <a:cxn ang="0">
                    <a:pos x="406" y="78"/>
                  </a:cxn>
                  <a:cxn ang="0">
                    <a:pos x="435" y="98"/>
                  </a:cxn>
                  <a:cxn ang="0">
                    <a:pos x="396" y="138"/>
                  </a:cxn>
                  <a:cxn ang="0">
                    <a:pos x="389" y="152"/>
                  </a:cxn>
                  <a:cxn ang="0">
                    <a:pos x="377" y="163"/>
                  </a:cxn>
                  <a:cxn ang="0">
                    <a:pos x="359" y="176"/>
                  </a:cxn>
                  <a:cxn ang="0">
                    <a:pos x="338" y="186"/>
                  </a:cxn>
                  <a:cxn ang="0">
                    <a:pos x="278" y="192"/>
                  </a:cxn>
                  <a:cxn ang="0">
                    <a:pos x="205" y="200"/>
                  </a:cxn>
                  <a:cxn ang="0">
                    <a:pos x="120" y="207"/>
                  </a:cxn>
                  <a:cxn ang="0">
                    <a:pos x="79" y="208"/>
                  </a:cxn>
                  <a:cxn ang="0">
                    <a:pos x="0" y="230"/>
                  </a:cxn>
                </a:cxnLst>
                <a:rect l="0" t="0" r="r" b="b"/>
                <a:pathLst>
                  <a:path w="435" h="230">
                    <a:moveTo>
                      <a:pt x="0" y="230"/>
                    </a:moveTo>
                    <a:lnTo>
                      <a:pt x="1" y="223"/>
                    </a:lnTo>
                    <a:lnTo>
                      <a:pt x="6" y="221"/>
                    </a:lnTo>
                    <a:lnTo>
                      <a:pt x="11" y="223"/>
                    </a:lnTo>
                    <a:lnTo>
                      <a:pt x="13" y="216"/>
                    </a:lnTo>
                    <a:lnTo>
                      <a:pt x="11" y="211"/>
                    </a:lnTo>
                    <a:lnTo>
                      <a:pt x="16" y="207"/>
                    </a:lnTo>
                    <a:lnTo>
                      <a:pt x="15" y="201"/>
                    </a:lnTo>
                    <a:lnTo>
                      <a:pt x="15" y="196"/>
                    </a:lnTo>
                    <a:lnTo>
                      <a:pt x="15" y="191"/>
                    </a:lnTo>
                    <a:lnTo>
                      <a:pt x="11" y="188"/>
                    </a:lnTo>
                    <a:lnTo>
                      <a:pt x="11" y="183"/>
                    </a:lnTo>
                    <a:lnTo>
                      <a:pt x="18" y="174"/>
                    </a:lnTo>
                    <a:lnTo>
                      <a:pt x="23" y="172"/>
                    </a:lnTo>
                    <a:lnTo>
                      <a:pt x="28" y="173"/>
                    </a:lnTo>
                    <a:lnTo>
                      <a:pt x="32" y="176"/>
                    </a:lnTo>
                    <a:lnTo>
                      <a:pt x="42" y="178"/>
                    </a:lnTo>
                    <a:lnTo>
                      <a:pt x="46" y="181"/>
                    </a:lnTo>
                    <a:lnTo>
                      <a:pt x="51" y="182"/>
                    </a:lnTo>
                    <a:lnTo>
                      <a:pt x="55" y="176"/>
                    </a:lnTo>
                    <a:lnTo>
                      <a:pt x="54" y="171"/>
                    </a:lnTo>
                    <a:lnTo>
                      <a:pt x="50" y="167"/>
                    </a:lnTo>
                    <a:lnTo>
                      <a:pt x="49" y="162"/>
                    </a:lnTo>
                    <a:lnTo>
                      <a:pt x="50" y="157"/>
                    </a:lnTo>
                    <a:lnTo>
                      <a:pt x="55" y="154"/>
                    </a:lnTo>
                    <a:lnTo>
                      <a:pt x="60" y="152"/>
                    </a:lnTo>
                    <a:lnTo>
                      <a:pt x="69" y="149"/>
                    </a:lnTo>
                    <a:lnTo>
                      <a:pt x="72" y="144"/>
                    </a:lnTo>
                    <a:lnTo>
                      <a:pt x="69" y="139"/>
                    </a:lnTo>
                    <a:lnTo>
                      <a:pt x="67" y="134"/>
                    </a:lnTo>
                    <a:lnTo>
                      <a:pt x="71" y="129"/>
                    </a:lnTo>
                    <a:lnTo>
                      <a:pt x="72" y="124"/>
                    </a:lnTo>
                    <a:lnTo>
                      <a:pt x="72" y="123"/>
                    </a:lnTo>
                    <a:lnTo>
                      <a:pt x="79" y="124"/>
                    </a:lnTo>
                    <a:lnTo>
                      <a:pt x="81" y="119"/>
                    </a:lnTo>
                    <a:lnTo>
                      <a:pt x="79" y="114"/>
                    </a:lnTo>
                    <a:lnTo>
                      <a:pt x="89" y="115"/>
                    </a:lnTo>
                    <a:lnTo>
                      <a:pt x="94" y="113"/>
                    </a:lnTo>
                    <a:lnTo>
                      <a:pt x="95" y="118"/>
                    </a:lnTo>
                    <a:lnTo>
                      <a:pt x="99" y="117"/>
                    </a:lnTo>
                    <a:lnTo>
                      <a:pt x="98" y="112"/>
                    </a:lnTo>
                    <a:lnTo>
                      <a:pt x="104" y="112"/>
                    </a:lnTo>
                    <a:lnTo>
                      <a:pt x="109" y="109"/>
                    </a:lnTo>
                    <a:lnTo>
                      <a:pt x="124" y="114"/>
                    </a:lnTo>
                    <a:lnTo>
                      <a:pt x="129" y="118"/>
                    </a:lnTo>
                    <a:lnTo>
                      <a:pt x="132" y="114"/>
                    </a:lnTo>
                    <a:lnTo>
                      <a:pt x="132" y="112"/>
                    </a:lnTo>
                    <a:lnTo>
                      <a:pt x="135" y="107"/>
                    </a:lnTo>
                    <a:lnTo>
                      <a:pt x="139" y="105"/>
                    </a:lnTo>
                    <a:lnTo>
                      <a:pt x="144" y="101"/>
                    </a:lnTo>
                    <a:lnTo>
                      <a:pt x="148" y="107"/>
                    </a:lnTo>
                    <a:lnTo>
                      <a:pt x="152" y="108"/>
                    </a:lnTo>
                    <a:lnTo>
                      <a:pt x="158" y="110"/>
                    </a:lnTo>
                    <a:lnTo>
                      <a:pt x="158" y="105"/>
                    </a:lnTo>
                    <a:lnTo>
                      <a:pt x="162" y="100"/>
                    </a:lnTo>
                    <a:lnTo>
                      <a:pt x="162" y="95"/>
                    </a:lnTo>
                    <a:lnTo>
                      <a:pt x="166" y="91"/>
                    </a:lnTo>
                    <a:lnTo>
                      <a:pt x="171" y="88"/>
                    </a:lnTo>
                    <a:lnTo>
                      <a:pt x="168" y="83"/>
                    </a:lnTo>
                    <a:lnTo>
                      <a:pt x="173" y="85"/>
                    </a:lnTo>
                    <a:lnTo>
                      <a:pt x="177" y="93"/>
                    </a:lnTo>
                    <a:lnTo>
                      <a:pt x="182" y="95"/>
                    </a:lnTo>
                    <a:lnTo>
                      <a:pt x="192" y="95"/>
                    </a:lnTo>
                    <a:lnTo>
                      <a:pt x="196" y="93"/>
                    </a:lnTo>
                    <a:lnTo>
                      <a:pt x="197" y="88"/>
                    </a:lnTo>
                    <a:lnTo>
                      <a:pt x="197" y="83"/>
                    </a:lnTo>
                    <a:lnTo>
                      <a:pt x="200" y="73"/>
                    </a:lnTo>
                    <a:lnTo>
                      <a:pt x="205" y="74"/>
                    </a:lnTo>
                    <a:lnTo>
                      <a:pt x="210" y="69"/>
                    </a:lnTo>
                    <a:lnTo>
                      <a:pt x="211" y="59"/>
                    </a:lnTo>
                    <a:lnTo>
                      <a:pt x="216" y="56"/>
                    </a:lnTo>
                    <a:lnTo>
                      <a:pt x="220" y="51"/>
                    </a:lnTo>
                    <a:lnTo>
                      <a:pt x="222" y="46"/>
                    </a:lnTo>
                    <a:lnTo>
                      <a:pt x="220" y="41"/>
                    </a:lnTo>
                    <a:lnTo>
                      <a:pt x="220" y="36"/>
                    </a:lnTo>
                    <a:lnTo>
                      <a:pt x="223" y="35"/>
                    </a:lnTo>
                    <a:lnTo>
                      <a:pt x="228" y="34"/>
                    </a:lnTo>
                    <a:lnTo>
                      <a:pt x="235" y="37"/>
                    </a:lnTo>
                    <a:lnTo>
                      <a:pt x="244" y="30"/>
                    </a:lnTo>
                    <a:lnTo>
                      <a:pt x="254" y="27"/>
                    </a:lnTo>
                    <a:lnTo>
                      <a:pt x="255" y="22"/>
                    </a:lnTo>
                    <a:lnTo>
                      <a:pt x="250" y="17"/>
                    </a:lnTo>
                    <a:lnTo>
                      <a:pt x="252" y="12"/>
                    </a:lnTo>
                    <a:lnTo>
                      <a:pt x="249" y="6"/>
                    </a:lnTo>
                    <a:lnTo>
                      <a:pt x="251" y="3"/>
                    </a:lnTo>
                    <a:lnTo>
                      <a:pt x="257" y="0"/>
                    </a:lnTo>
                    <a:lnTo>
                      <a:pt x="262" y="3"/>
                    </a:lnTo>
                    <a:lnTo>
                      <a:pt x="270" y="1"/>
                    </a:lnTo>
                    <a:lnTo>
                      <a:pt x="283" y="6"/>
                    </a:lnTo>
                    <a:lnTo>
                      <a:pt x="285" y="11"/>
                    </a:lnTo>
                    <a:lnTo>
                      <a:pt x="293" y="21"/>
                    </a:lnTo>
                    <a:lnTo>
                      <a:pt x="298" y="22"/>
                    </a:lnTo>
                    <a:lnTo>
                      <a:pt x="308" y="21"/>
                    </a:lnTo>
                    <a:lnTo>
                      <a:pt x="310" y="22"/>
                    </a:lnTo>
                    <a:lnTo>
                      <a:pt x="320" y="30"/>
                    </a:lnTo>
                    <a:lnTo>
                      <a:pt x="325" y="30"/>
                    </a:lnTo>
                    <a:lnTo>
                      <a:pt x="328" y="25"/>
                    </a:lnTo>
                    <a:lnTo>
                      <a:pt x="333" y="23"/>
                    </a:lnTo>
                    <a:lnTo>
                      <a:pt x="339" y="25"/>
                    </a:lnTo>
                    <a:lnTo>
                      <a:pt x="344" y="30"/>
                    </a:lnTo>
                    <a:lnTo>
                      <a:pt x="348" y="27"/>
                    </a:lnTo>
                    <a:lnTo>
                      <a:pt x="353" y="27"/>
                    </a:lnTo>
                    <a:lnTo>
                      <a:pt x="356" y="22"/>
                    </a:lnTo>
                    <a:lnTo>
                      <a:pt x="362" y="17"/>
                    </a:lnTo>
                    <a:lnTo>
                      <a:pt x="367" y="15"/>
                    </a:lnTo>
                    <a:lnTo>
                      <a:pt x="371" y="23"/>
                    </a:lnTo>
                    <a:lnTo>
                      <a:pt x="376" y="27"/>
                    </a:lnTo>
                    <a:lnTo>
                      <a:pt x="379" y="29"/>
                    </a:lnTo>
                    <a:lnTo>
                      <a:pt x="384" y="32"/>
                    </a:lnTo>
                    <a:lnTo>
                      <a:pt x="388" y="37"/>
                    </a:lnTo>
                    <a:lnTo>
                      <a:pt x="388" y="40"/>
                    </a:lnTo>
                    <a:lnTo>
                      <a:pt x="391" y="42"/>
                    </a:lnTo>
                    <a:lnTo>
                      <a:pt x="391" y="47"/>
                    </a:lnTo>
                    <a:lnTo>
                      <a:pt x="388" y="57"/>
                    </a:lnTo>
                    <a:lnTo>
                      <a:pt x="400" y="68"/>
                    </a:lnTo>
                    <a:lnTo>
                      <a:pt x="401" y="73"/>
                    </a:lnTo>
                    <a:lnTo>
                      <a:pt x="406" y="78"/>
                    </a:lnTo>
                    <a:lnTo>
                      <a:pt x="416" y="90"/>
                    </a:lnTo>
                    <a:lnTo>
                      <a:pt x="426" y="98"/>
                    </a:lnTo>
                    <a:lnTo>
                      <a:pt x="435" y="98"/>
                    </a:lnTo>
                    <a:lnTo>
                      <a:pt x="416" y="120"/>
                    </a:lnTo>
                    <a:lnTo>
                      <a:pt x="400" y="133"/>
                    </a:lnTo>
                    <a:lnTo>
                      <a:pt x="396" y="138"/>
                    </a:lnTo>
                    <a:lnTo>
                      <a:pt x="396" y="143"/>
                    </a:lnTo>
                    <a:lnTo>
                      <a:pt x="391" y="147"/>
                    </a:lnTo>
                    <a:lnTo>
                      <a:pt x="389" y="152"/>
                    </a:lnTo>
                    <a:lnTo>
                      <a:pt x="386" y="157"/>
                    </a:lnTo>
                    <a:lnTo>
                      <a:pt x="382" y="159"/>
                    </a:lnTo>
                    <a:lnTo>
                      <a:pt x="377" y="163"/>
                    </a:lnTo>
                    <a:lnTo>
                      <a:pt x="376" y="168"/>
                    </a:lnTo>
                    <a:lnTo>
                      <a:pt x="364" y="172"/>
                    </a:lnTo>
                    <a:lnTo>
                      <a:pt x="359" y="176"/>
                    </a:lnTo>
                    <a:lnTo>
                      <a:pt x="354" y="177"/>
                    </a:lnTo>
                    <a:lnTo>
                      <a:pt x="344" y="183"/>
                    </a:lnTo>
                    <a:lnTo>
                      <a:pt x="338" y="186"/>
                    </a:lnTo>
                    <a:lnTo>
                      <a:pt x="317" y="187"/>
                    </a:lnTo>
                    <a:lnTo>
                      <a:pt x="298" y="191"/>
                    </a:lnTo>
                    <a:lnTo>
                      <a:pt x="278" y="192"/>
                    </a:lnTo>
                    <a:lnTo>
                      <a:pt x="251" y="193"/>
                    </a:lnTo>
                    <a:lnTo>
                      <a:pt x="235" y="196"/>
                    </a:lnTo>
                    <a:lnTo>
                      <a:pt x="205" y="200"/>
                    </a:lnTo>
                    <a:lnTo>
                      <a:pt x="176" y="201"/>
                    </a:lnTo>
                    <a:lnTo>
                      <a:pt x="144" y="205"/>
                    </a:lnTo>
                    <a:lnTo>
                      <a:pt x="120" y="207"/>
                    </a:lnTo>
                    <a:lnTo>
                      <a:pt x="95" y="210"/>
                    </a:lnTo>
                    <a:lnTo>
                      <a:pt x="89" y="208"/>
                    </a:lnTo>
                    <a:lnTo>
                      <a:pt x="79" y="208"/>
                    </a:lnTo>
                    <a:lnTo>
                      <a:pt x="83" y="217"/>
                    </a:lnTo>
                    <a:lnTo>
                      <a:pt x="83" y="222"/>
                    </a:lnTo>
                    <a:lnTo>
                      <a:pt x="0" y="230"/>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baseline="-25000">
                  <a:solidFill>
                    <a:prstClr val="black"/>
                  </a:solidFill>
                  <a:latin typeface="Calibri"/>
                </a:endParaRPr>
              </a:p>
            </p:txBody>
          </p:sp>
          <p:sp>
            <p:nvSpPr>
              <p:cNvPr id="195" name="Freeform 43"/>
              <p:cNvSpPr>
                <a:spLocks/>
              </p:cNvSpPr>
              <p:nvPr/>
            </p:nvSpPr>
            <p:spPr bwMode="auto">
              <a:xfrm>
                <a:off x="3386" y="2044"/>
                <a:ext cx="602" cy="318"/>
              </a:xfrm>
              <a:custGeom>
                <a:avLst/>
                <a:gdLst/>
                <a:ahLst/>
                <a:cxnLst>
                  <a:cxn ang="0">
                    <a:pos x="6" y="221"/>
                  </a:cxn>
                  <a:cxn ang="0">
                    <a:pos x="11" y="211"/>
                  </a:cxn>
                  <a:cxn ang="0">
                    <a:pos x="15" y="196"/>
                  </a:cxn>
                  <a:cxn ang="0">
                    <a:pos x="11" y="183"/>
                  </a:cxn>
                  <a:cxn ang="0">
                    <a:pos x="28" y="173"/>
                  </a:cxn>
                  <a:cxn ang="0">
                    <a:pos x="46" y="181"/>
                  </a:cxn>
                  <a:cxn ang="0">
                    <a:pos x="54" y="171"/>
                  </a:cxn>
                  <a:cxn ang="0">
                    <a:pos x="50" y="157"/>
                  </a:cxn>
                  <a:cxn ang="0">
                    <a:pos x="69" y="149"/>
                  </a:cxn>
                  <a:cxn ang="0">
                    <a:pos x="67" y="134"/>
                  </a:cxn>
                  <a:cxn ang="0">
                    <a:pos x="72" y="123"/>
                  </a:cxn>
                  <a:cxn ang="0">
                    <a:pos x="79" y="114"/>
                  </a:cxn>
                  <a:cxn ang="0">
                    <a:pos x="95" y="118"/>
                  </a:cxn>
                  <a:cxn ang="0">
                    <a:pos x="104" y="112"/>
                  </a:cxn>
                  <a:cxn ang="0">
                    <a:pos x="129" y="118"/>
                  </a:cxn>
                  <a:cxn ang="0">
                    <a:pos x="135" y="107"/>
                  </a:cxn>
                  <a:cxn ang="0">
                    <a:pos x="148" y="107"/>
                  </a:cxn>
                  <a:cxn ang="0">
                    <a:pos x="158" y="105"/>
                  </a:cxn>
                  <a:cxn ang="0">
                    <a:pos x="166" y="91"/>
                  </a:cxn>
                  <a:cxn ang="0">
                    <a:pos x="173" y="85"/>
                  </a:cxn>
                  <a:cxn ang="0">
                    <a:pos x="192" y="95"/>
                  </a:cxn>
                  <a:cxn ang="0">
                    <a:pos x="197" y="83"/>
                  </a:cxn>
                  <a:cxn ang="0">
                    <a:pos x="210" y="69"/>
                  </a:cxn>
                  <a:cxn ang="0">
                    <a:pos x="220" y="51"/>
                  </a:cxn>
                  <a:cxn ang="0">
                    <a:pos x="220" y="36"/>
                  </a:cxn>
                  <a:cxn ang="0">
                    <a:pos x="235" y="37"/>
                  </a:cxn>
                  <a:cxn ang="0">
                    <a:pos x="255" y="22"/>
                  </a:cxn>
                  <a:cxn ang="0">
                    <a:pos x="249" y="6"/>
                  </a:cxn>
                  <a:cxn ang="0">
                    <a:pos x="262" y="3"/>
                  </a:cxn>
                  <a:cxn ang="0">
                    <a:pos x="285" y="11"/>
                  </a:cxn>
                  <a:cxn ang="0">
                    <a:pos x="308" y="21"/>
                  </a:cxn>
                  <a:cxn ang="0">
                    <a:pos x="325" y="30"/>
                  </a:cxn>
                  <a:cxn ang="0">
                    <a:pos x="339" y="25"/>
                  </a:cxn>
                  <a:cxn ang="0">
                    <a:pos x="353" y="27"/>
                  </a:cxn>
                  <a:cxn ang="0">
                    <a:pos x="367" y="15"/>
                  </a:cxn>
                  <a:cxn ang="0">
                    <a:pos x="379" y="29"/>
                  </a:cxn>
                  <a:cxn ang="0">
                    <a:pos x="388" y="40"/>
                  </a:cxn>
                  <a:cxn ang="0">
                    <a:pos x="388" y="57"/>
                  </a:cxn>
                  <a:cxn ang="0">
                    <a:pos x="406" y="78"/>
                  </a:cxn>
                  <a:cxn ang="0">
                    <a:pos x="435" y="98"/>
                  </a:cxn>
                  <a:cxn ang="0">
                    <a:pos x="396" y="138"/>
                  </a:cxn>
                  <a:cxn ang="0">
                    <a:pos x="389" y="152"/>
                  </a:cxn>
                  <a:cxn ang="0">
                    <a:pos x="377" y="163"/>
                  </a:cxn>
                  <a:cxn ang="0">
                    <a:pos x="359" y="176"/>
                  </a:cxn>
                  <a:cxn ang="0">
                    <a:pos x="338" y="186"/>
                  </a:cxn>
                  <a:cxn ang="0">
                    <a:pos x="278" y="192"/>
                  </a:cxn>
                  <a:cxn ang="0">
                    <a:pos x="205" y="200"/>
                  </a:cxn>
                  <a:cxn ang="0">
                    <a:pos x="120" y="207"/>
                  </a:cxn>
                  <a:cxn ang="0">
                    <a:pos x="79" y="208"/>
                  </a:cxn>
                  <a:cxn ang="0">
                    <a:pos x="0" y="230"/>
                  </a:cxn>
                </a:cxnLst>
                <a:rect l="0" t="0" r="r" b="b"/>
                <a:pathLst>
                  <a:path w="435" h="230">
                    <a:moveTo>
                      <a:pt x="0" y="230"/>
                    </a:moveTo>
                    <a:lnTo>
                      <a:pt x="1" y="223"/>
                    </a:lnTo>
                    <a:lnTo>
                      <a:pt x="6" y="221"/>
                    </a:lnTo>
                    <a:lnTo>
                      <a:pt x="11" y="223"/>
                    </a:lnTo>
                    <a:lnTo>
                      <a:pt x="13" y="216"/>
                    </a:lnTo>
                    <a:lnTo>
                      <a:pt x="11" y="211"/>
                    </a:lnTo>
                    <a:lnTo>
                      <a:pt x="16" y="207"/>
                    </a:lnTo>
                    <a:lnTo>
                      <a:pt x="15" y="201"/>
                    </a:lnTo>
                    <a:lnTo>
                      <a:pt x="15" y="196"/>
                    </a:lnTo>
                    <a:lnTo>
                      <a:pt x="15" y="191"/>
                    </a:lnTo>
                    <a:lnTo>
                      <a:pt x="11" y="188"/>
                    </a:lnTo>
                    <a:lnTo>
                      <a:pt x="11" y="183"/>
                    </a:lnTo>
                    <a:lnTo>
                      <a:pt x="18" y="174"/>
                    </a:lnTo>
                    <a:lnTo>
                      <a:pt x="23" y="172"/>
                    </a:lnTo>
                    <a:lnTo>
                      <a:pt x="28" y="173"/>
                    </a:lnTo>
                    <a:lnTo>
                      <a:pt x="32" y="176"/>
                    </a:lnTo>
                    <a:lnTo>
                      <a:pt x="42" y="178"/>
                    </a:lnTo>
                    <a:lnTo>
                      <a:pt x="46" y="181"/>
                    </a:lnTo>
                    <a:lnTo>
                      <a:pt x="51" y="182"/>
                    </a:lnTo>
                    <a:lnTo>
                      <a:pt x="55" y="176"/>
                    </a:lnTo>
                    <a:lnTo>
                      <a:pt x="54" y="171"/>
                    </a:lnTo>
                    <a:lnTo>
                      <a:pt x="50" y="167"/>
                    </a:lnTo>
                    <a:lnTo>
                      <a:pt x="49" y="162"/>
                    </a:lnTo>
                    <a:lnTo>
                      <a:pt x="50" y="157"/>
                    </a:lnTo>
                    <a:lnTo>
                      <a:pt x="55" y="154"/>
                    </a:lnTo>
                    <a:lnTo>
                      <a:pt x="60" y="152"/>
                    </a:lnTo>
                    <a:lnTo>
                      <a:pt x="69" y="149"/>
                    </a:lnTo>
                    <a:lnTo>
                      <a:pt x="72" y="144"/>
                    </a:lnTo>
                    <a:lnTo>
                      <a:pt x="69" y="139"/>
                    </a:lnTo>
                    <a:lnTo>
                      <a:pt x="67" y="134"/>
                    </a:lnTo>
                    <a:lnTo>
                      <a:pt x="71" y="129"/>
                    </a:lnTo>
                    <a:lnTo>
                      <a:pt x="72" y="124"/>
                    </a:lnTo>
                    <a:lnTo>
                      <a:pt x="72" y="123"/>
                    </a:lnTo>
                    <a:lnTo>
                      <a:pt x="79" y="124"/>
                    </a:lnTo>
                    <a:lnTo>
                      <a:pt x="81" y="119"/>
                    </a:lnTo>
                    <a:lnTo>
                      <a:pt x="79" y="114"/>
                    </a:lnTo>
                    <a:lnTo>
                      <a:pt x="89" y="115"/>
                    </a:lnTo>
                    <a:lnTo>
                      <a:pt x="94" y="113"/>
                    </a:lnTo>
                    <a:lnTo>
                      <a:pt x="95" y="118"/>
                    </a:lnTo>
                    <a:lnTo>
                      <a:pt x="99" y="117"/>
                    </a:lnTo>
                    <a:lnTo>
                      <a:pt x="98" y="112"/>
                    </a:lnTo>
                    <a:lnTo>
                      <a:pt x="104" y="112"/>
                    </a:lnTo>
                    <a:lnTo>
                      <a:pt x="109" y="109"/>
                    </a:lnTo>
                    <a:lnTo>
                      <a:pt x="124" y="114"/>
                    </a:lnTo>
                    <a:lnTo>
                      <a:pt x="129" y="118"/>
                    </a:lnTo>
                    <a:lnTo>
                      <a:pt x="132" y="114"/>
                    </a:lnTo>
                    <a:lnTo>
                      <a:pt x="132" y="112"/>
                    </a:lnTo>
                    <a:lnTo>
                      <a:pt x="135" y="107"/>
                    </a:lnTo>
                    <a:lnTo>
                      <a:pt x="139" y="105"/>
                    </a:lnTo>
                    <a:lnTo>
                      <a:pt x="144" y="101"/>
                    </a:lnTo>
                    <a:lnTo>
                      <a:pt x="148" y="107"/>
                    </a:lnTo>
                    <a:lnTo>
                      <a:pt x="152" y="108"/>
                    </a:lnTo>
                    <a:lnTo>
                      <a:pt x="158" y="110"/>
                    </a:lnTo>
                    <a:lnTo>
                      <a:pt x="158" y="105"/>
                    </a:lnTo>
                    <a:lnTo>
                      <a:pt x="162" y="100"/>
                    </a:lnTo>
                    <a:lnTo>
                      <a:pt x="162" y="95"/>
                    </a:lnTo>
                    <a:lnTo>
                      <a:pt x="166" y="91"/>
                    </a:lnTo>
                    <a:lnTo>
                      <a:pt x="171" y="88"/>
                    </a:lnTo>
                    <a:lnTo>
                      <a:pt x="168" y="83"/>
                    </a:lnTo>
                    <a:lnTo>
                      <a:pt x="173" y="85"/>
                    </a:lnTo>
                    <a:lnTo>
                      <a:pt x="177" y="93"/>
                    </a:lnTo>
                    <a:lnTo>
                      <a:pt x="182" y="95"/>
                    </a:lnTo>
                    <a:lnTo>
                      <a:pt x="192" y="95"/>
                    </a:lnTo>
                    <a:lnTo>
                      <a:pt x="196" y="93"/>
                    </a:lnTo>
                    <a:lnTo>
                      <a:pt x="197" y="88"/>
                    </a:lnTo>
                    <a:lnTo>
                      <a:pt x="197" y="83"/>
                    </a:lnTo>
                    <a:lnTo>
                      <a:pt x="200" y="73"/>
                    </a:lnTo>
                    <a:lnTo>
                      <a:pt x="205" y="74"/>
                    </a:lnTo>
                    <a:lnTo>
                      <a:pt x="210" y="69"/>
                    </a:lnTo>
                    <a:lnTo>
                      <a:pt x="211" y="59"/>
                    </a:lnTo>
                    <a:lnTo>
                      <a:pt x="216" y="56"/>
                    </a:lnTo>
                    <a:lnTo>
                      <a:pt x="220" y="51"/>
                    </a:lnTo>
                    <a:lnTo>
                      <a:pt x="222" y="46"/>
                    </a:lnTo>
                    <a:lnTo>
                      <a:pt x="220" y="41"/>
                    </a:lnTo>
                    <a:lnTo>
                      <a:pt x="220" y="36"/>
                    </a:lnTo>
                    <a:lnTo>
                      <a:pt x="223" y="35"/>
                    </a:lnTo>
                    <a:lnTo>
                      <a:pt x="228" y="34"/>
                    </a:lnTo>
                    <a:lnTo>
                      <a:pt x="235" y="37"/>
                    </a:lnTo>
                    <a:lnTo>
                      <a:pt x="244" y="30"/>
                    </a:lnTo>
                    <a:lnTo>
                      <a:pt x="254" y="27"/>
                    </a:lnTo>
                    <a:lnTo>
                      <a:pt x="255" y="22"/>
                    </a:lnTo>
                    <a:lnTo>
                      <a:pt x="250" y="17"/>
                    </a:lnTo>
                    <a:lnTo>
                      <a:pt x="252" y="12"/>
                    </a:lnTo>
                    <a:lnTo>
                      <a:pt x="249" y="6"/>
                    </a:lnTo>
                    <a:lnTo>
                      <a:pt x="251" y="3"/>
                    </a:lnTo>
                    <a:lnTo>
                      <a:pt x="257" y="0"/>
                    </a:lnTo>
                    <a:lnTo>
                      <a:pt x="262" y="3"/>
                    </a:lnTo>
                    <a:lnTo>
                      <a:pt x="270" y="1"/>
                    </a:lnTo>
                    <a:lnTo>
                      <a:pt x="283" y="6"/>
                    </a:lnTo>
                    <a:lnTo>
                      <a:pt x="285" y="11"/>
                    </a:lnTo>
                    <a:lnTo>
                      <a:pt x="293" y="21"/>
                    </a:lnTo>
                    <a:lnTo>
                      <a:pt x="298" y="22"/>
                    </a:lnTo>
                    <a:lnTo>
                      <a:pt x="308" y="21"/>
                    </a:lnTo>
                    <a:lnTo>
                      <a:pt x="310" y="22"/>
                    </a:lnTo>
                    <a:lnTo>
                      <a:pt x="320" y="30"/>
                    </a:lnTo>
                    <a:lnTo>
                      <a:pt x="325" y="30"/>
                    </a:lnTo>
                    <a:lnTo>
                      <a:pt x="328" y="25"/>
                    </a:lnTo>
                    <a:lnTo>
                      <a:pt x="333" y="23"/>
                    </a:lnTo>
                    <a:lnTo>
                      <a:pt x="339" y="25"/>
                    </a:lnTo>
                    <a:lnTo>
                      <a:pt x="344" y="30"/>
                    </a:lnTo>
                    <a:lnTo>
                      <a:pt x="348" y="27"/>
                    </a:lnTo>
                    <a:lnTo>
                      <a:pt x="353" y="27"/>
                    </a:lnTo>
                    <a:lnTo>
                      <a:pt x="356" y="22"/>
                    </a:lnTo>
                    <a:lnTo>
                      <a:pt x="362" y="17"/>
                    </a:lnTo>
                    <a:lnTo>
                      <a:pt x="367" y="15"/>
                    </a:lnTo>
                    <a:lnTo>
                      <a:pt x="371" y="23"/>
                    </a:lnTo>
                    <a:lnTo>
                      <a:pt x="376" y="27"/>
                    </a:lnTo>
                    <a:lnTo>
                      <a:pt x="379" y="29"/>
                    </a:lnTo>
                    <a:lnTo>
                      <a:pt x="384" y="32"/>
                    </a:lnTo>
                    <a:lnTo>
                      <a:pt x="388" y="37"/>
                    </a:lnTo>
                    <a:lnTo>
                      <a:pt x="388" y="40"/>
                    </a:lnTo>
                    <a:lnTo>
                      <a:pt x="391" y="42"/>
                    </a:lnTo>
                    <a:lnTo>
                      <a:pt x="391" y="47"/>
                    </a:lnTo>
                    <a:lnTo>
                      <a:pt x="388" y="57"/>
                    </a:lnTo>
                    <a:lnTo>
                      <a:pt x="400" y="68"/>
                    </a:lnTo>
                    <a:lnTo>
                      <a:pt x="401" y="73"/>
                    </a:lnTo>
                    <a:lnTo>
                      <a:pt x="406" y="78"/>
                    </a:lnTo>
                    <a:lnTo>
                      <a:pt x="416" y="90"/>
                    </a:lnTo>
                    <a:lnTo>
                      <a:pt x="426" y="98"/>
                    </a:lnTo>
                    <a:lnTo>
                      <a:pt x="435" y="98"/>
                    </a:lnTo>
                    <a:lnTo>
                      <a:pt x="416" y="120"/>
                    </a:lnTo>
                    <a:lnTo>
                      <a:pt x="400" y="133"/>
                    </a:lnTo>
                    <a:lnTo>
                      <a:pt x="396" y="138"/>
                    </a:lnTo>
                    <a:lnTo>
                      <a:pt x="396" y="143"/>
                    </a:lnTo>
                    <a:lnTo>
                      <a:pt x="391" y="147"/>
                    </a:lnTo>
                    <a:lnTo>
                      <a:pt x="389" y="152"/>
                    </a:lnTo>
                    <a:lnTo>
                      <a:pt x="386" y="157"/>
                    </a:lnTo>
                    <a:lnTo>
                      <a:pt x="382" y="159"/>
                    </a:lnTo>
                    <a:lnTo>
                      <a:pt x="377" y="163"/>
                    </a:lnTo>
                    <a:lnTo>
                      <a:pt x="376" y="168"/>
                    </a:lnTo>
                    <a:lnTo>
                      <a:pt x="364" y="172"/>
                    </a:lnTo>
                    <a:lnTo>
                      <a:pt x="359" y="176"/>
                    </a:lnTo>
                    <a:lnTo>
                      <a:pt x="354" y="177"/>
                    </a:lnTo>
                    <a:lnTo>
                      <a:pt x="344" y="183"/>
                    </a:lnTo>
                    <a:lnTo>
                      <a:pt x="338" y="186"/>
                    </a:lnTo>
                    <a:lnTo>
                      <a:pt x="317" y="187"/>
                    </a:lnTo>
                    <a:lnTo>
                      <a:pt x="298" y="191"/>
                    </a:lnTo>
                    <a:lnTo>
                      <a:pt x="278" y="192"/>
                    </a:lnTo>
                    <a:lnTo>
                      <a:pt x="251" y="193"/>
                    </a:lnTo>
                    <a:lnTo>
                      <a:pt x="235" y="196"/>
                    </a:lnTo>
                    <a:lnTo>
                      <a:pt x="205" y="200"/>
                    </a:lnTo>
                    <a:lnTo>
                      <a:pt x="176" y="201"/>
                    </a:lnTo>
                    <a:lnTo>
                      <a:pt x="144" y="205"/>
                    </a:lnTo>
                    <a:lnTo>
                      <a:pt x="120" y="207"/>
                    </a:lnTo>
                    <a:lnTo>
                      <a:pt x="95" y="210"/>
                    </a:lnTo>
                    <a:lnTo>
                      <a:pt x="89" y="208"/>
                    </a:lnTo>
                    <a:lnTo>
                      <a:pt x="79" y="208"/>
                    </a:lnTo>
                    <a:lnTo>
                      <a:pt x="83" y="217"/>
                    </a:lnTo>
                    <a:lnTo>
                      <a:pt x="83" y="222"/>
                    </a:lnTo>
                    <a:lnTo>
                      <a:pt x="0" y="230"/>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96" name="Freeform 44"/>
              <p:cNvSpPr>
                <a:spLocks/>
              </p:cNvSpPr>
              <p:nvPr/>
            </p:nvSpPr>
            <p:spPr bwMode="auto">
              <a:xfrm>
                <a:off x="3483" y="1768"/>
                <a:ext cx="256" cy="448"/>
              </a:xfrm>
              <a:custGeom>
                <a:avLst/>
                <a:gdLst/>
                <a:ahLst/>
                <a:cxnLst>
                  <a:cxn ang="0">
                    <a:pos x="0" y="317"/>
                  </a:cxn>
                  <a:cxn ang="0">
                    <a:pos x="2" y="303"/>
                  </a:cxn>
                  <a:cxn ang="0">
                    <a:pos x="5" y="293"/>
                  </a:cxn>
                  <a:cxn ang="0">
                    <a:pos x="5" y="287"/>
                  </a:cxn>
                  <a:cxn ang="0">
                    <a:pos x="14" y="278"/>
                  </a:cxn>
                  <a:cxn ang="0">
                    <a:pos x="20" y="261"/>
                  </a:cxn>
                  <a:cxn ang="0">
                    <a:pos x="26" y="251"/>
                  </a:cxn>
                  <a:cxn ang="0">
                    <a:pos x="24" y="236"/>
                  </a:cxn>
                  <a:cxn ang="0">
                    <a:pos x="21" y="226"/>
                  </a:cxn>
                  <a:cxn ang="0">
                    <a:pos x="16" y="215"/>
                  </a:cxn>
                  <a:cxn ang="0">
                    <a:pos x="18" y="206"/>
                  </a:cxn>
                  <a:cxn ang="0">
                    <a:pos x="5" y="22"/>
                  </a:cxn>
                  <a:cxn ang="0">
                    <a:pos x="11" y="25"/>
                  </a:cxn>
                  <a:cxn ang="0">
                    <a:pos x="23" y="25"/>
                  </a:cxn>
                  <a:cxn ang="0">
                    <a:pos x="43" y="14"/>
                  </a:cxn>
                  <a:cxn ang="0">
                    <a:pos x="73" y="10"/>
                  </a:cxn>
                  <a:cxn ang="0">
                    <a:pos x="157" y="5"/>
                  </a:cxn>
                  <a:cxn ang="0">
                    <a:pos x="181" y="202"/>
                  </a:cxn>
                  <a:cxn ang="0">
                    <a:pos x="182" y="211"/>
                  </a:cxn>
                  <a:cxn ang="0">
                    <a:pos x="185" y="221"/>
                  </a:cxn>
                  <a:cxn ang="0">
                    <a:pos x="174" y="229"/>
                  </a:cxn>
                  <a:cxn ang="0">
                    <a:pos x="158" y="233"/>
                  </a:cxn>
                  <a:cxn ang="0">
                    <a:pos x="150" y="235"/>
                  </a:cxn>
                  <a:cxn ang="0">
                    <a:pos x="152" y="245"/>
                  </a:cxn>
                  <a:cxn ang="0">
                    <a:pos x="146" y="255"/>
                  </a:cxn>
                  <a:cxn ang="0">
                    <a:pos x="140" y="268"/>
                  </a:cxn>
                  <a:cxn ang="0">
                    <a:pos x="130" y="272"/>
                  </a:cxn>
                  <a:cxn ang="0">
                    <a:pos x="127" y="287"/>
                  </a:cxn>
                  <a:cxn ang="0">
                    <a:pos x="122" y="294"/>
                  </a:cxn>
                  <a:cxn ang="0">
                    <a:pos x="107" y="292"/>
                  </a:cxn>
                  <a:cxn ang="0">
                    <a:pos x="98" y="282"/>
                  </a:cxn>
                  <a:cxn ang="0">
                    <a:pos x="96" y="290"/>
                  </a:cxn>
                  <a:cxn ang="0">
                    <a:pos x="92" y="299"/>
                  </a:cxn>
                  <a:cxn ang="0">
                    <a:pos x="88" y="309"/>
                  </a:cxn>
                  <a:cxn ang="0">
                    <a:pos x="78" y="306"/>
                  </a:cxn>
                  <a:cxn ang="0">
                    <a:pos x="69" y="304"/>
                  </a:cxn>
                  <a:cxn ang="0">
                    <a:pos x="62" y="311"/>
                  </a:cxn>
                  <a:cxn ang="0">
                    <a:pos x="59" y="317"/>
                  </a:cxn>
                  <a:cxn ang="0">
                    <a:pos x="39" y="308"/>
                  </a:cxn>
                  <a:cxn ang="0">
                    <a:pos x="28" y="311"/>
                  </a:cxn>
                  <a:cxn ang="0">
                    <a:pos x="25" y="317"/>
                  </a:cxn>
                  <a:cxn ang="0">
                    <a:pos x="19" y="314"/>
                  </a:cxn>
                  <a:cxn ang="0">
                    <a:pos x="11" y="318"/>
                  </a:cxn>
                  <a:cxn ang="0">
                    <a:pos x="2" y="322"/>
                  </a:cxn>
                </a:cxnLst>
                <a:rect l="0" t="0" r="r" b="b"/>
                <a:pathLst>
                  <a:path w="185" h="323">
                    <a:moveTo>
                      <a:pt x="2" y="322"/>
                    </a:moveTo>
                    <a:lnTo>
                      <a:pt x="0" y="317"/>
                    </a:lnTo>
                    <a:lnTo>
                      <a:pt x="2" y="312"/>
                    </a:lnTo>
                    <a:lnTo>
                      <a:pt x="2" y="303"/>
                    </a:lnTo>
                    <a:lnTo>
                      <a:pt x="4" y="302"/>
                    </a:lnTo>
                    <a:lnTo>
                      <a:pt x="5" y="293"/>
                    </a:lnTo>
                    <a:lnTo>
                      <a:pt x="4" y="292"/>
                    </a:lnTo>
                    <a:lnTo>
                      <a:pt x="5" y="287"/>
                    </a:lnTo>
                    <a:lnTo>
                      <a:pt x="10" y="282"/>
                    </a:lnTo>
                    <a:lnTo>
                      <a:pt x="14" y="278"/>
                    </a:lnTo>
                    <a:lnTo>
                      <a:pt x="19" y="267"/>
                    </a:lnTo>
                    <a:lnTo>
                      <a:pt x="20" y="261"/>
                    </a:lnTo>
                    <a:lnTo>
                      <a:pt x="25" y="253"/>
                    </a:lnTo>
                    <a:lnTo>
                      <a:pt x="26" y="251"/>
                    </a:lnTo>
                    <a:lnTo>
                      <a:pt x="28" y="246"/>
                    </a:lnTo>
                    <a:lnTo>
                      <a:pt x="24" y="236"/>
                    </a:lnTo>
                    <a:lnTo>
                      <a:pt x="25" y="231"/>
                    </a:lnTo>
                    <a:lnTo>
                      <a:pt x="21" y="226"/>
                    </a:lnTo>
                    <a:lnTo>
                      <a:pt x="18" y="221"/>
                    </a:lnTo>
                    <a:lnTo>
                      <a:pt x="16" y="215"/>
                    </a:lnTo>
                    <a:lnTo>
                      <a:pt x="19" y="210"/>
                    </a:lnTo>
                    <a:lnTo>
                      <a:pt x="18" y="206"/>
                    </a:lnTo>
                    <a:lnTo>
                      <a:pt x="21" y="201"/>
                    </a:lnTo>
                    <a:lnTo>
                      <a:pt x="5" y="22"/>
                    </a:lnTo>
                    <a:lnTo>
                      <a:pt x="5" y="21"/>
                    </a:lnTo>
                    <a:lnTo>
                      <a:pt x="11" y="25"/>
                    </a:lnTo>
                    <a:lnTo>
                      <a:pt x="18" y="26"/>
                    </a:lnTo>
                    <a:lnTo>
                      <a:pt x="23" y="25"/>
                    </a:lnTo>
                    <a:lnTo>
                      <a:pt x="33" y="20"/>
                    </a:lnTo>
                    <a:lnTo>
                      <a:pt x="43" y="14"/>
                    </a:lnTo>
                    <a:lnTo>
                      <a:pt x="45" y="14"/>
                    </a:lnTo>
                    <a:lnTo>
                      <a:pt x="73" y="10"/>
                    </a:lnTo>
                    <a:lnTo>
                      <a:pt x="152" y="0"/>
                    </a:lnTo>
                    <a:lnTo>
                      <a:pt x="157" y="5"/>
                    </a:lnTo>
                    <a:lnTo>
                      <a:pt x="166" y="75"/>
                    </a:lnTo>
                    <a:lnTo>
                      <a:pt x="181" y="202"/>
                    </a:lnTo>
                    <a:lnTo>
                      <a:pt x="179" y="205"/>
                    </a:lnTo>
                    <a:lnTo>
                      <a:pt x="182" y="211"/>
                    </a:lnTo>
                    <a:lnTo>
                      <a:pt x="180" y="216"/>
                    </a:lnTo>
                    <a:lnTo>
                      <a:pt x="185" y="221"/>
                    </a:lnTo>
                    <a:lnTo>
                      <a:pt x="184" y="226"/>
                    </a:lnTo>
                    <a:lnTo>
                      <a:pt x="174" y="229"/>
                    </a:lnTo>
                    <a:lnTo>
                      <a:pt x="165" y="236"/>
                    </a:lnTo>
                    <a:lnTo>
                      <a:pt x="158" y="233"/>
                    </a:lnTo>
                    <a:lnTo>
                      <a:pt x="153" y="234"/>
                    </a:lnTo>
                    <a:lnTo>
                      <a:pt x="150" y="235"/>
                    </a:lnTo>
                    <a:lnTo>
                      <a:pt x="150" y="240"/>
                    </a:lnTo>
                    <a:lnTo>
                      <a:pt x="152" y="245"/>
                    </a:lnTo>
                    <a:lnTo>
                      <a:pt x="150" y="250"/>
                    </a:lnTo>
                    <a:lnTo>
                      <a:pt x="146" y="255"/>
                    </a:lnTo>
                    <a:lnTo>
                      <a:pt x="141" y="258"/>
                    </a:lnTo>
                    <a:lnTo>
                      <a:pt x="140" y="268"/>
                    </a:lnTo>
                    <a:lnTo>
                      <a:pt x="135" y="273"/>
                    </a:lnTo>
                    <a:lnTo>
                      <a:pt x="130" y="272"/>
                    </a:lnTo>
                    <a:lnTo>
                      <a:pt x="127" y="282"/>
                    </a:lnTo>
                    <a:lnTo>
                      <a:pt x="127" y="287"/>
                    </a:lnTo>
                    <a:lnTo>
                      <a:pt x="126" y="292"/>
                    </a:lnTo>
                    <a:lnTo>
                      <a:pt x="122" y="294"/>
                    </a:lnTo>
                    <a:lnTo>
                      <a:pt x="112" y="294"/>
                    </a:lnTo>
                    <a:lnTo>
                      <a:pt x="107" y="292"/>
                    </a:lnTo>
                    <a:lnTo>
                      <a:pt x="103" y="284"/>
                    </a:lnTo>
                    <a:lnTo>
                      <a:pt x="98" y="282"/>
                    </a:lnTo>
                    <a:lnTo>
                      <a:pt x="101" y="287"/>
                    </a:lnTo>
                    <a:lnTo>
                      <a:pt x="96" y="290"/>
                    </a:lnTo>
                    <a:lnTo>
                      <a:pt x="92" y="294"/>
                    </a:lnTo>
                    <a:lnTo>
                      <a:pt x="92" y="299"/>
                    </a:lnTo>
                    <a:lnTo>
                      <a:pt x="88" y="304"/>
                    </a:lnTo>
                    <a:lnTo>
                      <a:pt x="88" y="309"/>
                    </a:lnTo>
                    <a:lnTo>
                      <a:pt x="82" y="307"/>
                    </a:lnTo>
                    <a:lnTo>
                      <a:pt x="78" y="306"/>
                    </a:lnTo>
                    <a:lnTo>
                      <a:pt x="74" y="300"/>
                    </a:lnTo>
                    <a:lnTo>
                      <a:pt x="69" y="304"/>
                    </a:lnTo>
                    <a:lnTo>
                      <a:pt x="65" y="306"/>
                    </a:lnTo>
                    <a:lnTo>
                      <a:pt x="62" y="311"/>
                    </a:lnTo>
                    <a:lnTo>
                      <a:pt x="62" y="313"/>
                    </a:lnTo>
                    <a:lnTo>
                      <a:pt x="59" y="317"/>
                    </a:lnTo>
                    <a:lnTo>
                      <a:pt x="54" y="313"/>
                    </a:lnTo>
                    <a:lnTo>
                      <a:pt x="39" y="308"/>
                    </a:lnTo>
                    <a:lnTo>
                      <a:pt x="34" y="311"/>
                    </a:lnTo>
                    <a:lnTo>
                      <a:pt x="28" y="311"/>
                    </a:lnTo>
                    <a:lnTo>
                      <a:pt x="29" y="316"/>
                    </a:lnTo>
                    <a:lnTo>
                      <a:pt x="25" y="317"/>
                    </a:lnTo>
                    <a:lnTo>
                      <a:pt x="24" y="312"/>
                    </a:lnTo>
                    <a:lnTo>
                      <a:pt x="19" y="314"/>
                    </a:lnTo>
                    <a:lnTo>
                      <a:pt x="9" y="313"/>
                    </a:lnTo>
                    <a:lnTo>
                      <a:pt x="11" y="318"/>
                    </a:lnTo>
                    <a:lnTo>
                      <a:pt x="9" y="323"/>
                    </a:lnTo>
                    <a:lnTo>
                      <a:pt x="2" y="322"/>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97" name="Freeform 45"/>
              <p:cNvSpPr>
                <a:spLocks/>
              </p:cNvSpPr>
              <p:nvPr/>
            </p:nvSpPr>
            <p:spPr bwMode="auto">
              <a:xfrm>
                <a:off x="3483" y="1768"/>
                <a:ext cx="256" cy="448"/>
              </a:xfrm>
              <a:custGeom>
                <a:avLst/>
                <a:gdLst/>
                <a:ahLst/>
                <a:cxnLst>
                  <a:cxn ang="0">
                    <a:pos x="0" y="317"/>
                  </a:cxn>
                  <a:cxn ang="0">
                    <a:pos x="2" y="303"/>
                  </a:cxn>
                  <a:cxn ang="0">
                    <a:pos x="5" y="293"/>
                  </a:cxn>
                  <a:cxn ang="0">
                    <a:pos x="5" y="287"/>
                  </a:cxn>
                  <a:cxn ang="0">
                    <a:pos x="14" y="278"/>
                  </a:cxn>
                  <a:cxn ang="0">
                    <a:pos x="20" y="261"/>
                  </a:cxn>
                  <a:cxn ang="0">
                    <a:pos x="26" y="251"/>
                  </a:cxn>
                  <a:cxn ang="0">
                    <a:pos x="24" y="236"/>
                  </a:cxn>
                  <a:cxn ang="0">
                    <a:pos x="21" y="226"/>
                  </a:cxn>
                  <a:cxn ang="0">
                    <a:pos x="16" y="215"/>
                  </a:cxn>
                  <a:cxn ang="0">
                    <a:pos x="18" y="206"/>
                  </a:cxn>
                  <a:cxn ang="0">
                    <a:pos x="5" y="22"/>
                  </a:cxn>
                  <a:cxn ang="0">
                    <a:pos x="11" y="25"/>
                  </a:cxn>
                  <a:cxn ang="0">
                    <a:pos x="23" y="25"/>
                  </a:cxn>
                  <a:cxn ang="0">
                    <a:pos x="43" y="14"/>
                  </a:cxn>
                  <a:cxn ang="0">
                    <a:pos x="73" y="10"/>
                  </a:cxn>
                  <a:cxn ang="0">
                    <a:pos x="157" y="5"/>
                  </a:cxn>
                  <a:cxn ang="0">
                    <a:pos x="181" y="202"/>
                  </a:cxn>
                  <a:cxn ang="0">
                    <a:pos x="182" y="211"/>
                  </a:cxn>
                  <a:cxn ang="0">
                    <a:pos x="185" y="221"/>
                  </a:cxn>
                  <a:cxn ang="0">
                    <a:pos x="174" y="229"/>
                  </a:cxn>
                  <a:cxn ang="0">
                    <a:pos x="158" y="233"/>
                  </a:cxn>
                  <a:cxn ang="0">
                    <a:pos x="150" y="235"/>
                  </a:cxn>
                  <a:cxn ang="0">
                    <a:pos x="152" y="245"/>
                  </a:cxn>
                  <a:cxn ang="0">
                    <a:pos x="146" y="255"/>
                  </a:cxn>
                  <a:cxn ang="0">
                    <a:pos x="140" y="268"/>
                  </a:cxn>
                  <a:cxn ang="0">
                    <a:pos x="130" y="272"/>
                  </a:cxn>
                  <a:cxn ang="0">
                    <a:pos x="127" y="287"/>
                  </a:cxn>
                  <a:cxn ang="0">
                    <a:pos x="122" y="294"/>
                  </a:cxn>
                  <a:cxn ang="0">
                    <a:pos x="107" y="292"/>
                  </a:cxn>
                  <a:cxn ang="0">
                    <a:pos x="98" y="282"/>
                  </a:cxn>
                  <a:cxn ang="0">
                    <a:pos x="96" y="290"/>
                  </a:cxn>
                  <a:cxn ang="0">
                    <a:pos x="92" y="299"/>
                  </a:cxn>
                  <a:cxn ang="0">
                    <a:pos x="88" y="309"/>
                  </a:cxn>
                  <a:cxn ang="0">
                    <a:pos x="78" y="306"/>
                  </a:cxn>
                  <a:cxn ang="0">
                    <a:pos x="69" y="304"/>
                  </a:cxn>
                  <a:cxn ang="0">
                    <a:pos x="62" y="311"/>
                  </a:cxn>
                  <a:cxn ang="0">
                    <a:pos x="59" y="317"/>
                  </a:cxn>
                  <a:cxn ang="0">
                    <a:pos x="39" y="308"/>
                  </a:cxn>
                  <a:cxn ang="0">
                    <a:pos x="28" y="311"/>
                  </a:cxn>
                  <a:cxn ang="0">
                    <a:pos x="25" y="317"/>
                  </a:cxn>
                  <a:cxn ang="0">
                    <a:pos x="19" y="314"/>
                  </a:cxn>
                  <a:cxn ang="0">
                    <a:pos x="11" y="318"/>
                  </a:cxn>
                  <a:cxn ang="0">
                    <a:pos x="2" y="322"/>
                  </a:cxn>
                </a:cxnLst>
                <a:rect l="0" t="0" r="r" b="b"/>
                <a:pathLst>
                  <a:path w="185" h="323">
                    <a:moveTo>
                      <a:pt x="2" y="322"/>
                    </a:moveTo>
                    <a:lnTo>
                      <a:pt x="0" y="317"/>
                    </a:lnTo>
                    <a:lnTo>
                      <a:pt x="2" y="312"/>
                    </a:lnTo>
                    <a:lnTo>
                      <a:pt x="2" y="303"/>
                    </a:lnTo>
                    <a:lnTo>
                      <a:pt x="4" y="302"/>
                    </a:lnTo>
                    <a:lnTo>
                      <a:pt x="5" y="293"/>
                    </a:lnTo>
                    <a:lnTo>
                      <a:pt x="4" y="292"/>
                    </a:lnTo>
                    <a:lnTo>
                      <a:pt x="5" y="287"/>
                    </a:lnTo>
                    <a:lnTo>
                      <a:pt x="10" y="282"/>
                    </a:lnTo>
                    <a:lnTo>
                      <a:pt x="14" y="278"/>
                    </a:lnTo>
                    <a:lnTo>
                      <a:pt x="19" y="267"/>
                    </a:lnTo>
                    <a:lnTo>
                      <a:pt x="20" y="261"/>
                    </a:lnTo>
                    <a:lnTo>
                      <a:pt x="25" y="253"/>
                    </a:lnTo>
                    <a:lnTo>
                      <a:pt x="26" y="251"/>
                    </a:lnTo>
                    <a:lnTo>
                      <a:pt x="28" y="246"/>
                    </a:lnTo>
                    <a:lnTo>
                      <a:pt x="24" y="236"/>
                    </a:lnTo>
                    <a:lnTo>
                      <a:pt x="25" y="231"/>
                    </a:lnTo>
                    <a:lnTo>
                      <a:pt x="21" y="226"/>
                    </a:lnTo>
                    <a:lnTo>
                      <a:pt x="18" y="221"/>
                    </a:lnTo>
                    <a:lnTo>
                      <a:pt x="16" y="215"/>
                    </a:lnTo>
                    <a:lnTo>
                      <a:pt x="19" y="210"/>
                    </a:lnTo>
                    <a:lnTo>
                      <a:pt x="18" y="206"/>
                    </a:lnTo>
                    <a:lnTo>
                      <a:pt x="21" y="201"/>
                    </a:lnTo>
                    <a:lnTo>
                      <a:pt x="5" y="22"/>
                    </a:lnTo>
                    <a:lnTo>
                      <a:pt x="5" y="21"/>
                    </a:lnTo>
                    <a:lnTo>
                      <a:pt x="11" y="25"/>
                    </a:lnTo>
                    <a:lnTo>
                      <a:pt x="18" y="26"/>
                    </a:lnTo>
                    <a:lnTo>
                      <a:pt x="23" y="25"/>
                    </a:lnTo>
                    <a:lnTo>
                      <a:pt x="33" y="20"/>
                    </a:lnTo>
                    <a:lnTo>
                      <a:pt x="43" y="14"/>
                    </a:lnTo>
                    <a:lnTo>
                      <a:pt x="45" y="14"/>
                    </a:lnTo>
                    <a:lnTo>
                      <a:pt x="73" y="10"/>
                    </a:lnTo>
                    <a:lnTo>
                      <a:pt x="152" y="0"/>
                    </a:lnTo>
                    <a:lnTo>
                      <a:pt x="157" y="5"/>
                    </a:lnTo>
                    <a:lnTo>
                      <a:pt x="166" y="75"/>
                    </a:lnTo>
                    <a:lnTo>
                      <a:pt x="181" y="202"/>
                    </a:lnTo>
                    <a:lnTo>
                      <a:pt x="179" y="205"/>
                    </a:lnTo>
                    <a:lnTo>
                      <a:pt x="182" y="211"/>
                    </a:lnTo>
                    <a:lnTo>
                      <a:pt x="180" y="216"/>
                    </a:lnTo>
                    <a:lnTo>
                      <a:pt x="185" y="221"/>
                    </a:lnTo>
                    <a:lnTo>
                      <a:pt x="184" y="226"/>
                    </a:lnTo>
                    <a:lnTo>
                      <a:pt x="174" y="229"/>
                    </a:lnTo>
                    <a:lnTo>
                      <a:pt x="165" y="236"/>
                    </a:lnTo>
                    <a:lnTo>
                      <a:pt x="158" y="233"/>
                    </a:lnTo>
                    <a:lnTo>
                      <a:pt x="153" y="234"/>
                    </a:lnTo>
                    <a:lnTo>
                      <a:pt x="150" y="235"/>
                    </a:lnTo>
                    <a:lnTo>
                      <a:pt x="150" y="240"/>
                    </a:lnTo>
                    <a:lnTo>
                      <a:pt x="152" y="245"/>
                    </a:lnTo>
                    <a:lnTo>
                      <a:pt x="150" y="250"/>
                    </a:lnTo>
                    <a:lnTo>
                      <a:pt x="146" y="255"/>
                    </a:lnTo>
                    <a:lnTo>
                      <a:pt x="141" y="258"/>
                    </a:lnTo>
                    <a:lnTo>
                      <a:pt x="140" y="268"/>
                    </a:lnTo>
                    <a:lnTo>
                      <a:pt x="135" y="273"/>
                    </a:lnTo>
                    <a:lnTo>
                      <a:pt x="130" y="272"/>
                    </a:lnTo>
                    <a:lnTo>
                      <a:pt x="127" y="282"/>
                    </a:lnTo>
                    <a:lnTo>
                      <a:pt x="127" y="287"/>
                    </a:lnTo>
                    <a:lnTo>
                      <a:pt x="126" y="292"/>
                    </a:lnTo>
                    <a:lnTo>
                      <a:pt x="122" y="294"/>
                    </a:lnTo>
                    <a:lnTo>
                      <a:pt x="112" y="294"/>
                    </a:lnTo>
                    <a:lnTo>
                      <a:pt x="107" y="292"/>
                    </a:lnTo>
                    <a:lnTo>
                      <a:pt x="103" y="284"/>
                    </a:lnTo>
                    <a:lnTo>
                      <a:pt x="98" y="282"/>
                    </a:lnTo>
                    <a:lnTo>
                      <a:pt x="101" y="287"/>
                    </a:lnTo>
                    <a:lnTo>
                      <a:pt x="96" y="290"/>
                    </a:lnTo>
                    <a:lnTo>
                      <a:pt x="92" y="294"/>
                    </a:lnTo>
                    <a:lnTo>
                      <a:pt x="92" y="299"/>
                    </a:lnTo>
                    <a:lnTo>
                      <a:pt x="88" y="304"/>
                    </a:lnTo>
                    <a:lnTo>
                      <a:pt x="88" y="309"/>
                    </a:lnTo>
                    <a:lnTo>
                      <a:pt x="82" y="307"/>
                    </a:lnTo>
                    <a:lnTo>
                      <a:pt x="78" y="306"/>
                    </a:lnTo>
                    <a:lnTo>
                      <a:pt x="74" y="300"/>
                    </a:lnTo>
                    <a:lnTo>
                      <a:pt x="69" y="304"/>
                    </a:lnTo>
                    <a:lnTo>
                      <a:pt x="65" y="306"/>
                    </a:lnTo>
                    <a:lnTo>
                      <a:pt x="62" y="311"/>
                    </a:lnTo>
                    <a:lnTo>
                      <a:pt x="62" y="313"/>
                    </a:lnTo>
                    <a:lnTo>
                      <a:pt x="59" y="317"/>
                    </a:lnTo>
                    <a:lnTo>
                      <a:pt x="54" y="313"/>
                    </a:lnTo>
                    <a:lnTo>
                      <a:pt x="39" y="308"/>
                    </a:lnTo>
                    <a:lnTo>
                      <a:pt x="34" y="311"/>
                    </a:lnTo>
                    <a:lnTo>
                      <a:pt x="28" y="311"/>
                    </a:lnTo>
                    <a:lnTo>
                      <a:pt x="29" y="316"/>
                    </a:lnTo>
                    <a:lnTo>
                      <a:pt x="25" y="317"/>
                    </a:lnTo>
                    <a:lnTo>
                      <a:pt x="24" y="312"/>
                    </a:lnTo>
                    <a:lnTo>
                      <a:pt x="19" y="314"/>
                    </a:lnTo>
                    <a:lnTo>
                      <a:pt x="9" y="313"/>
                    </a:lnTo>
                    <a:lnTo>
                      <a:pt x="11" y="318"/>
                    </a:lnTo>
                    <a:lnTo>
                      <a:pt x="9" y="323"/>
                    </a:lnTo>
                    <a:lnTo>
                      <a:pt x="2" y="32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98" name="Freeform 46"/>
              <p:cNvSpPr>
                <a:spLocks noEditPoints="1"/>
              </p:cNvSpPr>
              <p:nvPr/>
            </p:nvSpPr>
            <p:spPr bwMode="auto">
              <a:xfrm>
                <a:off x="3502" y="2489"/>
                <a:ext cx="324" cy="524"/>
              </a:xfrm>
              <a:custGeom>
                <a:avLst/>
                <a:gdLst/>
                <a:ahLst/>
                <a:cxnLst>
                  <a:cxn ang="0">
                    <a:pos x="226" y="283"/>
                  </a:cxn>
                  <a:cxn ang="0">
                    <a:pos x="226" y="268"/>
                  </a:cxn>
                  <a:cxn ang="0">
                    <a:pos x="226" y="258"/>
                  </a:cxn>
                  <a:cxn ang="0">
                    <a:pos x="220" y="245"/>
                  </a:cxn>
                  <a:cxn ang="0">
                    <a:pos x="219" y="227"/>
                  </a:cxn>
                  <a:cxn ang="0">
                    <a:pos x="220" y="212"/>
                  </a:cxn>
                  <a:cxn ang="0">
                    <a:pos x="227" y="203"/>
                  </a:cxn>
                  <a:cxn ang="0">
                    <a:pos x="222" y="197"/>
                  </a:cxn>
                  <a:cxn ang="0">
                    <a:pos x="220" y="183"/>
                  </a:cxn>
                  <a:cxn ang="0">
                    <a:pos x="214" y="176"/>
                  </a:cxn>
                  <a:cxn ang="0">
                    <a:pos x="206" y="162"/>
                  </a:cxn>
                  <a:cxn ang="0">
                    <a:pos x="204" y="154"/>
                  </a:cxn>
                  <a:cxn ang="0">
                    <a:pos x="158" y="0"/>
                  </a:cxn>
                  <a:cxn ang="0">
                    <a:pos x="0" y="13"/>
                  </a:cxn>
                  <a:cxn ang="0">
                    <a:pos x="2" y="20"/>
                  </a:cxn>
                  <a:cxn ang="0">
                    <a:pos x="4" y="252"/>
                  </a:cxn>
                  <a:cxn ang="0">
                    <a:pos x="19" y="367"/>
                  </a:cxn>
                  <a:cxn ang="0">
                    <a:pos x="32" y="368"/>
                  </a:cxn>
                  <a:cxn ang="0">
                    <a:pos x="39" y="351"/>
                  </a:cxn>
                  <a:cxn ang="0">
                    <a:pos x="41" y="342"/>
                  </a:cxn>
                  <a:cxn ang="0">
                    <a:pos x="44" y="343"/>
                  </a:cxn>
                  <a:cxn ang="0">
                    <a:pos x="49" y="348"/>
                  </a:cxn>
                  <a:cxn ang="0">
                    <a:pos x="48" y="357"/>
                  </a:cxn>
                  <a:cxn ang="0">
                    <a:pos x="55" y="364"/>
                  </a:cxn>
                  <a:cxn ang="0">
                    <a:pos x="60" y="369"/>
                  </a:cxn>
                  <a:cxn ang="0">
                    <a:pos x="54" y="376"/>
                  </a:cxn>
                  <a:cxn ang="0">
                    <a:pos x="46" y="377"/>
                  </a:cxn>
                  <a:cxn ang="0">
                    <a:pos x="70" y="372"/>
                  </a:cxn>
                  <a:cxn ang="0">
                    <a:pos x="70" y="367"/>
                  </a:cxn>
                  <a:cxn ang="0">
                    <a:pos x="80" y="363"/>
                  </a:cxn>
                  <a:cxn ang="0">
                    <a:pos x="80" y="352"/>
                  </a:cxn>
                  <a:cxn ang="0">
                    <a:pos x="83" y="343"/>
                  </a:cxn>
                  <a:cxn ang="0">
                    <a:pos x="73" y="336"/>
                  </a:cxn>
                  <a:cxn ang="0">
                    <a:pos x="66" y="319"/>
                  </a:cxn>
                  <a:cxn ang="0">
                    <a:pos x="132" y="309"/>
                  </a:cxn>
                  <a:cxn ang="0">
                    <a:pos x="234" y="295"/>
                  </a:cxn>
                  <a:cxn ang="0">
                    <a:pos x="39" y="376"/>
                  </a:cxn>
                  <a:cxn ang="0">
                    <a:pos x="36" y="376"/>
                  </a:cxn>
                  <a:cxn ang="0">
                    <a:pos x="34" y="377"/>
                  </a:cxn>
                  <a:cxn ang="0">
                    <a:pos x="29" y="378"/>
                  </a:cxn>
                </a:cxnLst>
                <a:rect l="0" t="0" r="r" b="b"/>
                <a:pathLst>
                  <a:path w="234" h="378">
                    <a:moveTo>
                      <a:pt x="230" y="288"/>
                    </a:moveTo>
                    <a:lnTo>
                      <a:pt x="226" y="283"/>
                    </a:lnTo>
                    <a:lnTo>
                      <a:pt x="224" y="278"/>
                    </a:lnTo>
                    <a:lnTo>
                      <a:pt x="226" y="268"/>
                    </a:lnTo>
                    <a:lnTo>
                      <a:pt x="225" y="263"/>
                    </a:lnTo>
                    <a:lnTo>
                      <a:pt x="226" y="258"/>
                    </a:lnTo>
                    <a:lnTo>
                      <a:pt x="224" y="251"/>
                    </a:lnTo>
                    <a:lnTo>
                      <a:pt x="220" y="245"/>
                    </a:lnTo>
                    <a:lnTo>
                      <a:pt x="217" y="236"/>
                    </a:lnTo>
                    <a:lnTo>
                      <a:pt x="219" y="227"/>
                    </a:lnTo>
                    <a:lnTo>
                      <a:pt x="220" y="221"/>
                    </a:lnTo>
                    <a:lnTo>
                      <a:pt x="220" y="212"/>
                    </a:lnTo>
                    <a:lnTo>
                      <a:pt x="222" y="207"/>
                    </a:lnTo>
                    <a:lnTo>
                      <a:pt x="227" y="203"/>
                    </a:lnTo>
                    <a:lnTo>
                      <a:pt x="226" y="200"/>
                    </a:lnTo>
                    <a:lnTo>
                      <a:pt x="222" y="197"/>
                    </a:lnTo>
                    <a:lnTo>
                      <a:pt x="222" y="190"/>
                    </a:lnTo>
                    <a:lnTo>
                      <a:pt x="220" y="183"/>
                    </a:lnTo>
                    <a:lnTo>
                      <a:pt x="220" y="182"/>
                    </a:lnTo>
                    <a:lnTo>
                      <a:pt x="214" y="176"/>
                    </a:lnTo>
                    <a:lnTo>
                      <a:pt x="210" y="167"/>
                    </a:lnTo>
                    <a:lnTo>
                      <a:pt x="206" y="162"/>
                    </a:lnTo>
                    <a:lnTo>
                      <a:pt x="205" y="157"/>
                    </a:lnTo>
                    <a:lnTo>
                      <a:pt x="204" y="154"/>
                    </a:lnTo>
                    <a:lnTo>
                      <a:pt x="181" y="71"/>
                    </a:lnTo>
                    <a:lnTo>
                      <a:pt x="158" y="0"/>
                    </a:lnTo>
                    <a:lnTo>
                      <a:pt x="89" y="7"/>
                    </a:lnTo>
                    <a:lnTo>
                      <a:pt x="0" y="13"/>
                    </a:lnTo>
                    <a:lnTo>
                      <a:pt x="0" y="16"/>
                    </a:lnTo>
                    <a:lnTo>
                      <a:pt x="2" y="20"/>
                    </a:lnTo>
                    <a:lnTo>
                      <a:pt x="7" y="22"/>
                    </a:lnTo>
                    <a:lnTo>
                      <a:pt x="4" y="252"/>
                    </a:lnTo>
                    <a:lnTo>
                      <a:pt x="19" y="364"/>
                    </a:lnTo>
                    <a:lnTo>
                      <a:pt x="19" y="367"/>
                    </a:lnTo>
                    <a:lnTo>
                      <a:pt x="24" y="367"/>
                    </a:lnTo>
                    <a:lnTo>
                      <a:pt x="32" y="368"/>
                    </a:lnTo>
                    <a:lnTo>
                      <a:pt x="38" y="368"/>
                    </a:lnTo>
                    <a:lnTo>
                      <a:pt x="39" y="351"/>
                    </a:lnTo>
                    <a:lnTo>
                      <a:pt x="39" y="346"/>
                    </a:lnTo>
                    <a:lnTo>
                      <a:pt x="41" y="342"/>
                    </a:lnTo>
                    <a:lnTo>
                      <a:pt x="40" y="339"/>
                    </a:lnTo>
                    <a:lnTo>
                      <a:pt x="44" y="343"/>
                    </a:lnTo>
                    <a:lnTo>
                      <a:pt x="46" y="343"/>
                    </a:lnTo>
                    <a:lnTo>
                      <a:pt x="49" y="348"/>
                    </a:lnTo>
                    <a:lnTo>
                      <a:pt x="50" y="353"/>
                    </a:lnTo>
                    <a:lnTo>
                      <a:pt x="48" y="357"/>
                    </a:lnTo>
                    <a:lnTo>
                      <a:pt x="50" y="362"/>
                    </a:lnTo>
                    <a:lnTo>
                      <a:pt x="55" y="364"/>
                    </a:lnTo>
                    <a:lnTo>
                      <a:pt x="56" y="364"/>
                    </a:lnTo>
                    <a:lnTo>
                      <a:pt x="60" y="369"/>
                    </a:lnTo>
                    <a:lnTo>
                      <a:pt x="59" y="375"/>
                    </a:lnTo>
                    <a:lnTo>
                      <a:pt x="54" y="376"/>
                    </a:lnTo>
                    <a:lnTo>
                      <a:pt x="49" y="376"/>
                    </a:lnTo>
                    <a:lnTo>
                      <a:pt x="46" y="377"/>
                    </a:lnTo>
                    <a:lnTo>
                      <a:pt x="65" y="375"/>
                    </a:lnTo>
                    <a:lnTo>
                      <a:pt x="70" y="372"/>
                    </a:lnTo>
                    <a:lnTo>
                      <a:pt x="71" y="368"/>
                    </a:lnTo>
                    <a:lnTo>
                      <a:pt x="70" y="367"/>
                    </a:lnTo>
                    <a:lnTo>
                      <a:pt x="75" y="367"/>
                    </a:lnTo>
                    <a:lnTo>
                      <a:pt x="80" y="363"/>
                    </a:lnTo>
                    <a:lnTo>
                      <a:pt x="82" y="354"/>
                    </a:lnTo>
                    <a:lnTo>
                      <a:pt x="80" y="352"/>
                    </a:lnTo>
                    <a:lnTo>
                      <a:pt x="80" y="349"/>
                    </a:lnTo>
                    <a:lnTo>
                      <a:pt x="83" y="343"/>
                    </a:lnTo>
                    <a:lnTo>
                      <a:pt x="78" y="338"/>
                    </a:lnTo>
                    <a:lnTo>
                      <a:pt x="73" y="336"/>
                    </a:lnTo>
                    <a:lnTo>
                      <a:pt x="65" y="325"/>
                    </a:lnTo>
                    <a:lnTo>
                      <a:pt x="66" y="319"/>
                    </a:lnTo>
                    <a:lnTo>
                      <a:pt x="71" y="315"/>
                    </a:lnTo>
                    <a:lnTo>
                      <a:pt x="132" y="309"/>
                    </a:lnTo>
                    <a:lnTo>
                      <a:pt x="234" y="298"/>
                    </a:lnTo>
                    <a:lnTo>
                      <a:pt x="234" y="295"/>
                    </a:lnTo>
                    <a:lnTo>
                      <a:pt x="230" y="288"/>
                    </a:lnTo>
                    <a:close/>
                    <a:moveTo>
                      <a:pt x="39" y="376"/>
                    </a:moveTo>
                    <a:lnTo>
                      <a:pt x="39" y="375"/>
                    </a:lnTo>
                    <a:lnTo>
                      <a:pt x="36" y="376"/>
                    </a:lnTo>
                    <a:lnTo>
                      <a:pt x="39" y="376"/>
                    </a:lnTo>
                    <a:close/>
                    <a:moveTo>
                      <a:pt x="34" y="377"/>
                    </a:moveTo>
                    <a:lnTo>
                      <a:pt x="36" y="376"/>
                    </a:lnTo>
                    <a:lnTo>
                      <a:pt x="29" y="378"/>
                    </a:lnTo>
                    <a:lnTo>
                      <a:pt x="34" y="377"/>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99" name="Freeform 47"/>
              <p:cNvSpPr>
                <a:spLocks/>
              </p:cNvSpPr>
              <p:nvPr/>
            </p:nvSpPr>
            <p:spPr bwMode="auto">
              <a:xfrm>
                <a:off x="3700" y="1695"/>
                <a:ext cx="351" cy="401"/>
              </a:xfrm>
              <a:custGeom>
                <a:avLst/>
                <a:gdLst/>
                <a:ahLst/>
                <a:cxnLst>
                  <a:cxn ang="0">
                    <a:pos x="52" y="49"/>
                  </a:cxn>
                  <a:cxn ang="0">
                    <a:pos x="76" y="47"/>
                  </a:cxn>
                  <a:cxn ang="0">
                    <a:pos x="91" y="50"/>
                  </a:cxn>
                  <a:cxn ang="0">
                    <a:pos x="103" y="55"/>
                  </a:cxn>
                  <a:cxn ang="0">
                    <a:pos x="112" y="52"/>
                  </a:cxn>
                  <a:cxn ang="0">
                    <a:pos x="110" y="58"/>
                  </a:cxn>
                  <a:cxn ang="0">
                    <a:pos x="110" y="63"/>
                  </a:cxn>
                  <a:cxn ang="0">
                    <a:pos x="123" y="59"/>
                  </a:cxn>
                  <a:cxn ang="0">
                    <a:pos x="135" y="63"/>
                  </a:cxn>
                  <a:cxn ang="0">
                    <a:pos x="144" y="57"/>
                  </a:cxn>
                  <a:cxn ang="0">
                    <a:pos x="159" y="49"/>
                  </a:cxn>
                  <a:cxn ang="0">
                    <a:pos x="174" y="49"/>
                  </a:cxn>
                  <a:cxn ang="0">
                    <a:pos x="188" y="33"/>
                  </a:cxn>
                  <a:cxn ang="0">
                    <a:pos x="196" y="24"/>
                  </a:cxn>
                  <a:cxn ang="0">
                    <a:pos x="235" y="0"/>
                  </a:cxn>
                  <a:cxn ang="0">
                    <a:pos x="253" y="102"/>
                  </a:cxn>
                  <a:cxn ang="0">
                    <a:pos x="247" y="104"/>
                  </a:cxn>
                  <a:cxn ang="0">
                    <a:pos x="249" y="113"/>
                  </a:cxn>
                  <a:cxn ang="0">
                    <a:pos x="251" y="132"/>
                  </a:cxn>
                  <a:cxn ang="0">
                    <a:pos x="249" y="152"/>
                  </a:cxn>
                  <a:cxn ang="0">
                    <a:pos x="247" y="158"/>
                  </a:cxn>
                  <a:cxn ang="0">
                    <a:pos x="247" y="169"/>
                  </a:cxn>
                  <a:cxn ang="0">
                    <a:pos x="244" y="182"/>
                  </a:cxn>
                  <a:cxn ang="0">
                    <a:pos x="233" y="199"/>
                  </a:cxn>
                  <a:cxn ang="0">
                    <a:pos x="215" y="204"/>
                  </a:cxn>
                  <a:cxn ang="0">
                    <a:pos x="210" y="214"/>
                  </a:cxn>
                  <a:cxn ang="0">
                    <a:pos x="201" y="223"/>
                  </a:cxn>
                  <a:cxn ang="0">
                    <a:pos x="199" y="233"/>
                  </a:cxn>
                  <a:cxn ang="0">
                    <a:pos x="199" y="243"/>
                  </a:cxn>
                  <a:cxn ang="0">
                    <a:pos x="193" y="240"/>
                  </a:cxn>
                  <a:cxn ang="0">
                    <a:pos x="184" y="243"/>
                  </a:cxn>
                  <a:cxn ang="0">
                    <a:pos x="183" y="253"/>
                  </a:cxn>
                  <a:cxn ang="0">
                    <a:pos x="180" y="260"/>
                  </a:cxn>
                  <a:cxn ang="0">
                    <a:pos x="183" y="272"/>
                  </a:cxn>
                  <a:cxn ang="0">
                    <a:pos x="178" y="281"/>
                  </a:cxn>
                  <a:cxn ang="0">
                    <a:pos x="166" y="288"/>
                  </a:cxn>
                  <a:cxn ang="0">
                    <a:pos x="161" y="289"/>
                  </a:cxn>
                  <a:cxn ang="0">
                    <a:pos x="152" y="281"/>
                  </a:cxn>
                  <a:cxn ang="0">
                    <a:pos x="144" y="275"/>
                  </a:cxn>
                  <a:cxn ang="0">
                    <a:pos x="135" y="269"/>
                  </a:cxn>
                  <a:cxn ang="0">
                    <a:pos x="126" y="279"/>
                  </a:cxn>
                  <a:cxn ang="0">
                    <a:pos x="117" y="282"/>
                  </a:cxn>
                  <a:cxn ang="0">
                    <a:pos x="106" y="275"/>
                  </a:cxn>
                  <a:cxn ang="0">
                    <a:pos x="98" y="282"/>
                  </a:cxn>
                  <a:cxn ang="0">
                    <a:pos x="83" y="274"/>
                  </a:cxn>
                  <a:cxn ang="0">
                    <a:pos x="71" y="274"/>
                  </a:cxn>
                  <a:cxn ang="0">
                    <a:pos x="58" y="263"/>
                  </a:cxn>
                  <a:cxn ang="0">
                    <a:pos x="43" y="253"/>
                  </a:cxn>
                  <a:cxn ang="0">
                    <a:pos x="30" y="252"/>
                  </a:cxn>
                  <a:cxn ang="0">
                    <a:pos x="9" y="128"/>
                  </a:cxn>
                </a:cxnLst>
                <a:rect l="0" t="0" r="r" b="b"/>
                <a:pathLst>
                  <a:path w="253" h="289">
                    <a:moveTo>
                      <a:pt x="0" y="58"/>
                    </a:moveTo>
                    <a:lnTo>
                      <a:pt x="52" y="49"/>
                    </a:lnTo>
                    <a:lnTo>
                      <a:pt x="74" y="44"/>
                    </a:lnTo>
                    <a:lnTo>
                      <a:pt x="76" y="47"/>
                    </a:lnTo>
                    <a:lnTo>
                      <a:pt x="87" y="48"/>
                    </a:lnTo>
                    <a:lnTo>
                      <a:pt x="91" y="50"/>
                    </a:lnTo>
                    <a:lnTo>
                      <a:pt x="98" y="52"/>
                    </a:lnTo>
                    <a:lnTo>
                      <a:pt x="103" y="55"/>
                    </a:lnTo>
                    <a:lnTo>
                      <a:pt x="108" y="57"/>
                    </a:lnTo>
                    <a:lnTo>
                      <a:pt x="112" y="52"/>
                    </a:lnTo>
                    <a:lnTo>
                      <a:pt x="117" y="57"/>
                    </a:lnTo>
                    <a:lnTo>
                      <a:pt x="110" y="58"/>
                    </a:lnTo>
                    <a:lnTo>
                      <a:pt x="105" y="63"/>
                    </a:lnTo>
                    <a:lnTo>
                      <a:pt x="110" y="63"/>
                    </a:lnTo>
                    <a:lnTo>
                      <a:pt x="115" y="59"/>
                    </a:lnTo>
                    <a:lnTo>
                      <a:pt x="123" y="59"/>
                    </a:lnTo>
                    <a:lnTo>
                      <a:pt x="130" y="62"/>
                    </a:lnTo>
                    <a:lnTo>
                      <a:pt x="135" y="63"/>
                    </a:lnTo>
                    <a:lnTo>
                      <a:pt x="139" y="59"/>
                    </a:lnTo>
                    <a:lnTo>
                      <a:pt x="144" y="57"/>
                    </a:lnTo>
                    <a:lnTo>
                      <a:pt x="149" y="54"/>
                    </a:lnTo>
                    <a:lnTo>
                      <a:pt x="159" y="49"/>
                    </a:lnTo>
                    <a:lnTo>
                      <a:pt x="164" y="50"/>
                    </a:lnTo>
                    <a:lnTo>
                      <a:pt x="174" y="49"/>
                    </a:lnTo>
                    <a:lnTo>
                      <a:pt x="183" y="40"/>
                    </a:lnTo>
                    <a:lnTo>
                      <a:pt x="188" y="33"/>
                    </a:lnTo>
                    <a:lnTo>
                      <a:pt x="193" y="28"/>
                    </a:lnTo>
                    <a:lnTo>
                      <a:pt x="196" y="24"/>
                    </a:lnTo>
                    <a:lnTo>
                      <a:pt x="207" y="18"/>
                    </a:lnTo>
                    <a:lnTo>
                      <a:pt x="235" y="0"/>
                    </a:lnTo>
                    <a:lnTo>
                      <a:pt x="235" y="4"/>
                    </a:lnTo>
                    <a:lnTo>
                      <a:pt x="253" y="102"/>
                    </a:lnTo>
                    <a:lnTo>
                      <a:pt x="249" y="104"/>
                    </a:lnTo>
                    <a:lnTo>
                      <a:pt x="247" y="104"/>
                    </a:lnTo>
                    <a:lnTo>
                      <a:pt x="246" y="108"/>
                    </a:lnTo>
                    <a:lnTo>
                      <a:pt x="249" y="113"/>
                    </a:lnTo>
                    <a:lnTo>
                      <a:pt x="252" y="127"/>
                    </a:lnTo>
                    <a:lnTo>
                      <a:pt x="251" y="132"/>
                    </a:lnTo>
                    <a:lnTo>
                      <a:pt x="248" y="147"/>
                    </a:lnTo>
                    <a:lnTo>
                      <a:pt x="249" y="152"/>
                    </a:lnTo>
                    <a:lnTo>
                      <a:pt x="248" y="158"/>
                    </a:lnTo>
                    <a:lnTo>
                      <a:pt x="247" y="158"/>
                    </a:lnTo>
                    <a:lnTo>
                      <a:pt x="247" y="164"/>
                    </a:lnTo>
                    <a:lnTo>
                      <a:pt x="247" y="169"/>
                    </a:lnTo>
                    <a:lnTo>
                      <a:pt x="247" y="174"/>
                    </a:lnTo>
                    <a:lnTo>
                      <a:pt x="244" y="182"/>
                    </a:lnTo>
                    <a:lnTo>
                      <a:pt x="239" y="189"/>
                    </a:lnTo>
                    <a:lnTo>
                      <a:pt x="233" y="199"/>
                    </a:lnTo>
                    <a:lnTo>
                      <a:pt x="223" y="206"/>
                    </a:lnTo>
                    <a:lnTo>
                      <a:pt x="215" y="204"/>
                    </a:lnTo>
                    <a:lnTo>
                      <a:pt x="210" y="210"/>
                    </a:lnTo>
                    <a:lnTo>
                      <a:pt x="210" y="214"/>
                    </a:lnTo>
                    <a:lnTo>
                      <a:pt x="204" y="218"/>
                    </a:lnTo>
                    <a:lnTo>
                      <a:pt x="201" y="223"/>
                    </a:lnTo>
                    <a:lnTo>
                      <a:pt x="201" y="228"/>
                    </a:lnTo>
                    <a:lnTo>
                      <a:pt x="199" y="233"/>
                    </a:lnTo>
                    <a:lnTo>
                      <a:pt x="203" y="238"/>
                    </a:lnTo>
                    <a:lnTo>
                      <a:pt x="199" y="243"/>
                    </a:lnTo>
                    <a:lnTo>
                      <a:pt x="198" y="248"/>
                    </a:lnTo>
                    <a:lnTo>
                      <a:pt x="193" y="240"/>
                    </a:lnTo>
                    <a:lnTo>
                      <a:pt x="188" y="238"/>
                    </a:lnTo>
                    <a:lnTo>
                      <a:pt x="184" y="243"/>
                    </a:lnTo>
                    <a:lnTo>
                      <a:pt x="183" y="248"/>
                    </a:lnTo>
                    <a:lnTo>
                      <a:pt x="183" y="253"/>
                    </a:lnTo>
                    <a:lnTo>
                      <a:pt x="181" y="255"/>
                    </a:lnTo>
                    <a:lnTo>
                      <a:pt x="180" y="260"/>
                    </a:lnTo>
                    <a:lnTo>
                      <a:pt x="181" y="263"/>
                    </a:lnTo>
                    <a:lnTo>
                      <a:pt x="183" y="272"/>
                    </a:lnTo>
                    <a:lnTo>
                      <a:pt x="178" y="275"/>
                    </a:lnTo>
                    <a:lnTo>
                      <a:pt x="178" y="281"/>
                    </a:lnTo>
                    <a:lnTo>
                      <a:pt x="174" y="286"/>
                    </a:lnTo>
                    <a:lnTo>
                      <a:pt x="166" y="288"/>
                    </a:lnTo>
                    <a:lnTo>
                      <a:pt x="161" y="289"/>
                    </a:lnTo>
                    <a:lnTo>
                      <a:pt x="161" y="289"/>
                    </a:lnTo>
                    <a:lnTo>
                      <a:pt x="157" y="284"/>
                    </a:lnTo>
                    <a:lnTo>
                      <a:pt x="152" y="281"/>
                    </a:lnTo>
                    <a:lnTo>
                      <a:pt x="149" y="279"/>
                    </a:lnTo>
                    <a:lnTo>
                      <a:pt x="144" y="275"/>
                    </a:lnTo>
                    <a:lnTo>
                      <a:pt x="140" y="267"/>
                    </a:lnTo>
                    <a:lnTo>
                      <a:pt x="135" y="269"/>
                    </a:lnTo>
                    <a:lnTo>
                      <a:pt x="129" y="274"/>
                    </a:lnTo>
                    <a:lnTo>
                      <a:pt x="126" y="279"/>
                    </a:lnTo>
                    <a:lnTo>
                      <a:pt x="121" y="279"/>
                    </a:lnTo>
                    <a:lnTo>
                      <a:pt x="117" y="282"/>
                    </a:lnTo>
                    <a:lnTo>
                      <a:pt x="112" y="277"/>
                    </a:lnTo>
                    <a:lnTo>
                      <a:pt x="106" y="275"/>
                    </a:lnTo>
                    <a:lnTo>
                      <a:pt x="101" y="277"/>
                    </a:lnTo>
                    <a:lnTo>
                      <a:pt x="98" y="282"/>
                    </a:lnTo>
                    <a:lnTo>
                      <a:pt x="93" y="282"/>
                    </a:lnTo>
                    <a:lnTo>
                      <a:pt x="83" y="274"/>
                    </a:lnTo>
                    <a:lnTo>
                      <a:pt x="81" y="273"/>
                    </a:lnTo>
                    <a:lnTo>
                      <a:pt x="71" y="274"/>
                    </a:lnTo>
                    <a:lnTo>
                      <a:pt x="66" y="273"/>
                    </a:lnTo>
                    <a:lnTo>
                      <a:pt x="58" y="263"/>
                    </a:lnTo>
                    <a:lnTo>
                      <a:pt x="56" y="258"/>
                    </a:lnTo>
                    <a:lnTo>
                      <a:pt x="43" y="253"/>
                    </a:lnTo>
                    <a:lnTo>
                      <a:pt x="35" y="255"/>
                    </a:lnTo>
                    <a:lnTo>
                      <a:pt x="30" y="252"/>
                    </a:lnTo>
                    <a:lnTo>
                      <a:pt x="24" y="255"/>
                    </a:lnTo>
                    <a:lnTo>
                      <a:pt x="9" y="128"/>
                    </a:lnTo>
                    <a:lnTo>
                      <a:pt x="0" y="58"/>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00" name="Freeform 48"/>
              <p:cNvSpPr>
                <a:spLocks/>
              </p:cNvSpPr>
              <p:nvPr/>
            </p:nvSpPr>
            <p:spPr bwMode="auto">
              <a:xfrm>
                <a:off x="3700" y="1695"/>
                <a:ext cx="351" cy="401"/>
              </a:xfrm>
              <a:custGeom>
                <a:avLst/>
                <a:gdLst/>
                <a:ahLst/>
                <a:cxnLst>
                  <a:cxn ang="0">
                    <a:pos x="52" y="49"/>
                  </a:cxn>
                  <a:cxn ang="0">
                    <a:pos x="76" y="47"/>
                  </a:cxn>
                  <a:cxn ang="0">
                    <a:pos x="91" y="50"/>
                  </a:cxn>
                  <a:cxn ang="0">
                    <a:pos x="103" y="55"/>
                  </a:cxn>
                  <a:cxn ang="0">
                    <a:pos x="112" y="52"/>
                  </a:cxn>
                  <a:cxn ang="0">
                    <a:pos x="110" y="58"/>
                  </a:cxn>
                  <a:cxn ang="0">
                    <a:pos x="110" y="63"/>
                  </a:cxn>
                  <a:cxn ang="0">
                    <a:pos x="123" y="59"/>
                  </a:cxn>
                  <a:cxn ang="0">
                    <a:pos x="135" y="63"/>
                  </a:cxn>
                  <a:cxn ang="0">
                    <a:pos x="144" y="57"/>
                  </a:cxn>
                  <a:cxn ang="0">
                    <a:pos x="159" y="49"/>
                  </a:cxn>
                  <a:cxn ang="0">
                    <a:pos x="174" y="49"/>
                  </a:cxn>
                  <a:cxn ang="0">
                    <a:pos x="188" y="33"/>
                  </a:cxn>
                  <a:cxn ang="0">
                    <a:pos x="196" y="24"/>
                  </a:cxn>
                  <a:cxn ang="0">
                    <a:pos x="235" y="0"/>
                  </a:cxn>
                  <a:cxn ang="0">
                    <a:pos x="253" y="102"/>
                  </a:cxn>
                  <a:cxn ang="0">
                    <a:pos x="247" y="104"/>
                  </a:cxn>
                  <a:cxn ang="0">
                    <a:pos x="249" y="113"/>
                  </a:cxn>
                  <a:cxn ang="0">
                    <a:pos x="251" y="132"/>
                  </a:cxn>
                  <a:cxn ang="0">
                    <a:pos x="249" y="152"/>
                  </a:cxn>
                  <a:cxn ang="0">
                    <a:pos x="247" y="158"/>
                  </a:cxn>
                  <a:cxn ang="0">
                    <a:pos x="247" y="169"/>
                  </a:cxn>
                  <a:cxn ang="0">
                    <a:pos x="244" y="182"/>
                  </a:cxn>
                  <a:cxn ang="0">
                    <a:pos x="233" y="199"/>
                  </a:cxn>
                  <a:cxn ang="0">
                    <a:pos x="215" y="204"/>
                  </a:cxn>
                  <a:cxn ang="0">
                    <a:pos x="210" y="214"/>
                  </a:cxn>
                  <a:cxn ang="0">
                    <a:pos x="201" y="223"/>
                  </a:cxn>
                  <a:cxn ang="0">
                    <a:pos x="199" y="233"/>
                  </a:cxn>
                  <a:cxn ang="0">
                    <a:pos x="199" y="243"/>
                  </a:cxn>
                  <a:cxn ang="0">
                    <a:pos x="193" y="240"/>
                  </a:cxn>
                  <a:cxn ang="0">
                    <a:pos x="184" y="243"/>
                  </a:cxn>
                  <a:cxn ang="0">
                    <a:pos x="183" y="253"/>
                  </a:cxn>
                  <a:cxn ang="0">
                    <a:pos x="180" y="260"/>
                  </a:cxn>
                  <a:cxn ang="0">
                    <a:pos x="183" y="272"/>
                  </a:cxn>
                  <a:cxn ang="0">
                    <a:pos x="178" y="281"/>
                  </a:cxn>
                  <a:cxn ang="0">
                    <a:pos x="166" y="288"/>
                  </a:cxn>
                  <a:cxn ang="0">
                    <a:pos x="161" y="289"/>
                  </a:cxn>
                  <a:cxn ang="0">
                    <a:pos x="152" y="281"/>
                  </a:cxn>
                  <a:cxn ang="0">
                    <a:pos x="144" y="275"/>
                  </a:cxn>
                  <a:cxn ang="0">
                    <a:pos x="135" y="269"/>
                  </a:cxn>
                  <a:cxn ang="0">
                    <a:pos x="126" y="279"/>
                  </a:cxn>
                  <a:cxn ang="0">
                    <a:pos x="117" y="282"/>
                  </a:cxn>
                  <a:cxn ang="0">
                    <a:pos x="106" y="275"/>
                  </a:cxn>
                  <a:cxn ang="0">
                    <a:pos x="98" y="282"/>
                  </a:cxn>
                  <a:cxn ang="0">
                    <a:pos x="83" y="274"/>
                  </a:cxn>
                  <a:cxn ang="0">
                    <a:pos x="71" y="274"/>
                  </a:cxn>
                  <a:cxn ang="0">
                    <a:pos x="58" y="263"/>
                  </a:cxn>
                  <a:cxn ang="0">
                    <a:pos x="43" y="253"/>
                  </a:cxn>
                  <a:cxn ang="0">
                    <a:pos x="30" y="252"/>
                  </a:cxn>
                  <a:cxn ang="0">
                    <a:pos x="9" y="128"/>
                  </a:cxn>
                </a:cxnLst>
                <a:rect l="0" t="0" r="r" b="b"/>
                <a:pathLst>
                  <a:path w="253" h="289">
                    <a:moveTo>
                      <a:pt x="0" y="58"/>
                    </a:moveTo>
                    <a:lnTo>
                      <a:pt x="52" y="49"/>
                    </a:lnTo>
                    <a:lnTo>
                      <a:pt x="74" y="44"/>
                    </a:lnTo>
                    <a:lnTo>
                      <a:pt x="76" y="47"/>
                    </a:lnTo>
                    <a:lnTo>
                      <a:pt x="87" y="48"/>
                    </a:lnTo>
                    <a:lnTo>
                      <a:pt x="91" y="50"/>
                    </a:lnTo>
                    <a:lnTo>
                      <a:pt x="98" y="52"/>
                    </a:lnTo>
                    <a:lnTo>
                      <a:pt x="103" y="55"/>
                    </a:lnTo>
                    <a:lnTo>
                      <a:pt x="108" y="57"/>
                    </a:lnTo>
                    <a:lnTo>
                      <a:pt x="112" y="52"/>
                    </a:lnTo>
                    <a:lnTo>
                      <a:pt x="117" y="57"/>
                    </a:lnTo>
                    <a:lnTo>
                      <a:pt x="110" y="58"/>
                    </a:lnTo>
                    <a:lnTo>
                      <a:pt x="105" y="63"/>
                    </a:lnTo>
                    <a:lnTo>
                      <a:pt x="110" y="63"/>
                    </a:lnTo>
                    <a:lnTo>
                      <a:pt x="115" y="59"/>
                    </a:lnTo>
                    <a:lnTo>
                      <a:pt x="123" y="59"/>
                    </a:lnTo>
                    <a:lnTo>
                      <a:pt x="130" y="62"/>
                    </a:lnTo>
                    <a:lnTo>
                      <a:pt x="135" y="63"/>
                    </a:lnTo>
                    <a:lnTo>
                      <a:pt x="139" y="59"/>
                    </a:lnTo>
                    <a:lnTo>
                      <a:pt x="144" y="57"/>
                    </a:lnTo>
                    <a:lnTo>
                      <a:pt x="149" y="54"/>
                    </a:lnTo>
                    <a:lnTo>
                      <a:pt x="159" y="49"/>
                    </a:lnTo>
                    <a:lnTo>
                      <a:pt x="164" y="50"/>
                    </a:lnTo>
                    <a:lnTo>
                      <a:pt x="174" y="49"/>
                    </a:lnTo>
                    <a:lnTo>
                      <a:pt x="183" y="40"/>
                    </a:lnTo>
                    <a:lnTo>
                      <a:pt x="188" y="33"/>
                    </a:lnTo>
                    <a:lnTo>
                      <a:pt x="193" y="28"/>
                    </a:lnTo>
                    <a:lnTo>
                      <a:pt x="196" y="24"/>
                    </a:lnTo>
                    <a:lnTo>
                      <a:pt x="207" y="18"/>
                    </a:lnTo>
                    <a:lnTo>
                      <a:pt x="235" y="0"/>
                    </a:lnTo>
                    <a:lnTo>
                      <a:pt x="235" y="4"/>
                    </a:lnTo>
                    <a:lnTo>
                      <a:pt x="253" y="102"/>
                    </a:lnTo>
                    <a:lnTo>
                      <a:pt x="249" y="104"/>
                    </a:lnTo>
                    <a:lnTo>
                      <a:pt x="247" y="104"/>
                    </a:lnTo>
                    <a:lnTo>
                      <a:pt x="246" y="108"/>
                    </a:lnTo>
                    <a:lnTo>
                      <a:pt x="249" y="113"/>
                    </a:lnTo>
                    <a:lnTo>
                      <a:pt x="252" y="127"/>
                    </a:lnTo>
                    <a:lnTo>
                      <a:pt x="251" y="132"/>
                    </a:lnTo>
                    <a:lnTo>
                      <a:pt x="248" y="147"/>
                    </a:lnTo>
                    <a:lnTo>
                      <a:pt x="249" y="152"/>
                    </a:lnTo>
                    <a:lnTo>
                      <a:pt x="248" y="158"/>
                    </a:lnTo>
                    <a:lnTo>
                      <a:pt x="247" y="158"/>
                    </a:lnTo>
                    <a:lnTo>
                      <a:pt x="247" y="164"/>
                    </a:lnTo>
                    <a:lnTo>
                      <a:pt x="247" y="169"/>
                    </a:lnTo>
                    <a:lnTo>
                      <a:pt x="247" y="174"/>
                    </a:lnTo>
                    <a:lnTo>
                      <a:pt x="244" y="182"/>
                    </a:lnTo>
                    <a:lnTo>
                      <a:pt x="239" y="189"/>
                    </a:lnTo>
                    <a:lnTo>
                      <a:pt x="233" y="199"/>
                    </a:lnTo>
                    <a:lnTo>
                      <a:pt x="223" y="206"/>
                    </a:lnTo>
                    <a:lnTo>
                      <a:pt x="215" y="204"/>
                    </a:lnTo>
                    <a:lnTo>
                      <a:pt x="210" y="210"/>
                    </a:lnTo>
                    <a:lnTo>
                      <a:pt x="210" y="214"/>
                    </a:lnTo>
                    <a:lnTo>
                      <a:pt x="204" y="218"/>
                    </a:lnTo>
                    <a:lnTo>
                      <a:pt x="201" y="223"/>
                    </a:lnTo>
                    <a:lnTo>
                      <a:pt x="201" y="228"/>
                    </a:lnTo>
                    <a:lnTo>
                      <a:pt x="199" y="233"/>
                    </a:lnTo>
                    <a:lnTo>
                      <a:pt x="203" y="238"/>
                    </a:lnTo>
                    <a:lnTo>
                      <a:pt x="199" y="243"/>
                    </a:lnTo>
                    <a:lnTo>
                      <a:pt x="198" y="248"/>
                    </a:lnTo>
                    <a:lnTo>
                      <a:pt x="193" y="240"/>
                    </a:lnTo>
                    <a:lnTo>
                      <a:pt x="188" y="238"/>
                    </a:lnTo>
                    <a:lnTo>
                      <a:pt x="184" y="243"/>
                    </a:lnTo>
                    <a:lnTo>
                      <a:pt x="183" y="248"/>
                    </a:lnTo>
                    <a:lnTo>
                      <a:pt x="183" y="253"/>
                    </a:lnTo>
                    <a:lnTo>
                      <a:pt x="181" y="255"/>
                    </a:lnTo>
                    <a:lnTo>
                      <a:pt x="180" y="260"/>
                    </a:lnTo>
                    <a:lnTo>
                      <a:pt x="181" y="263"/>
                    </a:lnTo>
                    <a:lnTo>
                      <a:pt x="183" y="272"/>
                    </a:lnTo>
                    <a:lnTo>
                      <a:pt x="178" y="275"/>
                    </a:lnTo>
                    <a:lnTo>
                      <a:pt x="178" y="281"/>
                    </a:lnTo>
                    <a:lnTo>
                      <a:pt x="174" y="286"/>
                    </a:lnTo>
                    <a:lnTo>
                      <a:pt x="166" y="288"/>
                    </a:lnTo>
                    <a:lnTo>
                      <a:pt x="161" y="289"/>
                    </a:lnTo>
                    <a:lnTo>
                      <a:pt x="161" y="289"/>
                    </a:lnTo>
                    <a:lnTo>
                      <a:pt x="157" y="284"/>
                    </a:lnTo>
                    <a:lnTo>
                      <a:pt x="152" y="281"/>
                    </a:lnTo>
                    <a:lnTo>
                      <a:pt x="149" y="279"/>
                    </a:lnTo>
                    <a:lnTo>
                      <a:pt x="144" y="275"/>
                    </a:lnTo>
                    <a:lnTo>
                      <a:pt x="140" y="267"/>
                    </a:lnTo>
                    <a:lnTo>
                      <a:pt x="135" y="269"/>
                    </a:lnTo>
                    <a:lnTo>
                      <a:pt x="129" y="274"/>
                    </a:lnTo>
                    <a:lnTo>
                      <a:pt x="126" y="279"/>
                    </a:lnTo>
                    <a:lnTo>
                      <a:pt x="121" y="279"/>
                    </a:lnTo>
                    <a:lnTo>
                      <a:pt x="117" y="282"/>
                    </a:lnTo>
                    <a:lnTo>
                      <a:pt x="112" y="277"/>
                    </a:lnTo>
                    <a:lnTo>
                      <a:pt x="106" y="275"/>
                    </a:lnTo>
                    <a:lnTo>
                      <a:pt x="101" y="277"/>
                    </a:lnTo>
                    <a:lnTo>
                      <a:pt x="98" y="282"/>
                    </a:lnTo>
                    <a:lnTo>
                      <a:pt x="93" y="282"/>
                    </a:lnTo>
                    <a:lnTo>
                      <a:pt x="83" y="274"/>
                    </a:lnTo>
                    <a:lnTo>
                      <a:pt x="81" y="273"/>
                    </a:lnTo>
                    <a:lnTo>
                      <a:pt x="71" y="274"/>
                    </a:lnTo>
                    <a:lnTo>
                      <a:pt x="66" y="273"/>
                    </a:lnTo>
                    <a:lnTo>
                      <a:pt x="58" y="263"/>
                    </a:lnTo>
                    <a:lnTo>
                      <a:pt x="56" y="258"/>
                    </a:lnTo>
                    <a:lnTo>
                      <a:pt x="43" y="253"/>
                    </a:lnTo>
                    <a:lnTo>
                      <a:pt x="35" y="255"/>
                    </a:lnTo>
                    <a:lnTo>
                      <a:pt x="30" y="252"/>
                    </a:lnTo>
                    <a:lnTo>
                      <a:pt x="24" y="255"/>
                    </a:lnTo>
                    <a:lnTo>
                      <a:pt x="9" y="128"/>
                    </a:lnTo>
                    <a:lnTo>
                      <a:pt x="0" y="58"/>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01" name="Freeform 49"/>
              <p:cNvSpPr>
                <a:spLocks/>
              </p:cNvSpPr>
              <p:nvPr/>
            </p:nvSpPr>
            <p:spPr bwMode="auto">
              <a:xfrm>
                <a:off x="3721" y="2459"/>
                <a:ext cx="457" cy="472"/>
              </a:xfrm>
              <a:custGeom>
                <a:avLst/>
                <a:gdLst/>
                <a:ahLst/>
                <a:cxnLst>
                  <a:cxn ang="0">
                    <a:pos x="80" y="12"/>
                  </a:cxn>
                  <a:cxn ang="0">
                    <a:pos x="144" y="18"/>
                  </a:cxn>
                  <a:cxn ang="0">
                    <a:pos x="150" y="30"/>
                  </a:cxn>
                  <a:cxn ang="0">
                    <a:pos x="171" y="38"/>
                  </a:cxn>
                  <a:cxn ang="0">
                    <a:pos x="184" y="52"/>
                  </a:cxn>
                  <a:cxn ang="0">
                    <a:pos x="208" y="79"/>
                  </a:cxn>
                  <a:cxn ang="0">
                    <a:pos x="225" y="95"/>
                  </a:cxn>
                  <a:cxn ang="0">
                    <a:pos x="241" y="103"/>
                  </a:cxn>
                  <a:cxn ang="0">
                    <a:pos x="246" y="115"/>
                  </a:cxn>
                  <a:cxn ang="0">
                    <a:pos x="257" y="124"/>
                  </a:cxn>
                  <a:cxn ang="0">
                    <a:pos x="267" y="131"/>
                  </a:cxn>
                  <a:cxn ang="0">
                    <a:pos x="283" y="149"/>
                  </a:cxn>
                  <a:cxn ang="0">
                    <a:pos x="287" y="164"/>
                  </a:cxn>
                  <a:cxn ang="0">
                    <a:pos x="302" y="175"/>
                  </a:cxn>
                  <a:cxn ang="0">
                    <a:pos x="308" y="190"/>
                  </a:cxn>
                  <a:cxn ang="0">
                    <a:pos x="322" y="202"/>
                  </a:cxn>
                  <a:cxn ang="0">
                    <a:pos x="330" y="204"/>
                  </a:cxn>
                  <a:cxn ang="0">
                    <a:pos x="324" y="217"/>
                  </a:cxn>
                  <a:cxn ang="0">
                    <a:pos x="315" y="219"/>
                  </a:cxn>
                  <a:cxn ang="0">
                    <a:pos x="310" y="229"/>
                  </a:cxn>
                  <a:cxn ang="0">
                    <a:pos x="316" y="234"/>
                  </a:cxn>
                  <a:cxn ang="0">
                    <a:pos x="312" y="242"/>
                  </a:cxn>
                  <a:cxn ang="0">
                    <a:pos x="314" y="247"/>
                  </a:cxn>
                  <a:cxn ang="0">
                    <a:pos x="308" y="261"/>
                  </a:cxn>
                  <a:cxn ang="0">
                    <a:pos x="297" y="259"/>
                  </a:cxn>
                  <a:cxn ang="0">
                    <a:pos x="312" y="263"/>
                  </a:cxn>
                  <a:cxn ang="0">
                    <a:pos x="301" y="273"/>
                  </a:cxn>
                  <a:cxn ang="0">
                    <a:pos x="303" y="283"/>
                  </a:cxn>
                  <a:cxn ang="0">
                    <a:pos x="301" y="290"/>
                  </a:cxn>
                  <a:cxn ang="0">
                    <a:pos x="301" y="298"/>
                  </a:cxn>
                  <a:cxn ang="0">
                    <a:pos x="301" y="310"/>
                  </a:cxn>
                  <a:cxn ang="0">
                    <a:pos x="282" y="306"/>
                  </a:cxn>
                  <a:cxn ang="0">
                    <a:pos x="271" y="308"/>
                  </a:cxn>
                  <a:cxn ang="0">
                    <a:pos x="272" y="322"/>
                  </a:cxn>
                  <a:cxn ang="0">
                    <a:pos x="268" y="341"/>
                  </a:cxn>
                  <a:cxn ang="0">
                    <a:pos x="254" y="327"/>
                  </a:cxn>
                  <a:cxn ang="0">
                    <a:pos x="82" y="330"/>
                  </a:cxn>
                  <a:cxn ang="0">
                    <a:pos x="72" y="310"/>
                  </a:cxn>
                  <a:cxn ang="0">
                    <a:pos x="68" y="290"/>
                  </a:cxn>
                  <a:cxn ang="0">
                    <a:pos x="66" y="273"/>
                  </a:cxn>
                  <a:cxn ang="0">
                    <a:pos x="61" y="249"/>
                  </a:cxn>
                  <a:cxn ang="0">
                    <a:pos x="64" y="229"/>
                  </a:cxn>
                  <a:cxn ang="0">
                    <a:pos x="64" y="219"/>
                  </a:cxn>
                  <a:cxn ang="0">
                    <a:pos x="62" y="204"/>
                  </a:cxn>
                  <a:cxn ang="0">
                    <a:pos x="48" y="184"/>
                  </a:cxn>
                  <a:cxn ang="0">
                    <a:pos x="23" y="93"/>
                  </a:cxn>
                </a:cxnLst>
                <a:rect l="0" t="0" r="r" b="b"/>
                <a:pathLst>
                  <a:path w="330" h="341">
                    <a:moveTo>
                      <a:pt x="0" y="22"/>
                    </a:moveTo>
                    <a:lnTo>
                      <a:pt x="54" y="14"/>
                    </a:lnTo>
                    <a:lnTo>
                      <a:pt x="80" y="12"/>
                    </a:lnTo>
                    <a:lnTo>
                      <a:pt x="154" y="0"/>
                    </a:lnTo>
                    <a:lnTo>
                      <a:pt x="154" y="4"/>
                    </a:lnTo>
                    <a:lnTo>
                      <a:pt x="144" y="18"/>
                    </a:lnTo>
                    <a:lnTo>
                      <a:pt x="142" y="23"/>
                    </a:lnTo>
                    <a:lnTo>
                      <a:pt x="145" y="28"/>
                    </a:lnTo>
                    <a:lnTo>
                      <a:pt x="150" y="30"/>
                    </a:lnTo>
                    <a:lnTo>
                      <a:pt x="155" y="32"/>
                    </a:lnTo>
                    <a:lnTo>
                      <a:pt x="164" y="39"/>
                    </a:lnTo>
                    <a:lnTo>
                      <a:pt x="171" y="38"/>
                    </a:lnTo>
                    <a:lnTo>
                      <a:pt x="176" y="42"/>
                    </a:lnTo>
                    <a:lnTo>
                      <a:pt x="179" y="47"/>
                    </a:lnTo>
                    <a:lnTo>
                      <a:pt x="184" y="52"/>
                    </a:lnTo>
                    <a:lnTo>
                      <a:pt x="185" y="57"/>
                    </a:lnTo>
                    <a:lnTo>
                      <a:pt x="198" y="73"/>
                    </a:lnTo>
                    <a:lnTo>
                      <a:pt x="208" y="79"/>
                    </a:lnTo>
                    <a:lnTo>
                      <a:pt x="217" y="83"/>
                    </a:lnTo>
                    <a:lnTo>
                      <a:pt x="222" y="90"/>
                    </a:lnTo>
                    <a:lnTo>
                      <a:pt x="225" y="95"/>
                    </a:lnTo>
                    <a:lnTo>
                      <a:pt x="228" y="97"/>
                    </a:lnTo>
                    <a:lnTo>
                      <a:pt x="233" y="98"/>
                    </a:lnTo>
                    <a:lnTo>
                      <a:pt x="241" y="103"/>
                    </a:lnTo>
                    <a:lnTo>
                      <a:pt x="244" y="106"/>
                    </a:lnTo>
                    <a:lnTo>
                      <a:pt x="244" y="110"/>
                    </a:lnTo>
                    <a:lnTo>
                      <a:pt x="246" y="115"/>
                    </a:lnTo>
                    <a:lnTo>
                      <a:pt x="252" y="117"/>
                    </a:lnTo>
                    <a:lnTo>
                      <a:pt x="252" y="122"/>
                    </a:lnTo>
                    <a:lnTo>
                      <a:pt x="257" y="124"/>
                    </a:lnTo>
                    <a:lnTo>
                      <a:pt x="257" y="125"/>
                    </a:lnTo>
                    <a:lnTo>
                      <a:pt x="262" y="130"/>
                    </a:lnTo>
                    <a:lnTo>
                      <a:pt x="267" y="131"/>
                    </a:lnTo>
                    <a:lnTo>
                      <a:pt x="277" y="137"/>
                    </a:lnTo>
                    <a:lnTo>
                      <a:pt x="277" y="141"/>
                    </a:lnTo>
                    <a:lnTo>
                      <a:pt x="283" y="149"/>
                    </a:lnTo>
                    <a:lnTo>
                      <a:pt x="286" y="154"/>
                    </a:lnTo>
                    <a:lnTo>
                      <a:pt x="286" y="159"/>
                    </a:lnTo>
                    <a:lnTo>
                      <a:pt x="287" y="164"/>
                    </a:lnTo>
                    <a:lnTo>
                      <a:pt x="292" y="168"/>
                    </a:lnTo>
                    <a:lnTo>
                      <a:pt x="298" y="170"/>
                    </a:lnTo>
                    <a:lnTo>
                      <a:pt x="302" y="175"/>
                    </a:lnTo>
                    <a:lnTo>
                      <a:pt x="305" y="180"/>
                    </a:lnTo>
                    <a:lnTo>
                      <a:pt x="308" y="185"/>
                    </a:lnTo>
                    <a:lnTo>
                      <a:pt x="308" y="190"/>
                    </a:lnTo>
                    <a:lnTo>
                      <a:pt x="308" y="195"/>
                    </a:lnTo>
                    <a:lnTo>
                      <a:pt x="312" y="199"/>
                    </a:lnTo>
                    <a:lnTo>
                      <a:pt x="322" y="202"/>
                    </a:lnTo>
                    <a:lnTo>
                      <a:pt x="325" y="203"/>
                    </a:lnTo>
                    <a:lnTo>
                      <a:pt x="327" y="203"/>
                    </a:lnTo>
                    <a:lnTo>
                      <a:pt x="330" y="204"/>
                    </a:lnTo>
                    <a:lnTo>
                      <a:pt x="329" y="209"/>
                    </a:lnTo>
                    <a:lnTo>
                      <a:pt x="324" y="212"/>
                    </a:lnTo>
                    <a:lnTo>
                      <a:pt x="324" y="217"/>
                    </a:lnTo>
                    <a:lnTo>
                      <a:pt x="320" y="217"/>
                    </a:lnTo>
                    <a:lnTo>
                      <a:pt x="315" y="214"/>
                    </a:lnTo>
                    <a:lnTo>
                      <a:pt x="315" y="219"/>
                    </a:lnTo>
                    <a:lnTo>
                      <a:pt x="320" y="223"/>
                    </a:lnTo>
                    <a:lnTo>
                      <a:pt x="316" y="229"/>
                    </a:lnTo>
                    <a:lnTo>
                      <a:pt x="310" y="229"/>
                    </a:lnTo>
                    <a:lnTo>
                      <a:pt x="311" y="234"/>
                    </a:lnTo>
                    <a:lnTo>
                      <a:pt x="316" y="233"/>
                    </a:lnTo>
                    <a:lnTo>
                      <a:pt x="316" y="234"/>
                    </a:lnTo>
                    <a:lnTo>
                      <a:pt x="315" y="239"/>
                    </a:lnTo>
                    <a:lnTo>
                      <a:pt x="310" y="237"/>
                    </a:lnTo>
                    <a:lnTo>
                      <a:pt x="312" y="242"/>
                    </a:lnTo>
                    <a:lnTo>
                      <a:pt x="307" y="246"/>
                    </a:lnTo>
                    <a:lnTo>
                      <a:pt x="310" y="248"/>
                    </a:lnTo>
                    <a:lnTo>
                      <a:pt x="314" y="247"/>
                    </a:lnTo>
                    <a:lnTo>
                      <a:pt x="311" y="256"/>
                    </a:lnTo>
                    <a:lnTo>
                      <a:pt x="308" y="256"/>
                    </a:lnTo>
                    <a:lnTo>
                      <a:pt x="308" y="261"/>
                    </a:lnTo>
                    <a:lnTo>
                      <a:pt x="303" y="261"/>
                    </a:lnTo>
                    <a:lnTo>
                      <a:pt x="298" y="259"/>
                    </a:lnTo>
                    <a:lnTo>
                      <a:pt x="297" y="259"/>
                    </a:lnTo>
                    <a:lnTo>
                      <a:pt x="302" y="262"/>
                    </a:lnTo>
                    <a:lnTo>
                      <a:pt x="306" y="262"/>
                    </a:lnTo>
                    <a:lnTo>
                      <a:pt x="312" y="263"/>
                    </a:lnTo>
                    <a:lnTo>
                      <a:pt x="310" y="268"/>
                    </a:lnTo>
                    <a:lnTo>
                      <a:pt x="306" y="276"/>
                    </a:lnTo>
                    <a:lnTo>
                      <a:pt x="301" y="273"/>
                    </a:lnTo>
                    <a:lnTo>
                      <a:pt x="300" y="278"/>
                    </a:lnTo>
                    <a:lnTo>
                      <a:pt x="306" y="278"/>
                    </a:lnTo>
                    <a:lnTo>
                      <a:pt x="303" y="283"/>
                    </a:lnTo>
                    <a:lnTo>
                      <a:pt x="300" y="281"/>
                    </a:lnTo>
                    <a:lnTo>
                      <a:pt x="303" y="285"/>
                    </a:lnTo>
                    <a:lnTo>
                      <a:pt x="301" y="290"/>
                    </a:lnTo>
                    <a:lnTo>
                      <a:pt x="305" y="290"/>
                    </a:lnTo>
                    <a:lnTo>
                      <a:pt x="302" y="295"/>
                    </a:lnTo>
                    <a:lnTo>
                      <a:pt x="301" y="298"/>
                    </a:lnTo>
                    <a:lnTo>
                      <a:pt x="305" y="303"/>
                    </a:lnTo>
                    <a:lnTo>
                      <a:pt x="303" y="308"/>
                    </a:lnTo>
                    <a:lnTo>
                      <a:pt x="301" y="310"/>
                    </a:lnTo>
                    <a:lnTo>
                      <a:pt x="300" y="310"/>
                    </a:lnTo>
                    <a:lnTo>
                      <a:pt x="295" y="310"/>
                    </a:lnTo>
                    <a:lnTo>
                      <a:pt x="282" y="306"/>
                    </a:lnTo>
                    <a:lnTo>
                      <a:pt x="277" y="305"/>
                    </a:lnTo>
                    <a:lnTo>
                      <a:pt x="273" y="308"/>
                    </a:lnTo>
                    <a:lnTo>
                      <a:pt x="271" y="308"/>
                    </a:lnTo>
                    <a:lnTo>
                      <a:pt x="269" y="313"/>
                    </a:lnTo>
                    <a:lnTo>
                      <a:pt x="269" y="319"/>
                    </a:lnTo>
                    <a:lnTo>
                      <a:pt x="272" y="322"/>
                    </a:lnTo>
                    <a:lnTo>
                      <a:pt x="273" y="327"/>
                    </a:lnTo>
                    <a:lnTo>
                      <a:pt x="273" y="337"/>
                    </a:lnTo>
                    <a:lnTo>
                      <a:pt x="268" y="341"/>
                    </a:lnTo>
                    <a:lnTo>
                      <a:pt x="263" y="341"/>
                    </a:lnTo>
                    <a:lnTo>
                      <a:pt x="259" y="331"/>
                    </a:lnTo>
                    <a:lnTo>
                      <a:pt x="254" y="327"/>
                    </a:lnTo>
                    <a:lnTo>
                      <a:pt x="87" y="340"/>
                    </a:lnTo>
                    <a:lnTo>
                      <a:pt x="83" y="335"/>
                    </a:lnTo>
                    <a:lnTo>
                      <a:pt x="82" y="330"/>
                    </a:lnTo>
                    <a:lnTo>
                      <a:pt x="76" y="320"/>
                    </a:lnTo>
                    <a:lnTo>
                      <a:pt x="76" y="317"/>
                    </a:lnTo>
                    <a:lnTo>
                      <a:pt x="72" y="310"/>
                    </a:lnTo>
                    <a:lnTo>
                      <a:pt x="68" y="305"/>
                    </a:lnTo>
                    <a:lnTo>
                      <a:pt x="66" y="300"/>
                    </a:lnTo>
                    <a:lnTo>
                      <a:pt x="68" y="290"/>
                    </a:lnTo>
                    <a:lnTo>
                      <a:pt x="67" y="285"/>
                    </a:lnTo>
                    <a:lnTo>
                      <a:pt x="68" y="280"/>
                    </a:lnTo>
                    <a:lnTo>
                      <a:pt x="66" y="273"/>
                    </a:lnTo>
                    <a:lnTo>
                      <a:pt x="62" y="267"/>
                    </a:lnTo>
                    <a:lnTo>
                      <a:pt x="59" y="258"/>
                    </a:lnTo>
                    <a:lnTo>
                      <a:pt x="61" y="249"/>
                    </a:lnTo>
                    <a:lnTo>
                      <a:pt x="62" y="243"/>
                    </a:lnTo>
                    <a:lnTo>
                      <a:pt x="62" y="234"/>
                    </a:lnTo>
                    <a:lnTo>
                      <a:pt x="64" y="229"/>
                    </a:lnTo>
                    <a:lnTo>
                      <a:pt x="69" y="225"/>
                    </a:lnTo>
                    <a:lnTo>
                      <a:pt x="68" y="222"/>
                    </a:lnTo>
                    <a:lnTo>
                      <a:pt x="64" y="219"/>
                    </a:lnTo>
                    <a:lnTo>
                      <a:pt x="64" y="212"/>
                    </a:lnTo>
                    <a:lnTo>
                      <a:pt x="62" y="205"/>
                    </a:lnTo>
                    <a:lnTo>
                      <a:pt x="62" y="204"/>
                    </a:lnTo>
                    <a:lnTo>
                      <a:pt x="56" y="198"/>
                    </a:lnTo>
                    <a:lnTo>
                      <a:pt x="52" y="189"/>
                    </a:lnTo>
                    <a:lnTo>
                      <a:pt x="48" y="184"/>
                    </a:lnTo>
                    <a:lnTo>
                      <a:pt x="47" y="179"/>
                    </a:lnTo>
                    <a:lnTo>
                      <a:pt x="46" y="176"/>
                    </a:lnTo>
                    <a:lnTo>
                      <a:pt x="23" y="93"/>
                    </a:lnTo>
                    <a:lnTo>
                      <a:pt x="0" y="22"/>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02" name="Freeform 50"/>
              <p:cNvSpPr>
                <a:spLocks/>
              </p:cNvSpPr>
              <p:nvPr/>
            </p:nvSpPr>
            <p:spPr bwMode="auto">
              <a:xfrm>
                <a:off x="3721" y="2459"/>
                <a:ext cx="457" cy="472"/>
              </a:xfrm>
              <a:custGeom>
                <a:avLst/>
                <a:gdLst/>
                <a:ahLst/>
                <a:cxnLst>
                  <a:cxn ang="0">
                    <a:pos x="80" y="12"/>
                  </a:cxn>
                  <a:cxn ang="0">
                    <a:pos x="144" y="18"/>
                  </a:cxn>
                  <a:cxn ang="0">
                    <a:pos x="150" y="30"/>
                  </a:cxn>
                  <a:cxn ang="0">
                    <a:pos x="171" y="38"/>
                  </a:cxn>
                  <a:cxn ang="0">
                    <a:pos x="184" y="52"/>
                  </a:cxn>
                  <a:cxn ang="0">
                    <a:pos x="208" y="79"/>
                  </a:cxn>
                  <a:cxn ang="0">
                    <a:pos x="225" y="95"/>
                  </a:cxn>
                  <a:cxn ang="0">
                    <a:pos x="241" y="103"/>
                  </a:cxn>
                  <a:cxn ang="0">
                    <a:pos x="246" y="115"/>
                  </a:cxn>
                  <a:cxn ang="0">
                    <a:pos x="257" y="124"/>
                  </a:cxn>
                  <a:cxn ang="0">
                    <a:pos x="267" y="131"/>
                  </a:cxn>
                  <a:cxn ang="0">
                    <a:pos x="283" y="149"/>
                  </a:cxn>
                  <a:cxn ang="0">
                    <a:pos x="287" y="164"/>
                  </a:cxn>
                  <a:cxn ang="0">
                    <a:pos x="302" y="175"/>
                  </a:cxn>
                  <a:cxn ang="0">
                    <a:pos x="308" y="190"/>
                  </a:cxn>
                  <a:cxn ang="0">
                    <a:pos x="322" y="202"/>
                  </a:cxn>
                  <a:cxn ang="0">
                    <a:pos x="330" y="204"/>
                  </a:cxn>
                  <a:cxn ang="0">
                    <a:pos x="324" y="217"/>
                  </a:cxn>
                  <a:cxn ang="0">
                    <a:pos x="315" y="219"/>
                  </a:cxn>
                  <a:cxn ang="0">
                    <a:pos x="310" y="229"/>
                  </a:cxn>
                  <a:cxn ang="0">
                    <a:pos x="316" y="234"/>
                  </a:cxn>
                  <a:cxn ang="0">
                    <a:pos x="312" y="242"/>
                  </a:cxn>
                  <a:cxn ang="0">
                    <a:pos x="314" y="247"/>
                  </a:cxn>
                  <a:cxn ang="0">
                    <a:pos x="308" y="261"/>
                  </a:cxn>
                  <a:cxn ang="0">
                    <a:pos x="297" y="259"/>
                  </a:cxn>
                  <a:cxn ang="0">
                    <a:pos x="312" y="263"/>
                  </a:cxn>
                  <a:cxn ang="0">
                    <a:pos x="301" y="273"/>
                  </a:cxn>
                  <a:cxn ang="0">
                    <a:pos x="303" y="283"/>
                  </a:cxn>
                  <a:cxn ang="0">
                    <a:pos x="301" y="290"/>
                  </a:cxn>
                  <a:cxn ang="0">
                    <a:pos x="301" y="298"/>
                  </a:cxn>
                  <a:cxn ang="0">
                    <a:pos x="301" y="310"/>
                  </a:cxn>
                  <a:cxn ang="0">
                    <a:pos x="282" y="306"/>
                  </a:cxn>
                  <a:cxn ang="0">
                    <a:pos x="271" y="308"/>
                  </a:cxn>
                  <a:cxn ang="0">
                    <a:pos x="272" y="322"/>
                  </a:cxn>
                  <a:cxn ang="0">
                    <a:pos x="268" y="341"/>
                  </a:cxn>
                  <a:cxn ang="0">
                    <a:pos x="254" y="327"/>
                  </a:cxn>
                  <a:cxn ang="0">
                    <a:pos x="82" y="330"/>
                  </a:cxn>
                  <a:cxn ang="0">
                    <a:pos x="72" y="310"/>
                  </a:cxn>
                  <a:cxn ang="0">
                    <a:pos x="68" y="290"/>
                  </a:cxn>
                  <a:cxn ang="0">
                    <a:pos x="66" y="273"/>
                  </a:cxn>
                  <a:cxn ang="0">
                    <a:pos x="61" y="249"/>
                  </a:cxn>
                  <a:cxn ang="0">
                    <a:pos x="64" y="229"/>
                  </a:cxn>
                  <a:cxn ang="0">
                    <a:pos x="64" y="219"/>
                  </a:cxn>
                  <a:cxn ang="0">
                    <a:pos x="62" y="204"/>
                  </a:cxn>
                  <a:cxn ang="0">
                    <a:pos x="48" y="184"/>
                  </a:cxn>
                  <a:cxn ang="0">
                    <a:pos x="23" y="93"/>
                  </a:cxn>
                </a:cxnLst>
                <a:rect l="0" t="0" r="r" b="b"/>
                <a:pathLst>
                  <a:path w="330" h="341">
                    <a:moveTo>
                      <a:pt x="0" y="22"/>
                    </a:moveTo>
                    <a:lnTo>
                      <a:pt x="54" y="14"/>
                    </a:lnTo>
                    <a:lnTo>
                      <a:pt x="80" y="12"/>
                    </a:lnTo>
                    <a:lnTo>
                      <a:pt x="154" y="0"/>
                    </a:lnTo>
                    <a:lnTo>
                      <a:pt x="154" y="4"/>
                    </a:lnTo>
                    <a:lnTo>
                      <a:pt x="144" y="18"/>
                    </a:lnTo>
                    <a:lnTo>
                      <a:pt x="142" y="23"/>
                    </a:lnTo>
                    <a:lnTo>
                      <a:pt x="145" y="28"/>
                    </a:lnTo>
                    <a:lnTo>
                      <a:pt x="150" y="30"/>
                    </a:lnTo>
                    <a:lnTo>
                      <a:pt x="155" y="32"/>
                    </a:lnTo>
                    <a:lnTo>
                      <a:pt x="164" y="39"/>
                    </a:lnTo>
                    <a:lnTo>
                      <a:pt x="171" y="38"/>
                    </a:lnTo>
                    <a:lnTo>
                      <a:pt x="176" y="42"/>
                    </a:lnTo>
                    <a:lnTo>
                      <a:pt x="179" y="47"/>
                    </a:lnTo>
                    <a:lnTo>
                      <a:pt x="184" y="52"/>
                    </a:lnTo>
                    <a:lnTo>
                      <a:pt x="185" y="57"/>
                    </a:lnTo>
                    <a:lnTo>
                      <a:pt x="198" y="73"/>
                    </a:lnTo>
                    <a:lnTo>
                      <a:pt x="208" y="79"/>
                    </a:lnTo>
                    <a:lnTo>
                      <a:pt x="217" y="83"/>
                    </a:lnTo>
                    <a:lnTo>
                      <a:pt x="222" y="90"/>
                    </a:lnTo>
                    <a:lnTo>
                      <a:pt x="225" y="95"/>
                    </a:lnTo>
                    <a:lnTo>
                      <a:pt x="228" y="97"/>
                    </a:lnTo>
                    <a:lnTo>
                      <a:pt x="233" y="98"/>
                    </a:lnTo>
                    <a:lnTo>
                      <a:pt x="241" y="103"/>
                    </a:lnTo>
                    <a:lnTo>
                      <a:pt x="244" y="106"/>
                    </a:lnTo>
                    <a:lnTo>
                      <a:pt x="244" y="110"/>
                    </a:lnTo>
                    <a:lnTo>
                      <a:pt x="246" y="115"/>
                    </a:lnTo>
                    <a:lnTo>
                      <a:pt x="252" y="117"/>
                    </a:lnTo>
                    <a:lnTo>
                      <a:pt x="252" y="122"/>
                    </a:lnTo>
                    <a:lnTo>
                      <a:pt x="257" y="124"/>
                    </a:lnTo>
                    <a:lnTo>
                      <a:pt x="257" y="125"/>
                    </a:lnTo>
                    <a:lnTo>
                      <a:pt x="262" y="130"/>
                    </a:lnTo>
                    <a:lnTo>
                      <a:pt x="267" y="131"/>
                    </a:lnTo>
                    <a:lnTo>
                      <a:pt x="277" y="137"/>
                    </a:lnTo>
                    <a:lnTo>
                      <a:pt x="277" y="141"/>
                    </a:lnTo>
                    <a:lnTo>
                      <a:pt x="283" y="149"/>
                    </a:lnTo>
                    <a:lnTo>
                      <a:pt x="286" y="154"/>
                    </a:lnTo>
                    <a:lnTo>
                      <a:pt x="286" y="159"/>
                    </a:lnTo>
                    <a:lnTo>
                      <a:pt x="287" y="164"/>
                    </a:lnTo>
                    <a:lnTo>
                      <a:pt x="292" y="168"/>
                    </a:lnTo>
                    <a:lnTo>
                      <a:pt x="298" y="170"/>
                    </a:lnTo>
                    <a:lnTo>
                      <a:pt x="302" y="175"/>
                    </a:lnTo>
                    <a:lnTo>
                      <a:pt x="305" y="180"/>
                    </a:lnTo>
                    <a:lnTo>
                      <a:pt x="308" y="185"/>
                    </a:lnTo>
                    <a:lnTo>
                      <a:pt x="308" y="190"/>
                    </a:lnTo>
                    <a:lnTo>
                      <a:pt x="308" y="195"/>
                    </a:lnTo>
                    <a:lnTo>
                      <a:pt x="312" y="199"/>
                    </a:lnTo>
                    <a:lnTo>
                      <a:pt x="322" y="202"/>
                    </a:lnTo>
                    <a:lnTo>
                      <a:pt x="325" y="203"/>
                    </a:lnTo>
                    <a:lnTo>
                      <a:pt x="327" y="203"/>
                    </a:lnTo>
                    <a:lnTo>
                      <a:pt x="330" y="204"/>
                    </a:lnTo>
                    <a:lnTo>
                      <a:pt x="329" y="209"/>
                    </a:lnTo>
                    <a:lnTo>
                      <a:pt x="324" y="212"/>
                    </a:lnTo>
                    <a:lnTo>
                      <a:pt x="324" y="217"/>
                    </a:lnTo>
                    <a:lnTo>
                      <a:pt x="320" y="217"/>
                    </a:lnTo>
                    <a:lnTo>
                      <a:pt x="315" y="214"/>
                    </a:lnTo>
                    <a:lnTo>
                      <a:pt x="315" y="219"/>
                    </a:lnTo>
                    <a:lnTo>
                      <a:pt x="320" y="223"/>
                    </a:lnTo>
                    <a:lnTo>
                      <a:pt x="316" y="229"/>
                    </a:lnTo>
                    <a:lnTo>
                      <a:pt x="310" y="229"/>
                    </a:lnTo>
                    <a:lnTo>
                      <a:pt x="311" y="234"/>
                    </a:lnTo>
                    <a:lnTo>
                      <a:pt x="316" y="233"/>
                    </a:lnTo>
                    <a:lnTo>
                      <a:pt x="316" y="234"/>
                    </a:lnTo>
                    <a:lnTo>
                      <a:pt x="315" y="239"/>
                    </a:lnTo>
                    <a:lnTo>
                      <a:pt x="310" y="237"/>
                    </a:lnTo>
                    <a:lnTo>
                      <a:pt x="312" y="242"/>
                    </a:lnTo>
                    <a:lnTo>
                      <a:pt x="307" y="246"/>
                    </a:lnTo>
                    <a:lnTo>
                      <a:pt x="310" y="248"/>
                    </a:lnTo>
                    <a:lnTo>
                      <a:pt x="314" y="247"/>
                    </a:lnTo>
                    <a:lnTo>
                      <a:pt x="311" y="256"/>
                    </a:lnTo>
                    <a:lnTo>
                      <a:pt x="308" y="256"/>
                    </a:lnTo>
                    <a:lnTo>
                      <a:pt x="308" y="261"/>
                    </a:lnTo>
                    <a:lnTo>
                      <a:pt x="303" y="261"/>
                    </a:lnTo>
                    <a:lnTo>
                      <a:pt x="298" y="259"/>
                    </a:lnTo>
                    <a:lnTo>
                      <a:pt x="297" y="259"/>
                    </a:lnTo>
                    <a:lnTo>
                      <a:pt x="302" y="262"/>
                    </a:lnTo>
                    <a:lnTo>
                      <a:pt x="306" y="262"/>
                    </a:lnTo>
                    <a:lnTo>
                      <a:pt x="312" y="263"/>
                    </a:lnTo>
                    <a:lnTo>
                      <a:pt x="310" y="268"/>
                    </a:lnTo>
                    <a:lnTo>
                      <a:pt x="306" y="276"/>
                    </a:lnTo>
                    <a:lnTo>
                      <a:pt x="301" y="273"/>
                    </a:lnTo>
                    <a:lnTo>
                      <a:pt x="300" y="278"/>
                    </a:lnTo>
                    <a:lnTo>
                      <a:pt x="306" y="278"/>
                    </a:lnTo>
                    <a:lnTo>
                      <a:pt x="303" y="283"/>
                    </a:lnTo>
                    <a:lnTo>
                      <a:pt x="300" y="281"/>
                    </a:lnTo>
                    <a:lnTo>
                      <a:pt x="303" y="285"/>
                    </a:lnTo>
                    <a:lnTo>
                      <a:pt x="301" y="290"/>
                    </a:lnTo>
                    <a:lnTo>
                      <a:pt x="305" y="290"/>
                    </a:lnTo>
                    <a:lnTo>
                      <a:pt x="302" y="295"/>
                    </a:lnTo>
                    <a:lnTo>
                      <a:pt x="301" y="298"/>
                    </a:lnTo>
                    <a:lnTo>
                      <a:pt x="305" y="303"/>
                    </a:lnTo>
                    <a:lnTo>
                      <a:pt x="303" y="308"/>
                    </a:lnTo>
                    <a:lnTo>
                      <a:pt x="301" y="310"/>
                    </a:lnTo>
                    <a:lnTo>
                      <a:pt x="300" y="310"/>
                    </a:lnTo>
                    <a:lnTo>
                      <a:pt x="295" y="310"/>
                    </a:lnTo>
                    <a:lnTo>
                      <a:pt x="282" y="306"/>
                    </a:lnTo>
                    <a:lnTo>
                      <a:pt x="277" y="305"/>
                    </a:lnTo>
                    <a:lnTo>
                      <a:pt x="273" y="308"/>
                    </a:lnTo>
                    <a:lnTo>
                      <a:pt x="271" y="308"/>
                    </a:lnTo>
                    <a:lnTo>
                      <a:pt x="269" y="313"/>
                    </a:lnTo>
                    <a:lnTo>
                      <a:pt x="269" y="319"/>
                    </a:lnTo>
                    <a:lnTo>
                      <a:pt x="272" y="322"/>
                    </a:lnTo>
                    <a:lnTo>
                      <a:pt x="273" y="327"/>
                    </a:lnTo>
                    <a:lnTo>
                      <a:pt x="273" y="337"/>
                    </a:lnTo>
                    <a:lnTo>
                      <a:pt x="268" y="341"/>
                    </a:lnTo>
                    <a:lnTo>
                      <a:pt x="263" y="341"/>
                    </a:lnTo>
                    <a:lnTo>
                      <a:pt x="259" y="331"/>
                    </a:lnTo>
                    <a:lnTo>
                      <a:pt x="254" y="327"/>
                    </a:lnTo>
                    <a:lnTo>
                      <a:pt x="87" y="340"/>
                    </a:lnTo>
                    <a:lnTo>
                      <a:pt x="83" y="335"/>
                    </a:lnTo>
                    <a:lnTo>
                      <a:pt x="82" y="330"/>
                    </a:lnTo>
                    <a:lnTo>
                      <a:pt x="76" y="320"/>
                    </a:lnTo>
                    <a:lnTo>
                      <a:pt x="76" y="317"/>
                    </a:lnTo>
                    <a:lnTo>
                      <a:pt x="72" y="310"/>
                    </a:lnTo>
                    <a:lnTo>
                      <a:pt x="68" y="305"/>
                    </a:lnTo>
                    <a:lnTo>
                      <a:pt x="66" y="300"/>
                    </a:lnTo>
                    <a:lnTo>
                      <a:pt x="68" y="290"/>
                    </a:lnTo>
                    <a:lnTo>
                      <a:pt x="67" y="285"/>
                    </a:lnTo>
                    <a:lnTo>
                      <a:pt x="68" y="280"/>
                    </a:lnTo>
                    <a:lnTo>
                      <a:pt x="66" y="273"/>
                    </a:lnTo>
                    <a:lnTo>
                      <a:pt x="62" y="267"/>
                    </a:lnTo>
                    <a:lnTo>
                      <a:pt x="59" y="258"/>
                    </a:lnTo>
                    <a:lnTo>
                      <a:pt x="61" y="249"/>
                    </a:lnTo>
                    <a:lnTo>
                      <a:pt x="62" y="243"/>
                    </a:lnTo>
                    <a:lnTo>
                      <a:pt x="62" y="234"/>
                    </a:lnTo>
                    <a:lnTo>
                      <a:pt x="64" y="229"/>
                    </a:lnTo>
                    <a:lnTo>
                      <a:pt x="69" y="225"/>
                    </a:lnTo>
                    <a:lnTo>
                      <a:pt x="68" y="222"/>
                    </a:lnTo>
                    <a:lnTo>
                      <a:pt x="64" y="219"/>
                    </a:lnTo>
                    <a:lnTo>
                      <a:pt x="64" y="212"/>
                    </a:lnTo>
                    <a:lnTo>
                      <a:pt x="62" y="205"/>
                    </a:lnTo>
                    <a:lnTo>
                      <a:pt x="62" y="204"/>
                    </a:lnTo>
                    <a:lnTo>
                      <a:pt x="56" y="198"/>
                    </a:lnTo>
                    <a:lnTo>
                      <a:pt x="52" y="189"/>
                    </a:lnTo>
                    <a:lnTo>
                      <a:pt x="48" y="184"/>
                    </a:lnTo>
                    <a:lnTo>
                      <a:pt x="47" y="179"/>
                    </a:lnTo>
                    <a:lnTo>
                      <a:pt x="46" y="176"/>
                    </a:lnTo>
                    <a:lnTo>
                      <a:pt x="23" y="93"/>
                    </a:lnTo>
                    <a:lnTo>
                      <a:pt x="0" y="2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03" name="Freeform 51"/>
              <p:cNvSpPr>
                <a:spLocks/>
              </p:cNvSpPr>
              <p:nvPr/>
            </p:nvSpPr>
            <p:spPr bwMode="auto">
              <a:xfrm>
                <a:off x="3923" y="1836"/>
                <a:ext cx="376" cy="372"/>
              </a:xfrm>
              <a:custGeom>
                <a:avLst/>
                <a:gdLst/>
                <a:ahLst/>
                <a:cxnLst>
                  <a:cxn ang="0">
                    <a:pos x="5" y="186"/>
                  </a:cxn>
                  <a:cxn ang="0">
                    <a:pos x="17" y="173"/>
                  </a:cxn>
                  <a:cxn ang="0">
                    <a:pos x="19" y="158"/>
                  </a:cxn>
                  <a:cxn ang="0">
                    <a:pos x="22" y="146"/>
                  </a:cxn>
                  <a:cxn ang="0">
                    <a:pos x="32" y="138"/>
                  </a:cxn>
                  <a:cxn ang="0">
                    <a:pos x="42" y="136"/>
                  </a:cxn>
                  <a:cxn ang="0">
                    <a:pos x="40" y="121"/>
                  </a:cxn>
                  <a:cxn ang="0">
                    <a:pos x="49" y="108"/>
                  </a:cxn>
                  <a:cxn ang="0">
                    <a:pos x="72" y="97"/>
                  </a:cxn>
                  <a:cxn ang="0">
                    <a:pos x="86" y="72"/>
                  </a:cxn>
                  <a:cxn ang="0">
                    <a:pos x="86" y="56"/>
                  </a:cxn>
                  <a:cxn ang="0">
                    <a:pos x="87" y="45"/>
                  </a:cxn>
                  <a:cxn ang="0">
                    <a:pos x="88" y="11"/>
                  </a:cxn>
                  <a:cxn ang="0">
                    <a:pos x="88" y="2"/>
                  </a:cxn>
                  <a:cxn ang="0">
                    <a:pos x="164" y="58"/>
                  </a:cxn>
                  <a:cxn ang="0">
                    <a:pos x="179" y="88"/>
                  </a:cxn>
                  <a:cxn ang="0">
                    <a:pos x="188" y="74"/>
                  </a:cxn>
                  <a:cxn ang="0">
                    <a:pos x="204" y="63"/>
                  </a:cxn>
                  <a:cxn ang="0">
                    <a:pos x="210" y="63"/>
                  </a:cxn>
                  <a:cxn ang="0">
                    <a:pos x="224" y="58"/>
                  </a:cxn>
                  <a:cxn ang="0">
                    <a:pos x="235" y="48"/>
                  </a:cxn>
                  <a:cxn ang="0">
                    <a:pos x="249" y="50"/>
                  </a:cxn>
                  <a:cxn ang="0">
                    <a:pos x="258" y="55"/>
                  </a:cxn>
                  <a:cxn ang="0">
                    <a:pos x="267" y="65"/>
                  </a:cxn>
                  <a:cxn ang="0">
                    <a:pos x="263" y="83"/>
                  </a:cxn>
                  <a:cxn ang="0">
                    <a:pos x="233" y="75"/>
                  </a:cxn>
                  <a:cxn ang="0">
                    <a:pos x="228" y="95"/>
                  </a:cxn>
                  <a:cxn ang="0">
                    <a:pos x="217" y="109"/>
                  </a:cxn>
                  <a:cxn ang="0">
                    <a:pos x="203" y="121"/>
                  </a:cxn>
                  <a:cxn ang="0">
                    <a:pos x="198" y="137"/>
                  </a:cxn>
                  <a:cxn ang="0">
                    <a:pos x="189" y="153"/>
                  </a:cxn>
                  <a:cxn ang="0">
                    <a:pos x="174" y="146"/>
                  </a:cxn>
                  <a:cxn ang="0">
                    <a:pos x="168" y="162"/>
                  </a:cxn>
                  <a:cxn ang="0">
                    <a:pos x="160" y="179"/>
                  </a:cxn>
                  <a:cxn ang="0">
                    <a:pos x="152" y="200"/>
                  </a:cxn>
                  <a:cxn ang="0">
                    <a:pos x="149" y="224"/>
                  </a:cxn>
                  <a:cxn ang="0">
                    <a:pos x="146" y="234"/>
                  </a:cxn>
                  <a:cxn ang="0">
                    <a:pos x="122" y="248"/>
                  </a:cxn>
                  <a:cxn ang="0">
                    <a:pos x="113" y="254"/>
                  </a:cxn>
                  <a:cxn ang="0">
                    <a:pos x="92" y="262"/>
                  </a:cxn>
                  <a:cxn ang="0">
                    <a:pos x="73" y="269"/>
                  </a:cxn>
                  <a:cxn ang="0">
                    <a:pos x="51" y="258"/>
                  </a:cxn>
                  <a:cxn ang="0">
                    <a:pos x="38" y="248"/>
                  </a:cxn>
                  <a:cxn ang="0">
                    <a:pos x="13" y="223"/>
                  </a:cxn>
                  <a:cxn ang="0">
                    <a:pos x="3" y="197"/>
                  </a:cxn>
                  <a:cxn ang="0">
                    <a:pos x="0" y="187"/>
                  </a:cxn>
                </a:cxnLst>
                <a:rect l="0" t="0" r="r" b="b"/>
                <a:pathLst>
                  <a:path w="268" h="269">
                    <a:moveTo>
                      <a:pt x="0" y="187"/>
                    </a:moveTo>
                    <a:lnTo>
                      <a:pt x="0" y="187"/>
                    </a:lnTo>
                    <a:lnTo>
                      <a:pt x="5" y="186"/>
                    </a:lnTo>
                    <a:lnTo>
                      <a:pt x="13" y="184"/>
                    </a:lnTo>
                    <a:lnTo>
                      <a:pt x="17" y="179"/>
                    </a:lnTo>
                    <a:lnTo>
                      <a:pt x="17" y="173"/>
                    </a:lnTo>
                    <a:lnTo>
                      <a:pt x="22" y="170"/>
                    </a:lnTo>
                    <a:lnTo>
                      <a:pt x="20" y="161"/>
                    </a:lnTo>
                    <a:lnTo>
                      <a:pt x="19" y="158"/>
                    </a:lnTo>
                    <a:lnTo>
                      <a:pt x="20" y="153"/>
                    </a:lnTo>
                    <a:lnTo>
                      <a:pt x="22" y="151"/>
                    </a:lnTo>
                    <a:lnTo>
                      <a:pt x="22" y="146"/>
                    </a:lnTo>
                    <a:lnTo>
                      <a:pt x="23" y="141"/>
                    </a:lnTo>
                    <a:lnTo>
                      <a:pt x="27" y="136"/>
                    </a:lnTo>
                    <a:lnTo>
                      <a:pt x="32" y="138"/>
                    </a:lnTo>
                    <a:lnTo>
                      <a:pt x="37" y="146"/>
                    </a:lnTo>
                    <a:lnTo>
                      <a:pt x="38" y="141"/>
                    </a:lnTo>
                    <a:lnTo>
                      <a:pt x="42" y="136"/>
                    </a:lnTo>
                    <a:lnTo>
                      <a:pt x="38" y="131"/>
                    </a:lnTo>
                    <a:lnTo>
                      <a:pt x="40" y="126"/>
                    </a:lnTo>
                    <a:lnTo>
                      <a:pt x="40" y="121"/>
                    </a:lnTo>
                    <a:lnTo>
                      <a:pt x="43" y="116"/>
                    </a:lnTo>
                    <a:lnTo>
                      <a:pt x="49" y="112"/>
                    </a:lnTo>
                    <a:lnTo>
                      <a:pt x="49" y="108"/>
                    </a:lnTo>
                    <a:lnTo>
                      <a:pt x="54" y="102"/>
                    </a:lnTo>
                    <a:lnTo>
                      <a:pt x="62" y="104"/>
                    </a:lnTo>
                    <a:lnTo>
                      <a:pt x="72" y="97"/>
                    </a:lnTo>
                    <a:lnTo>
                      <a:pt x="78" y="87"/>
                    </a:lnTo>
                    <a:lnTo>
                      <a:pt x="83" y="80"/>
                    </a:lnTo>
                    <a:lnTo>
                      <a:pt x="86" y="72"/>
                    </a:lnTo>
                    <a:lnTo>
                      <a:pt x="86" y="67"/>
                    </a:lnTo>
                    <a:lnTo>
                      <a:pt x="86" y="62"/>
                    </a:lnTo>
                    <a:lnTo>
                      <a:pt x="86" y="56"/>
                    </a:lnTo>
                    <a:lnTo>
                      <a:pt x="87" y="56"/>
                    </a:lnTo>
                    <a:lnTo>
                      <a:pt x="88" y="50"/>
                    </a:lnTo>
                    <a:lnTo>
                      <a:pt x="87" y="45"/>
                    </a:lnTo>
                    <a:lnTo>
                      <a:pt x="90" y="30"/>
                    </a:lnTo>
                    <a:lnTo>
                      <a:pt x="91" y="25"/>
                    </a:lnTo>
                    <a:lnTo>
                      <a:pt x="88" y="11"/>
                    </a:lnTo>
                    <a:lnTo>
                      <a:pt x="85" y="6"/>
                    </a:lnTo>
                    <a:lnTo>
                      <a:pt x="86" y="2"/>
                    </a:lnTo>
                    <a:lnTo>
                      <a:pt x="88" y="2"/>
                    </a:lnTo>
                    <a:lnTo>
                      <a:pt x="92" y="0"/>
                    </a:lnTo>
                    <a:lnTo>
                      <a:pt x="103" y="69"/>
                    </a:lnTo>
                    <a:lnTo>
                      <a:pt x="164" y="58"/>
                    </a:lnTo>
                    <a:lnTo>
                      <a:pt x="170" y="98"/>
                    </a:lnTo>
                    <a:lnTo>
                      <a:pt x="174" y="93"/>
                    </a:lnTo>
                    <a:lnTo>
                      <a:pt x="179" y="88"/>
                    </a:lnTo>
                    <a:lnTo>
                      <a:pt x="181" y="84"/>
                    </a:lnTo>
                    <a:lnTo>
                      <a:pt x="186" y="78"/>
                    </a:lnTo>
                    <a:lnTo>
                      <a:pt x="188" y="74"/>
                    </a:lnTo>
                    <a:lnTo>
                      <a:pt x="193" y="72"/>
                    </a:lnTo>
                    <a:lnTo>
                      <a:pt x="198" y="73"/>
                    </a:lnTo>
                    <a:lnTo>
                      <a:pt x="204" y="63"/>
                    </a:lnTo>
                    <a:lnTo>
                      <a:pt x="204" y="58"/>
                    </a:lnTo>
                    <a:lnTo>
                      <a:pt x="205" y="58"/>
                    </a:lnTo>
                    <a:lnTo>
                      <a:pt x="210" y="63"/>
                    </a:lnTo>
                    <a:lnTo>
                      <a:pt x="215" y="64"/>
                    </a:lnTo>
                    <a:lnTo>
                      <a:pt x="223" y="63"/>
                    </a:lnTo>
                    <a:lnTo>
                      <a:pt x="224" y="58"/>
                    </a:lnTo>
                    <a:lnTo>
                      <a:pt x="228" y="53"/>
                    </a:lnTo>
                    <a:lnTo>
                      <a:pt x="233" y="53"/>
                    </a:lnTo>
                    <a:lnTo>
                      <a:pt x="235" y="48"/>
                    </a:lnTo>
                    <a:lnTo>
                      <a:pt x="239" y="45"/>
                    </a:lnTo>
                    <a:lnTo>
                      <a:pt x="244" y="48"/>
                    </a:lnTo>
                    <a:lnTo>
                      <a:pt x="249" y="50"/>
                    </a:lnTo>
                    <a:lnTo>
                      <a:pt x="259" y="50"/>
                    </a:lnTo>
                    <a:lnTo>
                      <a:pt x="259" y="50"/>
                    </a:lnTo>
                    <a:lnTo>
                      <a:pt x="258" y="55"/>
                    </a:lnTo>
                    <a:lnTo>
                      <a:pt x="263" y="56"/>
                    </a:lnTo>
                    <a:lnTo>
                      <a:pt x="263" y="62"/>
                    </a:lnTo>
                    <a:lnTo>
                      <a:pt x="267" y="65"/>
                    </a:lnTo>
                    <a:lnTo>
                      <a:pt x="268" y="69"/>
                    </a:lnTo>
                    <a:lnTo>
                      <a:pt x="267" y="78"/>
                    </a:lnTo>
                    <a:lnTo>
                      <a:pt x="263" y="83"/>
                    </a:lnTo>
                    <a:lnTo>
                      <a:pt x="237" y="68"/>
                    </a:lnTo>
                    <a:lnTo>
                      <a:pt x="232" y="70"/>
                    </a:lnTo>
                    <a:lnTo>
                      <a:pt x="233" y="75"/>
                    </a:lnTo>
                    <a:lnTo>
                      <a:pt x="230" y="80"/>
                    </a:lnTo>
                    <a:lnTo>
                      <a:pt x="232" y="90"/>
                    </a:lnTo>
                    <a:lnTo>
                      <a:pt x="228" y="95"/>
                    </a:lnTo>
                    <a:lnTo>
                      <a:pt x="225" y="104"/>
                    </a:lnTo>
                    <a:lnTo>
                      <a:pt x="222" y="109"/>
                    </a:lnTo>
                    <a:lnTo>
                      <a:pt x="217" y="109"/>
                    </a:lnTo>
                    <a:lnTo>
                      <a:pt x="213" y="119"/>
                    </a:lnTo>
                    <a:lnTo>
                      <a:pt x="208" y="121"/>
                    </a:lnTo>
                    <a:lnTo>
                      <a:pt x="203" y="121"/>
                    </a:lnTo>
                    <a:lnTo>
                      <a:pt x="201" y="126"/>
                    </a:lnTo>
                    <a:lnTo>
                      <a:pt x="200" y="132"/>
                    </a:lnTo>
                    <a:lnTo>
                      <a:pt x="198" y="137"/>
                    </a:lnTo>
                    <a:lnTo>
                      <a:pt x="195" y="147"/>
                    </a:lnTo>
                    <a:lnTo>
                      <a:pt x="194" y="152"/>
                    </a:lnTo>
                    <a:lnTo>
                      <a:pt x="189" y="153"/>
                    </a:lnTo>
                    <a:lnTo>
                      <a:pt x="179" y="152"/>
                    </a:lnTo>
                    <a:lnTo>
                      <a:pt x="179" y="150"/>
                    </a:lnTo>
                    <a:lnTo>
                      <a:pt x="174" y="146"/>
                    </a:lnTo>
                    <a:lnTo>
                      <a:pt x="169" y="147"/>
                    </a:lnTo>
                    <a:lnTo>
                      <a:pt x="169" y="157"/>
                    </a:lnTo>
                    <a:lnTo>
                      <a:pt x="168" y="162"/>
                    </a:lnTo>
                    <a:lnTo>
                      <a:pt x="166" y="165"/>
                    </a:lnTo>
                    <a:lnTo>
                      <a:pt x="162" y="173"/>
                    </a:lnTo>
                    <a:lnTo>
                      <a:pt x="160" y="179"/>
                    </a:lnTo>
                    <a:lnTo>
                      <a:pt x="159" y="184"/>
                    </a:lnTo>
                    <a:lnTo>
                      <a:pt x="157" y="194"/>
                    </a:lnTo>
                    <a:lnTo>
                      <a:pt x="152" y="200"/>
                    </a:lnTo>
                    <a:lnTo>
                      <a:pt x="147" y="210"/>
                    </a:lnTo>
                    <a:lnTo>
                      <a:pt x="145" y="219"/>
                    </a:lnTo>
                    <a:lnTo>
                      <a:pt x="149" y="224"/>
                    </a:lnTo>
                    <a:lnTo>
                      <a:pt x="145" y="229"/>
                    </a:lnTo>
                    <a:lnTo>
                      <a:pt x="146" y="234"/>
                    </a:lnTo>
                    <a:lnTo>
                      <a:pt x="146" y="234"/>
                    </a:lnTo>
                    <a:lnTo>
                      <a:pt x="136" y="241"/>
                    </a:lnTo>
                    <a:lnTo>
                      <a:pt x="131" y="240"/>
                    </a:lnTo>
                    <a:lnTo>
                      <a:pt x="122" y="248"/>
                    </a:lnTo>
                    <a:lnTo>
                      <a:pt x="115" y="245"/>
                    </a:lnTo>
                    <a:lnTo>
                      <a:pt x="115" y="250"/>
                    </a:lnTo>
                    <a:lnTo>
                      <a:pt x="113" y="254"/>
                    </a:lnTo>
                    <a:lnTo>
                      <a:pt x="108" y="257"/>
                    </a:lnTo>
                    <a:lnTo>
                      <a:pt x="97" y="262"/>
                    </a:lnTo>
                    <a:lnTo>
                      <a:pt x="92" y="262"/>
                    </a:lnTo>
                    <a:lnTo>
                      <a:pt x="85" y="258"/>
                    </a:lnTo>
                    <a:lnTo>
                      <a:pt x="82" y="263"/>
                    </a:lnTo>
                    <a:lnTo>
                      <a:pt x="73" y="269"/>
                    </a:lnTo>
                    <a:lnTo>
                      <a:pt x="66" y="268"/>
                    </a:lnTo>
                    <a:lnTo>
                      <a:pt x="56" y="263"/>
                    </a:lnTo>
                    <a:lnTo>
                      <a:pt x="51" y="258"/>
                    </a:lnTo>
                    <a:lnTo>
                      <a:pt x="47" y="253"/>
                    </a:lnTo>
                    <a:lnTo>
                      <a:pt x="47" y="248"/>
                    </a:lnTo>
                    <a:lnTo>
                      <a:pt x="38" y="248"/>
                    </a:lnTo>
                    <a:lnTo>
                      <a:pt x="28" y="240"/>
                    </a:lnTo>
                    <a:lnTo>
                      <a:pt x="18" y="228"/>
                    </a:lnTo>
                    <a:lnTo>
                      <a:pt x="13" y="223"/>
                    </a:lnTo>
                    <a:lnTo>
                      <a:pt x="12" y="218"/>
                    </a:lnTo>
                    <a:lnTo>
                      <a:pt x="0" y="207"/>
                    </a:lnTo>
                    <a:lnTo>
                      <a:pt x="3" y="197"/>
                    </a:lnTo>
                    <a:lnTo>
                      <a:pt x="3" y="192"/>
                    </a:lnTo>
                    <a:lnTo>
                      <a:pt x="0" y="190"/>
                    </a:lnTo>
                    <a:lnTo>
                      <a:pt x="0" y="187"/>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baseline="-25000">
                  <a:solidFill>
                    <a:prstClr val="black"/>
                  </a:solidFill>
                  <a:latin typeface="Calibri"/>
                </a:endParaRPr>
              </a:p>
            </p:txBody>
          </p:sp>
          <p:sp>
            <p:nvSpPr>
              <p:cNvPr id="204" name="Freeform 52"/>
              <p:cNvSpPr>
                <a:spLocks/>
              </p:cNvSpPr>
              <p:nvPr/>
            </p:nvSpPr>
            <p:spPr bwMode="auto">
              <a:xfrm>
                <a:off x="3923" y="1836"/>
                <a:ext cx="376" cy="372"/>
              </a:xfrm>
              <a:custGeom>
                <a:avLst/>
                <a:gdLst/>
                <a:ahLst/>
                <a:cxnLst>
                  <a:cxn ang="0">
                    <a:pos x="5" y="186"/>
                  </a:cxn>
                  <a:cxn ang="0">
                    <a:pos x="17" y="173"/>
                  </a:cxn>
                  <a:cxn ang="0">
                    <a:pos x="19" y="158"/>
                  </a:cxn>
                  <a:cxn ang="0">
                    <a:pos x="22" y="146"/>
                  </a:cxn>
                  <a:cxn ang="0">
                    <a:pos x="32" y="138"/>
                  </a:cxn>
                  <a:cxn ang="0">
                    <a:pos x="42" y="136"/>
                  </a:cxn>
                  <a:cxn ang="0">
                    <a:pos x="40" y="121"/>
                  </a:cxn>
                  <a:cxn ang="0">
                    <a:pos x="49" y="108"/>
                  </a:cxn>
                  <a:cxn ang="0">
                    <a:pos x="72" y="97"/>
                  </a:cxn>
                  <a:cxn ang="0">
                    <a:pos x="86" y="72"/>
                  </a:cxn>
                  <a:cxn ang="0">
                    <a:pos x="86" y="56"/>
                  </a:cxn>
                  <a:cxn ang="0">
                    <a:pos x="87" y="45"/>
                  </a:cxn>
                  <a:cxn ang="0">
                    <a:pos x="88" y="11"/>
                  </a:cxn>
                  <a:cxn ang="0">
                    <a:pos x="88" y="2"/>
                  </a:cxn>
                  <a:cxn ang="0">
                    <a:pos x="164" y="58"/>
                  </a:cxn>
                  <a:cxn ang="0">
                    <a:pos x="179" y="88"/>
                  </a:cxn>
                  <a:cxn ang="0">
                    <a:pos x="188" y="74"/>
                  </a:cxn>
                  <a:cxn ang="0">
                    <a:pos x="204" y="63"/>
                  </a:cxn>
                  <a:cxn ang="0">
                    <a:pos x="210" y="63"/>
                  </a:cxn>
                  <a:cxn ang="0">
                    <a:pos x="224" y="58"/>
                  </a:cxn>
                  <a:cxn ang="0">
                    <a:pos x="235" y="48"/>
                  </a:cxn>
                  <a:cxn ang="0">
                    <a:pos x="249" y="50"/>
                  </a:cxn>
                  <a:cxn ang="0">
                    <a:pos x="258" y="55"/>
                  </a:cxn>
                  <a:cxn ang="0">
                    <a:pos x="267" y="65"/>
                  </a:cxn>
                  <a:cxn ang="0">
                    <a:pos x="263" y="83"/>
                  </a:cxn>
                  <a:cxn ang="0">
                    <a:pos x="233" y="75"/>
                  </a:cxn>
                  <a:cxn ang="0">
                    <a:pos x="228" y="95"/>
                  </a:cxn>
                  <a:cxn ang="0">
                    <a:pos x="217" y="109"/>
                  </a:cxn>
                  <a:cxn ang="0">
                    <a:pos x="203" y="121"/>
                  </a:cxn>
                  <a:cxn ang="0">
                    <a:pos x="198" y="137"/>
                  </a:cxn>
                  <a:cxn ang="0">
                    <a:pos x="189" y="153"/>
                  </a:cxn>
                  <a:cxn ang="0">
                    <a:pos x="174" y="146"/>
                  </a:cxn>
                  <a:cxn ang="0">
                    <a:pos x="168" y="162"/>
                  </a:cxn>
                  <a:cxn ang="0">
                    <a:pos x="160" y="179"/>
                  </a:cxn>
                  <a:cxn ang="0">
                    <a:pos x="152" y="200"/>
                  </a:cxn>
                  <a:cxn ang="0">
                    <a:pos x="149" y="224"/>
                  </a:cxn>
                  <a:cxn ang="0">
                    <a:pos x="146" y="234"/>
                  </a:cxn>
                  <a:cxn ang="0">
                    <a:pos x="122" y="248"/>
                  </a:cxn>
                  <a:cxn ang="0">
                    <a:pos x="113" y="254"/>
                  </a:cxn>
                  <a:cxn ang="0">
                    <a:pos x="92" y="262"/>
                  </a:cxn>
                  <a:cxn ang="0">
                    <a:pos x="73" y="269"/>
                  </a:cxn>
                  <a:cxn ang="0">
                    <a:pos x="51" y="258"/>
                  </a:cxn>
                  <a:cxn ang="0">
                    <a:pos x="38" y="248"/>
                  </a:cxn>
                  <a:cxn ang="0">
                    <a:pos x="13" y="223"/>
                  </a:cxn>
                  <a:cxn ang="0">
                    <a:pos x="3" y="197"/>
                  </a:cxn>
                  <a:cxn ang="0">
                    <a:pos x="0" y="187"/>
                  </a:cxn>
                </a:cxnLst>
                <a:rect l="0" t="0" r="r" b="b"/>
                <a:pathLst>
                  <a:path w="268" h="269">
                    <a:moveTo>
                      <a:pt x="0" y="187"/>
                    </a:moveTo>
                    <a:lnTo>
                      <a:pt x="0" y="187"/>
                    </a:lnTo>
                    <a:lnTo>
                      <a:pt x="5" y="186"/>
                    </a:lnTo>
                    <a:lnTo>
                      <a:pt x="13" y="184"/>
                    </a:lnTo>
                    <a:lnTo>
                      <a:pt x="17" y="179"/>
                    </a:lnTo>
                    <a:lnTo>
                      <a:pt x="17" y="173"/>
                    </a:lnTo>
                    <a:lnTo>
                      <a:pt x="22" y="170"/>
                    </a:lnTo>
                    <a:lnTo>
                      <a:pt x="20" y="161"/>
                    </a:lnTo>
                    <a:lnTo>
                      <a:pt x="19" y="158"/>
                    </a:lnTo>
                    <a:lnTo>
                      <a:pt x="20" y="153"/>
                    </a:lnTo>
                    <a:lnTo>
                      <a:pt x="22" y="151"/>
                    </a:lnTo>
                    <a:lnTo>
                      <a:pt x="22" y="146"/>
                    </a:lnTo>
                    <a:lnTo>
                      <a:pt x="23" y="141"/>
                    </a:lnTo>
                    <a:lnTo>
                      <a:pt x="27" y="136"/>
                    </a:lnTo>
                    <a:lnTo>
                      <a:pt x="32" y="138"/>
                    </a:lnTo>
                    <a:lnTo>
                      <a:pt x="37" y="146"/>
                    </a:lnTo>
                    <a:lnTo>
                      <a:pt x="38" y="141"/>
                    </a:lnTo>
                    <a:lnTo>
                      <a:pt x="42" y="136"/>
                    </a:lnTo>
                    <a:lnTo>
                      <a:pt x="38" y="131"/>
                    </a:lnTo>
                    <a:lnTo>
                      <a:pt x="40" y="126"/>
                    </a:lnTo>
                    <a:lnTo>
                      <a:pt x="40" y="121"/>
                    </a:lnTo>
                    <a:lnTo>
                      <a:pt x="43" y="116"/>
                    </a:lnTo>
                    <a:lnTo>
                      <a:pt x="49" y="112"/>
                    </a:lnTo>
                    <a:lnTo>
                      <a:pt x="49" y="108"/>
                    </a:lnTo>
                    <a:lnTo>
                      <a:pt x="54" y="102"/>
                    </a:lnTo>
                    <a:lnTo>
                      <a:pt x="62" y="104"/>
                    </a:lnTo>
                    <a:lnTo>
                      <a:pt x="72" y="97"/>
                    </a:lnTo>
                    <a:lnTo>
                      <a:pt x="78" y="87"/>
                    </a:lnTo>
                    <a:lnTo>
                      <a:pt x="83" y="80"/>
                    </a:lnTo>
                    <a:lnTo>
                      <a:pt x="86" y="72"/>
                    </a:lnTo>
                    <a:lnTo>
                      <a:pt x="86" y="67"/>
                    </a:lnTo>
                    <a:lnTo>
                      <a:pt x="86" y="62"/>
                    </a:lnTo>
                    <a:lnTo>
                      <a:pt x="86" y="56"/>
                    </a:lnTo>
                    <a:lnTo>
                      <a:pt x="87" y="56"/>
                    </a:lnTo>
                    <a:lnTo>
                      <a:pt x="88" y="50"/>
                    </a:lnTo>
                    <a:lnTo>
                      <a:pt x="87" y="45"/>
                    </a:lnTo>
                    <a:lnTo>
                      <a:pt x="90" y="30"/>
                    </a:lnTo>
                    <a:lnTo>
                      <a:pt x="91" y="25"/>
                    </a:lnTo>
                    <a:lnTo>
                      <a:pt x="88" y="11"/>
                    </a:lnTo>
                    <a:lnTo>
                      <a:pt x="85" y="6"/>
                    </a:lnTo>
                    <a:lnTo>
                      <a:pt x="86" y="2"/>
                    </a:lnTo>
                    <a:lnTo>
                      <a:pt x="88" y="2"/>
                    </a:lnTo>
                    <a:lnTo>
                      <a:pt x="92" y="0"/>
                    </a:lnTo>
                    <a:lnTo>
                      <a:pt x="103" y="69"/>
                    </a:lnTo>
                    <a:lnTo>
                      <a:pt x="164" y="58"/>
                    </a:lnTo>
                    <a:lnTo>
                      <a:pt x="170" y="98"/>
                    </a:lnTo>
                    <a:lnTo>
                      <a:pt x="174" y="93"/>
                    </a:lnTo>
                    <a:lnTo>
                      <a:pt x="179" y="88"/>
                    </a:lnTo>
                    <a:lnTo>
                      <a:pt x="181" y="84"/>
                    </a:lnTo>
                    <a:lnTo>
                      <a:pt x="186" y="78"/>
                    </a:lnTo>
                    <a:lnTo>
                      <a:pt x="188" y="74"/>
                    </a:lnTo>
                    <a:lnTo>
                      <a:pt x="193" y="72"/>
                    </a:lnTo>
                    <a:lnTo>
                      <a:pt x="198" y="73"/>
                    </a:lnTo>
                    <a:lnTo>
                      <a:pt x="204" y="63"/>
                    </a:lnTo>
                    <a:lnTo>
                      <a:pt x="204" y="58"/>
                    </a:lnTo>
                    <a:lnTo>
                      <a:pt x="205" y="58"/>
                    </a:lnTo>
                    <a:lnTo>
                      <a:pt x="210" y="63"/>
                    </a:lnTo>
                    <a:lnTo>
                      <a:pt x="215" y="64"/>
                    </a:lnTo>
                    <a:lnTo>
                      <a:pt x="223" y="63"/>
                    </a:lnTo>
                    <a:lnTo>
                      <a:pt x="224" y="58"/>
                    </a:lnTo>
                    <a:lnTo>
                      <a:pt x="228" y="53"/>
                    </a:lnTo>
                    <a:lnTo>
                      <a:pt x="233" y="53"/>
                    </a:lnTo>
                    <a:lnTo>
                      <a:pt x="235" y="48"/>
                    </a:lnTo>
                    <a:lnTo>
                      <a:pt x="239" y="45"/>
                    </a:lnTo>
                    <a:lnTo>
                      <a:pt x="244" y="48"/>
                    </a:lnTo>
                    <a:lnTo>
                      <a:pt x="249" y="50"/>
                    </a:lnTo>
                    <a:lnTo>
                      <a:pt x="259" y="50"/>
                    </a:lnTo>
                    <a:lnTo>
                      <a:pt x="259" y="50"/>
                    </a:lnTo>
                    <a:lnTo>
                      <a:pt x="258" y="55"/>
                    </a:lnTo>
                    <a:lnTo>
                      <a:pt x="263" y="56"/>
                    </a:lnTo>
                    <a:lnTo>
                      <a:pt x="263" y="62"/>
                    </a:lnTo>
                    <a:lnTo>
                      <a:pt x="267" y="65"/>
                    </a:lnTo>
                    <a:lnTo>
                      <a:pt x="268" y="69"/>
                    </a:lnTo>
                    <a:lnTo>
                      <a:pt x="267" y="78"/>
                    </a:lnTo>
                    <a:lnTo>
                      <a:pt x="263" y="83"/>
                    </a:lnTo>
                    <a:lnTo>
                      <a:pt x="237" y="68"/>
                    </a:lnTo>
                    <a:lnTo>
                      <a:pt x="232" y="70"/>
                    </a:lnTo>
                    <a:lnTo>
                      <a:pt x="233" y="75"/>
                    </a:lnTo>
                    <a:lnTo>
                      <a:pt x="230" y="80"/>
                    </a:lnTo>
                    <a:lnTo>
                      <a:pt x="232" y="90"/>
                    </a:lnTo>
                    <a:lnTo>
                      <a:pt x="228" y="95"/>
                    </a:lnTo>
                    <a:lnTo>
                      <a:pt x="225" y="104"/>
                    </a:lnTo>
                    <a:lnTo>
                      <a:pt x="222" y="109"/>
                    </a:lnTo>
                    <a:lnTo>
                      <a:pt x="217" y="109"/>
                    </a:lnTo>
                    <a:lnTo>
                      <a:pt x="213" y="119"/>
                    </a:lnTo>
                    <a:lnTo>
                      <a:pt x="208" y="121"/>
                    </a:lnTo>
                    <a:lnTo>
                      <a:pt x="203" y="121"/>
                    </a:lnTo>
                    <a:lnTo>
                      <a:pt x="201" y="126"/>
                    </a:lnTo>
                    <a:lnTo>
                      <a:pt x="200" y="132"/>
                    </a:lnTo>
                    <a:lnTo>
                      <a:pt x="198" y="137"/>
                    </a:lnTo>
                    <a:lnTo>
                      <a:pt x="195" y="147"/>
                    </a:lnTo>
                    <a:lnTo>
                      <a:pt x="194" y="152"/>
                    </a:lnTo>
                    <a:lnTo>
                      <a:pt x="189" y="153"/>
                    </a:lnTo>
                    <a:lnTo>
                      <a:pt x="179" y="152"/>
                    </a:lnTo>
                    <a:lnTo>
                      <a:pt x="179" y="150"/>
                    </a:lnTo>
                    <a:lnTo>
                      <a:pt x="174" y="146"/>
                    </a:lnTo>
                    <a:lnTo>
                      <a:pt x="169" y="147"/>
                    </a:lnTo>
                    <a:lnTo>
                      <a:pt x="169" y="157"/>
                    </a:lnTo>
                    <a:lnTo>
                      <a:pt x="168" y="162"/>
                    </a:lnTo>
                    <a:lnTo>
                      <a:pt x="166" y="165"/>
                    </a:lnTo>
                    <a:lnTo>
                      <a:pt x="162" y="173"/>
                    </a:lnTo>
                    <a:lnTo>
                      <a:pt x="160" y="179"/>
                    </a:lnTo>
                    <a:lnTo>
                      <a:pt x="159" y="184"/>
                    </a:lnTo>
                    <a:lnTo>
                      <a:pt x="157" y="194"/>
                    </a:lnTo>
                    <a:lnTo>
                      <a:pt x="152" y="200"/>
                    </a:lnTo>
                    <a:lnTo>
                      <a:pt x="147" y="210"/>
                    </a:lnTo>
                    <a:lnTo>
                      <a:pt x="145" y="219"/>
                    </a:lnTo>
                    <a:lnTo>
                      <a:pt x="149" y="224"/>
                    </a:lnTo>
                    <a:lnTo>
                      <a:pt x="145" y="229"/>
                    </a:lnTo>
                    <a:lnTo>
                      <a:pt x="146" y="234"/>
                    </a:lnTo>
                    <a:lnTo>
                      <a:pt x="146" y="234"/>
                    </a:lnTo>
                    <a:lnTo>
                      <a:pt x="136" y="241"/>
                    </a:lnTo>
                    <a:lnTo>
                      <a:pt x="131" y="240"/>
                    </a:lnTo>
                    <a:lnTo>
                      <a:pt x="122" y="248"/>
                    </a:lnTo>
                    <a:lnTo>
                      <a:pt x="115" y="245"/>
                    </a:lnTo>
                    <a:lnTo>
                      <a:pt x="115" y="250"/>
                    </a:lnTo>
                    <a:lnTo>
                      <a:pt x="113" y="254"/>
                    </a:lnTo>
                    <a:lnTo>
                      <a:pt x="108" y="257"/>
                    </a:lnTo>
                    <a:lnTo>
                      <a:pt x="97" y="262"/>
                    </a:lnTo>
                    <a:lnTo>
                      <a:pt x="92" y="262"/>
                    </a:lnTo>
                    <a:lnTo>
                      <a:pt x="85" y="258"/>
                    </a:lnTo>
                    <a:lnTo>
                      <a:pt x="82" y="263"/>
                    </a:lnTo>
                    <a:lnTo>
                      <a:pt x="73" y="269"/>
                    </a:lnTo>
                    <a:lnTo>
                      <a:pt x="66" y="268"/>
                    </a:lnTo>
                    <a:lnTo>
                      <a:pt x="56" y="263"/>
                    </a:lnTo>
                    <a:lnTo>
                      <a:pt x="51" y="258"/>
                    </a:lnTo>
                    <a:lnTo>
                      <a:pt x="47" y="253"/>
                    </a:lnTo>
                    <a:lnTo>
                      <a:pt x="47" y="248"/>
                    </a:lnTo>
                    <a:lnTo>
                      <a:pt x="38" y="248"/>
                    </a:lnTo>
                    <a:lnTo>
                      <a:pt x="28" y="240"/>
                    </a:lnTo>
                    <a:lnTo>
                      <a:pt x="18" y="228"/>
                    </a:lnTo>
                    <a:lnTo>
                      <a:pt x="13" y="223"/>
                    </a:lnTo>
                    <a:lnTo>
                      <a:pt x="12" y="218"/>
                    </a:lnTo>
                    <a:lnTo>
                      <a:pt x="0" y="207"/>
                    </a:lnTo>
                    <a:lnTo>
                      <a:pt x="3" y="197"/>
                    </a:lnTo>
                    <a:lnTo>
                      <a:pt x="3" y="192"/>
                    </a:lnTo>
                    <a:lnTo>
                      <a:pt x="0" y="190"/>
                    </a:lnTo>
                    <a:lnTo>
                      <a:pt x="0" y="187"/>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05" name="Freeform 53"/>
              <p:cNvSpPr>
                <a:spLocks/>
              </p:cNvSpPr>
              <p:nvPr/>
            </p:nvSpPr>
            <p:spPr bwMode="auto">
              <a:xfrm>
                <a:off x="3918" y="2417"/>
                <a:ext cx="420" cy="323"/>
              </a:xfrm>
              <a:custGeom>
                <a:avLst/>
                <a:gdLst/>
                <a:ahLst/>
                <a:cxnLst>
                  <a:cxn ang="0">
                    <a:pos x="33" y="21"/>
                  </a:cxn>
                  <a:cxn ang="0">
                    <a:pos x="55" y="9"/>
                  </a:cxn>
                  <a:cxn ang="0">
                    <a:pos x="135" y="0"/>
                  </a:cxn>
                  <a:cxn ang="0">
                    <a:pos x="153" y="10"/>
                  </a:cxn>
                  <a:cxn ang="0">
                    <a:pos x="156" y="21"/>
                  </a:cxn>
                  <a:cxn ang="0">
                    <a:pos x="304" y="68"/>
                  </a:cxn>
                  <a:cxn ang="0">
                    <a:pos x="289" y="84"/>
                  </a:cxn>
                  <a:cxn ang="0">
                    <a:pos x="276" y="125"/>
                  </a:cxn>
                  <a:cxn ang="0">
                    <a:pos x="272" y="108"/>
                  </a:cxn>
                  <a:cxn ang="0">
                    <a:pos x="267" y="121"/>
                  </a:cxn>
                  <a:cxn ang="0">
                    <a:pos x="272" y="133"/>
                  </a:cxn>
                  <a:cxn ang="0">
                    <a:pos x="267" y="138"/>
                  </a:cxn>
                  <a:cxn ang="0">
                    <a:pos x="256" y="143"/>
                  </a:cxn>
                  <a:cxn ang="0">
                    <a:pos x="251" y="156"/>
                  </a:cxn>
                  <a:cxn ang="0">
                    <a:pos x="239" y="166"/>
                  </a:cxn>
                  <a:cxn ang="0">
                    <a:pos x="236" y="169"/>
                  </a:cxn>
                  <a:cxn ang="0">
                    <a:pos x="233" y="177"/>
                  </a:cxn>
                  <a:cxn ang="0">
                    <a:pos x="223" y="185"/>
                  </a:cxn>
                  <a:cxn ang="0">
                    <a:pos x="217" y="190"/>
                  </a:cxn>
                  <a:cxn ang="0">
                    <a:pos x="202" y="191"/>
                  </a:cxn>
                  <a:cxn ang="0">
                    <a:pos x="200" y="198"/>
                  </a:cxn>
                  <a:cxn ang="0">
                    <a:pos x="204" y="205"/>
                  </a:cxn>
                  <a:cxn ang="0">
                    <a:pos x="202" y="211"/>
                  </a:cxn>
                  <a:cxn ang="0">
                    <a:pos x="193" y="210"/>
                  </a:cxn>
                  <a:cxn ang="0">
                    <a:pos x="183" y="198"/>
                  </a:cxn>
                  <a:cxn ang="0">
                    <a:pos x="190" y="215"/>
                  </a:cxn>
                  <a:cxn ang="0">
                    <a:pos x="189" y="224"/>
                  </a:cxn>
                  <a:cxn ang="0">
                    <a:pos x="185" y="233"/>
                  </a:cxn>
                  <a:cxn ang="0">
                    <a:pos x="170" y="229"/>
                  </a:cxn>
                  <a:cxn ang="0">
                    <a:pos x="166" y="215"/>
                  </a:cxn>
                  <a:cxn ang="0">
                    <a:pos x="156" y="200"/>
                  </a:cxn>
                  <a:cxn ang="0">
                    <a:pos x="144" y="189"/>
                  </a:cxn>
                  <a:cxn ang="0">
                    <a:pos x="135" y="171"/>
                  </a:cxn>
                  <a:cxn ang="0">
                    <a:pos x="120" y="160"/>
                  </a:cxn>
                  <a:cxn ang="0">
                    <a:pos x="110" y="152"/>
                  </a:cxn>
                  <a:cxn ang="0">
                    <a:pos x="102" y="140"/>
                  </a:cxn>
                  <a:cxn ang="0">
                    <a:pos x="91" y="128"/>
                  </a:cxn>
                  <a:cxn ang="0">
                    <a:pos x="80" y="120"/>
                  </a:cxn>
                  <a:cxn ang="0">
                    <a:pos x="56" y="103"/>
                  </a:cxn>
                  <a:cxn ang="0">
                    <a:pos x="37" y="77"/>
                  </a:cxn>
                  <a:cxn ang="0">
                    <a:pos x="22" y="69"/>
                  </a:cxn>
                  <a:cxn ang="0">
                    <a:pos x="3" y="58"/>
                  </a:cxn>
                  <a:cxn ang="0">
                    <a:pos x="12" y="34"/>
                  </a:cxn>
                </a:cxnLst>
                <a:rect l="0" t="0" r="r" b="b"/>
                <a:pathLst>
                  <a:path w="304" h="233">
                    <a:moveTo>
                      <a:pt x="12" y="30"/>
                    </a:moveTo>
                    <a:lnTo>
                      <a:pt x="28" y="23"/>
                    </a:lnTo>
                    <a:lnTo>
                      <a:pt x="33" y="21"/>
                    </a:lnTo>
                    <a:lnTo>
                      <a:pt x="41" y="15"/>
                    </a:lnTo>
                    <a:lnTo>
                      <a:pt x="51" y="11"/>
                    </a:lnTo>
                    <a:lnTo>
                      <a:pt x="55" y="9"/>
                    </a:lnTo>
                    <a:lnTo>
                      <a:pt x="60" y="8"/>
                    </a:lnTo>
                    <a:lnTo>
                      <a:pt x="115" y="1"/>
                    </a:lnTo>
                    <a:lnTo>
                      <a:pt x="135" y="0"/>
                    </a:lnTo>
                    <a:lnTo>
                      <a:pt x="140" y="5"/>
                    </a:lnTo>
                    <a:lnTo>
                      <a:pt x="144" y="3"/>
                    </a:lnTo>
                    <a:lnTo>
                      <a:pt x="153" y="10"/>
                    </a:lnTo>
                    <a:lnTo>
                      <a:pt x="154" y="15"/>
                    </a:lnTo>
                    <a:lnTo>
                      <a:pt x="155" y="20"/>
                    </a:lnTo>
                    <a:lnTo>
                      <a:pt x="156" y="21"/>
                    </a:lnTo>
                    <a:lnTo>
                      <a:pt x="224" y="11"/>
                    </a:lnTo>
                    <a:lnTo>
                      <a:pt x="302" y="65"/>
                    </a:lnTo>
                    <a:lnTo>
                      <a:pt x="304" y="68"/>
                    </a:lnTo>
                    <a:lnTo>
                      <a:pt x="304" y="70"/>
                    </a:lnTo>
                    <a:lnTo>
                      <a:pt x="300" y="73"/>
                    </a:lnTo>
                    <a:lnTo>
                      <a:pt x="289" y="84"/>
                    </a:lnTo>
                    <a:lnTo>
                      <a:pt x="278" y="104"/>
                    </a:lnTo>
                    <a:lnTo>
                      <a:pt x="276" y="109"/>
                    </a:lnTo>
                    <a:lnTo>
                      <a:pt x="276" y="125"/>
                    </a:lnTo>
                    <a:lnTo>
                      <a:pt x="273" y="121"/>
                    </a:lnTo>
                    <a:lnTo>
                      <a:pt x="270" y="118"/>
                    </a:lnTo>
                    <a:lnTo>
                      <a:pt x="272" y="108"/>
                    </a:lnTo>
                    <a:lnTo>
                      <a:pt x="271" y="109"/>
                    </a:lnTo>
                    <a:lnTo>
                      <a:pt x="268" y="115"/>
                    </a:lnTo>
                    <a:lnTo>
                      <a:pt x="267" y="121"/>
                    </a:lnTo>
                    <a:lnTo>
                      <a:pt x="272" y="123"/>
                    </a:lnTo>
                    <a:lnTo>
                      <a:pt x="276" y="128"/>
                    </a:lnTo>
                    <a:lnTo>
                      <a:pt x="272" y="133"/>
                    </a:lnTo>
                    <a:lnTo>
                      <a:pt x="267" y="132"/>
                    </a:lnTo>
                    <a:lnTo>
                      <a:pt x="271" y="133"/>
                    </a:lnTo>
                    <a:lnTo>
                      <a:pt x="267" y="138"/>
                    </a:lnTo>
                    <a:lnTo>
                      <a:pt x="266" y="143"/>
                    </a:lnTo>
                    <a:lnTo>
                      <a:pt x="261" y="145"/>
                    </a:lnTo>
                    <a:lnTo>
                      <a:pt x="256" y="143"/>
                    </a:lnTo>
                    <a:lnTo>
                      <a:pt x="253" y="148"/>
                    </a:lnTo>
                    <a:lnTo>
                      <a:pt x="255" y="154"/>
                    </a:lnTo>
                    <a:lnTo>
                      <a:pt x="251" y="156"/>
                    </a:lnTo>
                    <a:lnTo>
                      <a:pt x="248" y="160"/>
                    </a:lnTo>
                    <a:lnTo>
                      <a:pt x="244" y="165"/>
                    </a:lnTo>
                    <a:lnTo>
                      <a:pt x="239" y="166"/>
                    </a:lnTo>
                    <a:lnTo>
                      <a:pt x="238" y="161"/>
                    </a:lnTo>
                    <a:lnTo>
                      <a:pt x="233" y="161"/>
                    </a:lnTo>
                    <a:lnTo>
                      <a:pt x="236" y="169"/>
                    </a:lnTo>
                    <a:lnTo>
                      <a:pt x="239" y="170"/>
                    </a:lnTo>
                    <a:lnTo>
                      <a:pt x="238" y="175"/>
                    </a:lnTo>
                    <a:lnTo>
                      <a:pt x="233" y="177"/>
                    </a:lnTo>
                    <a:lnTo>
                      <a:pt x="233" y="180"/>
                    </a:lnTo>
                    <a:lnTo>
                      <a:pt x="228" y="181"/>
                    </a:lnTo>
                    <a:lnTo>
                      <a:pt x="223" y="185"/>
                    </a:lnTo>
                    <a:lnTo>
                      <a:pt x="218" y="184"/>
                    </a:lnTo>
                    <a:lnTo>
                      <a:pt x="222" y="185"/>
                    </a:lnTo>
                    <a:lnTo>
                      <a:pt x="217" y="190"/>
                    </a:lnTo>
                    <a:lnTo>
                      <a:pt x="212" y="191"/>
                    </a:lnTo>
                    <a:lnTo>
                      <a:pt x="208" y="193"/>
                    </a:lnTo>
                    <a:lnTo>
                      <a:pt x="202" y="191"/>
                    </a:lnTo>
                    <a:lnTo>
                      <a:pt x="192" y="196"/>
                    </a:lnTo>
                    <a:lnTo>
                      <a:pt x="195" y="195"/>
                    </a:lnTo>
                    <a:lnTo>
                      <a:pt x="200" y="198"/>
                    </a:lnTo>
                    <a:lnTo>
                      <a:pt x="205" y="198"/>
                    </a:lnTo>
                    <a:lnTo>
                      <a:pt x="208" y="200"/>
                    </a:lnTo>
                    <a:lnTo>
                      <a:pt x="204" y="205"/>
                    </a:lnTo>
                    <a:lnTo>
                      <a:pt x="209" y="200"/>
                    </a:lnTo>
                    <a:lnTo>
                      <a:pt x="207" y="208"/>
                    </a:lnTo>
                    <a:lnTo>
                      <a:pt x="202" y="211"/>
                    </a:lnTo>
                    <a:lnTo>
                      <a:pt x="197" y="209"/>
                    </a:lnTo>
                    <a:lnTo>
                      <a:pt x="194" y="200"/>
                    </a:lnTo>
                    <a:lnTo>
                      <a:pt x="193" y="210"/>
                    </a:lnTo>
                    <a:lnTo>
                      <a:pt x="188" y="205"/>
                    </a:lnTo>
                    <a:lnTo>
                      <a:pt x="187" y="201"/>
                    </a:lnTo>
                    <a:lnTo>
                      <a:pt x="183" y="198"/>
                    </a:lnTo>
                    <a:lnTo>
                      <a:pt x="187" y="206"/>
                    </a:lnTo>
                    <a:lnTo>
                      <a:pt x="188" y="211"/>
                    </a:lnTo>
                    <a:lnTo>
                      <a:pt x="190" y="215"/>
                    </a:lnTo>
                    <a:lnTo>
                      <a:pt x="195" y="219"/>
                    </a:lnTo>
                    <a:lnTo>
                      <a:pt x="192" y="223"/>
                    </a:lnTo>
                    <a:lnTo>
                      <a:pt x="189" y="224"/>
                    </a:lnTo>
                    <a:lnTo>
                      <a:pt x="189" y="219"/>
                    </a:lnTo>
                    <a:lnTo>
                      <a:pt x="187" y="224"/>
                    </a:lnTo>
                    <a:lnTo>
                      <a:pt x="185" y="233"/>
                    </a:lnTo>
                    <a:lnTo>
                      <a:pt x="183" y="233"/>
                    </a:lnTo>
                    <a:lnTo>
                      <a:pt x="180" y="232"/>
                    </a:lnTo>
                    <a:lnTo>
                      <a:pt x="170" y="229"/>
                    </a:lnTo>
                    <a:lnTo>
                      <a:pt x="166" y="225"/>
                    </a:lnTo>
                    <a:lnTo>
                      <a:pt x="166" y="220"/>
                    </a:lnTo>
                    <a:lnTo>
                      <a:pt x="166" y="215"/>
                    </a:lnTo>
                    <a:lnTo>
                      <a:pt x="163" y="210"/>
                    </a:lnTo>
                    <a:lnTo>
                      <a:pt x="160" y="205"/>
                    </a:lnTo>
                    <a:lnTo>
                      <a:pt x="156" y="200"/>
                    </a:lnTo>
                    <a:lnTo>
                      <a:pt x="150" y="198"/>
                    </a:lnTo>
                    <a:lnTo>
                      <a:pt x="145" y="194"/>
                    </a:lnTo>
                    <a:lnTo>
                      <a:pt x="144" y="189"/>
                    </a:lnTo>
                    <a:lnTo>
                      <a:pt x="144" y="184"/>
                    </a:lnTo>
                    <a:lnTo>
                      <a:pt x="141" y="179"/>
                    </a:lnTo>
                    <a:lnTo>
                      <a:pt x="135" y="171"/>
                    </a:lnTo>
                    <a:lnTo>
                      <a:pt x="135" y="167"/>
                    </a:lnTo>
                    <a:lnTo>
                      <a:pt x="125" y="161"/>
                    </a:lnTo>
                    <a:lnTo>
                      <a:pt x="120" y="160"/>
                    </a:lnTo>
                    <a:lnTo>
                      <a:pt x="115" y="155"/>
                    </a:lnTo>
                    <a:lnTo>
                      <a:pt x="115" y="154"/>
                    </a:lnTo>
                    <a:lnTo>
                      <a:pt x="110" y="152"/>
                    </a:lnTo>
                    <a:lnTo>
                      <a:pt x="110" y="147"/>
                    </a:lnTo>
                    <a:lnTo>
                      <a:pt x="104" y="145"/>
                    </a:lnTo>
                    <a:lnTo>
                      <a:pt x="102" y="140"/>
                    </a:lnTo>
                    <a:lnTo>
                      <a:pt x="102" y="136"/>
                    </a:lnTo>
                    <a:lnTo>
                      <a:pt x="99" y="133"/>
                    </a:lnTo>
                    <a:lnTo>
                      <a:pt x="91" y="128"/>
                    </a:lnTo>
                    <a:lnTo>
                      <a:pt x="86" y="127"/>
                    </a:lnTo>
                    <a:lnTo>
                      <a:pt x="83" y="125"/>
                    </a:lnTo>
                    <a:lnTo>
                      <a:pt x="80" y="120"/>
                    </a:lnTo>
                    <a:lnTo>
                      <a:pt x="75" y="113"/>
                    </a:lnTo>
                    <a:lnTo>
                      <a:pt x="66" y="109"/>
                    </a:lnTo>
                    <a:lnTo>
                      <a:pt x="56" y="103"/>
                    </a:lnTo>
                    <a:lnTo>
                      <a:pt x="43" y="87"/>
                    </a:lnTo>
                    <a:lnTo>
                      <a:pt x="42" y="82"/>
                    </a:lnTo>
                    <a:lnTo>
                      <a:pt x="37" y="77"/>
                    </a:lnTo>
                    <a:lnTo>
                      <a:pt x="34" y="72"/>
                    </a:lnTo>
                    <a:lnTo>
                      <a:pt x="29" y="68"/>
                    </a:lnTo>
                    <a:lnTo>
                      <a:pt x="22" y="69"/>
                    </a:lnTo>
                    <a:lnTo>
                      <a:pt x="13" y="62"/>
                    </a:lnTo>
                    <a:lnTo>
                      <a:pt x="8" y="60"/>
                    </a:lnTo>
                    <a:lnTo>
                      <a:pt x="3" y="58"/>
                    </a:lnTo>
                    <a:lnTo>
                      <a:pt x="0" y="53"/>
                    </a:lnTo>
                    <a:lnTo>
                      <a:pt x="2" y="48"/>
                    </a:lnTo>
                    <a:lnTo>
                      <a:pt x="12" y="34"/>
                    </a:lnTo>
                    <a:lnTo>
                      <a:pt x="12" y="30"/>
                    </a:lnTo>
                    <a:close/>
                  </a:path>
                </a:pathLst>
              </a:custGeom>
              <a:solidFill>
                <a:srgbClr val="8CC642"/>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06" name="Freeform 54"/>
              <p:cNvSpPr>
                <a:spLocks/>
              </p:cNvSpPr>
              <p:nvPr/>
            </p:nvSpPr>
            <p:spPr bwMode="auto">
              <a:xfrm>
                <a:off x="3918" y="2417"/>
                <a:ext cx="420" cy="323"/>
              </a:xfrm>
              <a:custGeom>
                <a:avLst/>
                <a:gdLst/>
                <a:ahLst/>
                <a:cxnLst>
                  <a:cxn ang="0">
                    <a:pos x="33" y="21"/>
                  </a:cxn>
                  <a:cxn ang="0">
                    <a:pos x="55" y="9"/>
                  </a:cxn>
                  <a:cxn ang="0">
                    <a:pos x="135" y="0"/>
                  </a:cxn>
                  <a:cxn ang="0">
                    <a:pos x="153" y="10"/>
                  </a:cxn>
                  <a:cxn ang="0">
                    <a:pos x="156" y="21"/>
                  </a:cxn>
                  <a:cxn ang="0">
                    <a:pos x="304" y="68"/>
                  </a:cxn>
                  <a:cxn ang="0">
                    <a:pos x="289" y="84"/>
                  </a:cxn>
                  <a:cxn ang="0">
                    <a:pos x="276" y="125"/>
                  </a:cxn>
                  <a:cxn ang="0">
                    <a:pos x="272" y="108"/>
                  </a:cxn>
                  <a:cxn ang="0">
                    <a:pos x="267" y="121"/>
                  </a:cxn>
                  <a:cxn ang="0">
                    <a:pos x="272" y="133"/>
                  </a:cxn>
                  <a:cxn ang="0">
                    <a:pos x="267" y="138"/>
                  </a:cxn>
                  <a:cxn ang="0">
                    <a:pos x="256" y="143"/>
                  </a:cxn>
                  <a:cxn ang="0">
                    <a:pos x="251" y="156"/>
                  </a:cxn>
                  <a:cxn ang="0">
                    <a:pos x="239" y="166"/>
                  </a:cxn>
                  <a:cxn ang="0">
                    <a:pos x="236" y="169"/>
                  </a:cxn>
                  <a:cxn ang="0">
                    <a:pos x="233" y="177"/>
                  </a:cxn>
                  <a:cxn ang="0">
                    <a:pos x="223" y="185"/>
                  </a:cxn>
                  <a:cxn ang="0">
                    <a:pos x="217" y="190"/>
                  </a:cxn>
                  <a:cxn ang="0">
                    <a:pos x="202" y="191"/>
                  </a:cxn>
                  <a:cxn ang="0">
                    <a:pos x="200" y="198"/>
                  </a:cxn>
                  <a:cxn ang="0">
                    <a:pos x="204" y="205"/>
                  </a:cxn>
                  <a:cxn ang="0">
                    <a:pos x="202" y="211"/>
                  </a:cxn>
                  <a:cxn ang="0">
                    <a:pos x="193" y="210"/>
                  </a:cxn>
                  <a:cxn ang="0">
                    <a:pos x="183" y="198"/>
                  </a:cxn>
                  <a:cxn ang="0">
                    <a:pos x="190" y="215"/>
                  </a:cxn>
                  <a:cxn ang="0">
                    <a:pos x="189" y="224"/>
                  </a:cxn>
                  <a:cxn ang="0">
                    <a:pos x="185" y="233"/>
                  </a:cxn>
                  <a:cxn ang="0">
                    <a:pos x="170" y="229"/>
                  </a:cxn>
                  <a:cxn ang="0">
                    <a:pos x="166" y="215"/>
                  </a:cxn>
                  <a:cxn ang="0">
                    <a:pos x="156" y="200"/>
                  </a:cxn>
                  <a:cxn ang="0">
                    <a:pos x="144" y="189"/>
                  </a:cxn>
                  <a:cxn ang="0">
                    <a:pos x="135" y="171"/>
                  </a:cxn>
                  <a:cxn ang="0">
                    <a:pos x="120" y="160"/>
                  </a:cxn>
                  <a:cxn ang="0">
                    <a:pos x="110" y="152"/>
                  </a:cxn>
                  <a:cxn ang="0">
                    <a:pos x="102" y="140"/>
                  </a:cxn>
                  <a:cxn ang="0">
                    <a:pos x="91" y="128"/>
                  </a:cxn>
                  <a:cxn ang="0">
                    <a:pos x="80" y="120"/>
                  </a:cxn>
                  <a:cxn ang="0">
                    <a:pos x="56" y="103"/>
                  </a:cxn>
                  <a:cxn ang="0">
                    <a:pos x="37" y="77"/>
                  </a:cxn>
                  <a:cxn ang="0">
                    <a:pos x="22" y="69"/>
                  </a:cxn>
                  <a:cxn ang="0">
                    <a:pos x="3" y="58"/>
                  </a:cxn>
                  <a:cxn ang="0">
                    <a:pos x="12" y="34"/>
                  </a:cxn>
                </a:cxnLst>
                <a:rect l="0" t="0" r="r" b="b"/>
                <a:pathLst>
                  <a:path w="304" h="233">
                    <a:moveTo>
                      <a:pt x="12" y="30"/>
                    </a:moveTo>
                    <a:lnTo>
                      <a:pt x="28" y="23"/>
                    </a:lnTo>
                    <a:lnTo>
                      <a:pt x="33" y="21"/>
                    </a:lnTo>
                    <a:lnTo>
                      <a:pt x="41" y="15"/>
                    </a:lnTo>
                    <a:lnTo>
                      <a:pt x="51" y="11"/>
                    </a:lnTo>
                    <a:lnTo>
                      <a:pt x="55" y="9"/>
                    </a:lnTo>
                    <a:lnTo>
                      <a:pt x="60" y="8"/>
                    </a:lnTo>
                    <a:lnTo>
                      <a:pt x="115" y="1"/>
                    </a:lnTo>
                    <a:lnTo>
                      <a:pt x="135" y="0"/>
                    </a:lnTo>
                    <a:lnTo>
                      <a:pt x="140" y="5"/>
                    </a:lnTo>
                    <a:lnTo>
                      <a:pt x="144" y="3"/>
                    </a:lnTo>
                    <a:lnTo>
                      <a:pt x="153" y="10"/>
                    </a:lnTo>
                    <a:lnTo>
                      <a:pt x="154" y="15"/>
                    </a:lnTo>
                    <a:lnTo>
                      <a:pt x="155" y="20"/>
                    </a:lnTo>
                    <a:lnTo>
                      <a:pt x="156" y="21"/>
                    </a:lnTo>
                    <a:lnTo>
                      <a:pt x="224" y="11"/>
                    </a:lnTo>
                    <a:lnTo>
                      <a:pt x="302" y="65"/>
                    </a:lnTo>
                    <a:lnTo>
                      <a:pt x="304" y="68"/>
                    </a:lnTo>
                    <a:lnTo>
                      <a:pt x="304" y="70"/>
                    </a:lnTo>
                    <a:lnTo>
                      <a:pt x="300" y="73"/>
                    </a:lnTo>
                    <a:lnTo>
                      <a:pt x="289" y="84"/>
                    </a:lnTo>
                    <a:lnTo>
                      <a:pt x="278" y="104"/>
                    </a:lnTo>
                    <a:lnTo>
                      <a:pt x="276" y="109"/>
                    </a:lnTo>
                    <a:lnTo>
                      <a:pt x="276" y="125"/>
                    </a:lnTo>
                    <a:lnTo>
                      <a:pt x="273" y="121"/>
                    </a:lnTo>
                    <a:lnTo>
                      <a:pt x="270" y="118"/>
                    </a:lnTo>
                    <a:lnTo>
                      <a:pt x="272" y="108"/>
                    </a:lnTo>
                    <a:lnTo>
                      <a:pt x="271" y="109"/>
                    </a:lnTo>
                    <a:lnTo>
                      <a:pt x="268" y="115"/>
                    </a:lnTo>
                    <a:lnTo>
                      <a:pt x="267" y="121"/>
                    </a:lnTo>
                    <a:lnTo>
                      <a:pt x="272" y="123"/>
                    </a:lnTo>
                    <a:lnTo>
                      <a:pt x="276" y="128"/>
                    </a:lnTo>
                    <a:lnTo>
                      <a:pt x="272" y="133"/>
                    </a:lnTo>
                    <a:lnTo>
                      <a:pt x="267" y="132"/>
                    </a:lnTo>
                    <a:lnTo>
                      <a:pt x="271" y="133"/>
                    </a:lnTo>
                    <a:lnTo>
                      <a:pt x="267" y="138"/>
                    </a:lnTo>
                    <a:lnTo>
                      <a:pt x="266" y="143"/>
                    </a:lnTo>
                    <a:lnTo>
                      <a:pt x="261" y="145"/>
                    </a:lnTo>
                    <a:lnTo>
                      <a:pt x="256" y="143"/>
                    </a:lnTo>
                    <a:lnTo>
                      <a:pt x="253" y="148"/>
                    </a:lnTo>
                    <a:lnTo>
                      <a:pt x="255" y="154"/>
                    </a:lnTo>
                    <a:lnTo>
                      <a:pt x="251" y="156"/>
                    </a:lnTo>
                    <a:lnTo>
                      <a:pt x="248" y="160"/>
                    </a:lnTo>
                    <a:lnTo>
                      <a:pt x="244" y="165"/>
                    </a:lnTo>
                    <a:lnTo>
                      <a:pt x="239" y="166"/>
                    </a:lnTo>
                    <a:lnTo>
                      <a:pt x="238" y="161"/>
                    </a:lnTo>
                    <a:lnTo>
                      <a:pt x="233" y="161"/>
                    </a:lnTo>
                    <a:lnTo>
                      <a:pt x="236" y="169"/>
                    </a:lnTo>
                    <a:lnTo>
                      <a:pt x="239" y="170"/>
                    </a:lnTo>
                    <a:lnTo>
                      <a:pt x="238" y="175"/>
                    </a:lnTo>
                    <a:lnTo>
                      <a:pt x="233" y="177"/>
                    </a:lnTo>
                    <a:lnTo>
                      <a:pt x="233" y="180"/>
                    </a:lnTo>
                    <a:lnTo>
                      <a:pt x="228" y="181"/>
                    </a:lnTo>
                    <a:lnTo>
                      <a:pt x="223" y="185"/>
                    </a:lnTo>
                    <a:lnTo>
                      <a:pt x="218" y="184"/>
                    </a:lnTo>
                    <a:lnTo>
                      <a:pt x="222" y="185"/>
                    </a:lnTo>
                    <a:lnTo>
                      <a:pt x="217" y="190"/>
                    </a:lnTo>
                    <a:lnTo>
                      <a:pt x="212" y="191"/>
                    </a:lnTo>
                    <a:lnTo>
                      <a:pt x="208" y="193"/>
                    </a:lnTo>
                    <a:lnTo>
                      <a:pt x="202" y="191"/>
                    </a:lnTo>
                    <a:lnTo>
                      <a:pt x="192" y="196"/>
                    </a:lnTo>
                    <a:lnTo>
                      <a:pt x="195" y="195"/>
                    </a:lnTo>
                    <a:lnTo>
                      <a:pt x="200" y="198"/>
                    </a:lnTo>
                    <a:lnTo>
                      <a:pt x="205" y="198"/>
                    </a:lnTo>
                    <a:lnTo>
                      <a:pt x="208" y="200"/>
                    </a:lnTo>
                    <a:lnTo>
                      <a:pt x="204" y="205"/>
                    </a:lnTo>
                    <a:lnTo>
                      <a:pt x="209" y="200"/>
                    </a:lnTo>
                    <a:lnTo>
                      <a:pt x="207" y="208"/>
                    </a:lnTo>
                    <a:lnTo>
                      <a:pt x="202" y="211"/>
                    </a:lnTo>
                    <a:lnTo>
                      <a:pt x="197" y="209"/>
                    </a:lnTo>
                    <a:lnTo>
                      <a:pt x="194" y="200"/>
                    </a:lnTo>
                    <a:lnTo>
                      <a:pt x="193" y="210"/>
                    </a:lnTo>
                    <a:lnTo>
                      <a:pt x="188" y="205"/>
                    </a:lnTo>
                    <a:lnTo>
                      <a:pt x="187" y="201"/>
                    </a:lnTo>
                    <a:lnTo>
                      <a:pt x="183" y="198"/>
                    </a:lnTo>
                    <a:lnTo>
                      <a:pt x="187" y="206"/>
                    </a:lnTo>
                    <a:lnTo>
                      <a:pt x="188" y="211"/>
                    </a:lnTo>
                    <a:lnTo>
                      <a:pt x="190" y="215"/>
                    </a:lnTo>
                    <a:lnTo>
                      <a:pt x="195" y="219"/>
                    </a:lnTo>
                    <a:lnTo>
                      <a:pt x="192" y="223"/>
                    </a:lnTo>
                    <a:lnTo>
                      <a:pt x="189" y="224"/>
                    </a:lnTo>
                    <a:lnTo>
                      <a:pt x="189" y="219"/>
                    </a:lnTo>
                    <a:lnTo>
                      <a:pt x="187" y="224"/>
                    </a:lnTo>
                    <a:lnTo>
                      <a:pt x="185" y="233"/>
                    </a:lnTo>
                    <a:lnTo>
                      <a:pt x="183" y="233"/>
                    </a:lnTo>
                    <a:lnTo>
                      <a:pt x="180" y="232"/>
                    </a:lnTo>
                    <a:lnTo>
                      <a:pt x="170" y="229"/>
                    </a:lnTo>
                    <a:lnTo>
                      <a:pt x="166" y="225"/>
                    </a:lnTo>
                    <a:lnTo>
                      <a:pt x="166" y="220"/>
                    </a:lnTo>
                    <a:lnTo>
                      <a:pt x="166" y="215"/>
                    </a:lnTo>
                    <a:lnTo>
                      <a:pt x="163" y="210"/>
                    </a:lnTo>
                    <a:lnTo>
                      <a:pt x="160" y="205"/>
                    </a:lnTo>
                    <a:lnTo>
                      <a:pt x="156" y="200"/>
                    </a:lnTo>
                    <a:lnTo>
                      <a:pt x="150" y="198"/>
                    </a:lnTo>
                    <a:lnTo>
                      <a:pt x="145" y="194"/>
                    </a:lnTo>
                    <a:lnTo>
                      <a:pt x="144" y="189"/>
                    </a:lnTo>
                    <a:lnTo>
                      <a:pt x="144" y="184"/>
                    </a:lnTo>
                    <a:lnTo>
                      <a:pt x="141" y="179"/>
                    </a:lnTo>
                    <a:lnTo>
                      <a:pt x="135" y="171"/>
                    </a:lnTo>
                    <a:lnTo>
                      <a:pt x="135" y="167"/>
                    </a:lnTo>
                    <a:lnTo>
                      <a:pt x="125" y="161"/>
                    </a:lnTo>
                    <a:lnTo>
                      <a:pt x="120" y="160"/>
                    </a:lnTo>
                    <a:lnTo>
                      <a:pt x="115" y="155"/>
                    </a:lnTo>
                    <a:lnTo>
                      <a:pt x="115" y="154"/>
                    </a:lnTo>
                    <a:lnTo>
                      <a:pt x="110" y="152"/>
                    </a:lnTo>
                    <a:lnTo>
                      <a:pt x="110" y="147"/>
                    </a:lnTo>
                    <a:lnTo>
                      <a:pt x="104" y="145"/>
                    </a:lnTo>
                    <a:lnTo>
                      <a:pt x="102" y="140"/>
                    </a:lnTo>
                    <a:lnTo>
                      <a:pt x="102" y="136"/>
                    </a:lnTo>
                    <a:lnTo>
                      <a:pt x="99" y="133"/>
                    </a:lnTo>
                    <a:lnTo>
                      <a:pt x="91" y="128"/>
                    </a:lnTo>
                    <a:lnTo>
                      <a:pt x="86" y="127"/>
                    </a:lnTo>
                    <a:lnTo>
                      <a:pt x="83" y="125"/>
                    </a:lnTo>
                    <a:lnTo>
                      <a:pt x="80" y="120"/>
                    </a:lnTo>
                    <a:lnTo>
                      <a:pt x="75" y="113"/>
                    </a:lnTo>
                    <a:lnTo>
                      <a:pt x="66" y="109"/>
                    </a:lnTo>
                    <a:lnTo>
                      <a:pt x="56" y="103"/>
                    </a:lnTo>
                    <a:lnTo>
                      <a:pt x="43" y="87"/>
                    </a:lnTo>
                    <a:lnTo>
                      <a:pt x="42" y="82"/>
                    </a:lnTo>
                    <a:lnTo>
                      <a:pt x="37" y="77"/>
                    </a:lnTo>
                    <a:lnTo>
                      <a:pt x="34" y="72"/>
                    </a:lnTo>
                    <a:lnTo>
                      <a:pt x="29" y="68"/>
                    </a:lnTo>
                    <a:lnTo>
                      <a:pt x="22" y="69"/>
                    </a:lnTo>
                    <a:lnTo>
                      <a:pt x="13" y="62"/>
                    </a:lnTo>
                    <a:lnTo>
                      <a:pt x="8" y="60"/>
                    </a:lnTo>
                    <a:lnTo>
                      <a:pt x="3" y="58"/>
                    </a:lnTo>
                    <a:lnTo>
                      <a:pt x="0" y="53"/>
                    </a:lnTo>
                    <a:lnTo>
                      <a:pt x="2" y="48"/>
                    </a:lnTo>
                    <a:lnTo>
                      <a:pt x="12" y="34"/>
                    </a:lnTo>
                    <a:lnTo>
                      <a:pt x="12" y="30"/>
                    </a:lnTo>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07" name="Freeform 55"/>
              <p:cNvSpPr>
                <a:spLocks/>
              </p:cNvSpPr>
              <p:nvPr/>
            </p:nvSpPr>
            <p:spPr bwMode="auto">
              <a:xfrm>
                <a:off x="4026" y="1613"/>
                <a:ext cx="484" cy="318"/>
              </a:xfrm>
              <a:custGeom>
                <a:avLst/>
                <a:gdLst/>
                <a:ahLst/>
                <a:cxnLst>
                  <a:cxn ang="0">
                    <a:pos x="7" y="54"/>
                  </a:cxn>
                  <a:cxn ang="0">
                    <a:pos x="22" y="42"/>
                  </a:cxn>
                  <a:cxn ang="0">
                    <a:pos x="38" y="30"/>
                  </a:cxn>
                  <a:cxn ang="0">
                    <a:pos x="42" y="49"/>
                  </a:cxn>
                  <a:cxn ang="0">
                    <a:pos x="156" y="28"/>
                  </a:cxn>
                  <a:cxn ang="0">
                    <a:pos x="285" y="0"/>
                  </a:cxn>
                  <a:cxn ang="0">
                    <a:pos x="291" y="3"/>
                  </a:cxn>
                  <a:cxn ang="0">
                    <a:pos x="297" y="6"/>
                  </a:cxn>
                  <a:cxn ang="0">
                    <a:pos x="307" y="21"/>
                  </a:cxn>
                  <a:cxn ang="0">
                    <a:pos x="312" y="32"/>
                  </a:cxn>
                  <a:cxn ang="0">
                    <a:pos x="326" y="35"/>
                  </a:cxn>
                  <a:cxn ang="0">
                    <a:pos x="331" y="40"/>
                  </a:cxn>
                  <a:cxn ang="0">
                    <a:pos x="325" y="50"/>
                  </a:cxn>
                  <a:cxn ang="0">
                    <a:pos x="319" y="68"/>
                  </a:cxn>
                  <a:cxn ang="0">
                    <a:pos x="316" y="77"/>
                  </a:cxn>
                  <a:cxn ang="0">
                    <a:pos x="320" y="82"/>
                  </a:cxn>
                  <a:cxn ang="0">
                    <a:pos x="315" y="91"/>
                  </a:cxn>
                  <a:cxn ang="0">
                    <a:pos x="321" y="105"/>
                  </a:cxn>
                  <a:cxn ang="0">
                    <a:pos x="328" y="111"/>
                  </a:cxn>
                  <a:cxn ang="0">
                    <a:pos x="335" y="115"/>
                  </a:cxn>
                  <a:cxn ang="0">
                    <a:pos x="350" y="128"/>
                  </a:cxn>
                  <a:cxn ang="0">
                    <a:pos x="341" y="138"/>
                  </a:cxn>
                  <a:cxn ang="0">
                    <a:pos x="336" y="144"/>
                  </a:cxn>
                  <a:cxn ang="0">
                    <a:pos x="336" y="145"/>
                  </a:cxn>
                  <a:cxn ang="0">
                    <a:pos x="333" y="154"/>
                  </a:cxn>
                  <a:cxn ang="0">
                    <a:pos x="324" y="159"/>
                  </a:cxn>
                  <a:cxn ang="0">
                    <a:pos x="316" y="162"/>
                  </a:cxn>
                  <a:cxn ang="0">
                    <a:pos x="309" y="164"/>
                  </a:cxn>
                  <a:cxn ang="0">
                    <a:pos x="301" y="171"/>
                  </a:cxn>
                  <a:cxn ang="0">
                    <a:pos x="188" y="200"/>
                  </a:cxn>
                  <a:cxn ang="0">
                    <a:pos x="29" y="229"/>
                  </a:cxn>
                  <a:cxn ang="0">
                    <a:pos x="0" y="62"/>
                  </a:cxn>
                </a:cxnLst>
                <a:rect l="0" t="0" r="r" b="b"/>
                <a:pathLst>
                  <a:path w="350" h="229">
                    <a:moveTo>
                      <a:pt x="0" y="58"/>
                    </a:moveTo>
                    <a:lnTo>
                      <a:pt x="7" y="54"/>
                    </a:lnTo>
                    <a:lnTo>
                      <a:pt x="17" y="47"/>
                    </a:lnTo>
                    <a:lnTo>
                      <a:pt x="22" y="42"/>
                    </a:lnTo>
                    <a:lnTo>
                      <a:pt x="22" y="43"/>
                    </a:lnTo>
                    <a:lnTo>
                      <a:pt x="38" y="30"/>
                    </a:lnTo>
                    <a:lnTo>
                      <a:pt x="39" y="32"/>
                    </a:lnTo>
                    <a:lnTo>
                      <a:pt x="42" y="49"/>
                    </a:lnTo>
                    <a:lnTo>
                      <a:pt x="87" y="42"/>
                    </a:lnTo>
                    <a:lnTo>
                      <a:pt x="156" y="28"/>
                    </a:lnTo>
                    <a:lnTo>
                      <a:pt x="233" y="11"/>
                    </a:lnTo>
                    <a:lnTo>
                      <a:pt x="285" y="0"/>
                    </a:lnTo>
                    <a:lnTo>
                      <a:pt x="286" y="1"/>
                    </a:lnTo>
                    <a:lnTo>
                      <a:pt x="291" y="3"/>
                    </a:lnTo>
                    <a:lnTo>
                      <a:pt x="292" y="8"/>
                    </a:lnTo>
                    <a:lnTo>
                      <a:pt x="297" y="6"/>
                    </a:lnTo>
                    <a:lnTo>
                      <a:pt x="302" y="11"/>
                    </a:lnTo>
                    <a:lnTo>
                      <a:pt x="307" y="21"/>
                    </a:lnTo>
                    <a:lnTo>
                      <a:pt x="309" y="27"/>
                    </a:lnTo>
                    <a:lnTo>
                      <a:pt x="312" y="32"/>
                    </a:lnTo>
                    <a:lnTo>
                      <a:pt x="321" y="35"/>
                    </a:lnTo>
                    <a:lnTo>
                      <a:pt x="326" y="35"/>
                    </a:lnTo>
                    <a:lnTo>
                      <a:pt x="331" y="38"/>
                    </a:lnTo>
                    <a:lnTo>
                      <a:pt x="331" y="40"/>
                    </a:lnTo>
                    <a:lnTo>
                      <a:pt x="326" y="45"/>
                    </a:lnTo>
                    <a:lnTo>
                      <a:pt x="325" y="50"/>
                    </a:lnTo>
                    <a:lnTo>
                      <a:pt x="325" y="55"/>
                    </a:lnTo>
                    <a:lnTo>
                      <a:pt x="319" y="68"/>
                    </a:lnTo>
                    <a:lnTo>
                      <a:pt x="315" y="73"/>
                    </a:lnTo>
                    <a:lnTo>
                      <a:pt x="316" y="77"/>
                    </a:lnTo>
                    <a:lnTo>
                      <a:pt x="317" y="77"/>
                    </a:lnTo>
                    <a:lnTo>
                      <a:pt x="320" y="82"/>
                    </a:lnTo>
                    <a:lnTo>
                      <a:pt x="319" y="87"/>
                    </a:lnTo>
                    <a:lnTo>
                      <a:pt x="315" y="91"/>
                    </a:lnTo>
                    <a:lnTo>
                      <a:pt x="316" y="99"/>
                    </a:lnTo>
                    <a:lnTo>
                      <a:pt x="321" y="105"/>
                    </a:lnTo>
                    <a:lnTo>
                      <a:pt x="326" y="106"/>
                    </a:lnTo>
                    <a:lnTo>
                      <a:pt x="328" y="111"/>
                    </a:lnTo>
                    <a:lnTo>
                      <a:pt x="331" y="115"/>
                    </a:lnTo>
                    <a:lnTo>
                      <a:pt x="335" y="115"/>
                    </a:lnTo>
                    <a:lnTo>
                      <a:pt x="339" y="120"/>
                    </a:lnTo>
                    <a:lnTo>
                      <a:pt x="350" y="128"/>
                    </a:lnTo>
                    <a:lnTo>
                      <a:pt x="348" y="133"/>
                    </a:lnTo>
                    <a:lnTo>
                      <a:pt x="341" y="138"/>
                    </a:lnTo>
                    <a:lnTo>
                      <a:pt x="339" y="144"/>
                    </a:lnTo>
                    <a:lnTo>
                      <a:pt x="336" y="144"/>
                    </a:lnTo>
                    <a:lnTo>
                      <a:pt x="336" y="145"/>
                    </a:lnTo>
                    <a:lnTo>
                      <a:pt x="336" y="145"/>
                    </a:lnTo>
                    <a:lnTo>
                      <a:pt x="333" y="149"/>
                    </a:lnTo>
                    <a:lnTo>
                      <a:pt x="333" y="154"/>
                    </a:lnTo>
                    <a:lnTo>
                      <a:pt x="328" y="157"/>
                    </a:lnTo>
                    <a:lnTo>
                      <a:pt x="324" y="159"/>
                    </a:lnTo>
                    <a:lnTo>
                      <a:pt x="319" y="165"/>
                    </a:lnTo>
                    <a:lnTo>
                      <a:pt x="316" y="162"/>
                    </a:lnTo>
                    <a:lnTo>
                      <a:pt x="312" y="162"/>
                    </a:lnTo>
                    <a:lnTo>
                      <a:pt x="309" y="164"/>
                    </a:lnTo>
                    <a:lnTo>
                      <a:pt x="304" y="166"/>
                    </a:lnTo>
                    <a:lnTo>
                      <a:pt x="301" y="171"/>
                    </a:lnTo>
                    <a:lnTo>
                      <a:pt x="300" y="176"/>
                    </a:lnTo>
                    <a:lnTo>
                      <a:pt x="188" y="200"/>
                    </a:lnTo>
                    <a:lnTo>
                      <a:pt x="90" y="218"/>
                    </a:lnTo>
                    <a:lnTo>
                      <a:pt x="29" y="229"/>
                    </a:lnTo>
                    <a:lnTo>
                      <a:pt x="18" y="160"/>
                    </a:lnTo>
                    <a:lnTo>
                      <a:pt x="0" y="62"/>
                    </a:lnTo>
                    <a:lnTo>
                      <a:pt x="0" y="58"/>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08" name="Freeform 56"/>
              <p:cNvSpPr>
                <a:spLocks/>
              </p:cNvSpPr>
              <p:nvPr/>
            </p:nvSpPr>
            <p:spPr bwMode="auto">
              <a:xfrm>
                <a:off x="4026" y="1613"/>
                <a:ext cx="484" cy="318"/>
              </a:xfrm>
              <a:custGeom>
                <a:avLst/>
                <a:gdLst/>
                <a:ahLst/>
                <a:cxnLst>
                  <a:cxn ang="0">
                    <a:pos x="7" y="54"/>
                  </a:cxn>
                  <a:cxn ang="0">
                    <a:pos x="22" y="42"/>
                  </a:cxn>
                  <a:cxn ang="0">
                    <a:pos x="38" y="30"/>
                  </a:cxn>
                  <a:cxn ang="0">
                    <a:pos x="42" y="49"/>
                  </a:cxn>
                  <a:cxn ang="0">
                    <a:pos x="156" y="28"/>
                  </a:cxn>
                  <a:cxn ang="0">
                    <a:pos x="285" y="0"/>
                  </a:cxn>
                  <a:cxn ang="0">
                    <a:pos x="291" y="3"/>
                  </a:cxn>
                  <a:cxn ang="0">
                    <a:pos x="297" y="6"/>
                  </a:cxn>
                  <a:cxn ang="0">
                    <a:pos x="307" y="21"/>
                  </a:cxn>
                  <a:cxn ang="0">
                    <a:pos x="312" y="32"/>
                  </a:cxn>
                  <a:cxn ang="0">
                    <a:pos x="326" y="35"/>
                  </a:cxn>
                  <a:cxn ang="0">
                    <a:pos x="331" y="40"/>
                  </a:cxn>
                  <a:cxn ang="0">
                    <a:pos x="325" y="50"/>
                  </a:cxn>
                  <a:cxn ang="0">
                    <a:pos x="319" y="68"/>
                  </a:cxn>
                  <a:cxn ang="0">
                    <a:pos x="316" y="77"/>
                  </a:cxn>
                  <a:cxn ang="0">
                    <a:pos x="320" y="82"/>
                  </a:cxn>
                  <a:cxn ang="0">
                    <a:pos x="315" y="91"/>
                  </a:cxn>
                  <a:cxn ang="0">
                    <a:pos x="321" y="105"/>
                  </a:cxn>
                  <a:cxn ang="0">
                    <a:pos x="328" y="111"/>
                  </a:cxn>
                  <a:cxn ang="0">
                    <a:pos x="335" y="115"/>
                  </a:cxn>
                  <a:cxn ang="0">
                    <a:pos x="350" y="128"/>
                  </a:cxn>
                  <a:cxn ang="0">
                    <a:pos x="341" y="138"/>
                  </a:cxn>
                  <a:cxn ang="0">
                    <a:pos x="336" y="144"/>
                  </a:cxn>
                  <a:cxn ang="0">
                    <a:pos x="336" y="145"/>
                  </a:cxn>
                  <a:cxn ang="0">
                    <a:pos x="333" y="154"/>
                  </a:cxn>
                  <a:cxn ang="0">
                    <a:pos x="324" y="159"/>
                  </a:cxn>
                  <a:cxn ang="0">
                    <a:pos x="316" y="162"/>
                  </a:cxn>
                  <a:cxn ang="0">
                    <a:pos x="309" y="164"/>
                  </a:cxn>
                  <a:cxn ang="0">
                    <a:pos x="301" y="171"/>
                  </a:cxn>
                  <a:cxn ang="0">
                    <a:pos x="188" y="200"/>
                  </a:cxn>
                  <a:cxn ang="0">
                    <a:pos x="29" y="229"/>
                  </a:cxn>
                  <a:cxn ang="0">
                    <a:pos x="0" y="62"/>
                  </a:cxn>
                </a:cxnLst>
                <a:rect l="0" t="0" r="r" b="b"/>
                <a:pathLst>
                  <a:path w="350" h="229">
                    <a:moveTo>
                      <a:pt x="0" y="58"/>
                    </a:moveTo>
                    <a:lnTo>
                      <a:pt x="7" y="54"/>
                    </a:lnTo>
                    <a:lnTo>
                      <a:pt x="17" y="47"/>
                    </a:lnTo>
                    <a:lnTo>
                      <a:pt x="22" y="42"/>
                    </a:lnTo>
                    <a:lnTo>
                      <a:pt x="22" y="43"/>
                    </a:lnTo>
                    <a:lnTo>
                      <a:pt x="38" y="30"/>
                    </a:lnTo>
                    <a:lnTo>
                      <a:pt x="39" y="32"/>
                    </a:lnTo>
                    <a:lnTo>
                      <a:pt x="42" y="49"/>
                    </a:lnTo>
                    <a:lnTo>
                      <a:pt x="87" y="42"/>
                    </a:lnTo>
                    <a:lnTo>
                      <a:pt x="156" y="28"/>
                    </a:lnTo>
                    <a:lnTo>
                      <a:pt x="233" y="11"/>
                    </a:lnTo>
                    <a:lnTo>
                      <a:pt x="285" y="0"/>
                    </a:lnTo>
                    <a:lnTo>
                      <a:pt x="286" y="1"/>
                    </a:lnTo>
                    <a:lnTo>
                      <a:pt x="291" y="3"/>
                    </a:lnTo>
                    <a:lnTo>
                      <a:pt x="292" y="8"/>
                    </a:lnTo>
                    <a:lnTo>
                      <a:pt x="297" y="6"/>
                    </a:lnTo>
                    <a:lnTo>
                      <a:pt x="302" y="11"/>
                    </a:lnTo>
                    <a:lnTo>
                      <a:pt x="307" y="21"/>
                    </a:lnTo>
                    <a:lnTo>
                      <a:pt x="309" y="27"/>
                    </a:lnTo>
                    <a:lnTo>
                      <a:pt x="312" y="32"/>
                    </a:lnTo>
                    <a:lnTo>
                      <a:pt x="321" y="35"/>
                    </a:lnTo>
                    <a:lnTo>
                      <a:pt x="326" y="35"/>
                    </a:lnTo>
                    <a:lnTo>
                      <a:pt x="331" y="38"/>
                    </a:lnTo>
                    <a:lnTo>
                      <a:pt x="331" y="40"/>
                    </a:lnTo>
                    <a:lnTo>
                      <a:pt x="326" y="45"/>
                    </a:lnTo>
                    <a:lnTo>
                      <a:pt x="325" y="50"/>
                    </a:lnTo>
                    <a:lnTo>
                      <a:pt x="325" y="55"/>
                    </a:lnTo>
                    <a:lnTo>
                      <a:pt x="319" y="68"/>
                    </a:lnTo>
                    <a:lnTo>
                      <a:pt x="315" y="73"/>
                    </a:lnTo>
                    <a:lnTo>
                      <a:pt x="316" y="77"/>
                    </a:lnTo>
                    <a:lnTo>
                      <a:pt x="317" y="77"/>
                    </a:lnTo>
                    <a:lnTo>
                      <a:pt x="320" y="82"/>
                    </a:lnTo>
                    <a:lnTo>
                      <a:pt x="319" y="87"/>
                    </a:lnTo>
                    <a:lnTo>
                      <a:pt x="315" y="91"/>
                    </a:lnTo>
                    <a:lnTo>
                      <a:pt x="316" y="99"/>
                    </a:lnTo>
                    <a:lnTo>
                      <a:pt x="321" y="105"/>
                    </a:lnTo>
                    <a:lnTo>
                      <a:pt x="326" y="106"/>
                    </a:lnTo>
                    <a:lnTo>
                      <a:pt x="328" y="111"/>
                    </a:lnTo>
                    <a:lnTo>
                      <a:pt x="331" y="115"/>
                    </a:lnTo>
                    <a:lnTo>
                      <a:pt x="335" y="115"/>
                    </a:lnTo>
                    <a:lnTo>
                      <a:pt x="339" y="120"/>
                    </a:lnTo>
                    <a:lnTo>
                      <a:pt x="350" y="128"/>
                    </a:lnTo>
                    <a:lnTo>
                      <a:pt x="348" y="133"/>
                    </a:lnTo>
                    <a:lnTo>
                      <a:pt x="341" y="138"/>
                    </a:lnTo>
                    <a:lnTo>
                      <a:pt x="339" y="144"/>
                    </a:lnTo>
                    <a:lnTo>
                      <a:pt x="336" y="144"/>
                    </a:lnTo>
                    <a:lnTo>
                      <a:pt x="336" y="145"/>
                    </a:lnTo>
                    <a:lnTo>
                      <a:pt x="336" y="145"/>
                    </a:lnTo>
                    <a:lnTo>
                      <a:pt x="333" y="149"/>
                    </a:lnTo>
                    <a:lnTo>
                      <a:pt x="333" y="154"/>
                    </a:lnTo>
                    <a:lnTo>
                      <a:pt x="328" y="157"/>
                    </a:lnTo>
                    <a:lnTo>
                      <a:pt x="324" y="159"/>
                    </a:lnTo>
                    <a:lnTo>
                      <a:pt x="319" y="165"/>
                    </a:lnTo>
                    <a:lnTo>
                      <a:pt x="316" y="162"/>
                    </a:lnTo>
                    <a:lnTo>
                      <a:pt x="312" y="162"/>
                    </a:lnTo>
                    <a:lnTo>
                      <a:pt x="309" y="164"/>
                    </a:lnTo>
                    <a:lnTo>
                      <a:pt x="304" y="166"/>
                    </a:lnTo>
                    <a:lnTo>
                      <a:pt x="301" y="171"/>
                    </a:lnTo>
                    <a:lnTo>
                      <a:pt x="300" y="176"/>
                    </a:lnTo>
                    <a:lnTo>
                      <a:pt x="188" y="200"/>
                    </a:lnTo>
                    <a:lnTo>
                      <a:pt x="90" y="218"/>
                    </a:lnTo>
                    <a:lnTo>
                      <a:pt x="29" y="229"/>
                    </a:lnTo>
                    <a:lnTo>
                      <a:pt x="18" y="160"/>
                    </a:lnTo>
                    <a:lnTo>
                      <a:pt x="0" y="62"/>
                    </a:lnTo>
                    <a:lnTo>
                      <a:pt x="0" y="58"/>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09" name="Freeform 57"/>
              <p:cNvSpPr>
                <a:spLocks/>
              </p:cNvSpPr>
              <p:nvPr/>
            </p:nvSpPr>
            <p:spPr bwMode="auto">
              <a:xfrm>
                <a:off x="4441" y="1839"/>
                <a:ext cx="88" cy="148"/>
              </a:xfrm>
              <a:custGeom>
                <a:avLst/>
                <a:gdLst/>
                <a:ahLst/>
                <a:cxnLst>
                  <a:cxn ang="0">
                    <a:pos x="0" y="14"/>
                  </a:cxn>
                  <a:cxn ang="0">
                    <a:pos x="1" y="9"/>
                  </a:cxn>
                  <a:cxn ang="0">
                    <a:pos x="4" y="4"/>
                  </a:cxn>
                  <a:cxn ang="0">
                    <a:pos x="9" y="2"/>
                  </a:cxn>
                  <a:cxn ang="0">
                    <a:pos x="12" y="0"/>
                  </a:cxn>
                  <a:cxn ang="0">
                    <a:pos x="16" y="0"/>
                  </a:cxn>
                  <a:cxn ang="0">
                    <a:pos x="19" y="3"/>
                  </a:cxn>
                  <a:cxn ang="0">
                    <a:pos x="16" y="4"/>
                  </a:cxn>
                  <a:cxn ang="0">
                    <a:pos x="16" y="9"/>
                  </a:cxn>
                  <a:cxn ang="0">
                    <a:pos x="14" y="14"/>
                  </a:cxn>
                  <a:cxn ang="0">
                    <a:pos x="11" y="18"/>
                  </a:cxn>
                  <a:cxn ang="0">
                    <a:pos x="15" y="23"/>
                  </a:cxn>
                  <a:cxn ang="0">
                    <a:pos x="15" y="27"/>
                  </a:cxn>
                  <a:cxn ang="0">
                    <a:pos x="17" y="32"/>
                  </a:cxn>
                  <a:cxn ang="0">
                    <a:pos x="21" y="37"/>
                  </a:cxn>
                  <a:cxn ang="0">
                    <a:pos x="26" y="41"/>
                  </a:cxn>
                  <a:cxn ang="0">
                    <a:pos x="30" y="44"/>
                  </a:cxn>
                  <a:cxn ang="0">
                    <a:pos x="30" y="51"/>
                  </a:cxn>
                  <a:cxn ang="0">
                    <a:pos x="33" y="58"/>
                  </a:cxn>
                  <a:cxn ang="0">
                    <a:pos x="39" y="62"/>
                  </a:cxn>
                  <a:cxn ang="0">
                    <a:pos x="40" y="67"/>
                  </a:cxn>
                  <a:cxn ang="0">
                    <a:pos x="49" y="75"/>
                  </a:cxn>
                  <a:cxn ang="0">
                    <a:pos x="55" y="73"/>
                  </a:cxn>
                  <a:cxn ang="0">
                    <a:pos x="56" y="76"/>
                  </a:cxn>
                  <a:cxn ang="0">
                    <a:pos x="55" y="81"/>
                  </a:cxn>
                  <a:cxn ang="0">
                    <a:pos x="55" y="86"/>
                  </a:cxn>
                  <a:cxn ang="0">
                    <a:pos x="56" y="86"/>
                  </a:cxn>
                  <a:cxn ang="0">
                    <a:pos x="53" y="91"/>
                  </a:cxn>
                  <a:cxn ang="0">
                    <a:pos x="55" y="90"/>
                  </a:cxn>
                  <a:cxn ang="0">
                    <a:pos x="60" y="88"/>
                  </a:cxn>
                  <a:cxn ang="0">
                    <a:pos x="64" y="99"/>
                  </a:cxn>
                  <a:cxn ang="0">
                    <a:pos x="63" y="99"/>
                  </a:cxn>
                  <a:cxn ang="0">
                    <a:pos x="60" y="100"/>
                  </a:cxn>
                  <a:cxn ang="0">
                    <a:pos x="26" y="107"/>
                  </a:cxn>
                  <a:cxn ang="0">
                    <a:pos x="24" y="102"/>
                  </a:cxn>
                  <a:cxn ang="0">
                    <a:pos x="15" y="68"/>
                  </a:cxn>
                  <a:cxn ang="0">
                    <a:pos x="0" y="14"/>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close/>
                  </a:path>
                </a:pathLst>
              </a:custGeom>
              <a:solidFill>
                <a:srgbClr val="8CC642"/>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10" name="Freeform 58"/>
              <p:cNvSpPr>
                <a:spLocks/>
              </p:cNvSpPr>
              <p:nvPr/>
            </p:nvSpPr>
            <p:spPr bwMode="auto">
              <a:xfrm>
                <a:off x="4441" y="1839"/>
                <a:ext cx="88" cy="148"/>
              </a:xfrm>
              <a:custGeom>
                <a:avLst/>
                <a:gdLst/>
                <a:ahLst/>
                <a:cxnLst>
                  <a:cxn ang="0">
                    <a:pos x="0" y="14"/>
                  </a:cxn>
                  <a:cxn ang="0">
                    <a:pos x="1" y="9"/>
                  </a:cxn>
                  <a:cxn ang="0">
                    <a:pos x="4" y="4"/>
                  </a:cxn>
                  <a:cxn ang="0">
                    <a:pos x="9" y="2"/>
                  </a:cxn>
                  <a:cxn ang="0">
                    <a:pos x="12" y="0"/>
                  </a:cxn>
                  <a:cxn ang="0">
                    <a:pos x="16" y="0"/>
                  </a:cxn>
                  <a:cxn ang="0">
                    <a:pos x="19" y="3"/>
                  </a:cxn>
                  <a:cxn ang="0">
                    <a:pos x="16" y="4"/>
                  </a:cxn>
                  <a:cxn ang="0">
                    <a:pos x="16" y="9"/>
                  </a:cxn>
                  <a:cxn ang="0">
                    <a:pos x="14" y="14"/>
                  </a:cxn>
                  <a:cxn ang="0">
                    <a:pos x="11" y="18"/>
                  </a:cxn>
                  <a:cxn ang="0">
                    <a:pos x="15" y="23"/>
                  </a:cxn>
                  <a:cxn ang="0">
                    <a:pos x="15" y="27"/>
                  </a:cxn>
                  <a:cxn ang="0">
                    <a:pos x="17" y="32"/>
                  </a:cxn>
                  <a:cxn ang="0">
                    <a:pos x="21" y="37"/>
                  </a:cxn>
                  <a:cxn ang="0">
                    <a:pos x="26" y="41"/>
                  </a:cxn>
                  <a:cxn ang="0">
                    <a:pos x="30" y="44"/>
                  </a:cxn>
                  <a:cxn ang="0">
                    <a:pos x="30" y="51"/>
                  </a:cxn>
                  <a:cxn ang="0">
                    <a:pos x="33" y="58"/>
                  </a:cxn>
                  <a:cxn ang="0">
                    <a:pos x="39" y="62"/>
                  </a:cxn>
                  <a:cxn ang="0">
                    <a:pos x="40" y="67"/>
                  </a:cxn>
                  <a:cxn ang="0">
                    <a:pos x="49" y="75"/>
                  </a:cxn>
                  <a:cxn ang="0">
                    <a:pos x="55" y="73"/>
                  </a:cxn>
                  <a:cxn ang="0">
                    <a:pos x="56" y="76"/>
                  </a:cxn>
                  <a:cxn ang="0">
                    <a:pos x="55" y="81"/>
                  </a:cxn>
                  <a:cxn ang="0">
                    <a:pos x="55" y="86"/>
                  </a:cxn>
                  <a:cxn ang="0">
                    <a:pos x="56" y="86"/>
                  </a:cxn>
                  <a:cxn ang="0">
                    <a:pos x="53" y="91"/>
                  </a:cxn>
                  <a:cxn ang="0">
                    <a:pos x="55" y="90"/>
                  </a:cxn>
                  <a:cxn ang="0">
                    <a:pos x="60" y="88"/>
                  </a:cxn>
                  <a:cxn ang="0">
                    <a:pos x="64" y="99"/>
                  </a:cxn>
                  <a:cxn ang="0">
                    <a:pos x="63" y="99"/>
                  </a:cxn>
                  <a:cxn ang="0">
                    <a:pos x="60" y="100"/>
                  </a:cxn>
                  <a:cxn ang="0">
                    <a:pos x="26" y="107"/>
                  </a:cxn>
                  <a:cxn ang="0">
                    <a:pos x="24" y="102"/>
                  </a:cxn>
                  <a:cxn ang="0">
                    <a:pos x="15" y="68"/>
                  </a:cxn>
                  <a:cxn ang="0">
                    <a:pos x="0" y="14"/>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path>
                </a:pathLst>
              </a:custGeom>
              <a:solidFill>
                <a:srgbClr val="DDD9C3"/>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11" name="Freeform 59"/>
              <p:cNvSpPr>
                <a:spLocks/>
              </p:cNvSpPr>
              <p:nvPr/>
            </p:nvSpPr>
            <p:spPr bwMode="auto">
              <a:xfrm>
                <a:off x="4495" y="1235"/>
                <a:ext cx="138" cy="264"/>
              </a:xfrm>
              <a:custGeom>
                <a:avLst/>
                <a:gdLst/>
                <a:ahLst/>
                <a:cxnLst>
                  <a:cxn ang="0">
                    <a:pos x="0" y="25"/>
                  </a:cxn>
                  <a:cxn ang="0">
                    <a:pos x="17" y="20"/>
                  </a:cxn>
                  <a:cxn ang="0">
                    <a:pos x="95" y="0"/>
                  </a:cxn>
                  <a:cxn ang="0">
                    <a:pos x="94" y="1"/>
                  </a:cxn>
                  <a:cxn ang="0">
                    <a:pos x="97" y="9"/>
                  </a:cxn>
                  <a:cxn ang="0">
                    <a:pos x="94" y="19"/>
                  </a:cxn>
                  <a:cxn ang="0">
                    <a:pos x="95" y="24"/>
                  </a:cxn>
                  <a:cxn ang="0">
                    <a:pos x="99" y="29"/>
                  </a:cxn>
                  <a:cxn ang="0">
                    <a:pos x="100" y="33"/>
                  </a:cxn>
                  <a:cxn ang="0">
                    <a:pos x="100" y="38"/>
                  </a:cxn>
                  <a:cxn ang="0">
                    <a:pos x="97" y="45"/>
                  </a:cxn>
                  <a:cxn ang="0">
                    <a:pos x="88" y="54"/>
                  </a:cxn>
                  <a:cxn ang="0">
                    <a:pos x="87" y="55"/>
                  </a:cxn>
                  <a:cxn ang="0">
                    <a:pos x="82" y="59"/>
                  </a:cxn>
                  <a:cxn ang="0">
                    <a:pos x="82" y="64"/>
                  </a:cxn>
                  <a:cxn ang="0">
                    <a:pos x="85" y="74"/>
                  </a:cxn>
                  <a:cxn ang="0">
                    <a:pos x="83" y="83"/>
                  </a:cxn>
                  <a:cxn ang="0">
                    <a:pos x="84" y="88"/>
                  </a:cxn>
                  <a:cxn ang="0">
                    <a:pos x="82" y="93"/>
                  </a:cxn>
                  <a:cxn ang="0">
                    <a:pos x="83" y="98"/>
                  </a:cxn>
                  <a:cxn ang="0">
                    <a:pos x="82" y="103"/>
                  </a:cxn>
                  <a:cxn ang="0">
                    <a:pos x="78" y="108"/>
                  </a:cxn>
                  <a:cxn ang="0">
                    <a:pos x="79" y="116"/>
                  </a:cxn>
                  <a:cxn ang="0">
                    <a:pos x="77" y="119"/>
                  </a:cxn>
                  <a:cxn ang="0">
                    <a:pos x="82" y="137"/>
                  </a:cxn>
                  <a:cxn ang="0">
                    <a:pos x="82" y="147"/>
                  </a:cxn>
                  <a:cxn ang="0">
                    <a:pos x="84" y="161"/>
                  </a:cxn>
                  <a:cxn ang="0">
                    <a:pos x="82" y="166"/>
                  </a:cxn>
                  <a:cxn ang="0">
                    <a:pos x="82" y="171"/>
                  </a:cxn>
                  <a:cxn ang="0">
                    <a:pos x="84" y="177"/>
                  </a:cxn>
                  <a:cxn ang="0">
                    <a:pos x="89" y="181"/>
                  </a:cxn>
                  <a:cxn ang="0">
                    <a:pos x="46" y="191"/>
                  </a:cxn>
                  <a:cxn ang="0">
                    <a:pos x="44" y="186"/>
                  </a:cxn>
                  <a:cxn ang="0">
                    <a:pos x="44" y="182"/>
                  </a:cxn>
                  <a:cxn ang="0">
                    <a:pos x="33" y="133"/>
                  </a:cxn>
                  <a:cxn ang="0">
                    <a:pos x="25" y="127"/>
                  </a:cxn>
                  <a:cxn ang="0">
                    <a:pos x="24" y="132"/>
                  </a:cxn>
                  <a:cxn ang="0">
                    <a:pos x="21" y="127"/>
                  </a:cxn>
                  <a:cxn ang="0">
                    <a:pos x="21" y="119"/>
                  </a:cxn>
                  <a:cxn ang="0">
                    <a:pos x="19" y="109"/>
                  </a:cxn>
                  <a:cxn ang="0">
                    <a:pos x="16" y="104"/>
                  </a:cxn>
                  <a:cxn ang="0">
                    <a:pos x="12" y="94"/>
                  </a:cxn>
                  <a:cxn ang="0">
                    <a:pos x="12" y="84"/>
                  </a:cxn>
                  <a:cxn ang="0">
                    <a:pos x="15" y="83"/>
                  </a:cxn>
                  <a:cxn ang="0">
                    <a:pos x="14" y="78"/>
                  </a:cxn>
                  <a:cxn ang="0">
                    <a:pos x="12" y="73"/>
                  </a:cxn>
                  <a:cxn ang="0">
                    <a:pos x="12" y="68"/>
                  </a:cxn>
                  <a:cxn ang="0">
                    <a:pos x="11" y="63"/>
                  </a:cxn>
                  <a:cxn ang="0">
                    <a:pos x="6" y="58"/>
                  </a:cxn>
                  <a:cxn ang="0">
                    <a:pos x="5" y="53"/>
                  </a:cxn>
                  <a:cxn ang="0">
                    <a:pos x="5" y="41"/>
                  </a:cxn>
                  <a:cxn ang="0">
                    <a:pos x="1" y="36"/>
                  </a:cxn>
                  <a:cxn ang="0">
                    <a:pos x="1" y="31"/>
                  </a:cxn>
                  <a:cxn ang="0">
                    <a:pos x="0" y="28"/>
                  </a:cxn>
                  <a:cxn ang="0">
                    <a:pos x="0" y="25"/>
                  </a:cxn>
                </a:cxnLst>
                <a:rect l="0" t="0" r="r" b="b"/>
                <a:pathLst>
                  <a:path w="100" h="191">
                    <a:moveTo>
                      <a:pt x="0" y="25"/>
                    </a:moveTo>
                    <a:lnTo>
                      <a:pt x="17" y="20"/>
                    </a:lnTo>
                    <a:lnTo>
                      <a:pt x="95" y="0"/>
                    </a:lnTo>
                    <a:lnTo>
                      <a:pt x="94" y="1"/>
                    </a:lnTo>
                    <a:lnTo>
                      <a:pt x="97" y="9"/>
                    </a:lnTo>
                    <a:lnTo>
                      <a:pt x="94" y="19"/>
                    </a:lnTo>
                    <a:lnTo>
                      <a:pt x="95" y="24"/>
                    </a:lnTo>
                    <a:lnTo>
                      <a:pt x="99" y="29"/>
                    </a:lnTo>
                    <a:lnTo>
                      <a:pt x="100" y="33"/>
                    </a:lnTo>
                    <a:lnTo>
                      <a:pt x="100" y="38"/>
                    </a:lnTo>
                    <a:lnTo>
                      <a:pt x="97" y="45"/>
                    </a:lnTo>
                    <a:lnTo>
                      <a:pt x="88" y="54"/>
                    </a:lnTo>
                    <a:lnTo>
                      <a:pt x="87" y="55"/>
                    </a:lnTo>
                    <a:lnTo>
                      <a:pt x="82" y="59"/>
                    </a:lnTo>
                    <a:lnTo>
                      <a:pt x="82" y="64"/>
                    </a:lnTo>
                    <a:lnTo>
                      <a:pt x="85" y="74"/>
                    </a:lnTo>
                    <a:lnTo>
                      <a:pt x="83" y="83"/>
                    </a:lnTo>
                    <a:lnTo>
                      <a:pt x="84" y="88"/>
                    </a:lnTo>
                    <a:lnTo>
                      <a:pt x="82" y="93"/>
                    </a:lnTo>
                    <a:lnTo>
                      <a:pt x="83" y="98"/>
                    </a:lnTo>
                    <a:lnTo>
                      <a:pt x="82" y="103"/>
                    </a:lnTo>
                    <a:lnTo>
                      <a:pt x="78" y="108"/>
                    </a:lnTo>
                    <a:lnTo>
                      <a:pt x="79" y="116"/>
                    </a:lnTo>
                    <a:lnTo>
                      <a:pt x="77" y="119"/>
                    </a:lnTo>
                    <a:lnTo>
                      <a:pt x="82" y="137"/>
                    </a:lnTo>
                    <a:lnTo>
                      <a:pt x="82" y="147"/>
                    </a:lnTo>
                    <a:lnTo>
                      <a:pt x="84" y="161"/>
                    </a:lnTo>
                    <a:lnTo>
                      <a:pt x="82" y="166"/>
                    </a:lnTo>
                    <a:lnTo>
                      <a:pt x="82" y="171"/>
                    </a:lnTo>
                    <a:lnTo>
                      <a:pt x="84" y="177"/>
                    </a:lnTo>
                    <a:lnTo>
                      <a:pt x="89" y="181"/>
                    </a:lnTo>
                    <a:lnTo>
                      <a:pt x="46" y="191"/>
                    </a:lnTo>
                    <a:lnTo>
                      <a:pt x="44" y="186"/>
                    </a:lnTo>
                    <a:lnTo>
                      <a:pt x="44" y="182"/>
                    </a:lnTo>
                    <a:lnTo>
                      <a:pt x="33" y="133"/>
                    </a:lnTo>
                    <a:lnTo>
                      <a:pt x="25" y="127"/>
                    </a:lnTo>
                    <a:lnTo>
                      <a:pt x="24" y="132"/>
                    </a:lnTo>
                    <a:lnTo>
                      <a:pt x="21" y="127"/>
                    </a:lnTo>
                    <a:lnTo>
                      <a:pt x="21" y="119"/>
                    </a:lnTo>
                    <a:lnTo>
                      <a:pt x="19" y="109"/>
                    </a:lnTo>
                    <a:lnTo>
                      <a:pt x="16" y="104"/>
                    </a:lnTo>
                    <a:lnTo>
                      <a:pt x="12" y="94"/>
                    </a:lnTo>
                    <a:lnTo>
                      <a:pt x="12" y="84"/>
                    </a:lnTo>
                    <a:lnTo>
                      <a:pt x="15" y="83"/>
                    </a:lnTo>
                    <a:lnTo>
                      <a:pt x="14" y="78"/>
                    </a:lnTo>
                    <a:lnTo>
                      <a:pt x="12" y="73"/>
                    </a:lnTo>
                    <a:lnTo>
                      <a:pt x="12" y="68"/>
                    </a:lnTo>
                    <a:lnTo>
                      <a:pt x="11" y="63"/>
                    </a:lnTo>
                    <a:lnTo>
                      <a:pt x="6" y="58"/>
                    </a:lnTo>
                    <a:lnTo>
                      <a:pt x="5" y="53"/>
                    </a:lnTo>
                    <a:lnTo>
                      <a:pt x="5" y="41"/>
                    </a:lnTo>
                    <a:lnTo>
                      <a:pt x="1" y="36"/>
                    </a:lnTo>
                    <a:lnTo>
                      <a:pt x="1" y="31"/>
                    </a:lnTo>
                    <a:lnTo>
                      <a:pt x="0" y="28"/>
                    </a:lnTo>
                    <a:lnTo>
                      <a:pt x="0" y="25"/>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12" name="Freeform 60"/>
              <p:cNvSpPr>
                <a:spLocks/>
              </p:cNvSpPr>
              <p:nvPr/>
            </p:nvSpPr>
            <p:spPr bwMode="auto">
              <a:xfrm>
                <a:off x="4495" y="1235"/>
                <a:ext cx="138" cy="264"/>
              </a:xfrm>
              <a:custGeom>
                <a:avLst/>
                <a:gdLst/>
                <a:ahLst/>
                <a:cxnLst>
                  <a:cxn ang="0">
                    <a:pos x="0" y="25"/>
                  </a:cxn>
                  <a:cxn ang="0">
                    <a:pos x="17" y="20"/>
                  </a:cxn>
                  <a:cxn ang="0">
                    <a:pos x="95" y="0"/>
                  </a:cxn>
                  <a:cxn ang="0">
                    <a:pos x="94" y="1"/>
                  </a:cxn>
                  <a:cxn ang="0">
                    <a:pos x="97" y="9"/>
                  </a:cxn>
                  <a:cxn ang="0">
                    <a:pos x="94" y="19"/>
                  </a:cxn>
                  <a:cxn ang="0">
                    <a:pos x="95" y="24"/>
                  </a:cxn>
                  <a:cxn ang="0">
                    <a:pos x="99" y="29"/>
                  </a:cxn>
                  <a:cxn ang="0">
                    <a:pos x="100" y="33"/>
                  </a:cxn>
                  <a:cxn ang="0">
                    <a:pos x="100" y="38"/>
                  </a:cxn>
                  <a:cxn ang="0">
                    <a:pos x="97" y="45"/>
                  </a:cxn>
                  <a:cxn ang="0">
                    <a:pos x="88" y="54"/>
                  </a:cxn>
                  <a:cxn ang="0">
                    <a:pos x="87" y="55"/>
                  </a:cxn>
                  <a:cxn ang="0">
                    <a:pos x="82" y="59"/>
                  </a:cxn>
                  <a:cxn ang="0">
                    <a:pos x="82" y="64"/>
                  </a:cxn>
                  <a:cxn ang="0">
                    <a:pos x="85" y="74"/>
                  </a:cxn>
                  <a:cxn ang="0">
                    <a:pos x="83" y="83"/>
                  </a:cxn>
                  <a:cxn ang="0">
                    <a:pos x="84" y="88"/>
                  </a:cxn>
                  <a:cxn ang="0">
                    <a:pos x="82" y="93"/>
                  </a:cxn>
                  <a:cxn ang="0">
                    <a:pos x="83" y="98"/>
                  </a:cxn>
                  <a:cxn ang="0">
                    <a:pos x="82" y="103"/>
                  </a:cxn>
                  <a:cxn ang="0">
                    <a:pos x="78" y="108"/>
                  </a:cxn>
                  <a:cxn ang="0">
                    <a:pos x="79" y="116"/>
                  </a:cxn>
                  <a:cxn ang="0">
                    <a:pos x="77" y="119"/>
                  </a:cxn>
                  <a:cxn ang="0">
                    <a:pos x="82" y="137"/>
                  </a:cxn>
                  <a:cxn ang="0">
                    <a:pos x="82" y="147"/>
                  </a:cxn>
                  <a:cxn ang="0">
                    <a:pos x="84" y="161"/>
                  </a:cxn>
                  <a:cxn ang="0">
                    <a:pos x="82" y="166"/>
                  </a:cxn>
                  <a:cxn ang="0">
                    <a:pos x="82" y="171"/>
                  </a:cxn>
                  <a:cxn ang="0">
                    <a:pos x="84" y="177"/>
                  </a:cxn>
                  <a:cxn ang="0">
                    <a:pos x="89" y="181"/>
                  </a:cxn>
                  <a:cxn ang="0">
                    <a:pos x="46" y="191"/>
                  </a:cxn>
                  <a:cxn ang="0">
                    <a:pos x="44" y="186"/>
                  </a:cxn>
                  <a:cxn ang="0">
                    <a:pos x="44" y="182"/>
                  </a:cxn>
                  <a:cxn ang="0">
                    <a:pos x="33" y="133"/>
                  </a:cxn>
                  <a:cxn ang="0">
                    <a:pos x="25" y="127"/>
                  </a:cxn>
                  <a:cxn ang="0">
                    <a:pos x="24" y="132"/>
                  </a:cxn>
                  <a:cxn ang="0">
                    <a:pos x="21" y="127"/>
                  </a:cxn>
                  <a:cxn ang="0">
                    <a:pos x="21" y="119"/>
                  </a:cxn>
                  <a:cxn ang="0">
                    <a:pos x="19" y="109"/>
                  </a:cxn>
                  <a:cxn ang="0">
                    <a:pos x="16" y="104"/>
                  </a:cxn>
                  <a:cxn ang="0">
                    <a:pos x="12" y="94"/>
                  </a:cxn>
                  <a:cxn ang="0">
                    <a:pos x="12" y="84"/>
                  </a:cxn>
                  <a:cxn ang="0">
                    <a:pos x="15" y="83"/>
                  </a:cxn>
                  <a:cxn ang="0">
                    <a:pos x="14" y="78"/>
                  </a:cxn>
                  <a:cxn ang="0">
                    <a:pos x="12" y="73"/>
                  </a:cxn>
                  <a:cxn ang="0">
                    <a:pos x="12" y="68"/>
                  </a:cxn>
                  <a:cxn ang="0">
                    <a:pos x="11" y="63"/>
                  </a:cxn>
                  <a:cxn ang="0">
                    <a:pos x="6" y="58"/>
                  </a:cxn>
                  <a:cxn ang="0">
                    <a:pos x="5" y="53"/>
                  </a:cxn>
                  <a:cxn ang="0">
                    <a:pos x="5" y="41"/>
                  </a:cxn>
                  <a:cxn ang="0">
                    <a:pos x="1" y="36"/>
                  </a:cxn>
                  <a:cxn ang="0">
                    <a:pos x="1" y="31"/>
                  </a:cxn>
                  <a:cxn ang="0">
                    <a:pos x="0" y="28"/>
                  </a:cxn>
                  <a:cxn ang="0">
                    <a:pos x="0" y="25"/>
                  </a:cxn>
                </a:cxnLst>
                <a:rect l="0" t="0" r="r" b="b"/>
                <a:pathLst>
                  <a:path w="100" h="191">
                    <a:moveTo>
                      <a:pt x="0" y="25"/>
                    </a:moveTo>
                    <a:lnTo>
                      <a:pt x="17" y="20"/>
                    </a:lnTo>
                    <a:lnTo>
                      <a:pt x="95" y="0"/>
                    </a:lnTo>
                    <a:lnTo>
                      <a:pt x="94" y="1"/>
                    </a:lnTo>
                    <a:lnTo>
                      <a:pt x="97" y="9"/>
                    </a:lnTo>
                    <a:lnTo>
                      <a:pt x="94" y="19"/>
                    </a:lnTo>
                    <a:lnTo>
                      <a:pt x="95" y="24"/>
                    </a:lnTo>
                    <a:lnTo>
                      <a:pt x="99" y="29"/>
                    </a:lnTo>
                    <a:lnTo>
                      <a:pt x="100" y="33"/>
                    </a:lnTo>
                    <a:lnTo>
                      <a:pt x="100" y="38"/>
                    </a:lnTo>
                    <a:lnTo>
                      <a:pt x="97" y="45"/>
                    </a:lnTo>
                    <a:lnTo>
                      <a:pt x="88" y="54"/>
                    </a:lnTo>
                    <a:lnTo>
                      <a:pt x="87" y="55"/>
                    </a:lnTo>
                    <a:lnTo>
                      <a:pt x="82" y="59"/>
                    </a:lnTo>
                    <a:lnTo>
                      <a:pt x="82" y="64"/>
                    </a:lnTo>
                    <a:lnTo>
                      <a:pt x="85" y="74"/>
                    </a:lnTo>
                    <a:lnTo>
                      <a:pt x="83" y="83"/>
                    </a:lnTo>
                    <a:lnTo>
                      <a:pt x="84" y="88"/>
                    </a:lnTo>
                    <a:lnTo>
                      <a:pt x="82" y="93"/>
                    </a:lnTo>
                    <a:lnTo>
                      <a:pt x="83" y="98"/>
                    </a:lnTo>
                    <a:lnTo>
                      <a:pt x="82" y="103"/>
                    </a:lnTo>
                    <a:lnTo>
                      <a:pt x="78" y="108"/>
                    </a:lnTo>
                    <a:lnTo>
                      <a:pt x="79" y="116"/>
                    </a:lnTo>
                    <a:lnTo>
                      <a:pt x="77" y="119"/>
                    </a:lnTo>
                    <a:lnTo>
                      <a:pt x="82" y="137"/>
                    </a:lnTo>
                    <a:lnTo>
                      <a:pt x="82" y="147"/>
                    </a:lnTo>
                    <a:lnTo>
                      <a:pt x="84" y="161"/>
                    </a:lnTo>
                    <a:lnTo>
                      <a:pt x="82" y="166"/>
                    </a:lnTo>
                    <a:lnTo>
                      <a:pt x="82" y="171"/>
                    </a:lnTo>
                    <a:lnTo>
                      <a:pt x="84" y="177"/>
                    </a:lnTo>
                    <a:lnTo>
                      <a:pt x="89" y="181"/>
                    </a:lnTo>
                    <a:lnTo>
                      <a:pt x="46" y="191"/>
                    </a:lnTo>
                    <a:lnTo>
                      <a:pt x="44" y="186"/>
                    </a:lnTo>
                    <a:lnTo>
                      <a:pt x="44" y="182"/>
                    </a:lnTo>
                    <a:lnTo>
                      <a:pt x="33" y="133"/>
                    </a:lnTo>
                    <a:lnTo>
                      <a:pt x="25" y="127"/>
                    </a:lnTo>
                    <a:lnTo>
                      <a:pt x="24" y="132"/>
                    </a:lnTo>
                    <a:lnTo>
                      <a:pt x="21" y="127"/>
                    </a:lnTo>
                    <a:lnTo>
                      <a:pt x="21" y="119"/>
                    </a:lnTo>
                    <a:lnTo>
                      <a:pt x="19" y="109"/>
                    </a:lnTo>
                    <a:lnTo>
                      <a:pt x="16" y="104"/>
                    </a:lnTo>
                    <a:lnTo>
                      <a:pt x="12" y="94"/>
                    </a:lnTo>
                    <a:lnTo>
                      <a:pt x="12" y="84"/>
                    </a:lnTo>
                    <a:lnTo>
                      <a:pt x="15" y="83"/>
                    </a:lnTo>
                    <a:lnTo>
                      <a:pt x="14" y="78"/>
                    </a:lnTo>
                    <a:lnTo>
                      <a:pt x="12" y="73"/>
                    </a:lnTo>
                    <a:lnTo>
                      <a:pt x="12" y="68"/>
                    </a:lnTo>
                    <a:lnTo>
                      <a:pt x="11" y="63"/>
                    </a:lnTo>
                    <a:lnTo>
                      <a:pt x="6" y="58"/>
                    </a:lnTo>
                    <a:lnTo>
                      <a:pt x="5" y="53"/>
                    </a:lnTo>
                    <a:lnTo>
                      <a:pt x="5" y="41"/>
                    </a:lnTo>
                    <a:lnTo>
                      <a:pt x="1" y="36"/>
                    </a:lnTo>
                    <a:lnTo>
                      <a:pt x="1" y="31"/>
                    </a:lnTo>
                    <a:lnTo>
                      <a:pt x="0" y="28"/>
                    </a:lnTo>
                    <a:lnTo>
                      <a:pt x="0" y="25"/>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13" name="Freeform 61"/>
              <p:cNvSpPr>
                <a:spLocks noEditPoints="1"/>
              </p:cNvSpPr>
              <p:nvPr/>
            </p:nvSpPr>
            <p:spPr bwMode="auto">
              <a:xfrm>
                <a:off x="3861" y="1930"/>
                <a:ext cx="663" cy="367"/>
              </a:xfrm>
              <a:custGeom>
                <a:avLst/>
                <a:gdLst/>
                <a:ahLst/>
                <a:cxnLst>
                  <a:cxn ang="0">
                    <a:pos x="456" y="85"/>
                  </a:cxn>
                  <a:cxn ang="0">
                    <a:pos x="446" y="109"/>
                  </a:cxn>
                  <a:cxn ang="0">
                    <a:pos x="446" y="136"/>
                  </a:cxn>
                  <a:cxn ang="0">
                    <a:pos x="454" y="118"/>
                  </a:cxn>
                  <a:cxn ang="0">
                    <a:pos x="463" y="112"/>
                  </a:cxn>
                  <a:cxn ang="0">
                    <a:pos x="469" y="80"/>
                  </a:cxn>
                  <a:cxn ang="0">
                    <a:pos x="453" y="161"/>
                  </a:cxn>
                  <a:cxn ang="0">
                    <a:pos x="435" y="170"/>
                  </a:cxn>
                  <a:cxn ang="0">
                    <a:pos x="423" y="166"/>
                  </a:cxn>
                  <a:cxn ang="0">
                    <a:pos x="410" y="153"/>
                  </a:cxn>
                  <a:cxn ang="0">
                    <a:pos x="394" y="150"/>
                  </a:cxn>
                  <a:cxn ang="0">
                    <a:pos x="376" y="144"/>
                  </a:cxn>
                  <a:cxn ang="0">
                    <a:pos x="394" y="142"/>
                  </a:cxn>
                  <a:cxn ang="0">
                    <a:pos x="412" y="151"/>
                  </a:cxn>
                  <a:cxn ang="0">
                    <a:pos x="429" y="158"/>
                  </a:cxn>
                  <a:cxn ang="0">
                    <a:pos x="427" y="146"/>
                  </a:cxn>
                  <a:cxn ang="0">
                    <a:pos x="405" y="134"/>
                  </a:cxn>
                  <a:cxn ang="0">
                    <a:pos x="419" y="141"/>
                  </a:cxn>
                  <a:cxn ang="0">
                    <a:pos x="424" y="129"/>
                  </a:cxn>
                  <a:cxn ang="0">
                    <a:pos x="423" y="121"/>
                  </a:cxn>
                  <a:cxn ang="0">
                    <a:pos x="410" y="114"/>
                  </a:cxn>
                  <a:cxn ang="0">
                    <a:pos x="390" y="98"/>
                  </a:cxn>
                  <a:cxn ang="0">
                    <a:pos x="370" y="82"/>
                  </a:cxn>
                  <a:cxn ang="0">
                    <a:pos x="381" y="88"/>
                  </a:cxn>
                  <a:cxn ang="0">
                    <a:pos x="398" y="100"/>
                  </a:cxn>
                  <a:cxn ang="0">
                    <a:pos x="418" y="112"/>
                  </a:cxn>
                  <a:cxn ang="0">
                    <a:pos x="422" y="95"/>
                  </a:cxn>
                  <a:cxn ang="0">
                    <a:pos x="407" y="84"/>
                  </a:cxn>
                  <a:cxn ang="0">
                    <a:pos x="396" y="75"/>
                  </a:cxn>
                  <a:cxn ang="0">
                    <a:pos x="378" y="77"/>
                  </a:cxn>
                  <a:cxn ang="0">
                    <a:pos x="359" y="69"/>
                  </a:cxn>
                  <a:cxn ang="0">
                    <a:pos x="351" y="64"/>
                  </a:cxn>
                  <a:cxn ang="0">
                    <a:pos x="356" y="46"/>
                  </a:cxn>
                  <a:cxn ang="0">
                    <a:pos x="361" y="33"/>
                  </a:cxn>
                  <a:cxn ang="0">
                    <a:pos x="350" y="21"/>
                  </a:cxn>
                  <a:cxn ang="0">
                    <a:pos x="329" y="14"/>
                  </a:cxn>
                  <a:cxn ang="0">
                    <a:pos x="312" y="1"/>
                  </a:cxn>
                  <a:cxn ang="0">
                    <a:pos x="276" y="2"/>
                  </a:cxn>
                  <a:cxn ang="0">
                    <a:pos x="272" y="27"/>
                  </a:cxn>
                  <a:cxn ang="0">
                    <a:pos x="257" y="51"/>
                  </a:cxn>
                  <a:cxn ang="0">
                    <a:pos x="244" y="64"/>
                  </a:cxn>
                  <a:cxn ang="0">
                    <a:pos x="233" y="85"/>
                  </a:cxn>
                  <a:cxn ang="0">
                    <a:pos x="213" y="79"/>
                  </a:cxn>
                  <a:cxn ang="0">
                    <a:pos x="206" y="105"/>
                  </a:cxn>
                  <a:cxn ang="0">
                    <a:pos x="196" y="132"/>
                  </a:cxn>
                  <a:cxn ang="0">
                    <a:pos x="189" y="161"/>
                  </a:cxn>
                  <a:cxn ang="0">
                    <a:pos x="175" y="172"/>
                  </a:cxn>
                  <a:cxn ang="0">
                    <a:pos x="157" y="186"/>
                  </a:cxn>
                  <a:cxn ang="0">
                    <a:pos x="129" y="190"/>
                  </a:cxn>
                  <a:cxn ang="0">
                    <a:pos x="100" y="195"/>
                  </a:cxn>
                  <a:cxn ang="0">
                    <a:pos x="72" y="202"/>
                  </a:cxn>
                  <a:cxn ang="0">
                    <a:pos x="47" y="229"/>
                  </a:cxn>
                  <a:cxn ang="0">
                    <a:pos x="33" y="245"/>
                  </a:cxn>
                  <a:cxn ang="0">
                    <a:pos x="10" y="259"/>
                  </a:cxn>
                  <a:cxn ang="0">
                    <a:pos x="71" y="256"/>
                  </a:cxn>
                  <a:cxn ang="0">
                    <a:pos x="131" y="248"/>
                  </a:cxn>
                  <a:cxn ang="0">
                    <a:pos x="396" y="201"/>
                  </a:cxn>
                  <a:cxn ang="0">
                    <a:pos x="459" y="187"/>
                  </a:cxn>
                  <a:cxn ang="0">
                    <a:pos x="464" y="186"/>
                  </a:cxn>
                  <a:cxn ang="0">
                    <a:pos x="477" y="66"/>
                  </a:cxn>
                  <a:cxn ang="0">
                    <a:pos x="474" y="77"/>
                  </a:cxn>
                </a:cxnLst>
                <a:rect l="0" t="0" r="r" b="b"/>
                <a:pathLst>
                  <a:path w="478" h="265">
                    <a:moveTo>
                      <a:pt x="459" y="73"/>
                    </a:moveTo>
                    <a:lnTo>
                      <a:pt x="454" y="78"/>
                    </a:lnTo>
                    <a:lnTo>
                      <a:pt x="451" y="82"/>
                    </a:lnTo>
                    <a:lnTo>
                      <a:pt x="456" y="85"/>
                    </a:lnTo>
                    <a:lnTo>
                      <a:pt x="454" y="90"/>
                    </a:lnTo>
                    <a:lnTo>
                      <a:pt x="449" y="90"/>
                    </a:lnTo>
                    <a:lnTo>
                      <a:pt x="449" y="100"/>
                    </a:lnTo>
                    <a:lnTo>
                      <a:pt x="446" y="109"/>
                    </a:lnTo>
                    <a:lnTo>
                      <a:pt x="446" y="118"/>
                    </a:lnTo>
                    <a:lnTo>
                      <a:pt x="446" y="124"/>
                    </a:lnTo>
                    <a:lnTo>
                      <a:pt x="444" y="126"/>
                    </a:lnTo>
                    <a:lnTo>
                      <a:pt x="446" y="136"/>
                    </a:lnTo>
                    <a:lnTo>
                      <a:pt x="451" y="142"/>
                    </a:lnTo>
                    <a:lnTo>
                      <a:pt x="454" y="133"/>
                    </a:lnTo>
                    <a:lnTo>
                      <a:pt x="453" y="124"/>
                    </a:lnTo>
                    <a:lnTo>
                      <a:pt x="454" y="118"/>
                    </a:lnTo>
                    <a:lnTo>
                      <a:pt x="457" y="114"/>
                    </a:lnTo>
                    <a:lnTo>
                      <a:pt x="458" y="109"/>
                    </a:lnTo>
                    <a:lnTo>
                      <a:pt x="462" y="113"/>
                    </a:lnTo>
                    <a:lnTo>
                      <a:pt x="463" y="112"/>
                    </a:lnTo>
                    <a:lnTo>
                      <a:pt x="464" y="107"/>
                    </a:lnTo>
                    <a:lnTo>
                      <a:pt x="463" y="98"/>
                    </a:lnTo>
                    <a:lnTo>
                      <a:pt x="466" y="88"/>
                    </a:lnTo>
                    <a:lnTo>
                      <a:pt x="469" y="80"/>
                    </a:lnTo>
                    <a:lnTo>
                      <a:pt x="468" y="77"/>
                    </a:lnTo>
                    <a:lnTo>
                      <a:pt x="469" y="69"/>
                    </a:lnTo>
                    <a:lnTo>
                      <a:pt x="459" y="73"/>
                    </a:lnTo>
                    <a:close/>
                    <a:moveTo>
                      <a:pt x="453" y="161"/>
                    </a:moveTo>
                    <a:lnTo>
                      <a:pt x="439" y="162"/>
                    </a:lnTo>
                    <a:lnTo>
                      <a:pt x="435" y="161"/>
                    </a:lnTo>
                    <a:lnTo>
                      <a:pt x="434" y="166"/>
                    </a:lnTo>
                    <a:lnTo>
                      <a:pt x="435" y="170"/>
                    </a:lnTo>
                    <a:lnTo>
                      <a:pt x="430" y="167"/>
                    </a:lnTo>
                    <a:lnTo>
                      <a:pt x="427" y="166"/>
                    </a:lnTo>
                    <a:lnTo>
                      <a:pt x="422" y="171"/>
                    </a:lnTo>
                    <a:lnTo>
                      <a:pt x="423" y="166"/>
                    </a:lnTo>
                    <a:lnTo>
                      <a:pt x="419" y="162"/>
                    </a:lnTo>
                    <a:lnTo>
                      <a:pt x="414" y="158"/>
                    </a:lnTo>
                    <a:lnTo>
                      <a:pt x="414" y="158"/>
                    </a:lnTo>
                    <a:lnTo>
                      <a:pt x="410" y="153"/>
                    </a:lnTo>
                    <a:lnTo>
                      <a:pt x="409" y="150"/>
                    </a:lnTo>
                    <a:lnTo>
                      <a:pt x="403" y="151"/>
                    </a:lnTo>
                    <a:lnTo>
                      <a:pt x="399" y="150"/>
                    </a:lnTo>
                    <a:lnTo>
                      <a:pt x="394" y="150"/>
                    </a:lnTo>
                    <a:lnTo>
                      <a:pt x="385" y="146"/>
                    </a:lnTo>
                    <a:lnTo>
                      <a:pt x="370" y="146"/>
                    </a:lnTo>
                    <a:lnTo>
                      <a:pt x="371" y="144"/>
                    </a:lnTo>
                    <a:lnTo>
                      <a:pt x="376" y="144"/>
                    </a:lnTo>
                    <a:lnTo>
                      <a:pt x="386" y="143"/>
                    </a:lnTo>
                    <a:lnTo>
                      <a:pt x="391" y="147"/>
                    </a:lnTo>
                    <a:lnTo>
                      <a:pt x="394" y="147"/>
                    </a:lnTo>
                    <a:lnTo>
                      <a:pt x="394" y="142"/>
                    </a:lnTo>
                    <a:lnTo>
                      <a:pt x="399" y="146"/>
                    </a:lnTo>
                    <a:lnTo>
                      <a:pt x="403" y="150"/>
                    </a:lnTo>
                    <a:lnTo>
                      <a:pt x="408" y="146"/>
                    </a:lnTo>
                    <a:lnTo>
                      <a:pt x="412" y="151"/>
                    </a:lnTo>
                    <a:lnTo>
                      <a:pt x="417" y="155"/>
                    </a:lnTo>
                    <a:lnTo>
                      <a:pt x="422" y="157"/>
                    </a:lnTo>
                    <a:lnTo>
                      <a:pt x="427" y="162"/>
                    </a:lnTo>
                    <a:lnTo>
                      <a:pt x="429" y="158"/>
                    </a:lnTo>
                    <a:lnTo>
                      <a:pt x="432" y="158"/>
                    </a:lnTo>
                    <a:lnTo>
                      <a:pt x="433" y="153"/>
                    </a:lnTo>
                    <a:lnTo>
                      <a:pt x="432" y="148"/>
                    </a:lnTo>
                    <a:lnTo>
                      <a:pt x="427" y="146"/>
                    </a:lnTo>
                    <a:lnTo>
                      <a:pt x="425" y="142"/>
                    </a:lnTo>
                    <a:lnTo>
                      <a:pt x="419" y="143"/>
                    </a:lnTo>
                    <a:lnTo>
                      <a:pt x="410" y="139"/>
                    </a:lnTo>
                    <a:lnTo>
                      <a:pt x="405" y="134"/>
                    </a:lnTo>
                    <a:lnTo>
                      <a:pt x="395" y="127"/>
                    </a:lnTo>
                    <a:lnTo>
                      <a:pt x="400" y="128"/>
                    </a:lnTo>
                    <a:lnTo>
                      <a:pt x="410" y="136"/>
                    </a:lnTo>
                    <a:lnTo>
                      <a:pt x="419" y="141"/>
                    </a:lnTo>
                    <a:lnTo>
                      <a:pt x="422" y="136"/>
                    </a:lnTo>
                    <a:lnTo>
                      <a:pt x="418" y="131"/>
                    </a:lnTo>
                    <a:lnTo>
                      <a:pt x="419" y="129"/>
                    </a:lnTo>
                    <a:lnTo>
                      <a:pt x="424" y="129"/>
                    </a:lnTo>
                    <a:lnTo>
                      <a:pt x="429" y="133"/>
                    </a:lnTo>
                    <a:lnTo>
                      <a:pt x="430" y="129"/>
                    </a:lnTo>
                    <a:lnTo>
                      <a:pt x="428" y="121"/>
                    </a:lnTo>
                    <a:lnTo>
                      <a:pt x="423" y="121"/>
                    </a:lnTo>
                    <a:lnTo>
                      <a:pt x="418" y="119"/>
                    </a:lnTo>
                    <a:lnTo>
                      <a:pt x="420" y="118"/>
                    </a:lnTo>
                    <a:lnTo>
                      <a:pt x="415" y="113"/>
                    </a:lnTo>
                    <a:lnTo>
                      <a:pt x="410" y="114"/>
                    </a:lnTo>
                    <a:lnTo>
                      <a:pt x="405" y="111"/>
                    </a:lnTo>
                    <a:lnTo>
                      <a:pt x="404" y="108"/>
                    </a:lnTo>
                    <a:lnTo>
                      <a:pt x="394" y="103"/>
                    </a:lnTo>
                    <a:lnTo>
                      <a:pt x="390" y="98"/>
                    </a:lnTo>
                    <a:lnTo>
                      <a:pt x="385" y="95"/>
                    </a:lnTo>
                    <a:lnTo>
                      <a:pt x="383" y="93"/>
                    </a:lnTo>
                    <a:lnTo>
                      <a:pt x="380" y="88"/>
                    </a:lnTo>
                    <a:lnTo>
                      <a:pt x="370" y="82"/>
                    </a:lnTo>
                    <a:lnTo>
                      <a:pt x="366" y="82"/>
                    </a:lnTo>
                    <a:lnTo>
                      <a:pt x="370" y="80"/>
                    </a:lnTo>
                    <a:lnTo>
                      <a:pt x="376" y="83"/>
                    </a:lnTo>
                    <a:lnTo>
                      <a:pt x="381" y="88"/>
                    </a:lnTo>
                    <a:lnTo>
                      <a:pt x="385" y="93"/>
                    </a:lnTo>
                    <a:lnTo>
                      <a:pt x="390" y="94"/>
                    </a:lnTo>
                    <a:lnTo>
                      <a:pt x="394" y="99"/>
                    </a:lnTo>
                    <a:lnTo>
                      <a:pt x="398" y="100"/>
                    </a:lnTo>
                    <a:lnTo>
                      <a:pt x="408" y="108"/>
                    </a:lnTo>
                    <a:lnTo>
                      <a:pt x="412" y="108"/>
                    </a:lnTo>
                    <a:lnTo>
                      <a:pt x="413" y="109"/>
                    </a:lnTo>
                    <a:lnTo>
                      <a:pt x="418" y="112"/>
                    </a:lnTo>
                    <a:lnTo>
                      <a:pt x="420" y="104"/>
                    </a:lnTo>
                    <a:lnTo>
                      <a:pt x="420" y="99"/>
                    </a:lnTo>
                    <a:lnTo>
                      <a:pt x="418" y="94"/>
                    </a:lnTo>
                    <a:lnTo>
                      <a:pt x="422" y="95"/>
                    </a:lnTo>
                    <a:lnTo>
                      <a:pt x="422" y="90"/>
                    </a:lnTo>
                    <a:lnTo>
                      <a:pt x="412" y="87"/>
                    </a:lnTo>
                    <a:lnTo>
                      <a:pt x="407" y="85"/>
                    </a:lnTo>
                    <a:lnTo>
                      <a:pt x="407" y="84"/>
                    </a:lnTo>
                    <a:lnTo>
                      <a:pt x="403" y="84"/>
                    </a:lnTo>
                    <a:lnTo>
                      <a:pt x="403" y="82"/>
                    </a:lnTo>
                    <a:lnTo>
                      <a:pt x="398" y="78"/>
                    </a:lnTo>
                    <a:lnTo>
                      <a:pt x="396" y="75"/>
                    </a:lnTo>
                    <a:lnTo>
                      <a:pt x="388" y="78"/>
                    </a:lnTo>
                    <a:lnTo>
                      <a:pt x="386" y="77"/>
                    </a:lnTo>
                    <a:lnTo>
                      <a:pt x="381" y="77"/>
                    </a:lnTo>
                    <a:lnTo>
                      <a:pt x="378" y="77"/>
                    </a:lnTo>
                    <a:lnTo>
                      <a:pt x="370" y="69"/>
                    </a:lnTo>
                    <a:lnTo>
                      <a:pt x="370" y="64"/>
                    </a:lnTo>
                    <a:lnTo>
                      <a:pt x="365" y="64"/>
                    </a:lnTo>
                    <a:lnTo>
                      <a:pt x="359" y="69"/>
                    </a:lnTo>
                    <a:lnTo>
                      <a:pt x="356" y="70"/>
                    </a:lnTo>
                    <a:lnTo>
                      <a:pt x="351" y="69"/>
                    </a:lnTo>
                    <a:lnTo>
                      <a:pt x="350" y="65"/>
                    </a:lnTo>
                    <a:lnTo>
                      <a:pt x="351" y="64"/>
                    </a:lnTo>
                    <a:lnTo>
                      <a:pt x="350" y="60"/>
                    </a:lnTo>
                    <a:lnTo>
                      <a:pt x="352" y="45"/>
                    </a:lnTo>
                    <a:lnTo>
                      <a:pt x="355" y="46"/>
                    </a:lnTo>
                    <a:lnTo>
                      <a:pt x="356" y="46"/>
                    </a:lnTo>
                    <a:lnTo>
                      <a:pt x="357" y="45"/>
                    </a:lnTo>
                    <a:lnTo>
                      <a:pt x="357" y="43"/>
                    </a:lnTo>
                    <a:lnTo>
                      <a:pt x="362" y="38"/>
                    </a:lnTo>
                    <a:lnTo>
                      <a:pt x="361" y="33"/>
                    </a:lnTo>
                    <a:lnTo>
                      <a:pt x="360" y="30"/>
                    </a:lnTo>
                    <a:lnTo>
                      <a:pt x="357" y="25"/>
                    </a:lnTo>
                    <a:lnTo>
                      <a:pt x="354" y="22"/>
                    </a:lnTo>
                    <a:lnTo>
                      <a:pt x="350" y="21"/>
                    </a:lnTo>
                    <a:lnTo>
                      <a:pt x="346" y="19"/>
                    </a:lnTo>
                    <a:lnTo>
                      <a:pt x="341" y="16"/>
                    </a:lnTo>
                    <a:lnTo>
                      <a:pt x="334" y="16"/>
                    </a:lnTo>
                    <a:lnTo>
                      <a:pt x="329" y="14"/>
                    </a:lnTo>
                    <a:lnTo>
                      <a:pt x="330" y="9"/>
                    </a:lnTo>
                    <a:lnTo>
                      <a:pt x="327" y="4"/>
                    </a:lnTo>
                    <a:lnTo>
                      <a:pt x="322" y="1"/>
                    </a:lnTo>
                    <a:lnTo>
                      <a:pt x="312" y="1"/>
                    </a:lnTo>
                    <a:lnTo>
                      <a:pt x="311" y="10"/>
                    </a:lnTo>
                    <a:lnTo>
                      <a:pt x="307" y="15"/>
                    </a:lnTo>
                    <a:lnTo>
                      <a:pt x="281" y="0"/>
                    </a:lnTo>
                    <a:lnTo>
                      <a:pt x="276" y="2"/>
                    </a:lnTo>
                    <a:lnTo>
                      <a:pt x="277" y="7"/>
                    </a:lnTo>
                    <a:lnTo>
                      <a:pt x="274" y="12"/>
                    </a:lnTo>
                    <a:lnTo>
                      <a:pt x="276" y="22"/>
                    </a:lnTo>
                    <a:lnTo>
                      <a:pt x="272" y="27"/>
                    </a:lnTo>
                    <a:lnTo>
                      <a:pt x="269" y="36"/>
                    </a:lnTo>
                    <a:lnTo>
                      <a:pt x="266" y="41"/>
                    </a:lnTo>
                    <a:lnTo>
                      <a:pt x="261" y="41"/>
                    </a:lnTo>
                    <a:lnTo>
                      <a:pt x="257" y="51"/>
                    </a:lnTo>
                    <a:lnTo>
                      <a:pt x="252" y="53"/>
                    </a:lnTo>
                    <a:lnTo>
                      <a:pt x="247" y="53"/>
                    </a:lnTo>
                    <a:lnTo>
                      <a:pt x="245" y="58"/>
                    </a:lnTo>
                    <a:lnTo>
                      <a:pt x="244" y="64"/>
                    </a:lnTo>
                    <a:lnTo>
                      <a:pt x="242" y="69"/>
                    </a:lnTo>
                    <a:lnTo>
                      <a:pt x="239" y="79"/>
                    </a:lnTo>
                    <a:lnTo>
                      <a:pt x="238" y="84"/>
                    </a:lnTo>
                    <a:lnTo>
                      <a:pt x="233" y="85"/>
                    </a:lnTo>
                    <a:lnTo>
                      <a:pt x="223" y="84"/>
                    </a:lnTo>
                    <a:lnTo>
                      <a:pt x="223" y="82"/>
                    </a:lnTo>
                    <a:lnTo>
                      <a:pt x="218" y="78"/>
                    </a:lnTo>
                    <a:lnTo>
                      <a:pt x="213" y="79"/>
                    </a:lnTo>
                    <a:lnTo>
                      <a:pt x="213" y="89"/>
                    </a:lnTo>
                    <a:lnTo>
                      <a:pt x="212" y="94"/>
                    </a:lnTo>
                    <a:lnTo>
                      <a:pt x="210" y="97"/>
                    </a:lnTo>
                    <a:lnTo>
                      <a:pt x="206" y="105"/>
                    </a:lnTo>
                    <a:lnTo>
                      <a:pt x="204" y="111"/>
                    </a:lnTo>
                    <a:lnTo>
                      <a:pt x="203" y="116"/>
                    </a:lnTo>
                    <a:lnTo>
                      <a:pt x="201" y="126"/>
                    </a:lnTo>
                    <a:lnTo>
                      <a:pt x="196" y="132"/>
                    </a:lnTo>
                    <a:lnTo>
                      <a:pt x="191" y="142"/>
                    </a:lnTo>
                    <a:lnTo>
                      <a:pt x="189" y="151"/>
                    </a:lnTo>
                    <a:lnTo>
                      <a:pt x="193" y="156"/>
                    </a:lnTo>
                    <a:lnTo>
                      <a:pt x="189" y="161"/>
                    </a:lnTo>
                    <a:lnTo>
                      <a:pt x="190" y="166"/>
                    </a:lnTo>
                    <a:lnTo>
                      <a:pt x="190" y="166"/>
                    </a:lnTo>
                    <a:lnTo>
                      <a:pt x="180" y="173"/>
                    </a:lnTo>
                    <a:lnTo>
                      <a:pt x="175" y="172"/>
                    </a:lnTo>
                    <a:lnTo>
                      <a:pt x="166" y="180"/>
                    </a:lnTo>
                    <a:lnTo>
                      <a:pt x="159" y="177"/>
                    </a:lnTo>
                    <a:lnTo>
                      <a:pt x="159" y="182"/>
                    </a:lnTo>
                    <a:lnTo>
                      <a:pt x="157" y="186"/>
                    </a:lnTo>
                    <a:lnTo>
                      <a:pt x="152" y="189"/>
                    </a:lnTo>
                    <a:lnTo>
                      <a:pt x="141" y="194"/>
                    </a:lnTo>
                    <a:lnTo>
                      <a:pt x="136" y="194"/>
                    </a:lnTo>
                    <a:lnTo>
                      <a:pt x="129" y="190"/>
                    </a:lnTo>
                    <a:lnTo>
                      <a:pt x="126" y="195"/>
                    </a:lnTo>
                    <a:lnTo>
                      <a:pt x="117" y="201"/>
                    </a:lnTo>
                    <a:lnTo>
                      <a:pt x="110" y="200"/>
                    </a:lnTo>
                    <a:lnTo>
                      <a:pt x="100" y="195"/>
                    </a:lnTo>
                    <a:lnTo>
                      <a:pt x="95" y="190"/>
                    </a:lnTo>
                    <a:lnTo>
                      <a:pt x="91" y="185"/>
                    </a:lnTo>
                    <a:lnTo>
                      <a:pt x="91" y="180"/>
                    </a:lnTo>
                    <a:lnTo>
                      <a:pt x="72" y="202"/>
                    </a:lnTo>
                    <a:lnTo>
                      <a:pt x="56" y="215"/>
                    </a:lnTo>
                    <a:lnTo>
                      <a:pt x="52" y="220"/>
                    </a:lnTo>
                    <a:lnTo>
                      <a:pt x="52" y="225"/>
                    </a:lnTo>
                    <a:lnTo>
                      <a:pt x="47" y="229"/>
                    </a:lnTo>
                    <a:lnTo>
                      <a:pt x="45" y="234"/>
                    </a:lnTo>
                    <a:lnTo>
                      <a:pt x="42" y="239"/>
                    </a:lnTo>
                    <a:lnTo>
                      <a:pt x="38" y="241"/>
                    </a:lnTo>
                    <a:lnTo>
                      <a:pt x="33" y="245"/>
                    </a:lnTo>
                    <a:lnTo>
                      <a:pt x="32" y="250"/>
                    </a:lnTo>
                    <a:lnTo>
                      <a:pt x="20" y="254"/>
                    </a:lnTo>
                    <a:lnTo>
                      <a:pt x="15" y="258"/>
                    </a:lnTo>
                    <a:lnTo>
                      <a:pt x="10" y="259"/>
                    </a:lnTo>
                    <a:lnTo>
                      <a:pt x="0" y="265"/>
                    </a:lnTo>
                    <a:lnTo>
                      <a:pt x="19" y="263"/>
                    </a:lnTo>
                    <a:lnTo>
                      <a:pt x="29" y="263"/>
                    </a:lnTo>
                    <a:lnTo>
                      <a:pt x="71" y="256"/>
                    </a:lnTo>
                    <a:lnTo>
                      <a:pt x="95" y="253"/>
                    </a:lnTo>
                    <a:lnTo>
                      <a:pt x="113" y="248"/>
                    </a:lnTo>
                    <a:lnTo>
                      <a:pt x="121" y="248"/>
                    </a:lnTo>
                    <a:lnTo>
                      <a:pt x="131" y="248"/>
                    </a:lnTo>
                    <a:lnTo>
                      <a:pt x="150" y="246"/>
                    </a:lnTo>
                    <a:lnTo>
                      <a:pt x="198" y="239"/>
                    </a:lnTo>
                    <a:lnTo>
                      <a:pt x="330" y="215"/>
                    </a:lnTo>
                    <a:lnTo>
                      <a:pt x="396" y="201"/>
                    </a:lnTo>
                    <a:lnTo>
                      <a:pt x="456" y="189"/>
                    </a:lnTo>
                    <a:lnTo>
                      <a:pt x="454" y="186"/>
                    </a:lnTo>
                    <a:lnTo>
                      <a:pt x="457" y="189"/>
                    </a:lnTo>
                    <a:lnTo>
                      <a:pt x="459" y="187"/>
                    </a:lnTo>
                    <a:lnTo>
                      <a:pt x="458" y="182"/>
                    </a:lnTo>
                    <a:lnTo>
                      <a:pt x="458" y="177"/>
                    </a:lnTo>
                    <a:lnTo>
                      <a:pt x="462" y="181"/>
                    </a:lnTo>
                    <a:lnTo>
                      <a:pt x="464" y="186"/>
                    </a:lnTo>
                    <a:lnTo>
                      <a:pt x="467" y="186"/>
                    </a:lnTo>
                    <a:lnTo>
                      <a:pt x="458" y="171"/>
                    </a:lnTo>
                    <a:lnTo>
                      <a:pt x="453" y="161"/>
                    </a:lnTo>
                    <a:close/>
                    <a:moveTo>
                      <a:pt x="477" y="66"/>
                    </a:moveTo>
                    <a:lnTo>
                      <a:pt x="474" y="72"/>
                    </a:lnTo>
                    <a:lnTo>
                      <a:pt x="474" y="77"/>
                    </a:lnTo>
                    <a:lnTo>
                      <a:pt x="472" y="80"/>
                    </a:lnTo>
                    <a:lnTo>
                      <a:pt x="474" y="77"/>
                    </a:lnTo>
                    <a:lnTo>
                      <a:pt x="478" y="66"/>
                    </a:lnTo>
                    <a:lnTo>
                      <a:pt x="477" y="66"/>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14" name="Freeform 62"/>
              <p:cNvSpPr>
                <a:spLocks noEditPoints="1"/>
              </p:cNvSpPr>
              <p:nvPr/>
            </p:nvSpPr>
            <p:spPr bwMode="auto">
              <a:xfrm>
                <a:off x="4150" y="1858"/>
                <a:ext cx="378" cy="183"/>
              </a:xfrm>
              <a:custGeom>
                <a:avLst/>
                <a:gdLst/>
                <a:ahLst/>
                <a:cxnLst>
                  <a:cxn ang="0">
                    <a:pos x="270" y="86"/>
                  </a:cxn>
                  <a:cxn ang="0">
                    <a:pos x="210" y="0"/>
                  </a:cxn>
                  <a:cxn ang="0">
                    <a:pos x="10" y="77"/>
                  </a:cxn>
                  <a:cxn ang="0">
                    <a:pos x="24" y="58"/>
                  </a:cxn>
                  <a:cxn ang="0">
                    <a:pos x="40" y="42"/>
                  </a:cxn>
                  <a:cxn ang="0">
                    <a:pos x="59" y="47"/>
                  </a:cxn>
                  <a:cxn ang="0">
                    <a:pos x="71" y="32"/>
                  </a:cxn>
                  <a:cxn ang="0">
                    <a:pos x="95" y="34"/>
                  </a:cxn>
                  <a:cxn ang="0">
                    <a:pos x="99" y="46"/>
                  </a:cxn>
                  <a:cxn ang="0">
                    <a:pos x="119" y="56"/>
                  </a:cxn>
                  <a:cxn ang="0">
                    <a:pos x="133" y="68"/>
                  </a:cxn>
                  <a:cxn ang="0">
                    <a:pos x="152" y="71"/>
                  </a:cxn>
                  <a:cxn ang="0">
                    <a:pos x="154" y="90"/>
                  </a:cxn>
                  <a:cxn ang="0">
                    <a:pos x="147" y="105"/>
                  </a:cxn>
                  <a:cxn ang="0">
                    <a:pos x="154" y="113"/>
                  </a:cxn>
                  <a:cxn ang="0">
                    <a:pos x="166" y="118"/>
                  </a:cxn>
                  <a:cxn ang="0">
                    <a:pos x="173" y="118"/>
                  </a:cxn>
                  <a:cxn ang="0">
                    <a:pos x="192" y="126"/>
                  </a:cxn>
                  <a:cxn ang="0">
                    <a:pos x="205" y="126"/>
                  </a:cxn>
                  <a:cxn ang="0">
                    <a:pos x="182" y="106"/>
                  </a:cxn>
                  <a:cxn ang="0">
                    <a:pos x="177" y="93"/>
                  </a:cxn>
                  <a:cxn ang="0">
                    <a:pos x="195" y="112"/>
                  </a:cxn>
                  <a:cxn ang="0">
                    <a:pos x="182" y="82"/>
                  </a:cxn>
                  <a:cxn ang="0">
                    <a:pos x="178" y="61"/>
                  </a:cxn>
                  <a:cxn ang="0">
                    <a:pos x="182" y="58"/>
                  </a:cxn>
                  <a:cxn ang="0">
                    <a:pos x="177" y="46"/>
                  </a:cxn>
                  <a:cxn ang="0">
                    <a:pos x="182" y="35"/>
                  </a:cxn>
                  <a:cxn ang="0">
                    <a:pos x="187" y="28"/>
                  </a:cxn>
                  <a:cxn ang="0">
                    <a:pos x="199" y="24"/>
                  </a:cxn>
                  <a:cxn ang="0">
                    <a:pos x="202" y="13"/>
                  </a:cxn>
                  <a:cxn ang="0">
                    <a:pos x="201" y="25"/>
                  </a:cxn>
                  <a:cxn ang="0">
                    <a:pos x="195" y="34"/>
                  </a:cxn>
                  <a:cxn ang="0">
                    <a:pos x="199" y="49"/>
                  </a:cxn>
                  <a:cxn ang="0">
                    <a:pos x="191" y="62"/>
                  </a:cxn>
                  <a:cxn ang="0">
                    <a:pos x="197" y="62"/>
                  </a:cxn>
                  <a:cxn ang="0">
                    <a:pos x="204" y="76"/>
                  </a:cxn>
                  <a:cxn ang="0">
                    <a:pos x="196" y="85"/>
                  </a:cxn>
                  <a:cxn ang="0">
                    <a:pos x="206" y="85"/>
                  </a:cxn>
                  <a:cxn ang="0">
                    <a:pos x="202" y="88"/>
                  </a:cxn>
                  <a:cxn ang="0">
                    <a:pos x="204" y="105"/>
                  </a:cxn>
                  <a:cxn ang="0">
                    <a:pos x="216" y="111"/>
                  </a:cxn>
                  <a:cxn ang="0">
                    <a:pos x="221" y="108"/>
                  </a:cxn>
                  <a:cxn ang="0">
                    <a:pos x="230" y="111"/>
                  </a:cxn>
                  <a:cxn ang="0">
                    <a:pos x="234" y="121"/>
                  </a:cxn>
                  <a:cxn ang="0">
                    <a:pos x="234" y="132"/>
                  </a:cxn>
                  <a:cxn ang="0">
                    <a:pos x="261" y="121"/>
                  </a:cxn>
                  <a:cxn ang="0">
                    <a:pos x="270" y="103"/>
                  </a:cxn>
                  <a:cxn ang="0">
                    <a:pos x="270" y="118"/>
                  </a:cxn>
                </a:cxnLst>
                <a:rect l="0" t="0" r="r" b="b"/>
                <a:pathLst>
                  <a:path w="273" h="132">
                    <a:moveTo>
                      <a:pt x="273" y="93"/>
                    </a:moveTo>
                    <a:lnTo>
                      <a:pt x="268" y="90"/>
                    </a:lnTo>
                    <a:lnTo>
                      <a:pt x="270" y="87"/>
                    </a:lnTo>
                    <a:lnTo>
                      <a:pt x="270" y="86"/>
                    </a:lnTo>
                    <a:lnTo>
                      <a:pt x="236" y="93"/>
                    </a:lnTo>
                    <a:lnTo>
                      <a:pt x="234" y="88"/>
                    </a:lnTo>
                    <a:lnTo>
                      <a:pt x="225" y="54"/>
                    </a:lnTo>
                    <a:lnTo>
                      <a:pt x="210" y="0"/>
                    </a:lnTo>
                    <a:lnTo>
                      <a:pt x="98" y="24"/>
                    </a:lnTo>
                    <a:lnTo>
                      <a:pt x="0" y="42"/>
                    </a:lnTo>
                    <a:lnTo>
                      <a:pt x="6" y="82"/>
                    </a:lnTo>
                    <a:lnTo>
                      <a:pt x="10" y="77"/>
                    </a:lnTo>
                    <a:lnTo>
                      <a:pt x="15" y="72"/>
                    </a:lnTo>
                    <a:lnTo>
                      <a:pt x="17" y="68"/>
                    </a:lnTo>
                    <a:lnTo>
                      <a:pt x="22" y="62"/>
                    </a:lnTo>
                    <a:lnTo>
                      <a:pt x="24" y="58"/>
                    </a:lnTo>
                    <a:lnTo>
                      <a:pt x="29" y="56"/>
                    </a:lnTo>
                    <a:lnTo>
                      <a:pt x="34" y="57"/>
                    </a:lnTo>
                    <a:lnTo>
                      <a:pt x="40" y="47"/>
                    </a:lnTo>
                    <a:lnTo>
                      <a:pt x="40" y="42"/>
                    </a:lnTo>
                    <a:lnTo>
                      <a:pt x="41" y="42"/>
                    </a:lnTo>
                    <a:lnTo>
                      <a:pt x="46" y="47"/>
                    </a:lnTo>
                    <a:lnTo>
                      <a:pt x="51" y="48"/>
                    </a:lnTo>
                    <a:lnTo>
                      <a:pt x="59" y="47"/>
                    </a:lnTo>
                    <a:lnTo>
                      <a:pt x="60" y="42"/>
                    </a:lnTo>
                    <a:lnTo>
                      <a:pt x="64" y="37"/>
                    </a:lnTo>
                    <a:lnTo>
                      <a:pt x="69" y="37"/>
                    </a:lnTo>
                    <a:lnTo>
                      <a:pt x="71" y="32"/>
                    </a:lnTo>
                    <a:lnTo>
                      <a:pt x="75" y="29"/>
                    </a:lnTo>
                    <a:lnTo>
                      <a:pt x="80" y="32"/>
                    </a:lnTo>
                    <a:lnTo>
                      <a:pt x="85" y="34"/>
                    </a:lnTo>
                    <a:lnTo>
                      <a:pt x="95" y="34"/>
                    </a:lnTo>
                    <a:lnTo>
                      <a:pt x="95" y="34"/>
                    </a:lnTo>
                    <a:lnTo>
                      <a:pt x="94" y="39"/>
                    </a:lnTo>
                    <a:lnTo>
                      <a:pt x="99" y="40"/>
                    </a:lnTo>
                    <a:lnTo>
                      <a:pt x="99" y="46"/>
                    </a:lnTo>
                    <a:lnTo>
                      <a:pt x="103" y="49"/>
                    </a:lnTo>
                    <a:lnTo>
                      <a:pt x="104" y="53"/>
                    </a:lnTo>
                    <a:lnTo>
                      <a:pt x="114" y="53"/>
                    </a:lnTo>
                    <a:lnTo>
                      <a:pt x="119" y="56"/>
                    </a:lnTo>
                    <a:lnTo>
                      <a:pt x="122" y="61"/>
                    </a:lnTo>
                    <a:lnTo>
                      <a:pt x="121" y="66"/>
                    </a:lnTo>
                    <a:lnTo>
                      <a:pt x="126" y="68"/>
                    </a:lnTo>
                    <a:lnTo>
                      <a:pt x="133" y="68"/>
                    </a:lnTo>
                    <a:lnTo>
                      <a:pt x="138" y="71"/>
                    </a:lnTo>
                    <a:lnTo>
                      <a:pt x="142" y="73"/>
                    </a:lnTo>
                    <a:lnTo>
                      <a:pt x="146" y="74"/>
                    </a:lnTo>
                    <a:lnTo>
                      <a:pt x="152" y="71"/>
                    </a:lnTo>
                    <a:lnTo>
                      <a:pt x="157" y="74"/>
                    </a:lnTo>
                    <a:lnTo>
                      <a:pt x="157" y="78"/>
                    </a:lnTo>
                    <a:lnTo>
                      <a:pt x="154" y="83"/>
                    </a:lnTo>
                    <a:lnTo>
                      <a:pt x="154" y="90"/>
                    </a:lnTo>
                    <a:lnTo>
                      <a:pt x="151" y="93"/>
                    </a:lnTo>
                    <a:lnTo>
                      <a:pt x="151" y="98"/>
                    </a:lnTo>
                    <a:lnTo>
                      <a:pt x="148" y="103"/>
                    </a:lnTo>
                    <a:lnTo>
                      <a:pt x="147" y="105"/>
                    </a:lnTo>
                    <a:lnTo>
                      <a:pt x="146" y="108"/>
                    </a:lnTo>
                    <a:lnTo>
                      <a:pt x="146" y="113"/>
                    </a:lnTo>
                    <a:lnTo>
                      <a:pt x="151" y="118"/>
                    </a:lnTo>
                    <a:lnTo>
                      <a:pt x="154" y="113"/>
                    </a:lnTo>
                    <a:lnTo>
                      <a:pt x="154" y="110"/>
                    </a:lnTo>
                    <a:lnTo>
                      <a:pt x="160" y="108"/>
                    </a:lnTo>
                    <a:lnTo>
                      <a:pt x="162" y="113"/>
                    </a:lnTo>
                    <a:lnTo>
                      <a:pt x="166" y="118"/>
                    </a:lnTo>
                    <a:lnTo>
                      <a:pt x="171" y="121"/>
                    </a:lnTo>
                    <a:lnTo>
                      <a:pt x="171" y="117"/>
                    </a:lnTo>
                    <a:lnTo>
                      <a:pt x="172" y="113"/>
                    </a:lnTo>
                    <a:lnTo>
                      <a:pt x="173" y="118"/>
                    </a:lnTo>
                    <a:lnTo>
                      <a:pt x="178" y="124"/>
                    </a:lnTo>
                    <a:lnTo>
                      <a:pt x="183" y="121"/>
                    </a:lnTo>
                    <a:lnTo>
                      <a:pt x="188" y="122"/>
                    </a:lnTo>
                    <a:lnTo>
                      <a:pt x="192" y="126"/>
                    </a:lnTo>
                    <a:lnTo>
                      <a:pt x="193" y="126"/>
                    </a:lnTo>
                    <a:lnTo>
                      <a:pt x="199" y="126"/>
                    </a:lnTo>
                    <a:lnTo>
                      <a:pt x="204" y="130"/>
                    </a:lnTo>
                    <a:lnTo>
                      <a:pt x="205" y="126"/>
                    </a:lnTo>
                    <a:lnTo>
                      <a:pt x="199" y="116"/>
                    </a:lnTo>
                    <a:lnTo>
                      <a:pt x="195" y="115"/>
                    </a:lnTo>
                    <a:lnTo>
                      <a:pt x="190" y="110"/>
                    </a:lnTo>
                    <a:lnTo>
                      <a:pt x="182" y="106"/>
                    </a:lnTo>
                    <a:lnTo>
                      <a:pt x="178" y="102"/>
                    </a:lnTo>
                    <a:lnTo>
                      <a:pt x="176" y="92"/>
                    </a:lnTo>
                    <a:lnTo>
                      <a:pt x="176" y="90"/>
                    </a:lnTo>
                    <a:lnTo>
                      <a:pt x="177" y="93"/>
                    </a:lnTo>
                    <a:lnTo>
                      <a:pt x="182" y="103"/>
                    </a:lnTo>
                    <a:lnTo>
                      <a:pt x="187" y="107"/>
                    </a:lnTo>
                    <a:lnTo>
                      <a:pt x="192" y="108"/>
                    </a:lnTo>
                    <a:lnTo>
                      <a:pt x="195" y="112"/>
                    </a:lnTo>
                    <a:lnTo>
                      <a:pt x="197" y="107"/>
                    </a:lnTo>
                    <a:lnTo>
                      <a:pt x="187" y="97"/>
                    </a:lnTo>
                    <a:lnTo>
                      <a:pt x="185" y="87"/>
                    </a:lnTo>
                    <a:lnTo>
                      <a:pt x="182" y="82"/>
                    </a:lnTo>
                    <a:lnTo>
                      <a:pt x="183" y="77"/>
                    </a:lnTo>
                    <a:lnTo>
                      <a:pt x="182" y="73"/>
                    </a:lnTo>
                    <a:lnTo>
                      <a:pt x="182" y="64"/>
                    </a:lnTo>
                    <a:lnTo>
                      <a:pt x="178" y="61"/>
                    </a:lnTo>
                    <a:lnTo>
                      <a:pt x="180" y="61"/>
                    </a:lnTo>
                    <a:lnTo>
                      <a:pt x="185" y="61"/>
                    </a:lnTo>
                    <a:lnTo>
                      <a:pt x="186" y="61"/>
                    </a:lnTo>
                    <a:lnTo>
                      <a:pt x="182" y="58"/>
                    </a:lnTo>
                    <a:lnTo>
                      <a:pt x="182" y="53"/>
                    </a:lnTo>
                    <a:lnTo>
                      <a:pt x="171" y="46"/>
                    </a:lnTo>
                    <a:lnTo>
                      <a:pt x="176" y="44"/>
                    </a:lnTo>
                    <a:lnTo>
                      <a:pt x="177" y="46"/>
                    </a:lnTo>
                    <a:lnTo>
                      <a:pt x="182" y="46"/>
                    </a:lnTo>
                    <a:lnTo>
                      <a:pt x="177" y="40"/>
                    </a:lnTo>
                    <a:lnTo>
                      <a:pt x="182" y="42"/>
                    </a:lnTo>
                    <a:lnTo>
                      <a:pt x="182" y="35"/>
                    </a:lnTo>
                    <a:lnTo>
                      <a:pt x="182" y="33"/>
                    </a:lnTo>
                    <a:lnTo>
                      <a:pt x="183" y="30"/>
                    </a:lnTo>
                    <a:lnTo>
                      <a:pt x="187" y="35"/>
                    </a:lnTo>
                    <a:lnTo>
                      <a:pt x="187" y="28"/>
                    </a:lnTo>
                    <a:lnTo>
                      <a:pt x="190" y="25"/>
                    </a:lnTo>
                    <a:lnTo>
                      <a:pt x="190" y="29"/>
                    </a:lnTo>
                    <a:lnTo>
                      <a:pt x="195" y="28"/>
                    </a:lnTo>
                    <a:lnTo>
                      <a:pt x="199" y="24"/>
                    </a:lnTo>
                    <a:lnTo>
                      <a:pt x="195" y="18"/>
                    </a:lnTo>
                    <a:lnTo>
                      <a:pt x="195" y="15"/>
                    </a:lnTo>
                    <a:lnTo>
                      <a:pt x="200" y="14"/>
                    </a:lnTo>
                    <a:lnTo>
                      <a:pt x="202" y="13"/>
                    </a:lnTo>
                    <a:lnTo>
                      <a:pt x="202" y="18"/>
                    </a:lnTo>
                    <a:lnTo>
                      <a:pt x="206" y="14"/>
                    </a:lnTo>
                    <a:lnTo>
                      <a:pt x="207" y="17"/>
                    </a:lnTo>
                    <a:lnTo>
                      <a:pt x="201" y="25"/>
                    </a:lnTo>
                    <a:lnTo>
                      <a:pt x="207" y="27"/>
                    </a:lnTo>
                    <a:lnTo>
                      <a:pt x="204" y="29"/>
                    </a:lnTo>
                    <a:lnTo>
                      <a:pt x="199" y="29"/>
                    </a:lnTo>
                    <a:lnTo>
                      <a:pt x="195" y="34"/>
                    </a:lnTo>
                    <a:lnTo>
                      <a:pt x="192" y="49"/>
                    </a:lnTo>
                    <a:lnTo>
                      <a:pt x="195" y="54"/>
                    </a:lnTo>
                    <a:lnTo>
                      <a:pt x="197" y="49"/>
                    </a:lnTo>
                    <a:lnTo>
                      <a:pt x="199" y="49"/>
                    </a:lnTo>
                    <a:lnTo>
                      <a:pt x="199" y="54"/>
                    </a:lnTo>
                    <a:lnTo>
                      <a:pt x="200" y="57"/>
                    </a:lnTo>
                    <a:lnTo>
                      <a:pt x="195" y="61"/>
                    </a:lnTo>
                    <a:lnTo>
                      <a:pt x="191" y="62"/>
                    </a:lnTo>
                    <a:lnTo>
                      <a:pt x="191" y="72"/>
                    </a:lnTo>
                    <a:lnTo>
                      <a:pt x="191" y="67"/>
                    </a:lnTo>
                    <a:lnTo>
                      <a:pt x="196" y="64"/>
                    </a:lnTo>
                    <a:lnTo>
                      <a:pt x="197" y="62"/>
                    </a:lnTo>
                    <a:lnTo>
                      <a:pt x="201" y="67"/>
                    </a:lnTo>
                    <a:lnTo>
                      <a:pt x="205" y="67"/>
                    </a:lnTo>
                    <a:lnTo>
                      <a:pt x="202" y="72"/>
                    </a:lnTo>
                    <a:lnTo>
                      <a:pt x="204" y="76"/>
                    </a:lnTo>
                    <a:lnTo>
                      <a:pt x="200" y="72"/>
                    </a:lnTo>
                    <a:lnTo>
                      <a:pt x="195" y="74"/>
                    </a:lnTo>
                    <a:lnTo>
                      <a:pt x="193" y="79"/>
                    </a:lnTo>
                    <a:lnTo>
                      <a:pt x="196" y="85"/>
                    </a:lnTo>
                    <a:lnTo>
                      <a:pt x="197" y="78"/>
                    </a:lnTo>
                    <a:lnTo>
                      <a:pt x="202" y="78"/>
                    </a:lnTo>
                    <a:lnTo>
                      <a:pt x="205" y="79"/>
                    </a:lnTo>
                    <a:lnTo>
                      <a:pt x="206" y="85"/>
                    </a:lnTo>
                    <a:lnTo>
                      <a:pt x="212" y="86"/>
                    </a:lnTo>
                    <a:lnTo>
                      <a:pt x="217" y="85"/>
                    </a:lnTo>
                    <a:lnTo>
                      <a:pt x="214" y="88"/>
                    </a:lnTo>
                    <a:lnTo>
                      <a:pt x="202" y="88"/>
                    </a:lnTo>
                    <a:lnTo>
                      <a:pt x="201" y="93"/>
                    </a:lnTo>
                    <a:lnTo>
                      <a:pt x="206" y="90"/>
                    </a:lnTo>
                    <a:lnTo>
                      <a:pt x="204" y="100"/>
                    </a:lnTo>
                    <a:lnTo>
                      <a:pt x="204" y="105"/>
                    </a:lnTo>
                    <a:lnTo>
                      <a:pt x="207" y="110"/>
                    </a:lnTo>
                    <a:lnTo>
                      <a:pt x="206" y="105"/>
                    </a:lnTo>
                    <a:lnTo>
                      <a:pt x="211" y="107"/>
                    </a:lnTo>
                    <a:lnTo>
                      <a:pt x="216" y="111"/>
                    </a:lnTo>
                    <a:lnTo>
                      <a:pt x="220" y="113"/>
                    </a:lnTo>
                    <a:lnTo>
                      <a:pt x="219" y="108"/>
                    </a:lnTo>
                    <a:lnTo>
                      <a:pt x="221" y="103"/>
                    </a:lnTo>
                    <a:lnTo>
                      <a:pt x="221" y="108"/>
                    </a:lnTo>
                    <a:lnTo>
                      <a:pt x="222" y="110"/>
                    </a:lnTo>
                    <a:lnTo>
                      <a:pt x="227" y="101"/>
                    </a:lnTo>
                    <a:lnTo>
                      <a:pt x="227" y="110"/>
                    </a:lnTo>
                    <a:lnTo>
                      <a:pt x="230" y="111"/>
                    </a:lnTo>
                    <a:lnTo>
                      <a:pt x="226" y="116"/>
                    </a:lnTo>
                    <a:lnTo>
                      <a:pt x="227" y="121"/>
                    </a:lnTo>
                    <a:lnTo>
                      <a:pt x="231" y="118"/>
                    </a:lnTo>
                    <a:lnTo>
                      <a:pt x="234" y="121"/>
                    </a:lnTo>
                    <a:lnTo>
                      <a:pt x="239" y="120"/>
                    </a:lnTo>
                    <a:lnTo>
                      <a:pt x="236" y="125"/>
                    </a:lnTo>
                    <a:lnTo>
                      <a:pt x="234" y="130"/>
                    </a:lnTo>
                    <a:lnTo>
                      <a:pt x="234" y="132"/>
                    </a:lnTo>
                    <a:lnTo>
                      <a:pt x="243" y="130"/>
                    </a:lnTo>
                    <a:lnTo>
                      <a:pt x="246" y="130"/>
                    </a:lnTo>
                    <a:lnTo>
                      <a:pt x="251" y="125"/>
                    </a:lnTo>
                    <a:lnTo>
                      <a:pt x="261" y="121"/>
                    </a:lnTo>
                    <a:lnTo>
                      <a:pt x="261" y="116"/>
                    </a:lnTo>
                    <a:lnTo>
                      <a:pt x="265" y="112"/>
                    </a:lnTo>
                    <a:lnTo>
                      <a:pt x="268" y="102"/>
                    </a:lnTo>
                    <a:lnTo>
                      <a:pt x="270" y="103"/>
                    </a:lnTo>
                    <a:lnTo>
                      <a:pt x="273" y="93"/>
                    </a:lnTo>
                    <a:close/>
                    <a:moveTo>
                      <a:pt x="271" y="103"/>
                    </a:moveTo>
                    <a:lnTo>
                      <a:pt x="269" y="118"/>
                    </a:lnTo>
                    <a:lnTo>
                      <a:pt x="270" y="118"/>
                    </a:lnTo>
                    <a:lnTo>
                      <a:pt x="271" y="113"/>
                    </a:lnTo>
                    <a:lnTo>
                      <a:pt x="273" y="98"/>
                    </a:lnTo>
                    <a:lnTo>
                      <a:pt x="271" y="103"/>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baseline="-25000">
                  <a:solidFill>
                    <a:prstClr val="black"/>
                  </a:solidFill>
                  <a:latin typeface="Calibri"/>
                </a:endParaRPr>
              </a:p>
            </p:txBody>
          </p:sp>
          <p:sp>
            <p:nvSpPr>
              <p:cNvPr id="215" name="Freeform 63"/>
              <p:cNvSpPr>
                <a:spLocks/>
              </p:cNvSpPr>
              <p:nvPr/>
            </p:nvSpPr>
            <p:spPr bwMode="auto">
              <a:xfrm>
                <a:off x="4561" y="1547"/>
                <a:ext cx="143" cy="139"/>
              </a:xfrm>
              <a:custGeom>
                <a:avLst/>
                <a:gdLst/>
                <a:ahLst/>
                <a:cxnLst>
                  <a:cxn ang="0">
                    <a:pos x="0" y="20"/>
                  </a:cxn>
                  <a:cxn ang="0">
                    <a:pos x="31" y="14"/>
                  </a:cxn>
                  <a:cxn ang="0">
                    <a:pos x="36" y="14"/>
                  </a:cxn>
                  <a:cxn ang="0">
                    <a:pos x="45" y="10"/>
                  </a:cxn>
                  <a:cxn ang="0">
                    <a:pos x="49" y="10"/>
                  </a:cxn>
                  <a:cxn ang="0">
                    <a:pos x="54" y="8"/>
                  </a:cxn>
                  <a:cxn ang="0">
                    <a:pos x="81" y="1"/>
                  </a:cxn>
                  <a:cxn ang="0">
                    <a:pos x="88" y="0"/>
                  </a:cxn>
                  <a:cxn ang="0">
                    <a:pos x="91" y="0"/>
                  </a:cxn>
                  <a:cxn ang="0">
                    <a:pos x="102" y="39"/>
                  </a:cxn>
                  <a:cxn ang="0">
                    <a:pos x="103" y="44"/>
                  </a:cxn>
                  <a:cxn ang="0">
                    <a:pos x="102" y="48"/>
                  </a:cxn>
                  <a:cxn ang="0">
                    <a:pos x="102" y="49"/>
                  </a:cxn>
                  <a:cxn ang="0">
                    <a:pos x="103" y="52"/>
                  </a:cxn>
                  <a:cxn ang="0">
                    <a:pos x="100" y="50"/>
                  </a:cxn>
                  <a:cxn ang="0">
                    <a:pos x="90" y="54"/>
                  </a:cxn>
                  <a:cxn ang="0">
                    <a:pos x="80" y="60"/>
                  </a:cxn>
                  <a:cxn ang="0">
                    <a:pos x="75" y="59"/>
                  </a:cxn>
                  <a:cxn ang="0">
                    <a:pos x="75" y="58"/>
                  </a:cxn>
                  <a:cxn ang="0">
                    <a:pos x="73" y="57"/>
                  </a:cxn>
                  <a:cxn ang="0">
                    <a:pos x="74" y="60"/>
                  </a:cxn>
                  <a:cxn ang="0">
                    <a:pos x="74" y="63"/>
                  </a:cxn>
                  <a:cxn ang="0">
                    <a:pos x="60" y="67"/>
                  </a:cxn>
                  <a:cxn ang="0">
                    <a:pos x="58" y="69"/>
                  </a:cxn>
                  <a:cxn ang="0">
                    <a:pos x="52" y="69"/>
                  </a:cxn>
                  <a:cxn ang="0">
                    <a:pos x="47" y="72"/>
                  </a:cxn>
                  <a:cxn ang="0">
                    <a:pos x="42" y="73"/>
                  </a:cxn>
                  <a:cxn ang="0">
                    <a:pos x="35" y="83"/>
                  </a:cxn>
                  <a:cxn ang="0">
                    <a:pos x="32" y="81"/>
                  </a:cxn>
                  <a:cxn ang="0">
                    <a:pos x="29" y="86"/>
                  </a:cxn>
                  <a:cxn ang="0">
                    <a:pos x="24" y="89"/>
                  </a:cxn>
                  <a:cxn ang="0">
                    <a:pos x="13" y="98"/>
                  </a:cxn>
                  <a:cxn ang="0">
                    <a:pos x="10" y="101"/>
                  </a:cxn>
                  <a:cxn ang="0">
                    <a:pos x="5" y="96"/>
                  </a:cxn>
                  <a:cxn ang="0">
                    <a:pos x="5" y="93"/>
                  </a:cxn>
                  <a:cxn ang="0">
                    <a:pos x="12" y="86"/>
                  </a:cxn>
                  <a:cxn ang="0">
                    <a:pos x="12" y="81"/>
                  </a:cxn>
                  <a:cxn ang="0">
                    <a:pos x="8" y="76"/>
                  </a:cxn>
                  <a:cxn ang="0">
                    <a:pos x="0" y="20"/>
                  </a:cxn>
                </a:cxnLst>
                <a:rect l="0" t="0" r="r" b="b"/>
                <a:pathLst>
                  <a:path w="103" h="101">
                    <a:moveTo>
                      <a:pt x="0" y="20"/>
                    </a:moveTo>
                    <a:lnTo>
                      <a:pt x="31" y="14"/>
                    </a:lnTo>
                    <a:lnTo>
                      <a:pt x="36" y="14"/>
                    </a:lnTo>
                    <a:lnTo>
                      <a:pt x="45" y="10"/>
                    </a:lnTo>
                    <a:lnTo>
                      <a:pt x="49" y="10"/>
                    </a:lnTo>
                    <a:lnTo>
                      <a:pt x="54" y="8"/>
                    </a:lnTo>
                    <a:lnTo>
                      <a:pt x="81" y="1"/>
                    </a:lnTo>
                    <a:lnTo>
                      <a:pt x="88" y="0"/>
                    </a:lnTo>
                    <a:lnTo>
                      <a:pt x="91" y="0"/>
                    </a:lnTo>
                    <a:lnTo>
                      <a:pt x="102" y="39"/>
                    </a:lnTo>
                    <a:lnTo>
                      <a:pt x="103" y="44"/>
                    </a:lnTo>
                    <a:lnTo>
                      <a:pt x="102" y="48"/>
                    </a:lnTo>
                    <a:lnTo>
                      <a:pt x="102" y="49"/>
                    </a:lnTo>
                    <a:lnTo>
                      <a:pt x="103" y="52"/>
                    </a:lnTo>
                    <a:lnTo>
                      <a:pt x="100" y="50"/>
                    </a:lnTo>
                    <a:lnTo>
                      <a:pt x="90" y="54"/>
                    </a:lnTo>
                    <a:lnTo>
                      <a:pt x="80" y="60"/>
                    </a:lnTo>
                    <a:lnTo>
                      <a:pt x="75" y="59"/>
                    </a:lnTo>
                    <a:lnTo>
                      <a:pt x="75" y="58"/>
                    </a:lnTo>
                    <a:lnTo>
                      <a:pt x="73" y="57"/>
                    </a:lnTo>
                    <a:lnTo>
                      <a:pt x="74" y="60"/>
                    </a:lnTo>
                    <a:lnTo>
                      <a:pt x="74" y="63"/>
                    </a:lnTo>
                    <a:lnTo>
                      <a:pt x="60" y="67"/>
                    </a:lnTo>
                    <a:lnTo>
                      <a:pt x="58" y="69"/>
                    </a:lnTo>
                    <a:lnTo>
                      <a:pt x="52" y="69"/>
                    </a:lnTo>
                    <a:lnTo>
                      <a:pt x="47" y="72"/>
                    </a:lnTo>
                    <a:lnTo>
                      <a:pt x="42" y="73"/>
                    </a:lnTo>
                    <a:lnTo>
                      <a:pt x="35" y="83"/>
                    </a:lnTo>
                    <a:lnTo>
                      <a:pt x="32" y="81"/>
                    </a:lnTo>
                    <a:lnTo>
                      <a:pt x="29" y="86"/>
                    </a:lnTo>
                    <a:lnTo>
                      <a:pt x="24" y="89"/>
                    </a:lnTo>
                    <a:lnTo>
                      <a:pt x="13" y="98"/>
                    </a:lnTo>
                    <a:lnTo>
                      <a:pt x="10" y="101"/>
                    </a:lnTo>
                    <a:lnTo>
                      <a:pt x="5" y="96"/>
                    </a:lnTo>
                    <a:lnTo>
                      <a:pt x="5" y="93"/>
                    </a:lnTo>
                    <a:lnTo>
                      <a:pt x="12" y="86"/>
                    </a:lnTo>
                    <a:lnTo>
                      <a:pt x="12" y="81"/>
                    </a:lnTo>
                    <a:lnTo>
                      <a:pt x="8" y="76"/>
                    </a:lnTo>
                    <a:lnTo>
                      <a:pt x="0" y="20"/>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16" name="Freeform 64"/>
              <p:cNvSpPr>
                <a:spLocks/>
              </p:cNvSpPr>
              <p:nvPr/>
            </p:nvSpPr>
            <p:spPr bwMode="auto">
              <a:xfrm>
                <a:off x="4561" y="1547"/>
                <a:ext cx="143" cy="139"/>
              </a:xfrm>
              <a:custGeom>
                <a:avLst/>
                <a:gdLst/>
                <a:ahLst/>
                <a:cxnLst>
                  <a:cxn ang="0">
                    <a:pos x="0" y="20"/>
                  </a:cxn>
                  <a:cxn ang="0">
                    <a:pos x="31" y="14"/>
                  </a:cxn>
                  <a:cxn ang="0">
                    <a:pos x="36" y="14"/>
                  </a:cxn>
                  <a:cxn ang="0">
                    <a:pos x="45" y="10"/>
                  </a:cxn>
                  <a:cxn ang="0">
                    <a:pos x="49" y="10"/>
                  </a:cxn>
                  <a:cxn ang="0">
                    <a:pos x="54" y="8"/>
                  </a:cxn>
                  <a:cxn ang="0">
                    <a:pos x="81" y="1"/>
                  </a:cxn>
                  <a:cxn ang="0">
                    <a:pos x="88" y="0"/>
                  </a:cxn>
                  <a:cxn ang="0">
                    <a:pos x="91" y="0"/>
                  </a:cxn>
                  <a:cxn ang="0">
                    <a:pos x="102" y="39"/>
                  </a:cxn>
                  <a:cxn ang="0">
                    <a:pos x="103" y="44"/>
                  </a:cxn>
                  <a:cxn ang="0">
                    <a:pos x="102" y="48"/>
                  </a:cxn>
                  <a:cxn ang="0">
                    <a:pos x="102" y="49"/>
                  </a:cxn>
                  <a:cxn ang="0">
                    <a:pos x="103" y="52"/>
                  </a:cxn>
                  <a:cxn ang="0">
                    <a:pos x="100" y="50"/>
                  </a:cxn>
                  <a:cxn ang="0">
                    <a:pos x="90" y="54"/>
                  </a:cxn>
                  <a:cxn ang="0">
                    <a:pos x="80" y="60"/>
                  </a:cxn>
                  <a:cxn ang="0">
                    <a:pos x="75" y="59"/>
                  </a:cxn>
                  <a:cxn ang="0">
                    <a:pos x="75" y="58"/>
                  </a:cxn>
                  <a:cxn ang="0">
                    <a:pos x="73" y="57"/>
                  </a:cxn>
                  <a:cxn ang="0">
                    <a:pos x="74" y="60"/>
                  </a:cxn>
                  <a:cxn ang="0">
                    <a:pos x="74" y="63"/>
                  </a:cxn>
                  <a:cxn ang="0">
                    <a:pos x="60" y="67"/>
                  </a:cxn>
                  <a:cxn ang="0">
                    <a:pos x="58" y="69"/>
                  </a:cxn>
                  <a:cxn ang="0">
                    <a:pos x="52" y="69"/>
                  </a:cxn>
                  <a:cxn ang="0">
                    <a:pos x="47" y="72"/>
                  </a:cxn>
                  <a:cxn ang="0">
                    <a:pos x="42" y="73"/>
                  </a:cxn>
                  <a:cxn ang="0">
                    <a:pos x="35" y="83"/>
                  </a:cxn>
                  <a:cxn ang="0">
                    <a:pos x="32" y="81"/>
                  </a:cxn>
                  <a:cxn ang="0">
                    <a:pos x="29" y="86"/>
                  </a:cxn>
                  <a:cxn ang="0">
                    <a:pos x="24" y="89"/>
                  </a:cxn>
                  <a:cxn ang="0">
                    <a:pos x="13" y="98"/>
                  </a:cxn>
                  <a:cxn ang="0">
                    <a:pos x="10" y="101"/>
                  </a:cxn>
                  <a:cxn ang="0">
                    <a:pos x="5" y="96"/>
                  </a:cxn>
                  <a:cxn ang="0">
                    <a:pos x="5" y="93"/>
                  </a:cxn>
                  <a:cxn ang="0">
                    <a:pos x="12" y="86"/>
                  </a:cxn>
                  <a:cxn ang="0">
                    <a:pos x="12" y="81"/>
                  </a:cxn>
                  <a:cxn ang="0">
                    <a:pos x="8" y="76"/>
                  </a:cxn>
                  <a:cxn ang="0">
                    <a:pos x="0" y="20"/>
                  </a:cxn>
                </a:cxnLst>
                <a:rect l="0" t="0" r="r" b="b"/>
                <a:pathLst>
                  <a:path w="103" h="101">
                    <a:moveTo>
                      <a:pt x="0" y="20"/>
                    </a:moveTo>
                    <a:lnTo>
                      <a:pt x="31" y="14"/>
                    </a:lnTo>
                    <a:lnTo>
                      <a:pt x="36" y="14"/>
                    </a:lnTo>
                    <a:lnTo>
                      <a:pt x="45" y="10"/>
                    </a:lnTo>
                    <a:lnTo>
                      <a:pt x="49" y="10"/>
                    </a:lnTo>
                    <a:lnTo>
                      <a:pt x="54" y="8"/>
                    </a:lnTo>
                    <a:lnTo>
                      <a:pt x="81" y="1"/>
                    </a:lnTo>
                    <a:lnTo>
                      <a:pt x="88" y="0"/>
                    </a:lnTo>
                    <a:lnTo>
                      <a:pt x="91" y="0"/>
                    </a:lnTo>
                    <a:lnTo>
                      <a:pt x="102" y="39"/>
                    </a:lnTo>
                    <a:lnTo>
                      <a:pt x="103" y="44"/>
                    </a:lnTo>
                    <a:lnTo>
                      <a:pt x="102" y="48"/>
                    </a:lnTo>
                    <a:lnTo>
                      <a:pt x="102" y="49"/>
                    </a:lnTo>
                    <a:lnTo>
                      <a:pt x="103" y="52"/>
                    </a:lnTo>
                    <a:lnTo>
                      <a:pt x="100" y="50"/>
                    </a:lnTo>
                    <a:lnTo>
                      <a:pt x="90" y="54"/>
                    </a:lnTo>
                    <a:lnTo>
                      <a:pt x="80" y="60"/>
                    </a:lnTo>
                    <a:lnTo>
                      <a:pt x="75" y="59"/>
                    </a:lnTo>
                    <a:lnTo>
                      <a:pt x="75" y="58"/>
                    </a:lnTo>
                    <a:lnTo>
                      <a:pt x="73" y="57"/>
                    </a:lnTo>
                    <a:lnTo>
                      <a:pt x="74" y="60"/>
                    </a:lnTo>
                    <a:lnTo>
                      <a:pt x="74" y="63"/>
                    </a:lnTo>
                    <a:lnTo>
                      <a:pt x="60" y="67"/>
                    </a:lnTo>
                    <a:lnTo>
                      <a:pt x="58" y="69"/>
                    </a:lnTo>
                    <a:lnTo>
                      <a:pt x="52" y="69"/>
                    </a:lnTo>
                    <a:lnTo>
                      <a:pt x="47" y="72"/>
                    </a:lnTo>
                    <a:lnTo>
                      <a:pt x="42" y="73"/>
                    </a:lnTo>
                    <a:lnTo>
                      <a:pt x="35" y="83"/>
                    </a:lnTo>
                    <a:lnTo>
                      <a:pt x="32" y="81"/>
                    </a:lnTo>
                    <a:lnTo>
                      <a:pt x="29" y="86"/>
                    </a:lnTo>
                    <a:lnTo>
                      <a:pt x="24" y="89"/>
                    </a:lnTo>
                    <a:lnTo>
                      <a:pt x="13" y="98"/>
                    </a:lnTo>
                    <a:lnTo>
                      <a:pt x="10" y="101"/>
                    </a:lnTo>
                    <a:lnTo>
                      <a:pt x="5" y="96"/>
                    </a:lnTo>
                    <a:lnTo>
                      <a:pt x="5" y="93"/>
                    </a:lnTo>
                    <a:lnTo>
                      <a:pt x="12" y="86"/>
                    </a:lnTo>
                    <a:lnTo>
                      <a:pt x="12" y="81"/>
                    </a:lnTo>
                    <a:lnTo>
                      <a:pt x="8" y="76"/>
                    </a:lnTo>
                    <a:lnTo>
                      <a:pt x="0" y="20"/>
                    </a:lnTo>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17" name="Freeform 65"/>
              <p:cNvSpPr>
                <a:spLocks/>
              </p:cNvSpPr>
              <p:nvPr/>
            </p:nvSpPr>
            <p:spPr bwMode="auto">
              <a:xfrm>
                <a:off x="4603" y="1196"/>
                <a:ext cx="137" cy="290"/>
              </a:xfrm>
              <a:custGeom>
                <a:avLst/>
                <a:gdLst/>
                <a:ahLst/>
                <a:cxnLst>
                  <a:cxn ang="0">
                    <a:pos x="12" y="209"/>
                  </a:cxn>
                  <a:cxn ang="0">
                    <a:pos x="7" y="205"/>
                  </a:cxn>
                  <a:cxn ang="0">
                    <a:pos x="5" y="199"/>
                  </a:cxn>
                  <a:cxn ang="0">
                    <a:pos x="5" y="194"/>
                  </a:cxn>
                  <a:cxn ang="0">
                    <a:pos x="7" y="189"/>
                  </a:cxn>
                  <a:cxn ang="0">
                    <a:pos x="5" y="175"/>
                  </a:cxn>
                  <a:cxn ang="0">
                    <a:pos x="5" y="165"/>
                  </a:cxn>
                  <a:cxn ang="0">
                    <a:pos x="0" y="147"/>
                  </a:cxn>
                  <a:cxn ang="0">
                    <a:pos x="2" y="144"/>
                  </a:cxn>
                  <a:cxn ang="0">
                    <a:pos x="1" y="136"/>
                  </a:cxn>
                  <a:cxn ang="0">
                    <a:pos x="5" y="131"/>
                  </a:cxn>
                  <a:cxn ang="0">
                    <a:pos x="6" y="126"/>
                  </a:cxn>
                  <a:cxn ang="0">
                    <a:pos x="5" y="121"/>
                  </a:cxn>
                  <a:cxn ang="0">
                    <a:pos x="7" y="116"/>
                  </a:cxn>
                  <a:cxn ang="0">
                    <a:pos x="6" y="111"/>
                  </a:cxn>
                  <a:cxn ang="0">
                    <a:pos x="8" y="102"/>
                  </a:cxn>
                  <a:cxn ang="0">
                    <a:pos x="5" y="92"/>
                  </a:cxn>
                  <a:cxn ang="0">
                    <a:pos x="5" y="87"/>
                  </a:cxn>
                  <a:cxn ang="0">
                    <a:pos x="10" y="83"/>
                  </a:cxn>
                  <a:cxn ang="0">
                    <a:pos x="11" y="82"/>
                  </a:cxn>
                  <a:cxn ang="0">
                    <a:pos x="20" y="73"/>
                  </a:cxn>
                  <a:cxn ang="0">
                    <a:pos x="23" y="66"/>
                  </a:cxn>
                  <a:cxn ang="0">
                    <a:pos x="23" y="61"/>
                  </a:cxn>
                  <a:cxn ang="0">
                    <a:pos x="22" y="57"/>
                  </a:cxn>
                  <a:cxn ang="0">
                    <a:pos x="18" y="52"/>
                  </a:cxn>
                  <a:cxn ang="0">
                    <a:pos x="17" y="47"/>
                  </a:cxn>
                  <a:cxn ang="0">
                    <a:pos x="20" y="37"/>
                  </a:cxn>
                  <a:cxn ang="0">
                    <a:pos x="17" y="29"/>
                  </a:cxn>
                  <a:cxn ang="0">
                    <a:pos x="18" y="28"/>
                  </a:cxn>
                  <a:cxn ang="0">
                    <a:pos x="18" y="27"/>
                  </a:cxn>
                  <a:cxn ang="0">
                    <a:pos x="17" y="22"/>
                  </a:cxn>
                  <a:cxn ang="0">
                    <a:pos x="20" y="13"/>
                  </a:cxn>
                  <a:cxn ang="0">
                    <a:pos x="20" y="8"/>
                  </a:cxn>
                  <a:cxn ang="0">
                    <a:pos x="25" y="4"/>
                  </a:cxn>
                  <a:cxn ang="0">
                    <a:pos x="30" y="5"/>
                  </a:cxn>
                  <a:cxn ang="0">
                    <a:pos x="35" y="0"/>
                  </a:cxn>
                  <a:cxn ang="0">
                    <a:pos x="35" y="3"/>
                  </a:cxn>
                  <a:cxn ang="0">
                    <a:pos x="71" y="112"/>
                  </a:cxn>
                  <a:cxn ang="0">
                    <a:pos x="76" y="127"/>
                  </a:cxn>
                  <a:cxn ang="0">
                    <a:pos x="76" y="132"/>
                  </a:cxn>
                  <a:cxn ang="0">
                    <a:pos x="79" y="136"/>
                  </a:cxn>
                  <a:cxn ang="0">
                    <a:pos x="80" y="141"/>
                  </a:cxn>
                  <a:cxn ang="0">
                    <a:pos x="85" y="145"/>
                  </a:cxn>
                  <a:cxn ang="0">
                    <a:pos x="90" y="147"/>
                  </a:cxn>
                  <a:cxn ang="0">
                    <a:pos x="91" y="152"/>
                  </a:cxn>
                  <a:cxn ang="0">
                    <a:pos x="95" y="157"/>
                  </a:cxn>
                  <a:cxn ang="0">
                    <a:pos x="98" y="159"/>
                  </a:cxn>
                  <a:cxn ang="0">
                    <a:pos x="100" y="160"/>
                  </a:cxn>
                  <a:cxn ang="0">
                    <a:pos x="98" y="170"/>
                  </a:cxn>
                  <a:cxn ang="0">
                    <a:pos x="98" y="175"/>
                  </a:cxn>
                  <a:cxn ang="0">
                    <a:pos x="95" y="175"/>
                  </a:cxn>
                  <a:cxn ang="0">
                    <a:pos x="93" y="175"/>
                  </a:cxn>
                  <a:cxn ang="0">
                    <a:pos x="88" y="179"/>
                  </a:cxn>
                  <a:cxn ang="0">
                    <a:pos x="85" y="184"/>
                  </a:cxn>
                  <a:cxn ang="0">
                    <a:pos x="84" y="183"/>
                  </a:cxn>
                  <a:cxn ang="0">
                    <a:pos x="80" y="188"/>
                  </a:cxn>
                  <a:cxn ang="0">
                    <a:pos x="75" y="195"/>
                  </a:cxn>
                  <a:cxn ang="0">
                    <a:pos x="12" y="209"/>
                  </a:cxn>
                </a:cxnLst>
                <a:rect l="0" t="0" r="r" b="b"/>
                <a:pathLst>
                  <a:path w="100" h="209">
                    <a:moveTo>
                      <a:pt x="12" y="209"/>
                    </a:moveTo>
                    <a:lnTo>
                      <a:pt x="7" y="205"/>
                    </a:lnTo>
                    <a:lnTo>
                      <a:pt x="5" y="199"/>
                    </a:lnTo>
                    <a:lnTo>
                      <a:pt x="5" y="194"/>
                    </a:lnTo>
                    <a:lnTo>
                      <a:pt x="7" y="189"/>
                    </a:lnTo>
                    <a:lnTo>
                      <a:pt x="5" y="175"/>
                    </a:lnTo>
                    <a:lnTo>
                      <a:pt x="5" y="165"/>
                    </a:lnTo>
                    <a:lnTo>
                      <a:pt x="0" y="147"/>
                    </a:lnTo>
                    <a:lnTo>
                      <a:pt x="2" y="144"/>
                    </a:lnTo>
                    <a:lnTo>
                      <a:pt x="1" y="136"/>
                    </a:lnTo>
                    <a:lnTo>
                      <a:pt x="5" y="131"/>
                    </a:lnTo>
                    <a:lnTo>
                      <a:pt x="6" y="126"/>
                    </a:lnTo>
                    <a:lnTo>
                      <a:pt x="5" y="121"/>
                    </a:lnTo>
                    <a:lnTo>
                      <a:pt x="7" y="116"/>
                    </a:lnTo>
                    <a:lnTo>
                      <a:pt x="6" y="111"/>
                    </a:lnTo>
                    <a:lnTo>
                      <a:pt x="8" y="102"/>
                    </a:lnTo>
                    <a:lnTo>
                      <a:pt x="5" y="92"/>
                    </a:lnTo>
                    <a:lnTo>
                      <a:pt x="5" y="87"/>
                    </a:lnTo>
                    <a:lnTo>
                      <a:pt x="10" y="83"/>
                    </a:lnTo>
                    <a:lnTo>
                      <a:pt x="11" y="82"/>
                    </a:lnTo>
                    <a:lnTo>
                      <a:pt x="20" y="73"/>
                    </a:lnTo>
                    <a:lnTo>
                      <a:pt x="23" y="66"/>
                    </a:lnTo>
                    <a:lnTo>
                      <a:pt x="23" y="61"/>
                    </a:lnTo>
                    <a:lnTo>
                      <a:pt x="22" y="57"/>
                    </a:lnTo>
                    <a:lnTo>
                      <a:pt x="18" y="52"/>
                    </a:lnTo>
                    <a:lnTo>
                      <a:pt x="17" y="47"/>
                    </a:lnTo>
                    <a:lnTo>
                      <a:pt x="20" y="37"/>
                    </a:lnTo>
                    <a:lnTo>
                      <a:pt x="17" y="29"/>
                    </a:lnTo>
                    <a:lnTo>
                      <a:pt x="18" y="28"/>
                    </a:lnTo>
                    <a:lnTo>
                      <a:pt x="18" y="27"/>
                    </a:lnTo>
                    <a:lnTo>
                      <a:pt x="17" y="22"/>
                    </a:lnTo>
                    <a:lnTo>
                      <a:pt x="20" y="13"/>
                    </a:lnTo>
                    <a:lnTo>
                      <a:pt x="20" y="8"/>
                    </a:lnTo>
                    <a:lnTo>
                      <a:pt x="25" y="4"/>
                    </a:lnTo>
                    <a:lnTo>
                      <a:pt x="30" y="5"/>
                    </a:lnTo>
                    <a:lnTo>
                      <a:pt x="35" y="0"/>
                    </a:lnTo>
                    <a:lnTo>
                      <a:pt x="35" y="3"/>
                    </a:lnTo>
                    <a:lnTo>
                      <a:pt x="71" y="112"/>
                    </a:lnTo>
                    <a:lnTo>
                      <a:pt x="76" y="127"/>
                    </a:lnTo>
                    <a:lnTo>
                      <a:pt x="76" y="132"/>
                    </a:lnTo>
                    <a:lnTo>
                      <a:pt x="79" y="136"/>
                    </a:lnTo>
                    <a:lnTo>
                      <a:pt x="80" y="141"/>
                    </a:lnTo>
                    <a:lnTo>
                      <a:pt x="85" y="145"/>
                    </a:lnTo>
                    <a:lnTo>
                      <a:pt x="90" y="147"/>
                    </a:lnTo>
                    <a:lnTo>
                      <a:pt x="91" y="152"/>
                    </a:lnTo>
                    <a:lnTo>
                      <a:pt x="95" y="157"/>
                    </a:lnTo>
                    <a:lnTo>
                      <a:pt x="98" y="159"/>
                    </a:lnTo>
                    <a:lnTo>
                      <a:pt x="100" y="160"/>
                    </a:lnTo>
                    <a:lnTo>
                      <a:pt x="98" y="170"/>
                    </a:lnTo>
                    <a:lnTo>
                      <a:pt x="98" y="175"/>
                    </a:lnTo>
                    <a:lnTo>
                      <a:pt x="95" y="175"/>
                    </a:lnTo>
                    <a:lnTo>
                      <a:pt x="93" y="175"/>
                    </a:lnTo>
                    <a:lnTo>
                      <a:pt x="88" y="179"/>
                    </a:lnTo>
                    <a:lnTo>
                      <a:pt x="85" y="184"/>
                    </a:lnTo>
                    <a:lnTo>
                      <a:pt x="84" y="183"/>
                    </a:lnTo>
                    <a:lnTo>
                      <a:pt x="80" y="188"/>
                    </a:lnTo>
                    <a:lnTo>
                      <a:pt x="75" y="195"/>
                    </a:lnTo>
                    <a:lnTo>
                      <a:pt x="12" y="209"/>
                    </a:lnTo>
                    <a:close/>
                  </a:path>
                </a:pathLst>
              </a:custGeom>
              <a:solidFill>
                <a:schemeClr val="bg1">
                  <a:lumMod val="85000"/>
                </a:schemeClr>
              </a:solidFill>
              <a:ln w="9525">
                <a:noFill/>
                <a:round/>
                <a:headEnd/>
                <a:tailEnd/>
              </a:ln>
            </p:spPr>
            <p:txBody>
              <a:bodyPr/>
              <a:lstStyle/>
              <a:p>
                <a:pPr defTabSz="192881" eaLnBrk="0" fontAlgn="base" hangingPunct="0">
                  <a:spcBef>
                    <a:spcPct val="0"/>
                  </a:spcBef>
                  <a:spcAft>
                    <a:spcPct val="0"/>
                  </a:spcAft>
                  <a:defRPr/>
                </a:pPr>
                <a:endParaRPr lang="en-US" sz="760" kern="0" baseline="-25000">
                  <a:solidFill>
                    <a:prstClr val="black"/>
                  </a:solidFill>
                  <a:latin typeface="Calibri"/>
                </a:endParaRPr>
              </a:p>
            </p:txBody>
          </p:sp>
          <p:sp>
            <p:nvSpPr>
              <p:cNvPr id="218" name="Freeform 66"/>
              <p:cNvSpPr>
                <a:spLocks/>
              </p:cNvSpPr>
              <p:nvPr/>
            </p:nvSpPr>
            <p:spPr bwMode="auto">
              <a:xfrm>
                <a:off x="4603" y="1196"/>
                <a:ext cx="137" cy="290"/>
              </a:xfrm>
              <a:custGeom>
                <a:avLst/>
                <a:gdLst/>
                <a:ahLst/>
                <a:cxnLst>
                  <a:cxn ang="0">
                    <a:pos x="12" y="209"/>
                  </a:cxn>
                  <a:cxn ang="0">
                    <a:pos x="7" y="205"/>
                  </a:cxn>
                  <a:cxn ang="0">
                    <a:pos x="5" y="199"/>
                  </a:cxn>
                  <a:cxn ang="0">
                    <a:pos x="5" y="194"/>
                  </a:cxn>
                  <a:cxn ang="0">
                    <a:pos x="7" y="189"/>
                  </a:cxn>
                  <a:cxn ang="0">
                    <a:pos x="5" y="175"/>
                  </a:cxn>
                  <a:cxn ang="0">
                    <a:pos x="5" y="165"/>
                  </a:cxn>
                  <a:cxn ang="0">
                    <a:pos x="0" y="147"/>
                  </a:cxn>
                  <a:cxn ang="0">
                    <a:pos x="2" y="144"/>
                  </a:cxn>
                  <a:cxn ang="0">
                    <a:pos x="1" y="136"/>
                  </a:cxn>
                  <a:cxn ang="0">
                    <a:pos x="5" y="131"/>
                  </a:cxn>
                  <a:cxn ang="0">
                    <a:pos x="6" y="126"/>
                  </a:cxn>
                  <a:cxn ang="0">
                    <a:pos x="5" y="121"/>
                  </a:cxn>
                  <a:cxn ang="0">
                    <a:pos x="7" y="116"/>
                  </a:cxn>
                  <a:cxn ang="0">
                    <a:pos x="6" y="111"/>
                  </a:cxn>
                  <a:cxn ang="0">
                    <a:pos x="8" y="102"/>
                  </a:cxn>
                  <a:cxn ang="0">
                    <a:pos x="5" y="92"/>
                  </a:cxn>
                  <a:cxn ang="0">
                    <a:pos x="5" y="87"/>
                  </a:cxn>
                  <a:cxn ang="0">
                    <a:pos x="10" y="83"/>
                  </a:cxn>
                  <a:cxn ang="0">
                    <a:pos x="11" y="82"/>
                  </a:cxn>
                  <a:cxn ang="0">
                    <a:pos x="20" y="73"/>
                  </a:cxn>
                  <a:cxn ang="0">
                    <a:pos x="23" y="66"/>
                  </a:cxn>
                  <a:cxn ang="0">
                    <a:pos x="23" y="61"/>
                  </a:cxn>
                  <a:cxn ang="0">
                    <a:pos x="22" y="57"/>
                  </a:cxn>
                  <a:cxn ang="0">
                    <a:pos x="18" y="52"/>
                  </a:cxn>
                  <a:cxn ang="0">
                    <a:pos x="17" y="47"/>
                  </a:cxn>
                  <a:cxn ang="0">
                    <a:pos x="20" y="37"/>
                  </a:cxn>
                  <a:cxn ang="0">
                    <a:pos x="17" y="29"/>
                  </a:cxn>
                  <a:cxn ang="0">
                    <a:pos x="18" y="28"/>
                  </a:cxn>
                  <a:cxn ang="0">
                    <a:pos x="18" y="27"/>
                  </a:cxn>
                  <a:cxn ang="0">
                    <a:pos x="17" y="22"/>
                  </a:cxn>
                  <a:cxn ang="0">
                    <a:pos x="20" y="13"/>
                  </a:cxn>
                  <a:cxn ang="0">
                    <a:pos x="20" y="8"/>
                  </a:cxn>
                  <a:cxn ang="0">
                    <a:pos x="25" y="4"/>
                  </a:cxn>
                  <a:cxn ang="0">
                    <a:pos x="30" y="5"/>
                  </a:cxn>
                  <a:cxn ang="0">
                    <a:pos x="35" y="0"/>
                  </a:cxn>
                  <a:cxn ang="0">
                    <a:pos x="35" y="3"/>
                  </a:cxn>
                  <a:cxn ang="0">
                    <a:pos x="71" y="112"/>
                  </a:cxn>
                  <a:cxn ang="0">
                    <a:pos x="76" y="127"/>
                  </a:cxn>
                  <a:cxn ang="0">
                    <a:pos x="76" y="132"/>
                  </a:cxn>
                  <a:cxn ang="0">
                    <a:pos x="79" y="136"/>
                  </a:cxn>
                  <a:cxn ang="0">
                    <a:pos x="80" y="141"/>
                  </a:cxn>
                  <a:cxn ang="0">
                    <a:pos x="85" y="145"/>
                  </a:cxn>
                  <a:cxn ang="0">
                    <a:pos x="90" y="147"/>
                  </a:cxn>
                  <a:cxn ang="0">
                    <a:pos x="91" y="152"/>
                  </a:cxn>
                  <a:cxn ang="0">
                    <a:pos x="95" y="157"/>
                  </a:cxn>
                  <a:cxn ang="0">
                    <a:pos x="98" y="159"/>
                  </a:cxn>
                  <a:cxn ang="0">
                    <a:pos x="100" y="160"/>
                  </a:cxn>
                  <a:cxn ang="0">
                    <a:pos x="98" y="170"/>
                  </a:cxn>
                  <a:cxn ang="0">
                    <a:pos x="98" y="175"/>
                  </a:cxn>
                  <a:cxn ang="0">
                    <a:pos x="95" y="175"/>
                  </a:cxn>
                  <a:cxn ang="0">
                    <a:pos x="93" y="175"/>
                  </a:cxn>
                  <a:cxn ang="0">
                    <a:pos x="88" y="179"/>
                  </a:cxn>
                  <a:cxn ang="0">
                    <a:pos x="85" y="184"/>
                  </a:cxn>
                  <a:cxn ang="0">
                    <a:pos x="84" y="183"/>
                  </a:cxn>
                  <a:cxn ang="0">
                    <a:pos x="80" y="188"/>
                  </a:cxn>
                  <a:cxn ang="0">
                    <a:pos x="75" y="195"/>
                  </a:cxn>
                  <a:cxn ang="0">
                    <a:pos x="12" y="209"/>
                  </a:cxn>
                </a:cxnLst>
                <a:rect l="0" t="0" r="r" b="b"/>
                <a:pathLst>
                  <a:path w="100" h="209">
                    <a:moveTo>
                      <a:pt x="12" y="209"/>
                    </a:moveTo>
                    <a:lnTo>
                      <a:pt x="7" y="205"/>
                    </a:lnTo>
                    <a:lnTo>
                      <a:pt x="5" y="199"/>
                    </a:lnTo>
                    <a:lnTo>
                      <a:pt x="5" y="194"/>
                    </a:lnTo>
                    <a:lnTo>
                      <a:pt x="7" y="189"/>
                    </a:lnTo>
                    <a:lnTo>
                      <a:pt x="5" y="175"/>
                    </a:lnTo>
                    <a:lnTo>
                      <a:pt x="5" y="165"/>
                    </a:lnTo>
                    <a:lnTo>
                      <a:pt x="0" y="147"/>
                    </a:lnTo>
                    <a:lnTo>
                      <a:pt x="2" y="144"/>
                    </a:lnTo>
                    <a:lnTo>
                      <a:pt x="1" y="136"/>
                    </a:lnTo>
                    <a:lnTo>
                      <a:pt x="5" y="131"/>
                    </a:lnTo>
                    <a:lnTo>
                      <a:pt x="6" y="126"/>
                    </a:lnTo>
                    <a:lnTo>
                      <a:pt x="5" y="121"/>
                    </a:lnTo>
                    <a:lnTo>
                      <a:pt x="7" y="116"/>
                    </a:lnTo>
                    <a:lnTo>
                      <a:pt x="6" y="111"/>
                    </a:lnTo>
                    <a:lnTo>
                      <a:pt x="8" y="102"/>
                    </a:lnTo>
                    <a:lnTo>
                      <a:pt x="5" y="92"/>
                    </a:lnTo>
                    <a:lnTo>
                      <a:pt x="5" y="87"/>
                    </a:lnTo>
                    <a:lnTo>
                      <a:pt x="10" y="83"/>
                    </a:lnTo>
                    <a:lnTo>
                      <a:pt x="11" y="82"/>
                    </a:lnTo>
                    <a:lnTo>
                      <a:pt x="20" y="73"/>
                    </a:lnTo>
                    <a:lnTo>
                      <a:pt x="23" y="66"/>
                    </a:lnTo>
                    <a:lnTo>
                      <a:pt x="23" y="61"/>
                    </a:lnTo>
                    <a:lnTo>
                      <a:pt x="22" y="57"/>
                    </a:lnTo>
                    <a:lnTo>
                      <a:pt x="18" y="52"/>
                    </a:lnTo>
                    <a:lnTo>
                      <a:pt x="17" y="47"/>
                    </a:lnTo>
                    <a:lnTo>
                      <a:pt x="20" y="37"/>
                    </a:lnTo>
                    <a:lnTo>
                      <a:pt x="17" y="29"/>
                    </a:lnTo>
                    <a:lnTo>
                      <a:pt x="18" y="28"/>
                    </a:lnTo>
                    <a:lnTo>
                      <a:pt x="18" y="27"/>
                    </a:lnTo>
                    <a:lnTo>
                      <a:pt x="17" y="22"/>
                    </a:lnTo>
                    <a:lnTo>
                      <a:pt x="20" y="13"/>
                    </a:lnTo>
                    <a:lnTo>
                      <a:pt x="20" y="8"/>
                    </a:lnTo>
                    <a:lnTo>
                      <a:pt x="25" y="4"/>
                    </a:lnTo>
                    <a:lnTo>
                      <a:pt x="30" y="5"/>
                    </a:lnTo>
                    <a:lnTo>
                      <a:pt x="35" y="0"/>
                    </a:lnTo>
                    <a:lnTo>
                      <a:pt x="35" y="3"/>
                    </a:lnTo>
                    <a:lnTo>
                      <a:pt x="71" y="112"/>
                    </a:lnTo>
                    <a:lnTo>
                      <a:pt x="76" y="127"/>
                    </a:lnTo>
                    <a:lnTo>
                      <a:pt x="76" y="132"/>
                    </a:lnTo>
                    <a:lnTo>
                      <a:pt x="79" y="136"/>
                    </a:lnTo>
                    <a:lnTo>
                      <a:pt x="80" y="141"/>
                    </a:lnTo>
                    <a:lnTo>
                      <a:pt x="85" y="145"/>
                    </a:lnTo>
                    <a:lnTo>
                      <a:pt x="90" y="147"/>
                    </a:lnTo>
                    <a:lnTo>
                      <a:pt x="91" y="152"/>
                    </a:lnTo>
                    <a:lnTo>
                      <a:pt x="95" y="157"/>
                    </a:lnTo>
                    <a:lnTo>
                      <a:pt x="98" y="159"/>
                    </a:lnTo>
                    <a:lnTo>
                      <a:pt x="100" y="160"/>
                    </a:lnTo>
                    <a:lnTo>
                      <a:pt x="98" y="170"/>
                    </a:lnTo>
                    <a:lnTo>
                      <a:pt x="98" y="175"/>
                    </a:lnTo>
                    <a:lnTo>
                      <a:pt x="95" y="175"/>
                    </a:lnTo>
                    <a:lnTo>
                      <a:pt x="93" y="175"/>
                    </a:lnTo>
                    <a:lnTo>
                      <a:pt x="88" y="179"/>
                    </a:lnTo>
                    <a:lnTo>
                      <a:pt x="85" y="184"/>
                    </a:lnTo>
                    <a:lnTo>
                      <a:pt x="84" y="183"/>
                    </a:lnTo>
                    <a:lnTo>
                      <a:pt x="80" y="188"/>
                    </a:lnTo>
                    <a:lnTo>
                      <a:pt x="75" y="195"/>
                    </a:lnTo>
                    <a:lnTo>
                      <a:pt x="12" y="209"/>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19" name="Freeform 67"/>
              <p:cNvSpPr>
                <a:spLocks noEditPoints="1"/>
              </p:cNvSpPr>
              <p:nvPr/>
            </p:nvSpPr>
            <p:spPr bwMode="auto">
              <a:xfrm>
                <a:off x="602" y="1506"/>
                <a:ext cx="680" cy="1141"/>
              </a:xfrm>
              <a:custGeom>
                <a:avLst/>
                <a:gdLst/>
                <a:ahLst/>
                <a:cxnLst>
                  <a:cxn ang="0">
                    <a:pos x="477" y="678"/>
                  </a:cxn>
                  <a:cxn ang="0">
                    <a:pos x="395" y="541"/>
                  </a:cxn>
                  <a:cxn ang="0">
                    <a:pos x="47" y="0"/>
                  </a:cxn>
                  <a:cxn ang="0">
                    <a:pos x="42" y="25"/>
                  </a:cxn>
                  <a:cxn ang="0">
                    <a:pos x="29" y="72"/>
                  </a:cxn>
                  <a:cxn ang="0">
                    <a:pos x="19" y="91"/>
                  </a:cxn>
                  <a:cxn ang="0">
                    <a:pos x="2" y="121"/>
                  </a:cxn>
                  <a:cxn ang="0">
                    <a:pos x="19" y="165"/>
                  </a:cxn>
                  <a:cxn ang="0">
                    <a:pos x="15" y="190"/>
                  </a:cxn>
                  <a:cxn ang="0">
                    <a:pos x="10" y="242"/>
                  </a:cxn>
                  <a:cxn ang="0">
                    <a:pos x="32" y="281"/>
                  </a:cxn>
                  <a:cxn ang="0">
                    <a:pos x="38" y="298"/>
                  </a:cxn>
                  <a:cxn ang="0">
                    <a:pos x="29" y="315"/>
                  </a:cxn>
                  <a:cxn ang="0">
                    <a:pos x="49" y="330"/>
                  </a:cxn>
                  <a:cxn ang="0">
                    <a:pos x="58" y="318"/>
                  </a:cxn>
                  <a:cxn ang="0">
                    <a:pos x="80" y="323"/>
                  </a:cxn>
                  <a:cxn ang="0">
                    <a:pos x="106" y="322"/>
                  </a:cxn>
                  <a:cxn ang="0">
                    <a:pos x="111" y="327"/>
                  </a:cxn>
                  <a:cxn ang="0">
                    <a:pos x="101" y="331"/>
                  </a:cxn>
                  <a:cxn ang="0">
                    <a:pos x="66" y="322"/>
                  </a:cxn>
                  <a:cxn ang="0">
                    <a:pos x="69" y="344"/>
                  </a:cxn>
                  <a:cxn ang="0">
                    <a:pos x="64" y="361"/>
                  </a:cxn>
                  <a:cxn ang="0">
                    <a:pos x="59" y="339"/>
                  </a:cxn>
                  <a:cxn ang="0">
                    <a:pos x="47" y="355"/>
                  </a:cxn>
                  <a:cxn ang="0">
                    <a:pos x="47" y="383"/>
                  </a:cxn>
                  <a:cxn ang="0">
                    <a:pos x="74" y="417"/>
                  </a:cxn>
                  <a:cxn ang="0">
                    <a:pos x="61" y="445"/>
                  </a:cxn>
                  <a:cxn ang="0">
                    <a:pos x="76" y="484"/>
                  </a:cxn>
                  <a:cxn ang="0">
                    <a:pos x="91" y="518"/>
                  </a:cxn>
                  <a:cxn ang="0">
                    <a:pos x="98" y="551"/>
                  </a:cxn>
                  <a:cxn ang="0">
                    <a:pos x="106" y="575"/>
                  </a:cxn>
                  <a:cxn ang="0">
                    <a:pos x="101" y="605"/>
                  </a:cxn>
                  <a:cxn ang="0">
                    <a:pos x="131" y="620"/>
                  </a:cxn>
                  <a:cxn ang="0">
                    <a:pos x="168" y="637"/>
                  </a:cxn>
                  <a:cxn ang="0">
                    <a:pos x="198" y="671"/>
                  </a:cxn>
                  <a:cxn ang="0">
                    <a:pos x="222" y="693"/>
                  </a:cxn>
                  <a:cxn ang="0">
                    <a:pos x="239" y="702"/>
                  </a:cxn>
                  <a:cxn ang="0">
                    <a:pos x="273" y="749"/>
                  </a:cxn>
                  <a:cxn ang="0">
                    <a:pos x="274" y="794"/>
                  </a:cxn>
                  <a:cxn ang="0">
                    <a:pos x="278" y="799"/>
                  </a:cxn>
                  <a:cxn ang="0">
                    <a:pos x="437" y="820"/>
                  </a:cxn>
                  <a:cxn ang="0">
                    <a:pos x="451" y="806"/>
                  </a:cxn>
                  <a:cxn ang="0">
                    <a:pos x="442" y="788"/>
                  </a:cxn>
                  <a:cxn ang="0">
                    <a:pos x="456" y="759"/>
                  </a:cxn>
                  <a:cxn ang="0">
                    <a:pos x="468" y="727"/>
                  </a:cxn>
                  <a:cxn ang="0">
                    <a:pos x="120" y="652"/>
                  </a:cxn>
                  <a:cxn ang="0">
                    <a:pos x="127" y="657"/>
                  </a:cxn>
                  <a:cxn ang="0">
                    <a:pos x="136" y="656"/>
                  </a:cxn>
                  <a:cxn ang="0">
                    <a:pos x="151" y="659"/>
                  </a:cxn>
                  <a:cxn ang="0">
                    <a:pos x="145" y="717"/>
                  </a:cxn>
                  <a:cxn ang="0">
                    <a:pos x="199" y="762"/>
                  </a:cxn>
                  <a:cxn ang="0">
                    <a:pos x="214" y="720"/>
                  </a:cxn>
                  <a:cxn ang="0">
                    <a:pos x="220" y="730"/>
                  </a:cxn>
                </a:cxnLst>
                <a:rect l="0" t="0" r="r" b="b"/>
                <a:pathLst>
                  <a:path w="491" h="823">
                    <a:moveTo>
                      <a:pt x="487" y="703"/>
                    </a:moveTo>
                    <a:lnTo>
                      <a:pt x="478" y="695"/>
                    </a:lnTo>
                    <a:lnTo>
                      <a:pt x="478" y="688"/>
                    </a:lnTo>
                    <a:lnTo>
                      <a:pt x="477" y="683"/>
                    </a:lnTo>
                    <a:lnTo>
                      <a:pt x="477" y="678"/>
                    </a:lnTo>
                    <a:lnTo>
                      <a:pt x="475" y="672"/>
                    </a:lnTo>
                    <a:lnTo>
                      <a:pt x="469" y="662"/>
                    </a:lnTo>
                    <a:lnTo>
                      <a:pt x="469" y="657"/>
                    </a:lnTo>
                    <a:lnTo>
                      <a:pt x="469" y="652"/>
                    </a:lnTo>
                    <a:lnTo>
                      <a:pt x="395" y="541"/>
                    </a:lnTo>
                    <a:lnTo>
                      <a:pt x="218" y="283"/>
                    </a:lnTo>
                    <a:lnTo>
                      <a:pt x="230" y="233"/>
                    </a:lnTo>
                    <a:lnTo>
                      <a:pt x="272" y="60"/>
                    </a:lnTo>
                    <a:lnTo>
                      <a:pt x="169" y="34"/>
                    </a:lnTo>
                    <a:lnTo>
                      <a:pt x="47" y="0"/>
                    </a:lnTo>
                    <a:lnTo>
                      <a:pt x="46" y="0"/>
                    </a:lnTo>
                    <a:lnTo>
                      <a:pt x="42" y="10"/>
                    </a:lnTo>
                    <a:lnTo>
                      <a:pt x="39" y="15"/>
                    </a:lnTo>
                    <a:lnTo>
                      <a:pt x="42" y="20"/>
                    </a:lnTo>
                    <a:lnTo>
                      <a:pt x="42" y="25"/>
                    </a:lnTo>
                    <a:lnTo>
                      <a:pt x="43" y="35"/>
                    </a:lnTo>
                    <a:lnTo>
                      <a:pt x="42" y="37"/>
                    </a:lnTo>
                    <a:lnTo>
                      <a:pt x="41" y="45"/>
                    </a:lnTo>
                    <a:lnTo>
                      <a:pt x="28" y="67"/>
                    </a:lnTo>
                    <a:lnTo>
                      <a:pt x="29" y="72"/>
                    </a:lnTo>
                    <a:lnTo>
                      <a:pt x="28" y="77"/>
                    </a:lnTo>
                    <a:lnTo>
                      <a:pt x="24" y="81"/>
                    </a:lnTo>
                    <a:lnTo>
                      <a:pt x="22" y="87"/>
                    </a:lnTo>
                    <a:lnTo>
                      <a:pt x="23" y="88"/>
                    </a:lnTo>
                    <a:lnTo>
                      <a:pt x="19" y="91"/>
                    </a:lnTo>
                    <a:lnTo>
                      <a:pt x="14" y="93"/>
                    </a:lnTo>
                    <a:lnTo>
                      <a:pt x="10" y="98"/>
                    </a:lnTo>
                    <a:lnTo>
                      <a:pt x="7" y="103"/>
                    </a:lnTo>
                    <a:lnTo>
                      <a:pt x="2" y="113"/>
                    </a:lnTo>
                    <a:lnTo>
                      <a:pt x="2" y="121"/>
                    </a:lnTo>
                    <a:lnTo>
                      <a:pt x="0" y="126"/>
                    </a:lnTo>
                    <a:lnTo>
                      <a:pt x="10" y="141"/>
                    </a:lnTo>
                    <a:lnTo>
                      <a:pt x="10" y="145"/>
                    </a:lnTo>
                    <a:lnTo>
                      <a:pt x="14" y="150"/>
                    </a:lnTo>
                    <a:lnTo>
                      <a:pt x="19" y="165"/>
                    </a:lnTo>
                    <a:lnTo>
                      <a:pt x="18" y="170"/>
                    </a:lnTo>
                    <a:lnTo>
                      <a:pt x="19" y="175"/>
                    </a:lnTo>
                    <a:lnTo>
                      <a:pt x="18" y="180"/>
                    </a:lnTo>
                    <a:lnTo>
                      <a:pt x="18" y="186"/>
                    </a:lnTo>
                    <a:lnTo>
                      <a:pt x="15" y="190"/>
                    </a:lnTo>
                    <a:lnTo>
                      <a:pt x="10" y="200"/>
                    </a:lnTo>
                    <a:lnTo>
                      <a:pt x="12" y="219"/>
                    </a:lnTo>
                    <a:lnTo>
                      <a:pt x="10" y="227"/>
                    </a:lnTo>
                    <a:lnTo>
                      <a:pt x="7" y="232"/>
                    </a:lnTo>
                    <a:lnTo>
                      <a:pt x="10" y="242"/>
                    </a:lnTo>
                    <a:lnTo>
                      <a:pt x="17" y="252"/>
                    </a:lnTo>
                    <a:lnTo>
                      <a:pt x="22" y="266"/>
                    </a:lnTo>
                    <a:lnTo>
                      <a:pt x="25" y="271"/>
                    </a:lnTo>
                    <a:lnTo>
                      <a:pt x="29" y="276"/>
                    </a:lnTo>
                    <a:lnTo>
                      <a:pt x="32" y="281"/>
                    </a:lnTo>
                    <a:lnTo>
                      <a:pt x="32" y="286"/>
                    </a:lnTo>
                    <a:lnTo>
                      <a:pt x="32" y="291"/>
                    </a:lnTo>
                    <a:lnTo>
                      <a:pt x="33" y="288"/>
                    </a:lnTo>
                    <a:lnTo>
                      <a:pt x="33" y="288"/>
                    </a:lnTo>
                    <a:lnTo>
                      <a:pt x="38" y="298"/>
                    </a:lnTo>
                    <a:lnTo>
                      <a:pt x="39" y="308"/>
                    </a:lnTo>
                    <a:lnTo>
                      <a:pt x="35" y="298"/>
                    </a:lnTo>
                    <a:lnTo>
                      <a:pt x="34" y="303"/>
                    </a:lnTo>
                    <a:lnTo>
                      <a:pt x="32" y="308"/>
                    </a:lnTo>
                    <a:lnTo>
                      <a:pt x="29" y="315"/>
                    </a:lnTo>
                    <a:lnTo>
                      <a:pt x="34" y="311"/>
                    </a:lnTo>
                    <a:lnTo>
                      <a:pt x="39" y="316"/>
                    </a:lnTo>
                    <a:lnTo>
                      <a:pt x="42" y="321"/>
                    </a:lnTo>
                    <a:lnTo>
                      <a:pt x="47" y="325"/>
                    </a:lnTo>
                    <a:lnTo>
                      <a:pt x="49" y="330"/>
                    </a:lnTo>
                    <a:lnTo>
                      <a:pt x="54" y="335"/>
                    </a:lnTo>
                    <a:lnTo>
                      <a:pt x="58" y="331"/>
                    </a:lnTo>
                    <a:lnTo>
                      <a:pt x="56" y="326"/>
                    </a:lnTo>
                    <a:lnTo>
                      <a:pt x="59" y="323"/>
                    </a:lnTo>
                    <a:lnTo>
                      <a:pt x="58" y="318"/>
                    </a:lnTo>
                    <a:lnTo>
                      <a:pt x="61" y="312"/>
                    </a:lnTo>
                    <a:lnTo>
                      <a:pt x="66" y="311"/>
                    </a:lnTo>
                    <a:lnTo>
                      <a:pt x="71" y="315"/>
                    </a:lnTo>
                    <a:lnTo>
                      <a:pt x="74" y="320"/>
                    </a:lnTo>
                    <a:lnTo>
                      <a:pt x="80" y="323"/>
                    </a:lnTo>
                    <a:lnTo>
                      <a:pt x="83" y="321"/>
                    </a:lnTo>
                    <a:lnTo>
                      <a:pt x="88" y="321"/>
                    </a:lnTo>
                    <a:lnTo>
                      <a:pt x="92" y="326"/>
                    </a:lnTo>
                    <a:lnTo>
                      <a:pt x="102" y="326"/>
                    </a:lnTo>
                    <a:lnTo>
                      <a:pt x="106" y="322"/>
                    </a:lnTo>
                    <a:lnTo>
                      <a:pt x="105" y="326"/>
                    </a:lnTo>
                    <a:lnTo>
                      <a:pt x="100" y="328"/>
                    </a:lnTo>
                    <a:lnTo>
                      <a:pt x="105" y="328"/>
                    </a:lnTo>
                    <a:lnTo>
                      <a:pt x="110" y="327"/>
                    </a:lnTo>
                    <a:lnTo>
                      <a:pt x="111" y="327"/>
                    </a:lnTo>
                    <a:lnTo>
                      <a:pt x="115" y="331"/>
                    </a:lnTo>
                    <a:lnTo>
                      <a:pt x="119" y="336"/>
                    </a:lnTo>
                    <a:lnTo>
                      <a:pt x="119" y="337"/>
                    </a:lnTo>
                    <a:lnTo>
                      <a:pt x="111" y="327"/>
                    </a:lnTo>
                    <a:lnTo>
                      <a:pt x="101" y="331"/>
                    </a:lnTo>
                    <a:lnTo>
                      <a:pt x="86" y="323"/>
                    </a:lnTo>
                    <a:lnTo>
                      <a:pt x="78" y="325"/>
                    </a:lnTo>
                    <a:lnTo>
                      <a:pt x="74" y="321"/>
                    </a:lnTo>
                    <a:lnTo>
                      <a:pt x="69" y="322"/>
                    </a:lnTo>
                    <a:lnTo>
                      <a:pt x="66" y="322"/>
                    </a:lnTo>
                    <a:lnTo>
                      <a:pt x="62" y="327"/>
                    </a:lnTo>
                    <a:lnTo>
                      <a:pt x="66" y="332"/>
                    </a:lnTo>
                    <a:lnTo>
                      <a:pt x="64" y="337"/>
                    </a:lnTo>
                    <a:lnTo>
                      <a:pt x="66" y="342"/>
                    </a:lnTo>
                    <a:lnTo>
                      <a:pt x="69" y="344"/>
                    </a:lnTo>
                    <a:lnTo>
                      <a:pt x="71" y="354"/>
                    </a:lnTo>
                    <a:lnTo>
                      <a:pt x="71" y="362"/>
                    </a:lnTo>
                    <a:lnTo>
                      <a:pt x="74" y="367"/>
                    </a:lnTo>
                    <a:lnTo>
                      <a:pt x="69" y="367"/>
                    </a:lnTo>
                    <a:lnTo>
                      <a:pt x="64" y="361"/>
                    </a:lnTo>
                    <a:lnTo>
                      <a:pt x="62" y="356"/>
                    </a:lnTo>
                    <a:lnTo>
                      <a:pt x="57" y="352"/>
                    </a:lnTo>
                    <a:lnTo>
                      <a:pt x="58" y="349"/>
                    </a:lnTo>
                    <a:lnTo>
                      <a:pt x="61" y="344"/>
                    </a:lnTo>
                    <a:lnTo>
                      <a:pt x="59" y="339"/>
                    </a:lnTo>
                    <a:lnTo>
                      <a:pt x="59" y="336"/>
                    </a:lnTo>
                    <a:lnTo>
                      <a:pt x="54" y="336"/>
                    </a:lnTo>
                    <a:lnTo>
                      <a:pt x="52" y="341"/>
                    </a:lnTo>
                    <a:lnTo>
                      <a:pt x="51" y="346"/>
                    </a:lnTo>
                    <a:lnTo>
                      <a:pt x="47" y="355"/>
                    </a:lnTo>
                    <a:lnTo>
                      <a:pt x="51" y="360"/>
                    </a:lnTo>
                    <a:lnTo>
                      <a:pt x="51" y="370"/>
                    </a:lnTo>
                    <a:lnTo>
                      <a:pt x="49" y="375"/>
                    </a:lnTo>
                    <a:lnTo>
                      <a:pt x="47" y="378"/>
                    </a:lnTo>
                    <a:lnTo>
                      <a:pt x="47" y="383"/>
                    </a:lnTo>
                    <a:lnTo>
                      <a:pt x="49" y="388"/>
                    </a:lnTo>
                    <a:lnTo>
                      <a:pt x="57" y="401"/>
                    </a:lnTo>
                    <a:lnTo>
                      <a:pt x="62" y="406"/>
                    </a:lnTo>
                    <a:lnTo>
                      <a:pt x="72" y="406"/>
                    </a:lnTo>
                    <a:lnTo>
                      <a:pt x="74" y="417"/>
                    </a:lnTo>
                    <a:lnTo>
                      <a:pt x="74" y="427"/>
                    </a:lnTo>
                    <a:lnTo>
                      <a:pt x="72" y="427"/>
                    </a:lnTo>
                    <a:lnTo>
                      <a:pt x="71" y="430"/>
                    </a:lnTo>
                    <a:lnTo>
                      <a:pt x="61" y="435"/>
                    </a:lnTo>
                    <a:lnTo>
                      <a:pt x="61" y="445"/>
                    </a:lnTo>
                    <a:lnTo>
                      <a:pt x="59" y="456"/>
                    </a:lnTo>
                    <a:lnTo>
                      <a:pt x="62" y="461"/>
                    </a:lnTo>
                    <a:lnTo>
                      <a:pt x="69" y="471"/>
                    </a:lnTo>
                    <a:lnTo>
                      <a:pt x="72" y="481"/>
                    </a:lnTo>
                    <a:lnTo>
                      <a:pt x="76" y="484"/>
                    </a:lnTo>
                    <a:lnTo>
                      <a:pt x="77" y="495"/>
                    </a:lnTo>
                    <a:lnTo>
                      <a:pt x="82" y="503"/>
                    </a:lnTo>
                    <a:lnTo>
                      <a:pt x="82" y="508"/>
                    </a:lnTo>
                    <a:lnTo>
                      <a:pt x="85" y="513"/>
                    </a:lnTo>
                    <a:lnTo>
                      <a:pt x="91" y="518"/>
                    </a:lnTo>
                    <a:lnTo>
                      <a:pt x="93" y="528"/>
                    </a:lnTo>
                    <a:lnTo>
                      <a:pt x="102" y="539"/>
                    </a:lnTo>
                    <a:lnTo>
                      <a:pt x="103" y="544"/>
                    </a:lnTo>
                    <a:lnTo>
                      <a:pt x="100" y="546"/>
                    </a:lnTo>
                    <a:lnTo>
                      <a:pt x="98" y="551"/>
                    </a:lnTo>
                    <a:lnTo>
                      <a:pt x="102" y="556"/>
                    </a:lnTo>
                    <a:lnTo>
                      <a:pt x="107" y="559"/>
                    </a:lnTo>
                    <a:lnTo>
                      <a:pt x="111" y="564"/>
                    </a:lnTo>
                    <a:lnTo>
                      <a:pt x="111" y="567"/>
                    </a:lnTo>
                    <a:lnTo>
                      <a:pt x="106" y="575"/>
                    </a:lnTo>
                    <a:lnTo>
                      <a:pt x="106" y="585"/>
                    </a:lnTo>
                    <a:lnTo>
                      <a:pt x="103" y="590"/>
                    </a:lnTo>
                    <a:lnTo>
                      <a:pt x="105" y="595"/>
                    </a:lnTo>
                    <a:lnTo>
                      <a:pt x="101" y="600"/>
                    </a:lnTo>
                    <a:lnTo>
                      <a:pt x="101" y="605"/>
                    </a:lnTo>
                    <a:lnTo>
                      <a:pt x="103" y="606"/>
                    </a:lnTo>
                    <a:lnTo>
                      <a:pt x="107" y="611"/>
                    </a:lnTo>
                    <a:lnTo>
                      <a:pt x="111" y="615"/>
                    </a:lnTo>
                    <a:lnTo>
                      <a:pt x="126" y="618"/>
                    </a:lnTo>
                    <a:lnTo>
                      <a:pt x="131" y="620"/>
                    </a:lnTo>
                    <a:lnTo>
                      <a:pt x="136" y="622"/>
                    </a:lnTo>
                    <a:lnTo>
                      <a:pt x="145" y="628"/>
                    </a:lnTo>
                    <a:lnTo>
                      <a:pt x="150" y="629"/>
                    </a:lnTo>
                    <a:lnTo>
                      <a:pt x="160" y="630"/>
                    </a:lnTo>
                    <a:lnTo>
                      <a:pt x="168" y="637"/>
                    </a:lnTo>
                    <a:lnTo>
                      <a:pt x="171" y="642"/>
                    </a:lnTo>
                    <a:lnTo>
                      <a:pt x="176" y="645"/>
                    </a:lnTo>
                    <a:lnTo>
                      <a:pt x="178" y="656"/>
                    </a:lnTo>
                    <a:lnTo>
                      <a:pt x="188" y="664"/>
                    </a:lnTo>
                    <a:lnTo>
                      <a:pt x="198" y="671"/>
                    </a:lnTo>
                    <a:lnTo>
                      <a:pt x="218" y="673"/>
                    </a:lnTo>
                    <a:lnTo>
                      <a:pt x="218" y="674"/>
                    </a:lnTo>
                    <a:lnTo>
                      <a:pt x="222" y="684"/>
                    </a:lnTo>
                    <a:lnTo>
                      <a:pt x="223" y="689"/>
                    </a:lnTo>
                    <a:lnTo>
                      <a:pt x="222" y="693"/>
                    </a:lnTo>
                    <a:lnTo>
                      <a:pt x="222" y="698"/>
                    </a:lnTo>
                    <a:lnTo>
                      <a:pt x="227" y="702"/>
                    </a:lnTo>
                    <a:lnTo>
                      <a:pt x="229" y="698"/>
                    </a:lnTo>
                    <a:lnTo>
                      <a:pt x="234" y="698"/>
                    </a:lnTo>
                    <a:lnTo>
                      <a:pt x="239" y="702"/>
                    </a:lnTo>
                    <a:lnTo>
                      <a:pt x="243" y="710"/>
                    </a:lnTo>
                    <a:lnTo>
                      <a:pt x="247" y="715"/>
                    </a:lnTo>
                    <a:lnTo>
                      <a:pt x="253" y="718"/>
                    </a:lnTo>
                    <a:lnTo>
                      <a:pt x="268" y="739"/>
                    </a:lnTo>
                    <a:lnTo>
                      <a:pt x="273" y="749"/>
                    </a:lnTo>
                    <a:lnTo>
                      <a:pt x="277" y="760"/>
                    </a:lnTo>
                    <a:lnTo>
                      <a:pt x="277" y="770"/>
                    </a:lnTo>
                    <a:lnTo>
                      <a:pt x="277" y="780"/>
                    </a:lnTo>
                    <a:lnTo>
                      <a:pt x="274" y="789"/>
                    </a:lnTo>
                    <a:lnTo>
                      <a:pt x="274" y="794"/>
                    </a:lnTo>
                    <a:lnTo>
                      <a:pt x="276" y="790"/>
                    </a:lnTo>
                    <a:lnTo>
                      <a:pt x="281" y="794"/>
                    </a:lnTo>
                    <a:lnTo>
                      <a:pt x="278" y="799"/>
                    </a:lnTo>
                    <a:lnTo>
                      <a:pt x="277" y="794"/>
                    </a:lnTo>
                    <a:lnTo>
                      <a:pt x="278" y="799"/>
                    </a:lnTo>
                    <a:lnTo>
                      <a:pt x="280" y="805"/>
                    </a:lnTo>
                    <a:lnTo>
                      <a:pt x="282" y="806"/>
                    </a:lnTo>
                    <a:lnTo>
                      <a:pt x="433" y="822"/>
                    </a:lnTo>
                    <a:lnTo>
                      <a:pt x="434" y="822"/>
                    </a:lnTo>
                    <a:lnTo>
                      <a:pt x="437" y="820"/>
                    </a:lnTo>
                    <a:lnTo>
                      <a:pt x="439" y="822"/>
                    </a:lnTo>
                    <a:lnTo>
                      <a:pt x="443" y="823"/>
                    </a:lnTo>
                    <a:lnTo>
                      <a:pt x="446" y="818"/>
                    </a:lnTo>
                    <a:lnTo>
                      <a:pt x="451" y="815"/>
                    </a:lnTo>
                    <a:lnTo>
                      <a:pt x="451" y="806"/>
                    </a:lnTo>
                    <a:lnTo>
                      <a:pt x="449" y="803"/>
                    </a:lnTo>
                    <a:lnTo>
                      <a:pt x="446" y="799"/>
                    </a:lnTo>
                    <a:lnTo>
                      <a:pt x="441" y="798"/>
                    </a:lnTo>
                    <a:lnTo>
                      <a:pt x="439" y="793"/>
                    </a:lnTo>
                    <a:lnTo>
                      <a:pt x="442" y="788"/>
                    </a:lnTo>
                    <a:lnTo>
                      <a:pt x="442" y="783"/>
                    </a:lnTo>
                    <a:lnTo>
                      <a:pt x="441" y="778"/>
                    </a:lnTo>
                    <a:lnTo>
                      <a:pt x="442" y="773"/>
                    </a:lnTo>
                    <a:lnTo>
                      <a:pt x="447" y="770"/>
                    </a:lnTo>
                    <a:lnTo>
                      <a:pt x="456" y="759"/>
                    </a:lnTo>
                    <a:lnTo>
                      <a:pt x="458" y="752"/>
                    </a:lnTo>
                    <a:lnTo>
                      <a:pt x="461" y="747"/>
                    </a:lnTo>
                    <a:lnTo>
                      <a:pt x="461" y="739"/>
                    </a:lnTo>
                    <a:lnTo>
                      <a:pt x="463" y="730"/>
                    </a:lnTo>
                    <a:lnTo>
                      <a:pt x="468" y="727"/>
                    </a:lnTo>
                    <a:lnTo>
                      <a:pt x="471" y="722"/>
                    </a:lnTo>
                    <a:lnTo>
                      <a:pt x="487" y="713"/>
                    </a:lnTo>
                    <a:lnTo>
                      <a:pt x="491" y="708"/>
                    </a:lnTo>
                    <a:lnTo>
                      <a:pt x="487" y="703"/>
                    </a:lnTo>
                    <a:close/>
                    <a:moveTo>
                      <a:pt x="120" y="652"/>
                    </a:moveTo>
                    <a:lnTo>
                      <a:pt x="115" y="654"/>
                    </a:lnTo>
                    <a:lnTo>
                      <a:pt x="117" y="659"/>
                    </a:lnTo>
                    <a:lnTo>
                      <a:pt x="121" y="661"/>
                    </a:lnTo>
                    <a:lnTo>
                      <a:pt x="126" y="659"/>
                    </a:lnTo>
                    <a:lnTo>
                      <a:pt x="127" y="657"/>
                    </a:lnTo>
                    <a:lnTo>
                      <a:pt x="124" y="653"/>
                    </a:lnTo>
                    <a:lnTo>
                      <a:pt x="120" y="652"/>
                    </a:lnTo>
                    <a:close/>
                    <a:moveTo>
                      <a:pt x="141" y="654"/>
                    </a:moveTo>
                    <a:lnTo>
                      <a:pt x="137" y="652"/>
                    </a:lnTo>
                    <a:lnTo>
                      <a:pt x="136" y="656"/>
                    </a:lnTo>
                    <a:lnTo>
                      <a:pt x="136" y="659"/>
                    </a:lnTo>
                    <a:lnTo>
                      <a:pt x="141" y="662"/>
                    </a:lnTo>
                    <a:lnTo>
                      <a:pt x="151" y="662"/>
                    </a:lnTo>
                    <a:lnTo>
                      <a:pt x="156" y="659"/>
                    </a:lnTo>
                    <a:lnTo>
                      <a:pt x="151" y="659"/>
                    </a:lnTo>
                    <a:lnTo>
                      <a:pt x="141" y="654"/>
                    </a:lnTo>
                    <a:close/>
                    <a:moveTo>
                      <a:pt x="141" y="717"/>
                    </a:moveTo>
                    <a:lnTo>
                      <a:pt x="144" y="721"/>
                    </a:lnTo>
                    <a:lnTo>
                      <a:pt x="149" y="722"/>
                    </a:lnTo>
                    <a:lnTo>
                      <a:pt x="145" y="717"/>
                    </a:lnTo>
                    <a:lnTo>
                      <a:pt x="141" y="717"/>
                    </a:lnTo>
                    <a:close/>
                    <a:moveTo>
                      <a:pt x="199" y="752"/>
                    </a:moveTo>
                    <a:lnTo>
                      <a:pt x="197" y="747"/>
                    </a:lnTo>
                    <a:lnTo>
                      <a:pt x="198" y="752"/>
                    </a:lnTo>
                    <a:lnTo>
                      <a:pt x="199" y="762"/>
                    </a:lnTo>
                    <a:lnTo>
                      <a:pt x="204" y="766"/>
                    </a:lnTo>
                    <a:lnTo>
                      <a:pt x="209" y="766"/>
                    </a:lnTo>
                    <a:lnTo>
                      <a:pt x="202" y="757"/>
                    </a:lnTo>
                    <a:lnTo>
                      <a:pt x="199" y="752"/>
                    </a:lnTo>
                    <a:close/>
                    <a:moveTo>
                      <a:pt x="214" y="720"/>
                    </a:moveTo>
                    <a:lnTo>
                      <a:pt x="209" y="716"/>
                    </a:lnTo>
                    <a:lnTo>
                      <a:pt x="204" y="713"/>
                    </a:lnTo>
                    <a:lnTo>
                      <a:pt x="209" y="718"/>
                    </a:lnTo>
                    <a:lnTo>
                      <a:pt x="213" y="728"/>
                    </a:lnTo>
                    <a:lnTo>
                      <a:pt x="220" y="730"/>
                    </a:lnTo>
                    <a:lnTo>
                      <a:pt x="219" y="725"/>
                    </a:lnTo>
                    <a:lnTo>
                      <a:pt x="214" y="720"/>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20" name="Freeform 68"/>
              <p:cNvSpPr>
                <a:spLocks noEditPoints="1"/>
              </p:cNvSpPr>
              <p:nvPr/>
            </p:nvSpPr>
            <p:spPr bwMode="auto">
              <a:xfrm>
                <a:off x="801" y="827"/>
                <a:ext cx="555" cy="402"/>
              </a:xfrm>
              <a:custGeom>
                <a:avLst/>
                <a:gdLst/>
                <a:ahLst/>
                <a:cxnLst>
                  <a:cxn ang="0">
                    <a:pos x="119" y="0"/>
                  </a:cxn>
                  <a:cxn ang="0">
                    <a:pos x="118" y="16"/>
                  </a:cxn>
                  <a:cxn ang="0">
                    <a:pos x="125" y="32"/>
                  </a:cxn>
                  <a:cxn ang="0">
                    <a:pos x="122" y="45"/>
                  </a:cxn>
                  <a:cxn ang="0">
                    <a:pos x="118" y="45"/>
                  </a:cxn>
                  <a:cxn ang="0">
                    <a:pos x="122" y="62"/>
                  </a:cxn>
                  <a:cxn ang="0">
                    <a:pos x="119" y="86"/>
                  </a:cxn>
                  <a:cxn ang="0">
                    <a:pos x="113" y="106"/>
                  </a:cxn>
                  <a:cxn ang="0">
                    <a:pos x="95" y="129"/>
                  </a:cxn>
                  <a:cxn ang="0">
                    <a:pos x="80" y="131"/>
                  </a:cxn>
                  <a:cxn ang="0">
                    <a:pos x="71" y="131"/>
                  </a:cxn>
                  <a:cxn ang="0">
                    <a:pos x="85" y="117"/>
                  </a:cxn>
                  <a:cxn ang="0">
                    <a:pos x="85" y="130"/>
                  </a:cxn>
                  <a:cxn ang="0">
                    <a:pos x="89" y="125"/>
                  </a:cxn>
                  <a:cxn ang="0">
                    <a:pos x="95" y="106"/>
                  </a:cxn>
                  <a:cxn ang="0">
                    <a:pos x="99" y="92"/>
                  </a:cxn>
                  <a:cxn ang="0">
                    <a:pos x="107" y="81"/>
                  </a:cxn>
                  <a:cxn ang="0">
                    <a:pos x="71" y="109"/>
                  </a:cxn>
                  <a:cxn ang="0">
                    <a:pos x="73" y="115"/>
                  </a:cxn>
                  <a:cxn ang="0">
                    <a:pos x="85" y="95"/>
                  </a:cxn>
                  <a:cxn ang="0">
                    <a:pos x="95" y="89"/>
                  </a:cxn>
                  <a:cxn ang="0">
                    <a:pos x="102" y="61"/>
                  </a:cxn>
                  <a:cxn ang="0">
                    <a:pos x="86" y="65"/>
                  </a:cxn>
                  <a:cxn ang="0">
                    <a:pos x="75" y="56"/>
                  </a:cxn>
                  <a:cxn ang="0">
                    <a:pos x="45" y="45"/>
                  </a:cxn>
                  <a:cxn ang="0">
                    <a:pos x="25" y="28"/>
                  </a:cxn>
                  <a:cxn ang="0">
                    <a:pos x="11" y="24"/>
                  </a:cxn>
                  <a:cxn ang="0">
                    <a:pos x="5" y="43"/>
                  </a:cxn>
                  <a:cxn ang="0">
                    <a:pos x="12" y="68"/>
                  </a:cxn>
                  <a:cxn ang="0">
                    <a:pos x="11" y="120"/>
                  </a:cxn>
                  <a:cxn ang="0">
                    <a:pos x="17" y="126"/>
                  </a:cxn>
                  <a:cxn ang="0">
                    <a:pos x="11" y="138"/>
                  </a:cxn>
                  <a:cxn ang="0">
                    <a:pos x="10" y="146"/>
                  </a:cxn>
                  <a:cxn ang="0">
                    <a:pos x="15" y="151"/>
                  </a:cxn>
                  <a:cxn ang="0">
                    <a:pos x="14" y="172"/>
                  </a:cxn>
                  <a:cxn ang="0">
                    <a:pos x="7" y="160"/>
                  </a:cxn>
                  <a:cxn ang="0">
                    <a:pos x="8" y="184"/>
                  </a:cxn>
                  <a:cxn ang="0">
                    <a:pos x="27" y="188"/>
                  </a:cxn>
                  <a:cxn ang="0">
                    <a:pos x="37" y="199"/>
                  </a:cxn>
                  <a:cxn ang="0">
                    <a:pos x="54" y="209"/>
                  </a:cxn>
                  <a:cxn ang="0">
                    <a:pos x="63" y="251"/>
                  </a:cxn>
                  <a:cxn ang="0">
                    <a:pos x="80" y="258"/>
                  </a:cxn>
                  <a:cxn ang="0">
                    <a:pos x="104" y="253"/>
                  </a:cxn>
                  <a:cxn ang="0">
                    <a:pos x="127" y="260"/>
                  </a:cxn>
                  <a:cxn ang="0">
                    <a:pos x="148" y="268"/>
                  </a:cxn>
                  <a:cxn ang="0">
                    <a:pos x="177" y="272"/>
                  </a:cxn>
                  <a:cxn ang="0">
                    <a:pos x="217" y="268"/>
                  </a:cxn>
                  <a:cxn ang="0">
                    <a:pos x="242" y="270"/>
                  </a:cxn>
                  <a:cxn ang="0">
                    <a:pos x="362" y="291"/>
                  </a:cxn>
                  <a:cxn ang="0">
                    <a:pos x="362" y="257"/>
                  </a:cxn>
                  <a:cxn ang="0">
                    <a:pos x="353" y="58"/>
                  </a:cxn>
                  <a:cxn ang="0">
                    <a:pos x="91" y="23"/>
                  </a:cxn>
                  <a:cxn ang="0">
                    <a:pos x="107" y="23"/>
                  </a:cxn>
                  <a:cxn ang="0">
                    <a:pos x="104" y="19"/>
                  </a:cxn>
                  <a:cxn ang="0">
                    <a:pos x="117" y="52"/>
                  </a:cxn>
                  <a:cxn ang="0">
                    <a:pos x="103" y="56"/>
                  </a:cxn>
                  <a:cxn ang="0">
                    <a:pos x="110" y="76"/>
                  </a:cxn>
                  <a:cxn ang="0">
                    <a:pos x="119" y="76"/>
                  </a:cxn>
                  <a:cxn ang="0">
                    <a:pos x="107" y="56"/>
                  </a:cxn>
                </a:cxnLst>
                <a:rect l="0" t="0" r="r" b="b"/>
                <a:pathLst>
                  <a:path w="401" h="291">
                    <a:moveTo>
                      <a:pt x="353" y="58"/>
                    </a:moveTo>
                    <a:lnTo>
                      <a:pt x="264" y="38"/>
                    </a:lnTo>
                    <a:lnTo>
                      <a:pt x="187" y="19"/>
                    </a:lnTo>
                    <a:lnTo>
                      <a:pt x="119" y="0"/>
                    </a:lnTo>
                    <a:lnTo>
                      <a:pt x="115" y="4"/>
                    </a:lnTo>
                    <a:lnTo>
                      <a:pt x="115" y="8"/>
                    </a:lnTo>
                    <a:lnTo>
                      <a:pt x="118" y="13"/>
                    </a:lnTo>
                    <a:lnTo>
                      <a:pt x="118" y="16"/>
                    </a:lnTo>
                    <a:lnTo>
                      <a:pt x="122" y="21"/>
                    </a:lnTo>
                    <a:lnTo>
                      <a:pt x="127" y="23"/>
                    </a:lnTo>
                    <a:lnTo>
                      <a:pt x="125" y="27"/>
                    </a:lnTo>
                    <a:lnTo>
                      <a:pt x="125" y="32"/>
                    </a:lnTo>
                    <a:lnTo>
                      <a:pt x="125" y="37"/>
                    </a:lnTo>
                    <a:lnTo>
                      <a:pt x="120" y="34"/>
                    </a:lnTo>
                    <a:lnTo>
                      <a:pt x="123" y="39"/>
                    </a:lnTo>
                    <a:lnTo>
                      <a:pt x="122" y="45"/>
                    </a:lnTo>
                    <a:lnTo>
                      <a:pt x="115" y="41"/>
                    </a:lnTo>
                    <a:lnTo>
                      <a:pt x="113" y="41"/>
                    </a:lnTo>
                    <a:lnTo>
                      <a:pt x="113" y="46"/>
                    </a:lnTo>
                    <a:lnTo>
                      <a:pt x="118" y="45"/>
                    </a:lnTo>
                    <a:lnTo>
                      <a:pt x="119" y="50"/>
                    </a:lnTo>
                    <a:lnTo>
                      <a:pt x="123" y="56"/>
                    </a:lnTo>
                    <a:lnTo>
                      <a:pt x="122" y="60"/>
                    </a:lnTo>
                    <a:lnTo>
                      <a:pt x="122" y="62"/>
                    </a:lnTo>
                    <a:lnTo>
                      <a:pt x="122" y="72"/>
                    </a:lnTo>
                    <a:lnTo>
                      <a:pt x="124" y="76"/>
                    </a:lnTo>
                    <a:lnTo>
                      <a:pt x="124" y="81"/>
                    </a:lnTo>
                    <a:lnTo>
                      <a:pt x="119" y="86"/>
                    </a:lnTo>
                    <a:lnTo>
                      <a:pt x="114" y="92"/>
                    </a:lnTo>
                    <a:lnTo>
                      <a:pt x="114" y="97"/>
                    </a:lnTo>
                    <a:lnTo>
                      <a:pt x="109" y="101"/>
                    </a:lnTo>
                    <a:lnTo>
                      <a:pt x="113" y="106"/>
                    </a:lnTo>
                    <a:lnTo>
                      <a:pt x="109" y="111"/>
                    </a:lnTo>
                    <a:lnTo>
                      <a:pt x="109" y="121"/>
                    </a:lnTo>
                    <a:lnTo>
                      <a:pt x="105" y="126"/>
                    </a:lnTo>
                    <a:lnTo>
                      <a:pt x="95" y="129"/>
                    </a:lnTo>
                    <a:lnTo>
                      <a:pt x="93" y="133"/>
                    </a:lnTo>
                    <a:lnTo>
                      <a:pt x="88" y="136"/>
                    </a:lnTo>
                    <a:lnTo>
                      <a:pt x="83" y="136"/>
                    </a:lnTo>
                    <a:lnTo>
                      <a:pt x="80" y="131"/>
                    </a:lnTo>
                    <a:lnTo>
                      <a:pt x="75" y="134"/>
                    </a:lnTo>
                    <a:lnTo>
                      <a:pt x="74" y="139"/>
                    </a:lnTo>
                    <a:lnTo>
                      <a:pt x="71" y="135"/>
                    </a:lnTo>
                    <a:lnTo>
                      <a:pt x="71" y="131"/>
                    </a:lnTo>
                    <a:lnTo>
                      <a:pt x="68" y="130"/>
                    </a:lnTo>
                    <a:lnTo>
                      <a:pt x="71" y="129"/>
                    </a:lnTo>
                    <a:lnTo>
                      <a:pt x="75" y="125"/>
                    </a:lnTo>
                    <a:lnTo>
                      <a:pt x="85" y="117"/>
                    </a:lnTo>
                    <a:lnTo>
                      <a:pt x="85" y="123"/>
                    </a:lnTo>
                    <a:lnTo>
                      <a:pt x="83" y="128"/>
                    </a:lnTo>
                    <a:lnTo>
                      <a:pt x="83" y="133"/>
                    </a:lnTo>
                    <a:lnTo>
                      <a:pt x="85" y="130"/>
                    </a:lnTo>
                    <a:lnTo>
                      <a:pt x="85" y="125"/>
                    </a:lnTo>
                    <a:lnTo>
                      <a:pt x="89" y="120"/>
                    </a:lnTo>
                    <a:lnTo>
                      <a:pt x="94" y="120"/>
                    </a:lnTo>
                    <a:lnTo>
                      <a:pt x="89" y="125"/>
                    </a:lnTo>
                    <a:lnTo>
                      <a:pt x="94" y="128"/>
                    </a:lnTo>
                    <a:lnTo>
                      <a:pt x="103" y="110"/>
                    </a:lnTo>
                    <a:lnTo>
                      <a:pt x="100" y="105"/>
                    </a:lnTo>
                    <a:lnTo>
                      <a:pt x="95" y="106"/>
                    </a:lnTo>
                    <a:lnTo>
                      <a:pt x="95" y="101"/>
                    </a:lnTo>
                    <a:lnTo>
                      <a:pt x="100" y="102"/>
                    </a:lnTo>
                    <a:lnTo>
                      <a:pt x="100" y="99"/>
                    </a:lnTo>
                    <a:lnTo>
                      <a:pt x="99" y="92"/>
                    </a:lnTo>
                    <a:lnTo>
                      <a:pt x="105" y="94"/>
                    </a:lnTo>
                    <a:lnTo>
                      <a:pt x="109" y="91"/>
                    </a:lnTo>
                    <a:lnTo>
                      <a:pt x="109" y="86"/>
                    </a:lnTo>
                    <a:lnTo>
                      <a:pt x="107" y="81"/>
                    </a:lnTo>
                    <a:lnTo>
                      <a:pt x="95" y="91"/>
                    </a:lnTo>
                    <a:lnTo>
                      <a:pt x="91" y="96"/>
                    </a:lnTo>
                    <a:lnTo>
                      <a:pt x="81" y="100"/>
                    </a:lnTo>
                    <a:lnTo>
                      <a:pt x="71" y="109"/>
                    </a:lnTo>
                    <a:lnTo>
                      <a:pt x="73" y="114"/>
                    </a:lnTo>
                    <a:lnTo>
                      <a:pt x="78" y="112"/>
                    </a:lnTo>
                    <a:lnTo>
                      <a:pt x="83" y="114"/>
                    </a:lnTo>
                    <a:lnTo>
                      <a:pt x="73" y="115"/>
                    </a:lnTo>
                    <a:lnTo>
                      <a:pt x="68" y="111"/>
                    </a:lnTo>
                    <a:lnTo>
                      <a:pt x="71" y="106"/>
                    </a:lnTo>
                    <a:lnTo>
                      <a:pt x="81" y="99"/>
                    </a:lnTo>
                    <a:lnTo>
                      <a:pt x="85" y="95"/>
                    </a:lnTo>
                    <a:lnTo>
                      <a:pt x="94" y="85"/>
                    </a:lnTo>
                    <a:lnTo>
                      <a:pt x="93" y="89"/>
                    </a:lnTo>
                    <a:lnTo>
                      <a:pt x="93" y="94"/>
                    </a:lnTo>
                    <a:lnTo>
                      <a:pt x="95" y="89"/>
                    </a:lnTo>
                    <a:lnTo>
                      <a:pt x="100" y="85"/>
                    </a:lnTo>
                    <a:lnTo>
                      <a:pt x="103" y="78"/>
                    </a:lnTo>
                    <a:lnTo>
                      <a:pt x="99" y="66"/>
                    </a:lnTo>
                    <a:lnTo>
                      <a:pt x="102" y="61"/>
                    </a:lnTo>
                    <a:lnTo>
                      <a:pt x="95" y="65"/>
                    </a:lnTo>
                    <a:lnTo>
                      <a:pt x="95" y="70"/>
                    </a:lnTo>
                    <a:lnTo>
                      <a:pt x="91" y="62"/>
                    </a:lnTo>
                    <a:lnTo>
                      <a:pt x="86" y="65"/>
                    </a:lnTo>
                    <a:lnTo>
                      <a:pt x="86" y="60"/>
                    </a:lnTo>
                    <a:lnTo>
                      <a:pt x="85" y="55"/>
                    </a:lnTo>
                    <a:lnTo>
                      <a:pt x="80" y="56"/>
                    </a:lnTo>
                    <a:lnTo>
                      <a:pt x="75" y="56"/>
                    </a:lnTo>
                    <a:lnTo>
                      <a:pt x="70" y="52"/>
                    </a:lnTo>
                    <a:lnTo>
                      <a:pt x="60" y="51"/>
                    </a:lnTo>
                    <a:lnTo>
                      <a:pt x="55" y="47"/>
                    </a:lnTo>
                    <a:lnTo>
                      <a:pt x="45" y="45"/>
                    </a:lnTo>
                    <a:lnTo>
                      <a:pt x="39" y="39"/>
                    </a:lnTo>
                    <a:lnTo>
                      <a:pt x="35" y="36"/>
                    </a:lnTo>
                    <a:lnTo>
                      <a:pt x="30" y="32"/>
                    </a:lnTo>
                    <a:lnTo>
                      <a:pt x="25" y="28"/>
                    </a:lnTo>
                    <a:lnTo>
                      <a:pt x="16" y="19"/>
                    </a:lnTo>
                    <a:lnTo>
                      <a:pt x="11" y="17"/>
                    </a:lnTo>
                    <a:lnTo>
                      <a:pt x="12" y="23"/>
                    </a:lnTo>
                    <a:lnTo>
                      <a:pt x="11" y="24"/>
                    </a:lnTo>
                    <a:lnTo>
                      <a:pt x="10" y="29"/>
                    </a:lnTo>
                    <a:lnTo>
                      <a:pt x="6" y="34"/>
                    </a:lnTo>
                    <a:lnTo>
                      <a:pt x="6" y="39"/>
                    </a:lnTo>
                    <a:lnTo>
                      <a:pt x="5" y="43"/>
                    </a:lnTo>
                    <a:lnTo>
                      <a:pt x="5" y="48"/>
                    </a:lnTo>
                    <a:lnTo>
                      <a:pt x="6" y="53"/>
                    </a:lnTo>
                    <a:lnTo>
                      <a:pt x="10" y="60"/>
                    </a:lnTo>
                    <a:lnTo>
                      <a:pt x="12" y="68"/>
                    </a:lnTo>
                    <a:lnTo>
                      <a:pt x="12" y="75"/>
                    </a:lnTo>
                    <a:lnTo>
                      <a:pt x="10" y="94"/>
                    </a:lnTo>
                    <a:lnTo>
                      <a:pt x="12" y="106"/>
                    </a:lnTo>
                    <a:lnTo>
                      <a:pt x="11" y="120"/>
                    </a:lnTo>
                    <a:lnTo>
                      <a:pt x="8" y="126"/>
                    </a:lnTo>
                    <a:lnTo>
                      <a:pt x="11" y="128"/>
                    </a:lnTo>
                    <a:lnTo>
                      <a:pt x="12" y="123"/>
                    </a:lnTo>
                    <a:lnTo>
                      <a:pt x="17" y="126"/>
                    </a:lnTo>
                    <a:lnTo>
                      <a:pt x="21" y="131"/>
                    </a:lnTo>
                    <a:lnTo>
                      <a:pt x="26" y="133"/>
                    </a:lnTo>
                    <a:lnTo>
                      <a:pt x="19" y="134"/>
                    </a:lnTo>
                    <a:lnTo>
                      <a:pt x="11" y="138"/>
                    </a:lnTo>
                    <a:lnTo>
                      <a:pt x="10" y="133"/>
                    </a:lnTo>
                    <a:lnTo>
                      <a:pt x="7" y="143"/>
                    </a:lnTo>
                    <a:lnTo>
                      <a:pt x="10" y="148"/>
                    </a:lnTo>
                    <a:lnTo>
                      <a:pt x="10" y="146"/>
                    </a:lnTo>
                    <a:lnTo>
                      <a:pt x="20" y="150"/>
                    </a:lnTo>
                    <a:lnTo>
                      <a:pt x="22" y="155"/>
                    </a:lnTo>
                    <a:lnTo>
                      <a:pt x="20" y="155"/>
                    </a:lnTo>
                    <a:lnTo>
                      <a:pt x="15" y="151"/>
                    </a:lnTo>
                    <a:lnTo>
                      <a:pt x="12" y="156"/>
                    </a:lnTo>
                    <a:lnTo>
                      <a:pt x="14" y="162"/>
                    </a:lnTo>
                    <a:lnTo>
                      <a:pt x="10" y="167"/>
                    </a:lnTo>
                    <a:lnTo>
                      <a:pt x="14" y="172"/>
                    </a:lnTo>
                    <a:lnTo>
                      <a:pt x="12" y="173"/>
                    </a:lnTo>
                    <a:lnTo>
                      <a:pt x="10" y="169"/>
                    </a:lnTo>
                    <a:lnTo>
                      <a:pt x="5" y="169"/>
                    </a:lnTo>
                    <a:lnTo>
                      <a:pt x="7" y="160"/>
                    </a:lnTo>
                    <a:lnTo>
                      <a:pt x="6" y="155"/>
                    </a:lnTo>
                    <a:lnTo>
                      <a:pt x="0" y="179"/>
                    </a:lnTo>
                    <a:lnTo>
                      <a:pt x="5" y="179"/>
                    </a:lnTo>
                    <a:lnTo>
                      <a:pt x="8" y="184"/>
                    </a:lnTo>
                    <a:lnTo>
                      <a:pt x="19" y="182"/>
                    </a:lnTo>
                    <a:lnTo>
                      <a:pt x="21" y="187"/>
                    </a:lnTo>
                    <a:lnTo>
                      <a:pt x="26" y="188"/>
                    </a:lnTo>
                    <a:lnTo>
                      <a:pt x="27" y="188"/>
                    </a:lnTo>
                    <a:lnTo>
                      <a:pt x="30" y="189"/>
                    </a:lnTo>
                    <a:lnTo>
                      <a:pt x="31" y="190"/>
                    </a:lnTo>
                    <a:lnTo>
                      <a:pt x="32" y="194"/>
                    </a:lnTo>
                    <a:lnTo>
                      <a:pt x="37" y="199"/>
                    </a:lnTo>
                    <a:lnTo>
                      <a:pt x="42" y="199"/>
                    </a:lnTo>
                    <a:lnTo>
                      <a:pt x="46" y="201"/>
                    </a:lnTo>
                    <a:lnTo>
                      <a:pt x="49" y="204"/>
                    </a:lnTo>
                    <a:lnTo>
                      <a:pt x="54" y="209"/>
                    </a:lnTo>
                    <a:lnTo>
                      <a:pt x="56" y="219"/>
                    </a:lnTo>
                    <a:lnTo>
                      <a:pt x="54" y="245"/>
                    </a:lnTo>
                    <a:lnTo>
                      <a:pt x="55" y="247"/>
                    </a:lnTo>
                    <a:lnTo>
                      <a:pt x="63" y="251"/>
                    </a:lnTo>
                    <a:lnTo>
                      <a:pt x="68" y="253"/>
                    </a:lnTo>
                    <a:lnTo>
                      <a:pt x="70" y="255"/>
                    </a:lnTo>
                    <a:lnTo>
                      <a:pt x="75" y="257"/>
                    </a:lnTo>
                    <a:lnTo>
                      <a:pt x="80" y="258"/>
                    </a:lnTo>
                    <a:lnTo>
                      <a:pt x="90" y="257"/>
                    </a:lnTo>
                    <a:lnTo>
                      <a:pt x="94" y="256"/>
                    </a:lnTo>
                    <a:lnTo>
                      <a:pt x="99" y="253"/>
                    </a:lnTo>
                    <a:lnTo>
                      <a:pt x="104" y="253"/>
                    </a:lnTo>
                    <a:lnTo>
                      <a:pt x="109" y="255"/>
                    </a:lnTo>
                    <a:lnTo>
                      <a:pt x="118" y="256"/>
                    </a:lnTo>
                    <a:lnTo>
                      <a:pt x="123" y="258"/>
                    </a:lnTo>
                    <a:lnTo>
                      <a:pt x="127" y="260"/>
                    </a:lnTo>
                    <a:lnTo>
                      <a:pt x="133" y="263"/>
                    </a:lnTo>
                    <a:lnTo>
                      <a:pt x="133" y="267"/>
                    </a:lnTo>
                    <a:lnTo>
                      <a:pt x="143" y="267"/>
                    </a:lnTo>
                    <a:lnTo>
                      <a:pt x="148" y="268"/>
                    </a:lnTo>
                    <a:lnTo>
                      <a:pt x="163" y="266"/>
                    </a:lnTo>
                    <a:lnTo>
                      <a:pt x="168" y="267"/>
                    </a:lnTo>
                    <a:lnTo>
                      <a:pt x="173" y="271"/>
                    </a:lnTo>
                    <a:lnTo>
                      <a:pt x="177" y="272"/>
                    </a:lnTo>
                    <a:lnTo>
                      <a:pt x="182" y="272"/>
                    </a:lnTo>
                    <a:lnTo>
                      <a:pt x="192" y="270"/>
                    </a:lnTo>
                    <a:lnTo>
                      <a:pt x="202" y="268"/>
                    </a:lnTo>
                    <a:lnTo>
                      <a:pt x="217" y="268"/>
                    </a:lnTo>
                    <a:lnTo>
                      <a:pt x="222" y="266"/>
                    </a:lnTo>
                    <a:lnTo>
                      <a:pt x="226" y="267"/>
                    </a:lnTo>
                    <a:lnTo>
                      <a:pt x="237" y="268"/>
                    </a:lnTo>
                    <a:lnTo>
                      <a:pt x="242" y="270"/>
                    </a:lnTo>
                    <a:lnTo>
                      <a:pt x="247" y="271"/>
                    </a:lnTo>
                    <a:lnTo>
                      <a:pt x="253" y="267"/>
                    </a:lnTo>
                    <a:lnTo>
                      <a:pt x="300" y="279"/>
                    </a:lnTo>
                    <a:lnTo>
                      <a:pt x="362" y="291"/>
                    </a:lnTo>
                    <a:lnTo>
                      <a:pt x="361" y="287"/>
                    </a:lnTo>
                    <a:lnTo>
                      <a:pt x="362" y="272"/>
                    </a:lnTo>
                    <a:lnTo>
                      <a:pt x="359" y="262"/>
                    </a:lnTo>
                    <a:lnTo>
                      <a:pt x="362" y="257"/>
                    </a:lnTo>
                    <a:lnTo>
                      <a:pt x="363" y="242"/>
                    </a:lnTo>
                    <a:lnTo>
                      <a:pt x="400" y="71"/>
                    </a:lnTo>
                    <a:lnTo>
                      <a:pt x="401" y="68"/>
                    </a:lnTo>
                    <a:lnTo>
                      <a:pt x="353" y="58"/>
                    </a:lnTo>
                    <a:close/>
                    <a:moveTo>
                      <a:pt x="97" y="34"/>
                    </a:moveTo>
                    <a:lnTo>
                      <a:pt x="98" y="29"/>
                    </a:lnTo>
                    <a:lnTo>
                      <a:pt x="94" y="24"/>
                    </a:lnTo>
                    <a:lnTo>
                      <a:pt x="91" y="23"/>
                    </a:lnTo>
                    <a:lnTo>
                      <a:pt x="89" y="29"/>
                    </a:lnTo>
                    <a:lnTo>
                      <a:pt x="91" y="34"/>
                    </a:lnTo>
                    <a:lnTo>
                      <a:pt x="97" y="34"/>
                    </a:lnTo>
                    <a:close/>
                    <a:moveTo>
                      <a:pt x="107" y="23"/>
                    </a:moveTo>
                    <a:lnTo>
                      <a:pt x="109" y="28"/>
                    </a:lnTo>
                    <a:lnTo>
                      <a:pt x="112" y="23"/>
                    </a:lnTo>
                    <a:lnTo>
                      <a:pt x="107" y="19"/>
                    </a:lnTo>
                    <a:lnTo>
                      <a:pt x="104" y="19"/>
                    </a:lnTo>
                    <a:lnTo>
                      <a:pt x="102" y="24"/>
                    </a:lnTo>
                    <a:lnTo>
                      <a:pt x="105" y="28"/>
                    </a:lnTo>
                    <a:lnTo>
                      <a:pt x="107" y="23"/>
                    </a:lnTo>
                    <a:close/>
                    <a:moveTo>
                      <a:pt x="117" y="52"/>
                    </a:moveTo>
                    <a:lnTo>
                      <a:pt x="115" y="47"/>
                    </a:lnTo>
                    <a:lnTo>
                      <a:pt x="114" y="47"/>
                    </a:lnTo>
                    <a:lnTo>
                      <a:pt x="109" y="51"/>
                    </a:lnTo>
                    <a:lnTo>
                      <a:pt x="103" y="56"/>
                    </a:lnTo>
                    <a:lnTo>
                      <a:pt x="105" y="61"/>
                    </a:lnTo>
                    <a:lnTo>
                      <a:pt x="109" y="66"/>
                    </a:lnTo>
                    <a:lnTo>
                      <a:pt x="109" y="71"/>
                    </a:lnTo>
                    <a:lnTo>
                      <a:pt x="110" y="76"/>
                    </a:lnTo>
                    <a:lnTo>
                      <a:pt x="114" y="81"/>
                    </a:lnTo>
                    <a:lnTo>
                      <a:pt x="114" y="84"/>
                    </a:lnTo>
                    <a:lnTo>
                      <a:pt x="119" y="81"/>
                    </a:lnTo>
                    <a:lnTo>
                      <a:pt x="119" y="76"/>
                    </a:lnTo>
                    <a:lnTo>
                      <a:pt x="115" y="72"/>
                    </a:lnTo>
                    <a:lnTo>
                      <a:pt x="110" y="72"/>
                    </a:lnTo>
                    <a:lnTo>
                      <a:pt x="112" y="61"/>
                    </a:lnTo>
                    <a:lnTo>
                      <a:pt x="107" y="56"/>
                    </a:lnTo>
                    <a:lnTo>
                      <a:pt x="112" y="53"/>
                    </a:lnTo>
                    <a:lnTo>
                      <a:pt x="117" y="52"/>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21" name="Freeform 70"/>
              <p:cNvSpPr>
                <a:spLocks noEditPoints="1"/>
              </p:cNvSpPr>
              <p:nvPr/>
            </p:nvSpPr>
            <p:spPr bwMode="auto">
              <a:xfrm>
                <a:off x="1894" y="2370"/>
                <a:ext cx="1166" cy="1139"/>
              </a:xfrm>
              <a:custGeom>
                <a:avLst/>
                <a:gdLst/>
                <a:ahLst/>
                <a:cxnLst>
                  <a:cxn ang="0">
                    <a:pos x="602" y="776"/>
                  </a:cxn>
                  <a:cxn ang="0">
                    <a:pos x="593" y="757"/>
                  </a:cxn>
                  <a:cxn ang="0">
                    <a:pos x="832" y="398"/>
                  </a:cxn>
                  <a:cxn ang="0">
                    <a:pos x="807" y="354"/>
                  </a:cxn>
                  <a:cxn ang="0">
                    <a:pos x="762" y="225"/>
                  </a:cxn>
                  <a:cxn ang="0">
                    <a:pos x="717" y="213"/>
                  </a:cxn>
                  <a:cxn ang="0">
                    <a:pos x="674" y="215"/>
                  </a:cxn>
                  <a:cxn ang="0">
                    <a:pos x="639" y="211"/>
                  </a:cxn>
                  <a:cxn ang="0">
                    <a:pos x="612" y="223"/>
                  </a:cxn>
                  <a:cxn ang="0">
                    <a:pos x="588" y="210"/>
                  </a:cxn>
                  <a:cxn ang="0">
                    <a:pos x="558" y="203"/>
                  </a:cxn>
                  <a:cxn ang="0">
                    <a:pos x="522" y="194"/>
                  </a:cxn>
                  <a:cxn ang="0">
                    <a:pos x="483" y="185"/>
                  </a:cxn>
                  <a:cxn ang="0">
                    <a:pos x="459" y="170"/>
                  </a:cxn>
                  <a:cxn ang="0">
                    <a:pos x="431" y="9"/>
                  </a:cxn>
                  <a:cxn ang="0">
                    <a:pos x="235" y="259"/>
                  </a:cxn>
                  <a:cxn ang="0">
                    <a:pos x="0" y="327"/>
                  </a:cxn>
                  <a:cxn ang="0">
                    <a:pos x="20" y="354"/>
                  </a:cxn>
                  <a:cxn ang="0">
                    <a:pos x="64" y="409"/>
                  </a:cxn>
                  <a:cxn ang="0">
                    <a:pos x="104" y="447"/>
                  </a:cxn>
                  <a:cxn ang="0">
                    <a:pos x="124" y="517"/>
                  </a:cxn>
                  <a:cxn ang="0">
                    <a:pos x="171" y="552"/>
                  </a:cxn>
                  <a:cxn ang="0">
                    <a:pos x="214" y="566"/>
                  </a:cxn>
                  <a:cxn ang="0">
                    <a:pos x="244" y="520"/>
                  </a:cxn>
                  <a:cxn ang="0">
                    <a:pos x="281" y="513"/>
                  </a:cxn>
                  <a:cxn ang="0">
                    <a:pos x="328" y="521"/>
                  </a:cxn>
                  <a:cxn ang="0">
                    <a:pos x="352" y="549"/>
                  </a:cxn>
                  <a:cxn ang="0">
                    <a:pos x="388" y="606"/>
                  </a:cxn>
                  <a:cxn ang="0">
                    <a:pos x="415" y="650"/>
                  </a:cxn>
                  <a:cxn ang="0">
                    <a:pos x="449" y="691"/>
                  </a:cxn>
                  <a:cxn ang="0">
                    <a:pos x="453" y="728"/>
                  </a:cxn>
                  <a:cxn ang="0">
                    <a:pos x="476" y="779"/>
                  </a:cxn>
                  <a:cxn ang="0">
                    <a:pos x="514" y="793"/>
                  </a:cxn>
                  <a:cxn ang="0">
                    <a:pos x="583" y="818"/>
                  </a:cxn>
                  <a:cxn ang="0">
                    <a:pos x="602" y="813"/>
                  </a:cxn>
                  <a:cxn ang="0">
                    <a:pos x="588" y="770"/>
                  </a:cxn>
                  <a:cxn ang="0">
                    <a:pos x="586" y="730"/>
                  </a:cxn>
                  <a:cxn ang="0">
                    <a:pos x="566" y="701"/>
                  </a:cxn>
                  <a:cxn ang="0">
                    <a:pos x="598" y="686"/>
                  </a:cxn>
                  <a:cxn ang="0">
                    <a:pos x="600" y="669"/>
                  </a:cxn>
                  <a:cxn ang="0">
                    <a:pos x="607" y="650"/>
                  </a:cxn>
                  <a:cxn ang="0">
                    <a:pos x="622" y="649"/>
                  </a:cxn>
                  <a:cxn ang="0">
                    <a:pos x="643" y="635"/>
                  </a:cxn>
                  <a:cxn ang="0">
                    <a:pos x="646" y="605"/>
                  </a:cxn>
                  <a:cxn ang="0">
                    <a:pos x="669" y="608"/>
                  </a:cxn>
                  <a:cxn ang="0">
                    <a:pos x="685" y="614"/>
                  </a:cxn>
                  <a:cxn ang="0">
                    <a:pos x="718" y="596"/>
                  </a:cxn>
                  <a:cxn ang="0">
                    <a:pos x="758" y="552"/>
                  </a:cxn>
                  <a:cxn ang="0">
                    <a:pos x="759" y="527"/>
                  </a:cxn>
                  <a:cxn ang="0">
                    <a:pos x="778" y="542"/>
                  </a:cxn>
                  <a:cxn ang="0">
                    <a:pos x="811" y="530"/>
                  </a:cxn>
                  <a:cxn ang="0">
                    <a:pos x="832" y="482"/>
                  </a:cxn>
                  <a:cxn ang="0">
                    <a:pos x="841" y="437"/>
                  </a:cxn>
                  <a:cxn ang="0">
                    <a:pos x="601" y="694"/>
                  </a:cxn>
                  <a:cxn ang="0">
                    <a:pos x="619" y="666"/>
                  </a:cxn>
                  <a:cxn ang="0">
                    <a:pos x="634" y="645"/>
                  </a:cxn>
                  <a:cxn ang="0">
                    <a:pos x="753" y="566"/>
                  </a:cxn>
                </a:cxnLst>
                <a:rect l="0" t="0" r="r" b="b"/>
                <a:pathLst>
                  <a:path w="843" h="822">
                    <a:moveTo>
                      <a:pt x="597" y="766"/>
                    </a:moveTo>
                    <a:lnTo>
                      <a:pt x="597" y="770"/>
                    </a:lnTo>
                    <a:lnTo>
                      <a:pt x="601" y="775"/>
                    </a:lnTo>
                    <a:lnTo>
                      <a:pt x="604" y="786"/>
                    </a:lnTo>
                    <a:lnTo>
                      <a:pt x="605" y="796"/>
                    </a:lnTo>
                    <a:lnTo>
                      <a:pt x="606" y="801"/>
                    </a:lnTo>
                    <a:lnTo>
                      <a:pt x="605" y="786"/>
                    </a:lnTo>
                    <a:lnTo>
                      <a:pt x="602" y="776"/>
                    </a:lnTo>
                    <a:lnTo>
                      <a:pt x="593" y="749"/>
                    </a:lnTo>
                    <a:lnTo>
                      <a:pt x="591" y="732"/>
                    </a:lnTo>
                    <a:lnTo>
                      <a:pt x="591" y="722"/>
                    </a:lnTo>
                    <a:lnTo>
                      <a:pt x="591" y="733"/>
                    </a:lnTo>
                    <a:lnTo>
                      <a:pt x="591" y="737"/>
                    </a:lnTo>
                    <a:lnTo>
                      <a:pt x="591" y="747"/>
                    </a:lnTo>
                    <a:lnTo>
                      <a:pt x="593" y="752"/>
                    </a:lnTo>
                    <a:lnTo>
                      <a:pt x="593" y="757"/>
                    </a:lnTo>
                    <a:lnTo>
                      <a:pt x="597" y="766"/>
                    </a:lnTo>
                    <a:close/>
                    <a:moveTo>
                      <a:pt x="841" y="427"/>
                    </a:moveTo>
                    <a:lnTo>
                      <a:pt x="843" y="423"/>
                    </a:lnTo>
                    <a:lnTo>
                      <a:pt x="841" y="418"/>
                    </a:lnTo>
                    <a:lnTo>
                      <a:pt x="843" y="414"/>
                    </a:lnTo>
                    <a:lnTo>
                      <a:pt x="840" y="413"/>
                    </a:lnTo>
                    <a:lnTo>
                      <a:pt x="832" y="403"/>
                    </a:lnTo>
                    <a:lnTo>
                      <a:pt x="832" y="398"/>
                    </a:lnTo>
                    <a:lnTo>
                      <a:pt x="830" y="394"/>
                    </a:lnTo>
                    <a:lnTo>
                      <a:pt x="829" y="393"/>
                    </a:lnTo>
                    <a:lnTo>
                      <a:pt x="826" y="388"/>
                    </a:lnTo>
                    <a:lnTo>
                      <a:pt x="822" y="383"/>
                    </a:lnTo>
                    <a:lnTo>
                      <a:pt x="822" y="375"/>
                    </a:lnTo>
                    <a:lnTo>
                      <a:pt x="819" y="365"/>
                    </a:lnTo>
                    <a:lnTo>
                      <a:pt x="816" y="361"/>
                    </a:lnTo>
                    <a:lnTo>
                      <a:pt x="807" y="354"/>
                    </a:lnTo>
                    <a:lnTo>
                      <a:pt x="805" y="276"/>
                    </a:lnTo>
                    <a:lnTo>
                      <a:pt x="804" y="234"/>
                    </a:lnTo>
                    <a:lnTo>
                      <a:pt x="788" y="232"/>
                    </a:lnTo>
                    <a:lnTo>
                      <a:pt x="783" y="235"/>
                    </a:lnTo>
                    <a:lnTo>
                      <a:pt x="778" y="232"/>
                    </a:lnTo>
                    <a:lnTo>
                      <a:pt x="778" y="229"/>
                    </a:lnTo>
                    <a:lnTo>
                      <a:pt x="776" y="228"/>
                    </a:lnTo>
                    <a:lnTo>
                      <a:pt x="762" y="225"/>
                    </a:lnTo>
                    <a:lnTo>
                      <a:pt x="757" y="221"/>
                    </a:lnTo>
                    <a:lnTo>
                      <a:pt x="753" y="220"/>
                    </a:lnTo>
                    <a:lnTo>
                      <a:pt x="743" y="213"/>
                    </a:lnTo>
                    <a:lnTo>
                      <a:pt x="732" y="206"/>
                    </a:lnTo>
                    <a:lnTo>
                      <a:pt x="728" y="206"/>
                    </a:lnTo>
                    <a:lnTo>
                      <a:pt x="724" y="210"/>
                    </a:lnTo>
                    <a:lnTo>
                      <a:pt x="722" y="213"/>
                    </a:lnTo>
                    <a:lnTo>
                      <a:pt x="717" y="213"/>
                    </a:lnTo>
                    <a:lnTo>
                      <a:pt x="713" y="211"/>
                    </a:lnTo>
                    <a:lnTo>
                      <a:pt x="708" y="206"/>
                    </a:lnTo>
                    <a:lnTo>
                      <a:pt x="698" y="210"/>
                    </a:lnTo>
                    <a:lnTo>
                      <a:pt x="694" y="214"/>
                    </a:lnTo>
                    <a:lnTo>
                      <a:pt x="689" y="214"/>
                    </a:lnTo>
                    <a:lnTo>
                      <a:pt x="684" y="210"/>
                    </a:lnTo>
                    <a:lnTo>
                      <a:pt x="680" y="214"/>
                    </a:lnTo>
                    <a:lnTo>
                      <a:pt x="674" y="215"/>
                    </a:lnTo>
                    <a:lnTo>
                      <a:pt x="669" y="221"/>
                    </a:lnTo>
                    <a:lnTo>
                      <a:pt x="664" y="221"/>
                    </a:lnTo>
                    <a:lnTo>
                      <a:pt x="661" y="225"/>
                    </a:lnTo>
                    <a:lnTo>
                      <a:pt x="656" y="221"/>
                    </a:lnTo>
                    <a:lnTo>
                      <a:pt x="651" y="219"/>
                    </a:lnTo>
                    <a:lnTo>
                      <a:pt x="646" y="216"/>
                    </a:lnTo>
                    <a:lnTo>
                      <a:pt x="644" y="211"/>
                    </a:lnTo>
                    <a:lnTo>
                      <a:pt x="639" y="211"/>
                    </a:lnTo>
                    <a:lnTo>
                      <a:pt x="634" y="215"/>
                    </a:lnTo>
                    <a:lnTo>
                      <a:pt x="630" y="213"/>
                    </a:lnTo>
                    <a:lnTo>
                      <a:pt x="625" y="208"/>
                    </a:lnTo>
                    <a:lnTo>
                      <a:pt x="621" y="206"/>
                    </a:lnTo>
                    <a:lnTo>
                      <a:pt x="619" y="208"/>
                    </a:lnTo>
                    <a:lnTo>
                      <a:pt x="619" y="210"/>
                    </a:lnTo>
                    <a:lnTo>
                      <a:pt x="614" y="214"/>
                    </a:lnTo>
                    <a:lnTo>
                      <a:pt x="612" y="223"/>
                    </a:lnTo>
                    <a:lnTo>
                      <a:pt x="609" y="224"/>
                    </a:lnTo>
                    <a:lnTo>
                      <a:pt x="607" y="223"/>
                    </a:lnTo>
                    <a:lnTo>
                      <a:pt x="605" y="218"/>
                    </a:lnTo>
                    <a:lnTo>
                      <a:pt x="607" y="213"/>
                    </a:lnTo>
                    <a:lnTo>
                      <a:pt x="602" y="213"/>
                    </a:lnTo>
                    <a:lnTo>
                      <a:pt x="595" y="216"/>
                    </a:lnTo>
                    <a:lnTo>
                      <a:pt x="590" y="215"/>
                    </a:lnTo>
                    <a:lnTo>
                      <a:pt x="588" y="210"/>
                    </a:lnTo>
                    <a:lnTo>
                      <a:pt x="583" y="210"/>
                    </a:lnTo>
                    <a:lnTo>
                      <a:pt x="581" y="206"/>
                    </a:lnTo>
                    <a:lnTo>
                      <a:pt x="576" y="204"/>
                    </a:lnTo>
                    <a:lnTo>
                      <a:pt x="568" y="211"/>
                    </a:lnTo>
                    <a:lnTo>
                      <a:pt x="565" y="214"/>
                    </a:lnTo>
                    <a:lnTo>
                      <a:pt x="559" y="213"/>
                    </a:lnTo>
                    <a:lnTo>
                      <a:pt x="558" y="206"/>
                    </a:lnTo>
                    <a:lnTo>
                      <a:pt x="558" y="203"/>
                    </a:lnTo>
                    <a:lnTo>
                      <a:pt x="553" y="203"/>
                    </a:lnTo>
                    <a:lnTo>
                      <a:pt x="549" y="198"/>
                    </a:lnTo>
                    <a:lnTo>
                      <a:pt x="551" y="193"/>
                    </a:lnTo>
                    <a:lnTo>
                      <a:pt x="546" y="193"/>
                    </a:lnTo>
                    <a:lnTo>
                      <a:pt x="536" y="191"/>
                    </a:lnTo>
                    <a:lnTo>
                      <a:pt x="531" y="195"/>
                    </a:lnTo>
                    <a:lnTo>
                      <a:pt x="526" y="198"/>
                    </a:lnTo>
                    <a:lnTo>
                      <a:pt x="522" y="194"/>
                    </a:lnTo>
                    <a:lnTo>
                      <a:pt x="519" y="190"/>
                    </a:lnTo>
                    <a:lnTo>
                      <a:pt x="514" y="190"/>
                    </a:lnTo>
                    <a:lnTo>
                      <a:pt x="509" y="191"/>
                    </a:lnTo>
                    <a:lnTo>
                      <a:pt x="499" y="188"/>
                    </a:lnTo>
                    <a:lnTo>
                      <a:pt x="494" y="185"/>
                    </a:lnTo>
                    <a:lnTo>
                      <a:pt x="490" y="186"/>
                    </a:lnTo>
                    <a:lnTo>
                      <a:pt x="488" y="185"/>
                    </a:lnTo>
                    <a:lnTo>
                      <a:pt x="483" y="185"/>
                    </a:lnTo>
                    <a:lnTo>
                      <a:pt x="481" y="180"/>
                    </a:lnTo>
                    <a:lnTo>
                      <a:pt x="481" y="175"/>
                    </a:lnTo>
                    <a:lnTo>
                      <a:pt x="478" y="171"/>
                    </a:lnTo>
                    <a:lnTo>
                      <a:pt x="473" y="169"/>
                    </a:lnTo>
                    <a:lnTo>
                      <a:pt x="471" y="166"/>
                    </a:lnTo>
                    <a:lnTo>
                      <a:pt x="469" y="171"/>
                    </a:lnTo>
                    <a:lnTo>
                      <a:pt x="465" y="171"/>
                    </a:lnTo>
                    <a:lnTo>
                      <a:pt x="459" y="170"/>
                    </a:lnTo>
                    <a:lnTo>
                      <a:pt x="454" y="171"/>
                    </a:lnTo>
                    <a:lnTo>
                      <a:pt x="450" y="170"/>
                    </a:lnTo>
                    <a:lnTo>
                      <a:pt x="441" y="160"/>
                    </a:lnTo>
                    <a:lnTo>
                      <a:pt x="436" y="156"/>
                    </a:lnTo>
                    <a:lnTo>
                      <a:pt x="431" y="156"/>
                    </a:lnTo>
                    <a:lnTo>
                      <a:pt x="432" y="147"/>
                    </a:lnTo>
                    <a:lnTo>
                      <a:pt x="436" y="11"/>
                    </a:lnTo>
                    <a:lnTo>
                      <a:pt x="431" y="9"/>
                    </a:lnTo>
                    <a:lnTo>
                      <a:pt x="426" y="8"/>
                    </a:lnTo>
                    <a:lnTo>
                      <a:pt x="401" y="8"/>
                    </a:lnTo>
                    <a:lnTo>
                      <a:pt x="338" y="5"/>
                    </a:lnTo>
                    <a:lnTo>
                      <a:pt x="255" y="0"/>
                    </a:lnTo>
                    <a:lnTo>
                      <a:pt x="253" y="1"/>
                    </a:lnTo>
                    <a:lnTo>
                      <a:pt x="251" y="6"/>
                    </a:lnTo>
                    <a:lnTo>
                      <a:pt x="241" y="190"/>
                    </a:lnTo>
                    <a:lnTo>
                      <a:pt x="235" y="259"/>
                    </a:lnTo>
                    <a:lnTo>
                      <a:pt x="230" y="338"/>
                    </a:lnTo>
                    <a:lnTo>
                      <a:pt x="225" y="344"/>
                    </a:lnTo>
                    <a:lnTo>
                      <a:pt x="222" y="344"/>
                    </a:lnTo>
                    <a:lnTo>
                      <a:pt x="167" y="340"/>
                    </a:lnTo>
                    <a:lnTo>
                      <a:pt x="110" y="335"/>
                    </a:lnTo>
                    <a:lnTo>
                      <a:pt x="47" y="330"/>
                    </a:lnTo>
                    <a:lnTo>
                      <a:pt x="0" y="325"/>
                    </a:lnTo>
                    <a:lnTo>
                      <a:pt x="0" y="327"/>
                    </a:lnTo>
                    <a:lnTo>
                      <a:pt x="2" y="336"/>
                    </a:lnTo>
                    <a:lnTo>
                      <a:pt x="5" y="340"/>
                    </a:lnTo>
                    <a:lnTo>
                      <a:pt x="5" y="342"/>
                    </a:lnTo>
                    <a:lnTo>
                      <a:pt x="10" y="345"/>
                    </a:lnTo>
                    <a:lnTo>
                      <a:pt x="10" y="345"/>
                    </a:lnTo>
                    <a:lnTo>
                      <a:pt x="12" y="345"/>
                    </a:lnTo>
                    <a:lnTo>
                      <a:pt x="16" y="349"/>
                    </a:lnTo>
                    <a:lnTo>
                      <a:pt x="20" y="354"/>
                    </a:lnTo>
                    <a:lnTo>
                      <a:pt x="20" y="359"/>
                    </a:lnTo>
                    <a:lnTo>
                      <a:pt x="25" y="367"/>
                    </a:lnTo>
                    <a:lnTo>
                      <a:pt x="30" y="371"/>
                    </a:lnTo>
                    <a:lnTo>
                      <a:pt x="39" y="376"/>
                    </a:lnTo>
                    <a:lnTo>
                      <a:pt x="44" y="381"/>
                    </a:lnTo>
                    <a:lnTo>
                      <a:pt x="53" y="394"/>
                    </a:lnTo>
                    <a:lnTo>
                      <a:pt x="63" y="403"/>
                    </a:lnTo>
                    <a:lnTo>
                      <a:pt x="64" y="409"/>
                    </a:lnTo>
                    <a:lnTo>
                      <a:pt x="73" y="418"/>
                    </a:lnTo>
                    <a:lnTo>
                      <a:pt x="78" y="422"/>
                    </a:lnTo>
                    <a:lnTo>
                      <a:pt x="83" y="424"/>
                    </a:lnTo>
                    <a:lnTo>
                      <a:pt x="93" y="433"/>
                    </a:lnTo>
                    <a:lnTo>
                      <a:pt x="98" y="435"/>
                    </a:lnTo>
                    <a:lnTo>
                      <a:pt x="98" y="439"/>
                    </a:lnTo>
                    <a:lnTo>
                      <a:pt x="102" y="442"/>
                    </a:lnTo>
                    <a:lnTo>
                      <a:pt x="104" y="447"/>
                    </a:lnTo>
                    <a:lnTo>
                      <a:pt x="105" y="457"/>
                    </a:lnTo>
                    <a:lnTo>
                      <a:pt x="108" y="458"/>
                    </a:lnTo>
                    <a:lnTo>
                      <a:pt x="112" y="468"/>
                    </a:lnTo>
                    <a:lnTo>
                      <a:pt x="114" y="473"/>
                    </a:lnTo>
                    <a:lnTo>
                      <a:pt x="114" y="478"/>
                    </a:lnTo>
                    <a:lnTo>
                      <a:pt x="113" y="483"/>
                    </a:lnTo>
                    <a:lnTo>
                      <a:pt x="114" y="492"/>
                    </a:lnTo>
                    <a:lnTo>
                      <a:pt x="124" y="517"/>
                    </a:lnTo>
                    <a:lnTo>
                      <a:pt x="131" y="523"/>
                    </a:lnTo>
                    <a:lnTo>
                      <a:pt x="136" y="525"/>
                    </a:lnTo>
                    <a:lnTo>
                      <a:pt x="139" y="528"/>
                    </a:lnTo>
                    <a:lnTo>
                      <a:pt x="143" y="533"/>
                    </a:lnTo>
                    <a:lnTo>
                      <a:pt x="154" y="544"/>
                    </a:lnTo>
                    <a:lnTo>
                      <a:pt x="159" y="545"/>
                    </a:lnTo>
                    <a:lnTo>
                      <a:pt x="170" y="547"/>
                    </a:lnTo>
                    <a:lnTo>
                      <a:pt x="171" y="552"/>
                    </a:lnTo>
                    <a:lnTo>
                      <a:pt x="185" y="559"/>
                    </a:lnTo>
                    <a:lnTo>
                      <a:pt x="190" y="564"/>
                    </a:lnTo>
                    <a:lnTo>
                      <a:pt x="193" y="567"/>
                    </a:lnTo>
                    <a:lnTo>
                      <a:pt x="198" y="569"/>
                    </a:lnTo>
                    <a:lnTo>
                      <a:pt x="198" y="570"/>
                    </a:lnTo>
                    <a:lnTo>
                      <a:pt x="203" y="571"/>
                    </a:lnTo>
                    <a:lnTo>
                      <a:pt x="211" y="571"/>
                    </a:lnTo>
                    <a:lnTo>
                      <a:pt x="214" y="566"/>
                    </a:lnTo>
                    <a:lnTo>
                      <a:pt x="219" y="564"/>
                    </a:lnTo>
                    <a:lnTo>
                      <a:pt x="221" y="559"/>
                    </a:lnTo>
                    <a:lnTo>
                      <a:pt x="226" y="557"/>
                    </a:lnTo>
                    <a:lnTo>
                      <a:pt x="227" y="552"/>
                    </a:lnTo>
                    <a:lnTo>
                      <a:pt x="229" y="547"/>
                    </a:lnTo>
                    <a:lnTo>
                      <a:pt x="231" y="545"/>
                    </a:lnTo>
                    <a:lnTo>
                      <a:pt x="239" y="526"/>
                    </a:lnTo>
                    <a:lnTo>
                      <a:pt x="244" y="520"/>
                    </a:lnTo>
                    <a:lnTo>
                      <a:pt x="246" y="517"/>
                    </a:lnTo>
                    <a:lnTo>
                      <a:pt x="250" y="517"/>
                    </a:lnTo>
                    <a:lnTo>
                      <a:pt x="255" y="515"/>
                    </a:lnTo>
                    <a:lnTo>
                      <a:pt x="260" y="515"/>
                    </a:lnTo>
                    <a:lnTo>
                      <a:pt x="265" y="513"/>
                    </a:lnTo>
                    <a:lnTo>
                      <a:pt x="268" y="508"/>
                    </a:lnTo>
                    <a:lnTo>
                      <a:pt x="273" y="508"/>
                    </a:lnTo>
                    <a:lnTo>
                      <a:pt x="281" y="513"/>
                    </a:lnTo>
                    <a:lnTo>
                      <a:pt x="285" y="515"/>
                    </a:lnTo>
                    <a:lnTo>
                      <a:pt x="290" y="513"/>
                    </a:lnTo>
                    <a:lnTo>
                      <a:pt x="295" y="515"/>
                    </a:lnTo>
                    <a:lnTo>
                      <a:pt x="300" y="515"/>
                    </a:lnTo>
                    <a:lnTo>
                      <a:pt x="314" y="518"/>
                    </a:lnTo>
                    <a:lnTo>
                      <a:pt x="319" y="515"/>
                    </a:lnTo>
                    <a:lnTo>
                      <a:pt x="323" y="517"/>
                    </a:lnTo>
                    <a:lnTo>
                      <a:pt x="328" y="521"/>
                    </a:lnTo>
                    <a:lnTo>
                      <a:pt x="331" y="526"/>
                    </a:lnTo>
                    <a:lnTo>
                      <a:pt x="334" y="530"/>
                    </a:lnTo>
                    <a:lnTo>
                      <a:pt x="334" y="533"/>
                    </a:lnTo>
                    <a:lnTo>
                      <a:pt x="339" y="532"/>
                    </a:lnTo>
                    <a:lnTo>
                      <a:pt x="342" y="537"/>
                    </a:lnTo>
                    <a:lnTo>
                      <a:pt x="347" y="541"/>
                    </a:lnTo>
                    <a:lnTo>
                      <a:pt x="351" y="544"/>
                    </a:lnTo>
                    <a:lnTo>
                      <a:pt x="352" y="549"/>
                    </a:lnTo>
                    <a:lnTo>
                      <a:pt x="366" y="559"/>
                    </a:lnTo>
                    <a:lnTo>
                      <a:pt x="371" y="569"/>
                    </a:lnTo>
                    <a:lnTo>
                      <a:pt x="375" y="574"/>
                    </a:lnTo>
                    <a:lnTo>
                      <a:pt x="378" y="586"/>
                    </a:lnTo>
                    <a:lnTo>
                      <a:pt x="383" y="596"/>
                    </a:lnTo>
                    <a:lnTo>
                      <a:pt x="386" y="601"/>
                    </a:lnTo>
                    <a:lnTo>
                      <a:pt x="386" y="603"/>
                    </a:lnTo>
                    <a:lnTo>
                      <a:pt x="388" y="606"/>
                    </a:lnTo>
                    <a:lnTo>
                      <a:pt x="391" y="611"/>
                    </a:lnTo>
                    <a:lnTo>
                      <a:pt x="395" y="616"/>
                    </a:lnTo>
                    <a:lnTo>
                      <a:pt x="393" y="618"/>
                    </a:lnTo>
                    <a:lnTo>
                      <a:pt x="396" y="628"/>
                    </a:lnTo>
                    <a:lnTo>
                      <a:pt x="401" y="638"/>
                    </a:lnTo>
                    <a:lnTo>
                      <a:pt x="406" y="642"/>
                    </a:lnTo>
                    <a:lnTo>
                      <a:pt x="411" y="644"/>
                    </a:lnTo>
                    <a:lnTo>
                      <a:pt x="415" y="650"/>
                    </a:lnTo>
                    <a:lnTo>
                      <a:pt x="416" y="655"/>
                    </a:lnTo>
                    <a:lnTo>
                      <a:pt x="421" y="659"/>
                    </a:lnTo>
                    <a:lnTo>
                      <a:pt x="425" y="664"/>
                    </a:lnTo>
                    <a:lnTo>
                      <a:pt x="425" y="669"/>
                    </a:lnTo>
                    <a:lnTo>
                      <a:pt x="435" y="682"/>
                    </a:lnTo>
                    <a:lnTo>
                      <a:pt x="442" y="684"/>
                    </a:lnTo>
                    <a:lnTo>
                      <a:pt x="448" y="688"/>
                    </a:lnTo>
                    <a:lnTo>
                      <a:pt x="449" y="691"/>
                    </a:lnTo>
                    <a:lnTo>
                      <a:pt x="449" y="694"/>
                    </a:lnTo>
                    <a:lnTo>
                      <a:pt x="450" y="700"/>
                    </a:lnTo>
                    <a:lnTo>
                      <a:pt x="450" y="705"/>
                    </a:lnTo>
                    <a:lnTo>
                      <a:pt x="448" y="710"/>
                    </a:lnTo>
                    <a:lnTo>
                      <a:pt x="453" y="713"/>
                    </a:lnTo>
                    <a:lnTo>
                      <a:pt x="453" y="718"/>
                    </a:lnTo>
                    <a:lnTo>
                      <a:pt x="451" y="723"/>
                    </a:lnTo>
                    <a:lnTo>
                      <a:pt x="453" y="728"/>
                    </a:lnTo>
                    <a:lnTo>
                      <a:pt x="455" y="733"/>
                    </a:lnTo>
                    <a:lnTo>
                      <a:pt x="461" y="742"/>
                    </a:lnTo>
                    <a:lnTo>
                      <a:pt x="465" y="747"/>
                    </a:lnTo>
                    <a:lnTo>
                      <a:pt x="469" y="757"/>
                    </a:lnTo>
                    <a:lnTo>
                      <a:pt x="470" y="769"/>
                    </a:lnTo>
                    <a:lnTo>
                      <a:pt x="475" y="772"/>
                    </a:lnTo>
                    <a:lnTo>
                      <a:pt x="474" y="778"/>
                    </a:lnTo>
                    <a:lnTo>
                      <a:pt x="476" y="779"/>
                    </a:lnTo>
                    <a:lnTo>
                      <a:pt x="487" y="780"/>
                    </a:lnTo>
                    <a:lnTo>
                      <a:pt x="492" y="783"/>
                    </a:lnTo>
                    <a:lnTo>
                      <a:pt x="494" y="781"/>
                    </a:lnTo>
                    <a:lnTo>
                      <a:pt x="499" y="785"/>
                    </a:lnTo>
                    <a:lnTo>
                      <a:pt x="502" y="790"/>
                    </a:lnTo>
                    <a:lnTo>
                      <a:pt x="505" y="791"/>
                    </a:lnTo>
                    <a:lnTo>
                      <a:pt x="510" y="790"/>
                    </a:lnTo>
                    <a:lnTo>
                      <a:pt x="514" y="793"/>
                    </a:lnTo>
                    <a:lnTo>
                      <a:pt x="520" y="794"/>
                    </a:lnTo>
                    <a:lnTo>
                      <a:pt x="529" y="803"/>
                    </a:lnTo>
                    <a:lnTo>
                      <a:pt x="533" y="804"/>
                    </a:lnTo>
                    <a:lnTo>
                      <a:pt x="553" y="806"/>
                    </a:lnTo>
                    <a:lnTo>
                      <a:pt x="565" y="805"/>
                    </a:lnTo>
                    <a:lnTo>
                      <a:pt x="570" y="808"/>
                    </a:lnTo>
                    <a:lnTo>
                      <a:pt x="573" y="809"/>
                    </a:lnTo>
                    <a:lnTo>
                      <a:pt x="583" y="818"/>
                    </a:lnTo>
                    <a:lnTo>
                      <a:pt x="585" y="818"/>
                    </a:lnTo>
                    <a:lnTo>
                      <a:pt x="590" y="822"/>
                    </a:lnTo>
                    <a:lnTo>
                      <a:pt x="593" y="822"/>
                    </a:lnTo>
                    <a:lnTo>
                      <a:pt x="593" y="817"/>
                    </a:lnTo>
                    <a:lnTo>
                      <a:pt x="606" y="814"/>
                    </a:lnTo>
                    <a:lnTo>
                      <a:pt x="609" y="813"/>
                    </a:lnTo>
                    <a:lnTo>
                      <a:pt x="607" y="808"/>
                    </a:lnTo>
                    <a:lnTo>
                      <a:pt x="602" y="813"/>
                    </a:lnTo>
                    <a:lnTo>
                      <a:pt x="604" y="806"/>
                    </a:lnTo>
                    <a:lnTo>
                      <a:pt x="600" y="813"/>
                    </a:lnTo>
                    <a:lnTo>
                      <a:pt x="596" y="805"/>
                    </a:lnTo>
                    <a:lnTo>
                      <a:pt x="601" y="805"/>
                    </a:lnTo>
                    <a:lnTo>
                      <a:pt x="597" y="801"/>
                    </a:lnTo>
                    <a:lnTo>
                      <a:pt x="596" y="791"/>
                    </a:lnTo>
                    <a:lnTo>
                      <a:pt x="588" y="775"/>
                    </a:lnTo>
                    <a:lnTo>
                      <a:pt x="588" y="770"/>
                    </a:lnTo>
                    <a:lnTo>
                      <a:pt x="585" y="752"/>
                    </a:lnTo>
                    <a:lnTo>
                      <a:pt x="581" y="749"/>
                    </a:lnTo>
                    <a:lnTo>
                      <a:pt x="581" y="744"/>
                    </a:lnTo>
                    <a:lnTo>
                      <a:pt x="585" y="745"/>
                    </a:lnTo>
                    <a:lnTo>
                      <a:pt x="580" y="739"/>
                    </a:lnTo>
                    <a:lnTo>
                      <a:pt x="581" y="735"/>
                    </a:lnTo>
                    <a:lnTo>
                      <a:pt x="585" y="735"/>
                    </a:lnTo>
                    <a:lnTo>
                      <a:pt x="586" y="730"/>
                    </a:lnTo>
                    <a:lnTo>
                      <a:pt x="588" y="725"/>
                    </a:lnTo>
                    <a:lnTo>
                      <a:pt x="588" y="720"/>
                    </a:lnTo>
                    <a:lnTo>
                      <a:pt x="590" y="715"/>
                    </a:lnTo>
                    <a:lnTo>
                      <a:pt x="580" y="717"/>
                    </a:lnTo>
                    <a:lnTo>
                      <a:pt x="570" y="715"/>
                    </a:lnTo>
                    <a:lnTo>
                      <a:pt x="571" y="710"/>
                    </a:lnTo>
                    <a:lnTo>
                      <a:pt x="568" y="706"/>
                    </a:lnTo>
                    <a:lnTo>
                      <a:pt x="566" y="701"/>
                    </a:lnTo>
                    <a:lnTo>
                      <a:pt x="571" y="705"/>
                    </a:lnTo>
                    <a:lnTo>
                      <a:pt x="575" y="710"/>
                    </a:lnTo>
                    <a:lnTo>
                      <a:pt x="578" y="710"/>
                    </a:lnTo>
                    <a:lnTo>
                      <a:pt x="582" y="708"/>
                    </a:lnTo>
                    <a:lnTo>
                      <a:pt x="587" y="710"/>
                    </a:lnTo>
                    <a:lnTo>
                      <a:pt x="582" y="713"/>
                    </a:lnTo>
                    <a:lnTo>
                      <a:pt x="590" y="711"/>
                    </a:lnTo>
                    <a:lnTo>
                      <a:pt x="598" y="686"/>
                    </a:lnTo>
                    <a:lnTo>
                      <a:pt x="597" y="682"/>
                    </a:lnTo>
                    <a:lnTo>
                      <a:pt x="595" y="681"/>
                    </a:lnTo>
                    <a:lnTo>
                      <a:pt x="591" y="676"/>
                    </a:lnTo>
                    <a:lnTo>
                      <a:pt x="591" y="672"/>
                    </a:lnTo>
                    <a:lnTo>
                      <a:pt x="587" y="673"/>
                    </a:lnTo>
                    <a:lnTo>
                      <a:pt x="585" y="671"/>
                    </a:lnTo>
                    <a:lnTo>
                      <a:pt x="590" y="669"/>
                    </a:lnTo>
                    <a:lnTo>
                      <a:pt x="600" y="669"/>
                    </a:lnTo>
                    <a:lnTo>
                      <a:pt x="605" y="673"/>
                    </a:lnTo>
                    <a:lnTo>
                      <a:pt x="614" y="661"/>
                    </a:lnTo>
                    <a:lnTo>
                      <a:pt x="616" y="655"/>
                    </a:lnTo>
                    <a:lnTo>
                      <a:pt x="616" y="650"/>
                    </a:lnTo>
                    <a:lnTo>
                      <a:pt x="612" y="654"/>
                    </a:lnTo>
                    <a:lnTo>
                      <a:pt x="610" y="659"/>
                    </a:lnTo>
                    <a:lnTo>
                      <a:pt x="605" y="654"/>
                    </a:lnTo>
                    <a:lnTo>
                      <a:pt x="607" y="650"/>
                    </a:lnTo>
                    <a:lnTo>
                      <a:pt x="606" y="648"/>
                    </a:lnTo>
                    <a:lnTo>
                      <a:pt x="611" y="648"/>
                    </a:lnTo>
                    <a:lnTo>
                      <a:pt x="616" y="645"/>
                    </a:lnTo>
                    <a:lnTo>
                      <a:pt x="617" y="649"/>
                    </a:lnTo>
                    <a:lnTo>
                      <a:pt x="622" y="645"/>
                    </a:lnTo>
                    <a:lnTo>
                      <a:pt x="624" y="640"/>
                    </a:lnTo>
                    <a:lnTo>
                      <a:pt x="624" y="645"/>
                    </a:lnTo>
                    <a:lnTo>
                      <a:pt x="622" y="649"/>
                    </a:lnTo>
                    <a:lnTo>
                      <a:pt x="626" y="647"/>
                    </a:lnTo>
                    <a:lnTo>
                      <a:pt x="632" y="640"/>
                    </a:lnTo>
                    <a:lnTo>
                      <a:pt x="632" y="635"/>
                    </a:lnTo>
                    <a:lnTo>
                      <a:pt x="630" y="630"/>
                    </a:lnTo>
                    <a:lnTo>
                      <a:pt x="632" y="625"/>
                    </a:lnTo>
                    <a:lnTo>
                      <a:pt x="631" y="624"/>
                    </a:lnTo>
                    <a:lnTo>
                      <a:pt x="637" y="633"/>
                    </a:lnTo>
                    <a:lnTo>
                      <a:pt x="643" y="635"/>
                    </a:lnTo>
                    <a:lnTo>
                      <a:pt x="658" y="627"/>
                    </a:lnTo>
                    <a:lnTo>
                      <a:pt x="658" y="625"/>
                    </a:lnTo>
                    <a:lnTo>
                      <a:pt x="654" y="623"/>
                    </a:lnTo>
                    <a:lnTo>
                      <a:pt x="649" y="624"/>
                    </a:lnTo>
                    <a:lnTo>
                      <a:pt x="651" y="619"/>
                    </a:lnTo>
                    <a:lnTo>
                      <a:pt x="646" y="616"/>
                    </a:lnTo>
                    <a:lnTo>
                      <a:pt x="641" y="606"/>
                    </a:lnTo>
                    <a:lnTo>
                      <a:pt x="646" y="605"/>
                    </a:lnTo>
                    <a:lnTo>
                      <a:pt x="648" y="609"/>
                    </a:lnTo>
                    <a:lnTo>
                      <a:pt x="655" y="615"/>
                    </a:lnTo>
                    <a:lnTo>
                      <a:pt x="659" y="613"/>
                    </a:lnTo>
                    <a:lnTo>
                      <a:pt x="655" y="604"/>
                    </a:lnTo>
                    <a:lnTo>
                      <a:pt x="656" y="603"/>
                    </a:lnTo>
                    <a:lnTo>
                      <a:pt x="659" y="609"/>
                    </a:lnTo>
                    <a:lnTo>
                      <a:pt x="664" y="610"/>
                    </a:lnTo>
                    <a:lnTo>
                      <a:pt x="669" y="608"/>
                    </a:lnTo>
                    <a:lnTo>
                      <a:pt x="670" y="613"/>
                    </a:lnTo>
                    <a:lnTo>
                      <a:pt x="675" y="611"/>
                    </a:lnTo>
                    <a:lnTo>
                      <a:pt x="673" y="615"/>
                    </a:lnTo>
                    <a:lnTo>
                      <a:pt x="683" y="610"/>
                    </a:lnTo>
                    <a:lnTo>
                      <a:pt x="681" y="615"/>
                    </a:lnTo>
                    <a:lnTo>
                      <a:pt x="671" y="622"/>
                    </a:lnTo>
                    <a:lnTo>
                      <a:pt x="670" y="623"/>
                    </a:lnTo>
                    <a:lnTo>
                      <a:pt x="685" y="614"/>
                    </a:lnTo>
                    <a:lnTo>
                      <a:pt x="695" y="610"/>
                    </a:lnTo>
                    <a:lnTo>
                      <a:pt x="700" y="606"/>
                    </a:lnTo>
                    <a:lnTo>
                      <a:pt x="695" y="608"/>
                    </a:lnTo>
                    <a:lnTo>
                      <a:pt x="690" y="611"/>
                    </a:lnTo>
                    <a:lnTo>
                      <a:pt x="690" y="606"/>
                    </a:lnTo>
                    <a:lnTo>
                      <a:pt x="700" y="603"/>
                    </a:lnTo>
                    <a:lnTo>
                      <a:pt x="709" y="603"/>
                    </a:lnTo>
                    <a:lnTo>
                      <a:pt x="718" y="596"/>
                    </a:lnTo>
                    <a:lnTo>
                      <a:pt x="726" y="593"/>
                    </a:lnTo>
                    <a:lnTo>
                      <a:pt x="731" y="589"/>
                    </a:lnTo>
                    <a:lnTo>
                      <a:pt x="739" y="580"/>
                    </a:lnTo>
                    <a:lnTo>
                      <a:pt x="741" y="571"/>
                    </a:lnTo>
                    <a:lnTo>
                      <a:pt x="748" y="566"/>
                    </a:lnTo>
                    <a:lnTo>
                      <a:pt x="752" y="561"/>
                    </a:lnTo>
                    <a:lnTo>
                      <a:pt x="757" y="559"/>
                    </a:lnTo>
                    <a:lnTo>
                      <a:pt x="758" y="552"/>
                    </a:lnTo>
                    <a:lnTo>
                      <a:pt x="753" y="551"/>
                    </a:lnTo>
                    <a:lnTo>
                      <a:pt x="753" y="544"/>
                    </a:lnTo>
                    <a:lnTo>
                      <a:pt x="749" y="540"/>
                    </a:lnTo>
                    <a:lnTo>
                      <a:pt x="749" y="535"/>
                    </a:lnTo>
                    <a:lnTo>
                      <a:pt x="747" y="530"/>
                    </a:lnTo>
                    <a:lnTo>
                      <a:pt x="749" y="528"/>
                    </a:lnTo>
                    <a:lnTo>
                      <a:pt x="757" y="532"/>
                    </a:lnTo>
                    <a:lnTo>
                      <a:pt x="759" y="527"/>
                    </a:lnTo>
                    <a:lnTo>
                      <a:pt x="765" y="523"/>
                    </a:lnTo>
                    <a:lnTo>
                      <a:pt x="768" y="525"/>
                    </a:lnTo>
                    <a:lnTo>
                      <a:pt x="768" y="532"/>
                    </a:lnTo>
                    <a:lnTo>
                      <a:pt x="765" y="542"/>
                    </a:lnTo>
                    <a:lnTo>
                      <a:pt x="775" y="540"/>
                    </a:lnTo>
                    <a:lnTo>
                      <a:pt x="785" y="540"/>
                    </a:lnTo>
                    <a:lnTo>
                      <a:pt x="783" y="541"/>
                    </a:lnTo>
                    <a:lnTo>
                      <a:pt x="778" y="542"/>
                    </a:lnTo>
                    <a:lnTo>
                      <a:pt x="768" y="550"/>
                    </a:lnTo>
                    <a:lnTo>
                      <a:pt x="765" y="555"/>
                    </a:lnTo>
                    <a:lnTo>
                      <a:pt x="766" y="555"/>
                    </a:lnTo>
                    <a:lnTo>
                      <a:pt x="772" y="550"/>
                    </a:lnTo>
                    <a:lnTo>
                      <a:pt x="776" y="546"/>
                    </a:lnTo>
                    <a:lnTo>
                      <a:pt x="781" y="545"/>
                    </a:lnTo>
                    <a:lnTo>
                      <a:pt x="796" y="537"/>
                    </a:lnTo>
                    <a:lnTo>
                      <a:pt x="811" y="530"/>
                    </a:lnTo>
                    <a:lnTo>
                      <a:pt x="825" y="528"/>
                    </a:lnTo>
                    <a:lnTo>
                      <a:pt x="819" y="518"/>
                    </a:lnTo>
                    <a:lnTo>
                      <a:pt x="824" y="508"/>
                    </a:lnTo>
                    <a:lnTo>
                      <a:pt x="829" y="505"/>
                    </a:lnTo>
                    <a:lnTo>
                      <a:pt x="829" y="505"/>
                    </a:lnTo>
                    <a:lnTo>
                      <a:pt x="834" y="500"/>
                    </a:lnTo>
                    <a:lnTo>
                      <a:pt x="835" y="493"/>
                    </a:lnTo>
                    <a:lnTo>
                      <a:pt x="832" y="482"/>
                    </a:lnTo>
                    <a:lnTo>
                      <a:pt x="830" y="476"/>
                    </a:lnTo>
                    <a:lnTo>
                      <a:pt x="834" y="471"/>
                    </a:lnTo>
                    <a:lnTo>
                      <a:pt x="832" y="462"/>
                    </a:lnTo>
                    <a:lnTo>
                      <a:pt x="834" y="457"/>
                    </a:lnTo>
                    <a:lnTo>
                      <a:pt x="837" y="452"/>
                    </a:lnTo>
                    <a:lnTo>
                      <a:pt x="839" y="447"/>
                    </a:lnTo>
                    <a:lnTo>
                      <a:pt x="841" y="442"/>
                    </a:lnTo>
                    <a:lnTo>
                      <a:pt x="841" y="437"/>
                    </a:lnTo>
                    <a:lnTo>
                      <a:pt x="843" y="432"/>
                    </a:lnTo>
                    <a:lnTo>
                      <a:pt x="841" y="427"/>
                    </a:lnTo>
                    <a:close/>
                    <a:moveTo>
                      <a:pt x="602" y="688"/>
                    </a:moveTo>
                    <a:lnTo>
                      <a:pt x="596" y="700"/>
                    </a:lnTo>
                    <a:lnTo>
                      <a:pt x="592" y="710"/>
                    </a:lnTo>
                    <a:lnTo>
                      <a:pt x="592" y="718"/>
                    </a:lnTo>
                    <a:lnTo>
                      <a:pt x="597" y="703"/>
                    </a:lnTo>
                    <a:lnTo>
                      <a:pt x="601" y="694"/>
                    </a:lnTo>
                    <a:lnTo>
                      <a:pt x="610" y="678"/>
                    </a:lnTo>
                    <a:lnTo>
                      <a:pt x="610" y="673"/>
                    </a:lnTo>
                    <a:lnTo>
                      <a:pt x="606" y="683"/>
                    </a:lnTo>
                    <a:lnTo>
                      <a:pt x="602" y="688"/>
                    </a:lnTo>
                    <a:close/>
                    <a:moveTo>
                      <a:pt x="622" y="655"/>
                    </a:moveTo>
                    <a:lnTo>
                      <a:pt x="621" y="661"/>
                    </a:lnTo>
                    <a:lnTo>
                      <a:pt x="619" y="664"/>
                    </a:lnTo>
                    <a:lnTo>
                      <a:pt x="619" y="666"/>
                    </a:lnTo>
                    <a:lnTo>
                      <a:pt x="626" y="657"/>
                    </a:lnTo>
                    <a:lnTo>
                      <a:pt x="629" y="652"/>
                    </a:lnTo>
                    <a:lnTo>
                      <a:pt x="626" y="650"/>
                    </a:lnTo>
                    <a:lnTo>
                      <a:pt x="622" y="655"/>
                    </a:lnTo>
                    <a:close/>
                    <a:moveTo>
                      <a:pt x="653" y="634"/>
                    </a:moveTo>
                    <a:lnTo>
                      <a:pt x="643" y="639"/>
                    </a:lnTo>
                    <a:lnTo>
                      <a:pt x="637" y="644"/>
                    </a:lnTo>
                    <a:lnTo>
                      <a:pt x="634" y="645"/>
                    </a:lnTo>
                    <a:lnTo>
                      <a:pt x="631" y="645"/>
                    </a:lnTo>
                    <a:lnTo>
                      <a:pt x="632" y="650"/>
                    </a:lnTo>
                    <a:lnTo>
                      <a:pt x="648" y="640"/>
                    </a:lnTo>
                    <a:lnTo>
                      <a:pt x="658" y="635"/>
                    </a:lnTo>
                    <a:lnTo>
                      <a:pt x="658" y="630"/>
                    </a:lnTo>
                    <a:lnTo>
                      <a:pt x="656" y="629"/>
                    </a:lnTo>
                    <a:lnTo>
                      <a:pt x="653" y="634"/>
                    </a:lnTo>
                    <a:close/>
                    <a:moveTo>
                      <a:pt x="753" y="566"/>
                    </a:moveTo>
                    <a:lnTo>
                      <a:pt x="748" y="570"/>
                    </a:lnTo>
                    <a:lnTo>
                      <a:pt x="747" y="572"/>
                    </a:lnTo>
                    <a:lnTo>
                      <a:pt x="761" y="562"/>
                    </a:lnTo>
                    <a:lnTo>
                      <a:pt x="765" y="556"/>
                    </a:lnTo>
                    <a:lnTo>
                      <a:pt x="759" y="560"/>
                    </a:lnTo>
                    <a:lnTo>
                      <a:pt x="753" y="566"/>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22" name="Freeform 71"/>
              <p:cNvSpPr>
                <a:spLocks noEditPoints="1"/>
              </p:cNvSpPr>
              <p:nvPr/>
            </p:nvSpPr>
            <p:spPr bwMode="auto">
              <a:xfrm>
                <a:off x="3009" y="2740"/>
                <a:ext cx="474" cy="420"/>
              </a:xfrm>
              <a:custGeom>
                <a:avLst/>
                <a:gdLst/>
                <a:ahLst/>
                <a:cxnLst>
                  <a:cxn ang="0">
                    <a:pos x="322" y="211"/>
                  </a:cxn>
                  <a:cxn ang="0">
                    <a:pos x="331" y="272"/>
                  </a:cxn>
                  <a:cxn ang="0">
                    <a:pos x="302" y="260"/>
                  </a:cxn>
                  <a:cxn ang="0">
                    <a:pos x="303" y="248"/>
                  </a:cxn>
                  <a:cxn ang="0">
                    <a:pos x="312" y="238"/>
                  </a:cxn>
                  <a:cxn ang="0">
                    <a:pos x="311" y="221"/>
                  </a:cxn>
                  <a:cxn ang="0">
                    <a:pos x="294" y="231"/>
                  </a:cxn>
                  <a:cxn ang="0">
                    <a:pos x="293" y="217"/>
                  </a:cxn>
                  <a:cxn ang="0">
                    <a:pos x="285" y="215"/>
                  </a:cxn>
                  <a:cxn ang="0">
                    <a:pos x="250" y="220"/>
                  </a:cxn>
                  <a:cxn ang="0">
                    <a:pos x="259" y="196"/>
                  </a:cxn>
                  <a:cxn ang="0">
                    <a:pos x="284" y="206"/>
                  </a:cxn>
                  <a:cxn ang="0">
                    <a:pos x="297" y="210"/>
                  </a:cxn>
                  <a:cxn ang="0">
                    <a:pos x="295" y="197"/>
                  </a:cxn>
                  <a:cxn ang="0">
                    <a:pos x="279" y="171"/>
                  </a:cxn>
                  <a:cxn ang="0">
                    <a:pos x="224" y="152"/>
                  </a:cxn>
                  <a:cxn ang="0">
                    <a:pos x="160" y="136"/>
                  </a:cxn>
                  <a:cxn ang="0">
                    <a:pos x="167" y="116"/>
                  </a:cxn>
                  <a:cxn ang="0">
                    <a:pos x="173" y="102"/>
                  </a:cxn>
                  <a:cxn ang="0">
                    <a:pos x="192" y="75"/>
                  </a:cxn>
                  <a:cxn ang="0">
                    <a:pos x="196" y="64"/>
                  </a:cxn>
                  <a:cxn ang="0">
                    <a:pos x="199" y="54"/>
                  </a:cxn>
                  <a:cxn ang="0">
                    <a:pos x="195" y="46"/>
                  </a:cxn>
                  <a:cxn ang="0">
                    <a:pos x="190" y="35"/>
                  </a:cxn>
                  <a:cxn ang="0">
                    <a:pos x="183" y="19"/>
                  </a:cxn>
                  <a:cxn ang="0">
                    <a:pos x="178" y="7"/>
                  </a:cxn>
                  <a:cxn ang="0">
                    <a:pos x="2" y="87"/>
                  </a:cxn>
                  <a:cxn ang="0">
                    <a:pos x="21" y="121"/>
                  </a:cxn>
                  <a:cxn ang="0">
                    <a:pos x="35" y="146"/>
                  </a:cxn>
                  <a:cxn ang="0">
                    <a:pos x="38" y="165"/>
                  </a:cxn>
                  <a:cxn ang="0">
                    <a:pos x="29" y="190"/>
                  </a:cxn>
                  <a:cxn ang="0">
                    <a:pos x="30" y="226"/>
                  </a:cxn>
                  <a:cxn ang="0">
                    <a:pos x="25" y="243"/>
                  </a:cxn>
                  <a:cxn ang="0">
                    <a:pos x="27" y="256"/>
                  </a:cxn>
                  <a:cxn ang="0">
                    <a:pos x="54" y="231"/>
                  </a:cxn>
                  <a:cxn ang="0">
                    <a:pos x="54" y="250"/>
                  </a:cxn>
                  <a:cxn ang="0">
                    <a:pos x="88" y="261"/>
                  </a:cxn>
                  <a:cxn ang="0">
                    <a:pos x="137" y="264"/>
                  </a:cxn>
                  <a:cxn ang="0">
                    <a:pos x="142" y="248"/>
                  </a:cxn>
                  <a:cxn ang="0">
                    <a:pos x="166" y="250"/>
                  </a:cxn>
                  <a:cxn ang="0">
                    <a:pos x="188" y="268"/>
                  </a:cxn>
                  <a:cxn ang="0">
                    <a:pos x="192" y="264"/>
                  </a:cxn>
                  <a:cxn ang="0">
                    <a:pos x="201" y="288"/>
                  </a:cxn>
                  <a:cxn ang="0">
                    <a:pos x="226" y="292"/>
                  </a:cxn>
                  <a:cxn ang="0">
                    <a:pos x="241" y="280"/>
                  </a:cxn>
                  <a:cxn ang="0">
                    <a:pos x="260" y="282"/>
                  </a:cxn>
                  <a:cxn ang="0">
                    <a:pos x="273" y="284"/>
                  </a:cxn>
                  <a:cxn ang="0">
                    <a:pos x="263" y="258"/>
                  </a:cxn>
                  <a:cxn ang="0">
                    <a:pos x="292" y="270"/>
                  </a:cxn>
                  <a:cxn ang="0">
                    <a:pos x="308" y="279"/>
                  </a:cxn>
                  <a:cxn ang="0">
                    <a:pos x="322" y="283"/>
                  </a:cxn>
                  <a:cxn ang="0">
                    <a:pos x="324" y="293"/>
                  </a:cxn>
                  <a:cxn ang="0">
                    <a:pos x="337" y="283"/>
                  </a:cxn>
                  <a:cxn ang="0">
                    <a:pos x="148" y="268"/>
                  </a:cxn>
                  <a:cxn ang="0">
                    <a:pos x="161" y="264"/>
                  </a:cxn>
                  <a:cxn ang="0">
                    <a:pos x="195" y="288"/>
                  </a:cxn>
                </a:cxnLst>
                <a:rect l="0" t="0" r="r" b="b"/>
                <a:pathLst>
                  <a:path w="342" h="303">
                    <a:moveTo>
                      <a:pt x="322" y="211"/>
                    </a:moveTo>
                    <a:lnTo>
                      <a:pt x="317" y="215"/>
                    </a:lnTo>
                    <a:lnTo>
                      <a:pt x="316" y="217"/>
                    </a:lnTo>
                    <a:lnTo>
                      <a:pt x="321" y="215"/>
                    </a:lnTo>
                    <a:lnTo>
                      <a:pt x="322" y="211"/>
                    </a:lnTo>
                    <a:close/>
                    <a:moveTo>
                      <a:pt x="342" y="282"/>
                    </a:moveTo>
                    <a:lnTo>
                      <a:pt x="341" y="280"/>
                    </a:lnTo>
                    <a:lnTo>
                      <a:pt x="337" y="279"/>
                    </a:lnTo>
                    <a:lnTo>
                      <a:pt x="334" y="274"/>
                    </a:lnTo>
                    <a:lnTo>
                      <a:pt x="331" y="272"/>
                    </a:lnTo>
                    <a:lnTo>
                      <a:pt x="321" y="270"/>
                    </a:lnTo>
                    <a:lnTo>
                      <a:pt x="316" y="268"/>
                    </a:lnTo>
                    <a:lnTo>
                      <a:pt x="309" y="268"/>
                    </a:lnTo>
                    <a:lnTo>
                      <a:pt x="307" y="263"/>
                    </a:lnTo>
                    <a:lnTo>
                      <a:pt x="302" y="260"/>
                    </a:lnTo>
                    <a:lnTo>
                      <a:pt x="297" y="259"/>
                    </a:lnTo>
                    <a:lnTo>
                      <a:pt x="294" y="254"/>
                    </a:lnTo>
                    <a:lnTo>
                      <a:pt x="299" y="251"/>
                    </a:lnTo>
                    <a:lnTo>
                      <a:pt x="298" y="249"/>
                    </a:lnTo>
                    <a:lnTo>
                      <a:pt x="303" y="248"/>
                    </a:lnTo>
                    <a:lnTo>
                      <a:pt x="308" y="250"/>
                    </a:lnTo>
                    <a:lnTo>
                      <a:pt x="304" y="246"/>
                    </a:lnTo>
                    <a:lnTo>
                      <a:pt x="302" y="241"/>
                    </a:lnTo>
                    <a:lnTo>
                      <a:pt x="307" y="238"/>
                    </a:lnTo>
                    <a:lnTo>
                      <a:pt x="312" y="238"/>
                    </a:lnTo>
                    <a:lnTo>
                      <a:pt x="313" y="239"/>
                    </a:lnTo>
                    <a:lnTo>
                      <a:pt x="314" y="234"/>
                    </a:lnTo>
                    <a:lnTo>
                      <a:pt x="314" y="230"/>
                    </a:lnTo>
                    <a:lnTo>
                      <a:pt x="311" y="227"/>
                    </a:lnTo>
                    <a:lnTo>
                      <a:pt x="311" y="221"/>
                    </a:lnTo>
                    <a:lnTo>
                      <a:pt x="308" y="217"/>
                    </a:lnTo>
                    <a:lnTo>
                      <a:pt x="300" y="222"/>
                    </a:lnTo>
                    <a:lnTo>
                      <a:pt x="300" y="227"/>
                    </a:lnTo>
                    <a:lnTo>
                      <a:pt x="299" y="231"/>
                    </a:lnTo>
                    <a:lnTo>
                      <a:pt x="294" y="231"/>
                    </a:lnTo>
                    <a:lnTo>
                      <a:pt x="292" y="227"/>
                    </a:lnTo>
                    <a:lnTo>
                      <a:pt x="287" y="227"/>
                    </a:lnTo>
                    <a:lnTo>
                      <a:pt x="283" y="225"/>
                    </a:lnTo>
                    <a:lnTo>
                      <a:pt x="283" y="224"/>
                    </a:lnTo>
                    <a:lnTo>
                      <a:pt x="293" y="217"/>
                    </a:lnTo>
                    <a:lnTo>
                      <a:pt x="295" y="212"/>
                    </a:lnTo>
                    <a:lnTo>
                      <a:pt x="294" y="211"/>
                    </a:lnTo>
                    <a:lnTo>
                      <a:pt x="289" y="215"/>
                    </a:lnTo>
                    <a:lnTo>
                      <a:pt x="289" y="210"/>
                    </a:lnTo>
                    <a:lnTo>
                      <a:pt x="285" y="215"/>
                    </a:lnTo>
                    <a:lnTo>
                      <a:pt x="280" y="212"/>
                    </a:lnTo>
                    <a:lnTo>
                      <a:pt x="277" y="217"/>
                    </a:lnTo>
                    <a:lnTo>
                      <a:pt x="272" y="219"/>
                    </a:lnTo>
                    <a:lnTo>
                      <a:pt x="258" y="220"/>
                    </a:lnTo>
                    <a:lnTo>
                      <a:pt x="250" y="220"/>
                    </a:lnTo>
                    <a:lnTo>
                      <a:pt x="244" y="217"/>
                    </a:lnTo>
                    <a:lnTo>
                      <a:pt x="244" y="212"/>
                    </a:lnTo>
                    <a:lnTo>
                      <a:pt x="248" y="207"/>
                    </a:lnTo>
                    <a:lnTo>
                      <a:pt x="255" y="197"/>
                    </a:lnTo>
                    <a:lnTo>
                      <a:pt x="259" y="196"/>
                    </a:lnTo>
                    <a:lnTo>
                      <a:pt x="266" y="197"/>
                    </a:lnTo>
                    <a:lnTo>
                      <a:pt x="272" y="200"/>
                    </a:lnTo>
                    <a:lnTo>
                      <a:pt x="275" y="205"/>
                    </a:lnTo>
                    <a:lnTo>
                      <a:pt x="280" y="205"/>
                    </a:lnTo>
                    <a:lnTo>
                      <a:pt x="284" y="206"/>
                    </a:lnTo>
                    <a:lnTo>
                      <a:pt x="285" y="205"/>
                    </a:lnTo>
                    <a:lnTo>
                      <a:pt x="290" y="210"/>
                    </a:lnTo>
                    <a:lnTo>
                      <a:pt x="295" y="210"/>
                    </a:lnTo>
                    <a:lnTo>
                      <a:pt x="297" y="209"/>
                    </a:lnTo>
                    <a:lnTo>
                      <a:pt x="297" y="210"/>
                    </a:lnTo>
                    <a:lnTo>
                      <a:pt x="303" y="207"/>
                    </a:lnTo>
                    <a:lnTo>
                      <a:pt x="300" y="206"/>
                    </a:lnTo>
                    <a:lnTo>
                      <a:pt x="297" y="204"/>
                    </a:lnTo>
                    <a:lnTo>
                      <a:pt x="294" y="200"/>
                    </a:lnTo>
                    <a:lnTo>
                      <a:pt x="295" y="197"/>
                    </a:lnTo>
                    <a:lnTo>
                      <a:pt x="292" y="192"/>
                    </a:lnTo>
                    <a:lnTo>
                      <a:pt x="290" y="187"/>
                    </a:lnTo>
                    <a:lnTo>
                      <a:pt x="284" y="181"/>
                    </a:lnTo>
                    <a:lnTo>
                      <a:pt x="280" y="176"/>
                    </a:lnTo>
                    <a:lnTo>
                      <a:pt x="279" y="171"/>
                    </a:lnTo>
                    <a:lnTo>
                      <a:pt x="280" y="163"/>
                    </a:lnTo>
                    <a:lnTo>
                      <a:pt x="284" y="153"/>
                    </a:lnTo>
                    <a:lnTo>
                      <a:pt x="285" y="148"/>
                    </a:lnTo>
                    <a:lnTo>
                      <a:pt x="284" y="147"/>
                    </a:lnTo>
                    <a:lnTo>
                      <a:pt x="224" y="152"/>
                    </a:lnTo>
                    <a:lnTo>
                      <a:pt x="160" y="156"/>
                    </a:lnTo>
                    <a:lnTo>
                      <a:pt x="165" y="151"/>
                    </a:lnTo>
                    <a:lnTo>
                      <a:pt x="161" y="146"/>
                    </a:lnTo>
                    <a:lnTo>
                      <a:pt x="162" y="141"/>
                    </a:lnTo>
                    <a:lnTo>
                      <a:pt x="160" y="136"/>
                    </a:lnTo>
                    <a:lnTo>
                      <a:pt x="166" y="134"/>
                    </a:lnTo>
                    <a:lnTo>
                      <a:pt x="167" y="131"/>
                    </a:lnTo>
                    <a:lnTo>
                      <a:pt x="163" y="126"/>
                    </a:lnTo>
                    <a:lnTo>
                      <a:pt x="168" y="126"/>
                    </a:lnTo>
                    <a:lnTo>
                      <a:pt x="167" y="116"/>
                    </a:lnTo>
                    <a:lnTo>
                      <a:pt x="171" y="112"/>
                    </a:lnTo>
                    <a:lnTo>
                      <a:pt x="172" y="109"/>
                    </a:lnTo>
                    <a:lnTo>
                      <a:pt x="167" y="109"/>
                    </a:lnTo>
                    <a:lnTo>
                      <a:pt x="172" y="105"/>
                    </a:lnTo>
                    <a:lnTo>
                      <a:pt x="173" y="102"/>
                    </a:lnTo>
                    <a:lnTo>
                      <a:pt x="178" y="97"/>
                    </a:lnTo>
                    <a:lnTo>
                      <a:pt x="175" y="94"/>
                    </a:lnTo>
                    <a:lnTo>
                      <a:pt x="177" y="89"/>
                    </a:lnTo>
                    <a:lnTo>
                      <a:pt x="181" y="88"/>
                    </a:lnTo>
                    <a:lnTo>
                      <a:pt x="192" y="75"/>
                    </a:lnTo>
                    <a:lnTo>
                      <a:pt x="192" y="74"/>
                    </a:lnTo>
                    <a:lnTo>
                      <a:pt x="187" y="73"/>
                    </a:lnTo>
                    <a:lnTo>
                      <a:pt x="192" y="71"/>
                    </a:lnTo>
                    <a:lnTo>
                      <a:pt x="192" y="70"/>
                    </a:lnTo>
                    <a:lnTo>
                      <a:pt x="196" y="64"/>
                    </a:lnTo>
                    <a:lnTo>
                      <a:pt x="191" y="65"/>
                    </a:lnTo>
                    <a:lnTo>
                      <a:pt x="186" y="64"/>
                    </a:lnTo>
                    <a:lnTo>
                      <a:pt x="188" y="60"/>
                    </a:lnTo>
                    <a:lnTo>
                      <a:pt x="195" y="58"/>
                    </a:lnTo>
                    <a:lnTo>
                      <a:pt x="199" y="54"/>
                    </a:lnTo>
                    <a:lnTo>
                      <a:pt x="201" y="54"/>
                    </a:lnTo>
                    <a:lnTo>
                      <a:pt x="202" y="51"/>
                    </a:lnTo>
                    <a:lnTo>
                      <a:pt x="201" y="51"/>
                    </a:lnTo>
                    <a:lnTo>
                      <a:pt x="196" y="50"/>
                    </a:lnTo>
                    <a:lnTo>
                      <a:pt x="195" y="46"/>
                    </a:lnTo>
                    <a:lnTo>
                      <a:pt x="191" y="44"/>
                    </a:lnTo>
                    <a:lnTo>
                      <a:pt x="188" y="39"/>
                    </a:lnTo>
                    <a:lnTo>
                      <a:pt x="188" y="38"/>
                    </a:lnTo>
                    <a:lnTo>
                      <a:pt x="194" y="39"/>
                    </a:lnTo>
                    <a:lnTo>
                      <a:pt x="190" y="35"/>
                    </a:lnTo>
                    <a:lnTo>
                      <a:pt x="194" y="30"/>
                    </a:lnTo>
                    <a:lnTo>
                      <a:pt x="185" y="31"/>
                    </a:lnTo>
                    <a:lnTo>
                      <a:pt x="183" y="27"/>
                    </a:lnTo>
                    <a:lnTo>
                      <a:pt x="190" y="22"/>
                    </a:lnTo>
                    <a:lnTo>
                      <a:pt x="183" y="19"/>
                    </a:lnTo>
                    <a:lnTo>
                      <a:pt x="183" y="14"/>
                    </a:lnTo>
                    <a:lnTo>
                      <a:pt x="187" y="10"/>
                    </a:lnTo>
                    <a:lnTo>
                      <a:pt x="187" y="5"/>
                    </a:lnTo>
                    <a:lnTo>
                      <a:pt x="183" y="4"/>
                    </a:lnTo>
                    <a:lnTo>
                      <a:pt x="178" y="7"/>
                    </a:lnTo>
                    <a:lnTo>
                      <a:pt x="180" y="2"/>
                    </a:lnTo>
                    <a:lnTo>
                      <a:pt x="181" y="0"/>
                    </a:lnTo>
                    <a:lnTo>
                      <a:pt x="79" y="6"/>
                    </a:lnTo>
                    <a:lnTo>
                      <a:pt x="0" y="9"/>
                    </a:lnTo>
                    <a:lnTo>
                      <a:pt x="2" y="87"/>
                    </a:lnTo>
                    <a:lnTo>
                      <a:pt x="11" y="94"/>
                    </a:lnTo>
                    <a:lnTo>
                      <a:pt x="14" y="98"/>
                    </a:lnTo>
                    <a:lnTo>
                      <a:pt x="17" y="108"/>
                    </a:lnTo>
                    <a:lnTo>
                      <a:pt x="17" y="116"/>
                    </a:lnTo>
                    <a:lnTo>
                      <a:pt x="21" y="121"/>
                    </a:lnTo>
                    <a:lnTo>
                      <a:pt x="24" y="126"/>
                    </a:lnTo>
                    <a:lnTo>
                      <a:pt x="25" y="127"/>
                    </a:lnTo>
                    <a:lnTo>
                      <a:pt x="27" y="131"/>
                    </a:lnTo>
                    <a:lnTo>
                      <a:pt x="27" y="136"/>
                    </a:lnTo>
                    <a:lnTo>
                      <a:pt x="35" y="146"/>
                    </a:lnTo>
                    <a:lnTo>
                      <a:pt x="38" y="147"/>
                    </a:lnTo>
                    <a:lnTo>
                      <a:pt x="36" y="151"/>
                    </a:lnTo>
                    <a:lnTo>
                      <a:pt x="38" y="156"/>
                    </a:lnTo>
                    <a:lnTo>
                      <a:pt x="36" y="160"/>
                    </a:lnTo>
                    <a:lnTo>
                      <a:pt x="38" y="165"/>
                    </a:lnTo>
                    <a:lnTo>
                      <a:pt x="36" y="170"/>
                    </a:lnTo>
                    <a:lnTo>
                      <a:pt x="36" y="175"/>
                    </a:lnTo>
                    <a:lnTo>
                      <a:pt x="34" y="180"/>
                    </a:lnTo>
                    <a:lnTo>
                      <a:pt x="32" y="185"/>
                    </a:lnTo>
                    <a:lnTo>
                      <a:pt x="29" y="190"/>
                    </a:lnTo>
                    <a:lnTo>
                      <a:pt x="27" y="195"/>
                    </a:lnTo>
                    <a:lnTo>
                      <a:pt x="29" y="204"/>
                    </a:lnTo>
                    <a:lnTo>
                      <a:pt x="25" y="209"/>
                    </a:lnTo>
                    <a:lnTo>
                      <a:pt x="27" y="215"/>
                    </a:lnTo>
                    <a:lnTo>
                      <a:pt x="30" y="226"/>
                    </a:lnTo>
                    <a:lnTo>
                      <a:pt x="29" y="233"/>
                    </a:lnTo>
                    <a:lnTo>
                      <a:pt x="24" y="238"/>
                    </a:lnTo>
                    <a:lnTo>
                      <a:pt x="24" y="238"/>
                    </a:lnTo>
                    <a:lnTo>
                      <a:pt x="24" y="238"/>
                    </a:lnTo>
                    <a:lnTo>
                      <a:pt x="25" y="243"/>
                    </a:lnTo>
                    <a:lnTo>
                      <a:pt x="24" y="248"/>
                    </a:lnTo>
                    <a:lnTo>
                      <a:pt x="19" y="250"/>
                    </a:lnTo>
                    <a:lnTo>
                      <a:pt x="17" y="255"/>
                    </a:lnTo>
                    <a:lnTo>
                      <a:pt x="24" y="259"/>
                    </a:lnTo>
                    <a:lnTo>
                      <a:pt x="27" y="256"/>
                    </a:lnTo>
                    <a:lnTo>
                      <a:pt x="51" y="254"/>
                    </a:lnTo>
                    <a:lnTo>
                      <a:pt x="53" y="251"/>
                    </a:lnTo>
                    <a:lnTo>
                      <a:pt x="48" y="248"/>
                    </a:lnTo>
                    <a:lnTo>
                      <a:pt x="53" y="244"/>
                    </a:lnTo>
                    <a:lnTo>
                      <a:pt x="54" y="231"/>
                    </a:lnTo>
                    <a:lnTo>
                      <a:pt x="58" y="236"/>
                    </a:lnTo>
                    <a:lnTo>
                      <a:pt x="60" y="241"/>
                    </a:lnTo>
                    <a:lnTo>
                      <a:pt x="60" y="246"/>
                    </a:lnTo>
                    <a:lnTo>
                      <a:pt x="55" y="248"/>
                    </a:lnTo>
                    <a:lnTo>
                      <a:pt x="54" y="250"/>
                    </a:lnTo>
                    <a:lnTo>
                      <a:pt x="59" y="253"/>
                    </a:lnTo>
                    <a:lnTo>
                      <a:pt x="64" y="253"/>
                    </a:lnTo>
                    <a:lnTo>
                      <a:pt x="73" y="255"/>
                    </a:lnTo>
                    <a:lnTo>
                      <a:pt x="83" y="259"/>
                    </a:lnTo>
                    <a:lnTo>
                      <a:pt x="88" y="261"/>
                    </a:lnTo>
                    <a:lnTo>
                      <a:pt x="97" y="264"/>
                    </a:lnTo>
                    <a:lnTo>
                      <a:pt x="121" y="268"/>
                    </a:lnTo>
                    <a:lnTo>
                      <a:pt x="126" y="268"/>
                    </a:lnTo>
                    <a:lnTo>
                      <a:pt x="133" y="264"/>
                    </a:lnTo>
                    <a:lnTo>
                      <a:pt x="137" y="264"/>
                    </a:lnTo>
                    <a:lnTo>
                      <a:pt x="134" y="256"/>
                    </a:lnTo>
                    <a:lnTo>
                      <a:pt x="129" y="253"/>
                    </a:lnTo>
                    <a:lnTo>
                      <a:pt x="134" y="253"/>
                    </a:lnTo>
                    <a:lnTo>
                      <a:pt x="137" y="250"/>
                    </a:lnTo>
                    <a:lnTo>
                      <a:pt x="142" y="248"/>
                    </a:lnTo>
                    <a:lnTo>
                      <a:pt x="152" y="245"/>
                    </a:lnTo>
                    <a:lnTo>
                      <a:pt x="151" y="250"/>
                    </a:lnTo>
                    <a:lnTo>
                      <a:pt x="151" y="253"/>
                    </a:lnTo>
                    <a:lnTo>
                      <a:pt x="156" y="251"/>
                    </a:lnTo>
                    <a:lnTo>
                      <a:pt x="166" y="250"/>
                    </a:lnTo>
                    <a:lnTo>
                      <a:pt x="167" y="255"/>
                    </a:lnTo>
                    <a:lnTo>
                      <a:pt x="172" y="258"/>
                    </a:lnTo>
                    <a:lnTo>
                      <a:pt x="173" y="265"/>
                    </a:lnTo>
                    <a:lnTo>
                      <a:pt x="178" y="265"/>
                    </a:lnTo>
                    <a:lnTo>
                      <a:pt x="188" y="268"/>
                    </a:lnTo>
                    <a:lnTo>
                      <a:pt x="191" y="264"/>
                    </a:lnTo>
                    <a:lnTo>
                      <a:pt x="192" y="263"/>
                    </a:lnTo>
                    <a:lnTo>
                      <a:pt x="192" y="259"/>
                    </a:lnTo>
                    <a:lnTo>
                      <a:pt x="194" y="264"/>
                    </a:lnTo>
                    <a:lnTo>
                      <a:pt x="192" y="264"/>
                    </a:lnTo>
                    <a:lnTo>
                      <a:pt x="192" y="270"/>
                    </a:lnTo>
                    <a:lnTo>
                      <a:pt x="195" y="274"/>
                    </a:lnTo>
                    <a:lnTo>
                      <a:pt x="200" y="278"/>
                    </a:lnTo>
                    <a:lnTo>
                      <a:pt x="202" y="283"/>
                    </a:lnTo>
                    <a:lnTo>
                      <a:pt x="201" y="288"/>
                    </a:lnTo>
                    <a:lnTo>
                      <a:pt x="205" y="290"/>
                    </a:lnTo>
                    <a:lnTo>
                      <a:pt x="210" y="288"/>
                    </a:lnTo>
                    <a:lnTo>
                      <a:pt x="220" y="294"/>
                    </a:lnTo>
                    <a:lnTo>
                      <a:pt x="225" y="292"/>
                    </a:lnTo>
                    <a:lnTo>
                      <a:pt x="226" y="292"/>
                    </a:lnTo>
                    <a:lnTo>
                      <a:pt x="231" y="294"/>
                    </a:lnTo>
                    <a:lnTo>
                      <a:pt x="235" y="292"/>
                    </a:lnTo>
                    <a:lnTo>
                      <a:pt x="235" y="285"/>
                    </a:lnTo>
                    <a:lnTo>
                      <a:pt x="236" y="280"/>
                    </a:lnTo>
                    <a:lnTo>
                      <a:pt x="241" y="280"/>
                    </a:lnTo>
                    <a:lnTo>
                      <a:pt x="246" y="278"/>
                    </a:lnTo>
                    <a:lnTo>
                      <a:pt x="249" y="278"/>
                    </a:lnTo>
                    <a:lnTo>
                      <a:pt x="250" y="283"/>
                    </a:lnTo>
                    <a:lnTo>
                      <a:pt x="255" y="280"/>
                    </a:lnTo>
                    <a:lnTo>
                      <a:pt x="260" y="282"/>
                    </a:lnTo>
                    <a:lnTo>
                      <a:pt x="260" y="289"/>
                    </a:lnTo>
                    <a:lnTo>
                      <a:pt x="263" y="294"/>
                    </a:lnTo>
                    <a:lnTo>
                      <a:pt x="266" y="292"/>
                    </a:lnTo>
                    <a:lnTo>
                      <a:pt x="272" y="288"/>
                    </a:lnTo>
                    <a:lnTo>
                      <a:pt x="273" y="284"/>
                    </a:lnTo>
                    <a:lnTo>
                      <a:pt x="270" y="279"/>
                    </a:lnTo>
                    <a:lnTo>
                      <a:pt x="275" y="278"/>
                    </a:lnTo>
                    <a:lnTo>
                      <a:pt x="273" y="268"/>
                    </a:lnTo>
                    <a:lnTo>
                      <a:pt x="264" y="263"/>
                    </a:lnTo>
                    <a:lnTo>
                      <a:pt x="263" y="258"/>
                    </a:lnTo>
                    <a:lnTo>
                      <a:pt x="263" y="258"/>
                    </a:lnTo>
                    <a:lnTo>
                      <a:pt x="280" y="264"/>
                    </a:lnTo>
                    <a:lnTo>
                      <a:pt x="285" y="265"/>
                    </a:lnTo>
                    <a:lnTo>
                      <a:pt x="290" y="268"/>
                    </a:lnTo>
                    <a:lnTo>
                      <a:pt x="292" y="270"/>
                    </a:lnTo>
                    <a:lnTo>
                      <a:pt x="289" y="275"/>
                    </a:lnTo>
                    <a:lnTo>
                      <a:pt x="294" y="275"/>
                    </a:lnTo>
                    <a:lnTo>
                      <a:pt x="299" y="274"/>
                    </a:lnTo>
                    <a:lnTo>
                      <a:pt x="302" y="279"/>
                    </a:lnTo>
                    <a:lnTo>
                      <a:pt x="308" y="279"/>
                    </a:lnTo>
                    <a:lnTo>
                      <a:pt x="312" y="278"/>
                    </a:lnTo>
                    <a:lnTo>
                      <a:pt x="313" y="283"/>
                    </a:lnTo>
                    <a:lnTo>
                      <a:pt x="317" y="288"/>
                    </a:lnTo>
                    <a:lnTo>
                      <a:pt x="322" y="289"/>
                    </a:lnTo>
                    <a:lnTo>
                      <a:pt x="322" y="283"/>
                    </a:lnTo>
                    <a:lnTo>
                      <a:pt x="324" y="288"/>
                    </a:lnTo>
                    <a:lnTo>
                      <a:pt x="321" y="293"/>
                    </a:lnTo>
                    <a:lnTo>
                      <a:pt x="317" y="303"/>
                    </a:lnTo>
                    <a:lnTo>
                      <a:pt x="322" y="298"/>
                    </a:lnTo>
                    <a:lnTo>
                      <a:pt x="324" y="293"/>
                    </a:lnTo>
                    <a:lnTo>
                      <a:pt x="328" y="288"/>
                    </a:lnTo>
                    <a:lnTo>
                      <a:pt x="334" y="295"/>
                    </a:lnTo>
                    <a:lnTo>
                      <a:pt x="336" y="292"/>
                    </a:lnTo>
                    <a:lnTo>
                      <a:pt x="337" y="287"/>
                    </a:lnTo>
                    <a:lnTo>
                      <a:pt x="337" y="283"/>
                    </a:lnTo>
                    <a:lnTo>
                      <a:pt x="342" y="282"/>
                    </a:lnTo>
                    <a:close/>
                    <a:moveTo>
                      <a:pt x="151" y="259"/>
                    </a:moveTo>
                    <a:lnTo>
                      <a:pt x="141" y="263"/>
                    </a:lnTo>
                    <a:lnTo>
                      <a:pt x="143" y="266"/>
                    </a:lnTo>
                    <a:lnTo>
                      <a:pt x="148" y="268"/>
                    </a:lnTo>
                    <a:lnTo>
                      <a:pt x="153" y="272"/>
                    </a:lnTo>
                    <a:lnTo>
                      <a:pt x="158" y="270"/>
                    </a:lnTo>
                    <a:lnTo>
                      <a:pt x="161" y="265"/>
                    </a:lnTo>
                    <a:lnTo>
                      <a:pt x="162" y="264"/>
                    </a:lnTo>
                    <a:lnTo>
                      <a:pt x="161" y="264"/>
                    </a:lnTo>
                    <a:lnTo>
                      <a:pt x="151" y="259"/>
                    </a:lnTo>
                    <a:close/>
                    <a:moveTo>
                      <a:pt x="195" y="278"/>
                    </a:moveTo>
                    <a:lnTo>
                      <a:pt x="191" y="282"/>
                    </a:lnTo>
                    <a:lnTo>
                      <a:pt x="190" y="284"/>
                    </a:lnTo>
                    <a:lnTo>
                      <a:pt x="195" y="288"/>
                    </a:lnTo>
                    <a:lnTo>
                      <a:pt x="200" y="288"/>
                    </a:lnTo>
                    <a:lnTo>
                      <a:pt x="201" y="287"/>
                    </a:lnTo>
                    <a:lnTo>
                      <a:pt x="200" y="283"/>
                    </a:lnTo>
                    <a:lnTo>
                      <a:pt x="195" y="278"/>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23" name="Freeform 72"/>
              <p:cNvSpPr>
                <a:spLocks noEditPoints="1"/>
              </p:cNvSpPr>
              <p:nvPr/>
            </p:nvSpPr>
            <p:spPr bwMode="auto">
              <a:xfrm>
                <a:off x="3052" y="1127"/>
                <a:ext cx="439" cy="606"/>
              </a:xfrm>
              <a:custGeom>
                <a:avLst/>
                <a:gdLst/>
                <a:ahLst/>
                <a:cxnLst>
                  <a:cxn ang="0">
                    <a:pos x="208" y="14"/>
                  </a:cxn>
                  <a:cxn ang="0">
                    <a:pos x="217" y="0"/>
                  </a:cxn>
                  <a:cxn ang="0">
                    <a:pos x="184" y="21"/>
                  </a:cxn>
                  <a:cxn ang="0">
                    <a:pos x="125" y="92"/>
                  </a:cxn>
                  <a:cxn ang="0">
                    <a:pos x="120" y="99"/>
                  </a:cxn>
                  <a:cxn ang="0">
                    <a:pos x="296" y="243"/>
                  </a:cxn>
                  <a:cxn ang="0">
                    <a:pos x="282" y="258"/>
                  </a:cxn>
                  <a:cxn ang="0">
                    <a:pos x="268" y="270"/>
                  </a:cxn>
                  <a:cxn ang="0">
                    <a:pos x="274" y="245"/>
                  </a:cxn>
                  <a:cxn ang="0">
                    <a:pos x="285" y="231"/>
                  </a:cxn>
                  <a:cxn ang="0">
                    <a:pos x="280" y="221"/>
                  </a:cxn>
                  <a:cxn ang="0">
                    <a:pos x="272" y="209"/>
                  </a:cxn>
                  <a:cxn ang="0">
                    <a:pos x="269" y="186"/>
                  </a:cxn>
                  <a:cxn ang="0">
                    <a:pos x="254" y="177"/>
                  </a:cxn>
                  <a:cxn ang="0">
                    <a:pos x="230" y="162"/>
                  </a:cxn>
                  <a:cxn ang="0">
                    <a:pos x="198" y="155"/>
                  </a:cxn>
                  <a:cxn ang="0">
                    <a:pos x="130" y="129"/>
                  </a:cxn>
                  <a:cxn ang="0">
                    <a:pos x="110" y="123"/>
                  </a:cxn>
                  <a:cxn ang="0">
                    <a:pos x="103" y="118"/>
                  </a:cxn>
                  <a:cxn ang="0">
                    <a:pos x="102" y="99"/>
                  </a:cxn>
                  <a:cxn ang="0">
                    <a:pos x="81" y="111"/>
                  </a:cxn>
                  <a:cxn ang="0">
                    <a:pos x="43" y="123"/>
                  </a:cxn>
                  <a:cxn ang="0">
                    <a:pos x="33" y="127"/>
                  </a:cxn>
                  <a:cxn ang="0">
                    <a:pos x="28" y="176"/>
                  </a:cxn>
                  <a:cxn ang="0">
                    <a:pos x="4" y="197"/>
                  </a:cxn>
                  <a:cxn ang="0">
                    <a:pos x="9" y="212"/>
                  </a:cxn>
                  <a:cxn ang="0">
                    <a:pos x="8" y="249"/>
                  </a:cxn>
                  <a:cxn ang="0">
                    <a:pos x="15" y="279"/>
                  </a:cxn>
                  <a:cxn ang="0">
                    <a:pos x="37" y="293"/>
                  </a:cxn>
                  <a:cxn ang="0">
                    <a:pos x="62" y="313"/>
                  </a:cxn>
                  <a:cxn ang="0">
                    <a:pos x="86" y="328"/>
                  </a:cxn>
                  <a:cxn ang="0">
                    <a:pos x="98" y="357"/>
                  </a:cxn>
                  <a:cxn ang="0">
                    <a:pos x="101" y="370"/>
                  </a:cxn>
                  <a:cxn ang="0">
                    <a:pos x="103" y="391"/>
                  </a:cxn>
                  <a:cxn ang="0">
                    <a:pos x="111" y="418"/>
                  </a:cxn>
                  <a:cxn ang="0">
                    <a:pos x="136" y="438"/>
                  </a:cxn>
                  <a:cxn ang="0">
                    <a:pos x="293" y="415"/>
                  </a:cxn>
                  <a:cxn ang="0">
                    <a:pos x="290" y="396"/>
                  </a:cxn>
                  <a:cxn ang="0">
                    <a:pos x="283" y="371"/>
                  </a:cxn>
                  <a:cxn ang="0">
                    <a:pos x="288" y="342"/>
                  </a:cxn>
                  <a:cxn ang="0">
                    <a:pos x="288" y="317"/>
                  </a:cxn>
                  <a:cxn ang="0">
                    <a:pos x="298" y="295"/>
                  </a:cxn>
                  <a:cxn ang="0">
                    <a:pos x="302" y="256"/>
                  </a:cxn>
                  <a:cxn ang="0">
                    <a:pos x="117" y="107"/>
                  </a:cxn>
                  <a:cxn ang="0">
                    <a:pos x="117" y="107"/>
                  </a:cxn>
                  <a:cxn ang="0">
                    <a:pos x="308" y="219"/>
                  </a:cxn>
                  <a:cxn ang="0">
                    <a:pos x="297" y="241"/>
                  </a:cxn>
                  <a:cxn ang="0">
                    <a:pos x="310" y="238"/>
                  </a:cxn>
                  <a:cxn ang="0">
                    <a:pos x="317" y="211"/>
                  </a:cxn>
                </a:cxnLst>
                <a:rect l="0" t="0" r="r" b="b"/>
                <a:pathLst>
                  <a:path w="317" h="438">
                    <a:moveTo>
                      <a:pt x="190" y="26"/>
                    </a:moveTo>
                    <a:lnTo>
                      <a:pt x="194" y="21"/>
                    </a:lnTo>
                    <a:lnTo>
                      <a:pt x="198" y="19"/>
                    </a:lnTo>
                    <a:lnTo>
                      <a:pt x="208" y="14"/>
                    </a:lnTo>
                    <a:lnTo>
                      <a:pt x="213" y="10"/>
                    </a:lnTo>
                    <a:lnTo>
                      <a:pt x="214" y="5"/>
                    </a:lnTo>
                    <a:lnTo>
                      <a:pt x="219" y="1"/>
                    </a:lnTo>
                    <a:lnTo>
                      <a:pt x="217" y="0"/>
                    </a:lnTo>
                    <a:lnTo>
                      <a:pt x="212" y="2"/>
                    </a:lnTo>
                    <a:lnTo>
                      <a:pt x="204" y="9"/>
                    </a:lnTo>
                    <a:lnTo>
                      <a:pt x="194" y="14"/>
                    </a:lnTo>
                    <a:lnTo>
                      <a:pt x="184" y="21"/>
                    </a:lnTo>
                    <a:lnTo>
                      <a:pt x="184" y="24"/>
                    </a:lnTo>
                    <a:lnTo>
                      <a:pt x="185" y="29"/>
                    </a:lnTo>
                    <a:lnTo>
                      <a:pt x="190" y="26"/>
                    </a:lnTo>
                    <a:close/>
                    <a:moveTo>
                      <a:pt x="125" y="92"/>
                    </a:moveTo>
                    <a:lnTo>
                      <a:pt x="122" y="90"/>
                    </a:lnTo>
                    <a:lnTo>
                      <a:pt x="124" y="95"/>
                    </a:lnTo>
                    <a:lnTo>
                      <a:pt x="125" y="92"/>
                    </a:lnTo>
                    <a:close/>
                    <a:moveTo>
                      <a:pt x="120" y="99"/>
                    </a:moveTo>
                    <a:lnTo>
                      <a:pt x="115" y="103"/>
                    </a:lnTo>
                    <a:lnTo>
                      <a:pt x="120" y="101"/>
                    </a:lnTo>
                    <a:lnTo>
                      <a:pt x="120" y="99"/>
                    </a:lnTo>
                    <a:close/>
                    <a:moveTo>
                      <a:pt x="296" y="243"/>
                    </a:moveTo>
                    <a:lnTo>
                      <a:pt x="291" y="246"/>
                    </a:lnTo>
                    <a:lnTo>
                      <a:pt x="286" y="248"/>
                    </a:lnTo>
                    <a:lnTo>
                      <a:pt x="283" y="253"/>
                    </a:lnTo>
                    <a:lnTo>
                      <a:pt x="282" y="258"/>
                    </a:lnTo>
                    <a:lnTo>
                      <a:pt x="280" y="263"/>
                    </a:lnTo>
                    <a:lnTo>
                      <a:pt x="274" y="267"/>
                    </a:lnTo>
                    <a:lnTo>
                      <a:pt x="272" y="270"/>
                    </a:lnTo>
                    <a:lnTo>
                      <a:pt x="268" y="270"/>
                    </a:lnTo>
                    <a:lnTo>
                      <a:pt x="267" y="265"/>
                    </a:lnTo>
                    <a:lnTo>
                      <a:pt x="268" y="259"/>
                    </a:lnTo>
                    <a:lnTo>
                      <a:pt x="272" y="250"/>
                    </a:lnTo>
                    <a:lnTo>
                      <a:pt x="274" y="245"/>
                    </a:lnTo>
                    <a:lnTo>
                      <a:pt x="276" y="240"/>
                    </a:lnTo>
                    <a:lnTo>
                      <a:pt x="281" y="238"/>
                    </a:lnTo>
                    <a:lnTo>
                      <a:pt x="285" y="235"/>
                    </a:lnTo>
                    <a:lnTo>
                      <a:pt x="285" y="231"/>
                    </a:lnTo>
                    <a:lnTo>
                      <a:pt x="286" y="226"/>
                    </a:lnTo>
                    <a:lnTo>
                      <a:pt x="285" y="226"/>
                    </a:lnTo>
                    <a:lnTo>
                      <a:pt x="283" y="226"/>
                    </a:lnTo>
                    <a:lnTo>
                      <a:pt x="280" y="221"/>
                    </a:lnTo>
                    <a:lnTo>
                      <a:pt x="278" y="217"/>
                    </a:lnTo>
                    <a:lnTo>
                      <a:pt x="281" y="207"/>
                    </a:lnTo>
                    <a:lnTo>
                      <a:pt x="276" y="207"/>
                    </a:lnTo>
                    <a:lnTo>
                      <a:pt x="272" y="209"/>
                    </a:lnTo>
                    <a:lnTo>
                      <a:pt x="269" y="205"/>
                    </a:lnTo>
                    <a:lnTo>
                      <a:pt x="272" y="200"/>
                    </a:lnTo>
                    <a:lnTo>
                      <a:pt x="272" y="190"/>
                    </a:lnTo>
                    <a:lnTo>
                      <a:pt x="269" y="186"/>
                    </a:lnTo>
                    <a:lnTo>
                      <a:pt x="272" y="185"/>
                    </a:lnTo>
                    <a:lnTo>
                      <a:pt x="266" y="180"/>
                    </a:lnTo>
                    <a:lnTo>
                      <a:pt x="259" y="177"/>
                    </a:lnTo>
                    <a:lnTo>
                      <a:pt x="254" y="177"/>
                    </a:lnTo>
                    <a:lnTo>
                      <a:pt x="253" y="167"/>
                    </a:lnTo>
                    <a:lnTo>
                      <a:pt x="248" y="165"/>
                    </a:lnTo>
                    <a:lnTo>
                      <a:pt x="235" y="163"/>
                    </a:lnTo>
                    <a:lnTo>
                      <a:pt x="230" y="162"/>
                    </a:lnTo>
                    <a:lnTo>
                      <a:pt x="225" y="163"/>
                    </a:lnTo>
                    <a:lnTo>
                      <a:pt x="217" y="162"/>
                    </a:lnTo>
                    <a:lnTo>
                      <a:pt x="214" y="162"/>
                    </a:lnTo>
                    <a:lnTo>
                      <a:pt x="198" y="155"/>
                    </a:lnTo>
                    <a:lnTo>
                      <a:pt x="146" y="145"/>
                    </a:lnTo>
                    <a:lnTo>
                      <a:pt x="140" y="136"/>
                    </a:lnTo>
                    <a:lnTo>
                      <a:pt x="136" y="132"/>
                    </a:lnTo>
                    <a:lnTo>
                      <a:pt x="130" y="129"/>
                    </a:lnTo>
                    <a:lnTo>
                      <a:pt x="129" y="127"/>
                    </a:lnTo>
                    <a:lnTo>
                      <a:pt x="120" y="127"/>
                    </a:lnTo>
                    <a:lnTo>
                      <a:pt x="115" y="124"/>
                    </a:lnTo>
                    <a:lnTo>
                      <a:pt x="110" y="123"/>
                    </a:lnTo>
                    <a:lnTo>
                      <a:pt x="105" y="126"/>
                    </a:lnTo>
                    <a:lnTo>
                      <a:pt x="100" y="126"/>
                    </a:lnTo>
                    <a:lnTo>
                      <a:pt x="102" y="123"/>
                    </a:lnTo>
                    <a:lnTo>
                      <a:pt x="103" y="118"/>
                    </a:lnTo>
                    <a:lnTo>
                      <a:pt x="103" y="113"/>
                    </a:lnTo>
                    <a:lnTo>
                      <a:pt x="106" y="109"/>
                    </a:lnTo>
                    <a:lnTo>
                      <a:pt x="107" y="103"/>
                    </a:lnTo>
                    <a:lnTo>
                      <a:pt x="102" y="99"/>
                    </a:lnTo>
                    <a:lnTo>
                      <a:pt x="96" y="103"/>
                    </a:lnTo>
                    <a:lnTo>
                      <a:pt x="92" y="107"/>
                    </a:lnTo>
                    <a:lnTo>
                      <a:pt x="86" y="109"/>
                    </a:lnTo>
                    <a:lnTo>
                      <a:pt x="81" y="111"/>
                    </a:lnTo>
                    <a:lnTo>
                      <a:pt x="72" y="116"/>
                    </a:lnTo>
                    <a:lnTo>
                      <a:pt x="53" y="123"/>
                    </a:lnTo>
                    <a:lnTo>
                      <a:pt x="48" y="124"/>
                    </a:lnTo>
                    <a:lnTo>
                      <a:pt x="43" y="123"/>
                    </a:lnTo>
                    <a:lnTo>
                      <a:pt x="38" y="118"/>
                    </a:lnTo>
                    <a:lnTo>
                      <a:pt x="37" y="121"/>
                    </a:lnTo>
                    <a:lnTo>
                      <a:pt x="35" y="122"/>
                    </a:lnTo>
                    <a:lnTo>
                      <a:pt x="33" y="127"/>
                    </a:lnTo>
                    <a:lnTo>
                      <a:pt x="29" y="127"/>
                    </a:lnTo>
                    <a:lnTo>
                      <a:pt x="30" y="166"/>
                    </a:lnTo>
                    <a:lnTo>
                      <a:pt x="30" y="171"/>
                    </a:lnTo>
                    <a:lnTo>
                      <a:pt x="28" y="176"/>
                    </a:lnTo>
                    <a:lnTo>
                      <a:pt x="18" y="181"/>
                    </a:lnTo>
                    <a:lnTo>
                      <a:pt x="8" y="187"/>
                    </a:lnTo>
                    <a:lnTo>
                      <a:pt x="7" y="192"/>
                    </a:lnTo>
                    <a:lnTo>
                      <a:pt x="4" y="197"/>
                    </a:lnTo>
                    <a:lnTo>
                      <a:pt x="0" y="201"/>
                    </a:lnTo>
                    <a:lnTo>
                      <a:pt x="0" y="206"/>
                    </a:lnTo>
                    <a:lnTo>
                      <a:pt x="4" y="211"/>
                    </a:lnTo>
                    <a:lnTo>
                      <a:pt x="9" y="212"/>
                    </a:lnTo>
                    <a:lnTo>
                      <a:pt x="14" y="223"/>
                    </a:lnTo>
                    <a:lnTo>
                      <a:pt x="9" y="235"/>
                    </a:lnTo>
                    <a:lnTo>
                      <a:pt x="10" y="244"/>
                    </a:lnTo>
                    <a:lnTo>
                      <a:pt x="8" y="249"/>
                    </a:lnTo>
                    <a:lnTo>
                      <a:pt x="10" y="259"/>
                    </a:lnTo>
                    <a:lnTo>
                      <a:pt x="10" y="268"/>
                    </a:lnTo>
                    <a:lnTo>
                      <a:pt x="8" y="273"/>
                    </a:lnTo>
                    <a:lnTo>
                      <a:pt x="15" y="279"/>
                    </a:lnTo>
                    <a:lnTo>
                      <a:pt x="20" y="283"/>
                    </a:lnTo>
                    <a:lnTo>
                      <a:pt x="25" y="285"/>
                    </a:lnTo>
                    <a:lnTo>
                      <a:pt x="34" y="287"/>
                    </a:lnTo>
                    <a:lnTo>
                      <a:pt x="37" y="293"/>
                    </a:lnTo>
                    <a:lnTo>
                      <a:pt x="42" y="295"/>
                    </a:lnTo>
                    <a:lnTo>
                      <a:pt x="48" y="298"/>
                    </a:lnTo>
                    <a:lnTo>
                      <a:pt x="56" y="302"/>
                    </a:lnTo>
                    <a:lnTo>
                      <a:pt x="62" y="313"/>
                    </a:lnTo>
                    <a:lnTo>
                      <a:pt x="72" y="321"/>
                    </a:lnTo>
                    <a:lnTo>
                      <a:pt x="77" y="323"/>
                    </a:lnTo>
                    <a:lnTo>
                      <a:pt x="81" y="324"/>
                    </a:lnTo>
                    <a:lnTo>
                      <a:pt x="86" y="328"/>
                    </a:lnTo>
                    <a:lnTo>
                      <a:pt x="91" y="333"/>
                    </a:lnTo>
                    <a:lnTo>
                      <a:pt x="95" y="338"/>
                    </a:lnTo>
                    <a:lnTo>
                      <a:pt x="97" y="352"/>
                    </a:lnTo>
                    <a:lnTo>
                      <a:pt x="98" y="357"/>
                    </a:lnTo>
                    <a:lnTo>
                      <a:pt x="97" y="358"/>
                    </a:lnTo>
                    <a:lnTo>
                      <a:pt x="100" y="365"/>
                    </a:lnTo>
                    <a:lnTo>
                      <a:pt x="100" y="368"/>
                    </a:lnTo>
                    <a:lnTo>
                      <a:pt x="101" y="370"/>
                    </a:lnTo>
                    <a:lnTo>
                      <a:pt x="102" y="375"/>
                    </a:lnTo>
                    <a:lnTo>
                      <a:pt x="106" y="376"/>
                    </a:lnTo>
                    <a:lnTo>
                      <a:pt x="108" y="381"/>
                    </a:lnTo>
                    <a:lnTo>
                      <a:pt x="103" y="391"/>
                    </a:lnTo>
                    <a:lnTo>
                      <a:pt x="106" y="399"/>
                    </a:lnTo>
                    <a:lnTo>
                      <a:pt x="106" y="406"/>
                    </a:lnTo>
                    <a:lnTo>
                      <a:pt x="110" y="411"/>
                    </a:lnTo>
                    <a:lnTo>
                      <a:pt x="111" y="418"/>
                    </a:lnTo>
                    <a:lnTo>
                      <a:pt x="113" y="423"/>
                    </a:lnTo>
                    <a:lnTo>
                      <a:pt x="118" y="425"/>
                    </a:lnTo>
                    <a:lnTo>
                      <a:pt x="132" y="428"/>
                    </a:lnTo>
                    <a:lnTo>
                      <a:pt x="136" y="438"/>
                    </a:lnTo>
                    <a:lnTo>
                      <a:pt x="225" y="433"/>
                    </a:lnTo>
                    <a:lnTo>
                      <a:pt x="292" y="426"/>
                    </a:lnTo>
                    <a:lnTo>
                      <a:pt x="295" y="426"/>
                    </a:lnTo>
                    <a:lnTo>
                      <a:pt x="293" y="415"/>
                    </a:lnTo>
                    <a:lnTo>
                      <a:pt x="293" y="411"/>
                    </a:lnTo>
                    <a:lnTo>
                      <a:pt x="293" y="406"/>
                    </a:lnTo>
                    <a:lnTo>
                      <a:pt x="292" y="401"/>
                    </a:lnTo>
                    <a:lnTo>
                      <a:pt x="290" y="396"/>
                    </a:lnTo>
                    <a:lnTo>
                      <a:pt x="290" y="392"/>
                    </a:lnTo>
                    <a:lnTo>
                      <a:pt x="285" y="386"/>
                    </a:lnTo>
                    <a:lnTo>
                      <a:pt x="286" y="382"/>
                    </a:lnTo>
                    <a:lnTo>
                      <a:pt x="283" y="371"/>
                    </a:lnTo>
                    <a:lnTo>
                      <a:pt x="285" y="362"/>
                    </a:lnTo>
                    <a:lnTo>
                      <a:pt x="287" y="351"/>
                    </a:lnTo>
                    <a:lnTo>
                      <a:pt x="287" y="347"/>
                    </a:lnTo>
                    <a:lnTo>
                      <a:pt x="288" y="342"/>
                    </a:lnTo>
                    <a:lnTo>
                      <a:pt x="291" y="337"/>
                    </a:lnTo>
                    <a:lnTo>
                      <a:pt x="291" y="331"/>
                    </a:lnTo>
                    <a:lnTo>
                      <a:pt x="288" y="321"/>
                    </a:lnTo>
                    <a:lnTo>
                      <a:pt x="288" y="317"/>
                    </a:lnTo>
                    <a:lnTo>
                      <a:pt x="291" y="307"/>
                    </a:lnTo>
                    <a:lnTo>
                      <a:pt x="293" y="302"/>
                    </a:lnTo>
                    <a:lnTo>
                      <a:pt x="297" y="298"/>
                    </a:lnTo>
                    <a:lnTo>
                      <a:pt x="298" y="295"/>
                    </a:lnTo>
                    <a:lnTo>
                      <a:pt x="295" y="285"/>
                    </a:lnTo>
                    <a:lnTo>
                      <a:pt x="296" y="280"/>
                    </a:lnTo>
                    <a:lnTo>
                      <a:pt x="297" y="270"/>
                    </a:lnTo>
                    <a:lnTo>
                      <a:pt x="302" y="256"/>
                    </a:lnTo>
                    <a:lnTo>
                      <a:pt x="303" y="253"/>
                    </a:lnTo>
                    <a:lnTo>
                      <a:pt x="301" y="246"/>
                    </a:lnTo>
                    <a:lnTo>
                      <a:pt x="296" y="243"/>
                    </a:lnTo>
                    <a:close/>
                    <a:moveTo>
                      <a:pt x="117" y="107"/>
                    </a:moveTo>
                    <a:lnTo>
                      <a:pt x="115" y="107"/>
                    </a:lnTo>
                    <a:lnTo>
                      <a:pt x="110" y="111"/>
                    </a:lnTo>
                    <a:lnTo>
                      <a:pt x="107" y="116"/>
                    </a:lnTo>
                    <a:lnTo>
                      <a:pt x="117" y="107"/>
                    </a:lnTo>
                    <a:close/>
                    <a:moveTo>
                      <a:pt x="317" y="211"/>
                    </a:moveTo>
                    <a:lnTo>
                      <a:pt x="316" y="210"/>
                    </a:lnTo>
                    <a:lnTo>
                      <a:pt x="311" y="214"/>
                    </a:lnTo>
                    <a:lnTo>
                      <a:pt x="308" y="219"/>
                    </a:lnTo>
                    <a:lnTo>
                      <a:pt x="303" y="224"/>
                    </a:lnTo>
                    <a:lnTo>
                      <a:pt x="303" y="229"/>
                    </a:lnTo>
                    <a:lnTo>
                      <a:pt x="300" y="234"/>
                    </a:lnTo>
                    <a:lnTo>
                      <a:pt x="297" y="241"/>
                    </a:lnTo>
                    <a:lnTo>
                      <a:pt x="300" y="245"/>
                    </a:lnTo>
                    <a:lnTo>
                      <a:pt x="305" y="246"/>
                    </a:lnTo>
                    <a:lnTo>
                      <a:pt x="308" y="241"/>
                    </a:lnTo>
                    <a:lnTo>
                      <a:pt x="310" y="238"/>
                    </a:lnTo>
                    <a:lnTo>
                      <a:pt x="310" y="233"/>
                    </a:lnTo>
                    <a:lnTo>
                      <a:pt x="313" y="226"/>
                    </a:lnTo>
                    <a:lnTo>
                      <a:pt x="313" y="221"/>
                    </a:lnTo>
                    <a:lnTo>
                      <a:pt x="317" y="211"/>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24" name="Freeform 73"/>
              <p:cNvSpPr>
                <a:spLocks noEditPoints="1"/>
              </p:cNvSpPr>
              <p:nvPr/>
            </p:nvSpPr>
            <p:spPr bwMode="auto">
              <a:xfrm>
                <a:off x="3231" y="2512"/>
                <a:ext cx="303" cy="515"/>
              </a:xfrm>
              <a:custGeom>
                <a:avLst/>
                <a:gdLst/>
                <a:ahLst/>
                <a:cxnLst>
                  <a:cxn ang="0">
                    <a:pos x="203" y="6"/>
                  </a:cxn>
                  <a:cxn ang="0">
                    <a:pos x="196" y="0"/>
                  </a:cxn>
                  <a:cxn ang="0">
                    <a:pos x="67" y="11"/>
                  </a:cxn>
                  <a:cxn ang="0">
                    <a:pos x="59" y="24"/>
                  </a:cxn>
                  <a:cxn ang="0">
                    <a:pos x="54" y="31"/>
                  </a:cxn>
                  <a:cxn ang="0">
                    <a:pos x="57" y="36"/>
                  </a:cxn>
                  <a:cxn ang="0">
                    <a:pos x="51" y="41"/>
                  </a:cxn>
                  <a:cxn ang="0">
                    <a:pos x="52" y="53"/>
                  </a:cxn>
                  <a:cxn ang="0">
                    <a:pos x="41" y="60"/>
                  </a:cxn>
                  <a:cxn ang="0">
                    <a:pos x="36" y="72"/>
                  </a:cxn>
                  <a:cxn ang="0">
                    <a:pos x="32" y="75"/>
                  </a:cxn>
                  <a:cxn ang="0">
                    <a:pos x="22" y="91"/>
                  </a:cxn>
                  <a:cxn ang="0">
                    <a:pos x="26" y="103"/>
                  </a:cxn>
                  <a:cxn ang="0">
                    <a:pos x="20" y="109"/>
                  </a:cxn>
                  <a:cxn ang="0">
                    <a:pos x="18" y="112"/>
                  </a:cxn>
                  <a:cxn ang="0">
                    <a:pos x="15" y="122"/>
                  </a:cxn>
                  <a:cxn ang="0">
                    <a:pos x="20" y="127"/>
                  </a:cxn>
                  <a:cxn ang="0">
                    <a:pos x="22" y="136"/>
                  </a:cxn>
                  <a:cxn ang="0">
                    <a:pos x="23" y="145"/>
                  </a:cxn>
                  <a:cxn ang="0">
                    <a:pos x="26" y="155"/>
                  </a:cxn>
                  <a:cxn ang="0">
                    <a:pos x="21" y="165"/>
                  </a:cxn>
                  <a:cxn ang="0">
                    <a:pos x="23" y="169"/>
                  </a:cxn>
                  <a:cxn ang="0">
                    <a:pos x="23" y="179"/>
                  </a:cxn>
                  <a:cxn ang="0">
                    <a:pos x="23" y="192"/>
                  </a:cxn>
                  <a:cxn ang="0">
                    <a:pos x="30" y="200"/>
                  </a:cxn>
                  <a:cxn ang="0">
                    <a:pos x="28" y="204"/>
                  </a:cxn>
                  <a:cxn ang="0">
                    <a:pos x="36" y="215"/>
                  </a:cxn>
                  <a:cxn ang="0">
                    <a:pos x="41" y="219"/>
                  </a:cxn>
                  <a:cxn ang="0">
                    <a:pos x="28" y="225"/>
                  </a:cxn>
                  <a:cxn ang="0">
                    <a:pos x="36" y="229"/>
                  </a:cxn>
                  <a:cxn ang="0">
                    <a:pos x="27" y="238"/>
                  </a:cxn>
                  <a:cxn ang="0">
                    <a:pos x="21" y="253"/>
                  </a:cxn>
                  <a:cxn ang="0">
                    <a:pos x="18" y="262"/>
                  </a:cxn>
                  <a:cxn ang="0">
                    <a:pos x="7" y="274"/>
                  </a:cxn>
                  <a:cxn ang="0">
                    <a:pos x="7" y="281"/>
                  </a:cxn>
                  <a:cxn ang="0">
                    <a:pos x="7" y="296"/>
                  </a:cxn>
                  <a:cxn ang="0">
                    <a:pos x="2" y="306"/>
                  </a:cxn>
                  <a:cxn ang="0">
                    <a:pos x="0" y="321"/>
                  </a:cxn>
                  <a:cxn ang="0">
                    <a:pos x="125" y="313"/>
                  </a:cxn>
                  <a:cxn ang="0">
                    <a:pos x="119" y="336"/>
                  </a:cxn>
                  <a:cxn ang="0">
                    <a:pos x="130" y="352"/>
                  </a:cxn>
                  <a:cxn ang="0">
                    <a:pos x="134" y="365"/>
                  </a:cxn>
                  <a:cxn ang="0">
                    <a:pos x="143" y="372"/>
                  </a:cxn>
                  <a:cxn ang="0">
                    <a:pos x="154" y="364"/>
                  </a:cxn>
                  <a:cxn ang="0">
                    <a:pos x="159" y="360"/>
                  </a:cxn>
                  <a:cxn ang="0">
                    <a:pos x="173" y="356"/>
                  </a:cxn>
                  <a:cxn ang="0">
                    <a:pos x="178" y="352"/>
                  </a:cxn>
                  <a:cxn ang="0">
                    <a:pos x="196" y="356"/>
                  </a:cxn>
                  <a:cxn ang="0">
                    <a:pos x="212" y="356"/>
                  </a:cxn>
                  <a:cxn ang="0">
                    <a:pos x="196" y="365"/>
                  </a:cxn>
                  <a:cxn ang="0">
                    <a:pos x="196" y="364"/>
                  </a:cxn>
                </a:cxnLst>
                <a:rect l="0" t="0" r="r" b="b"/>
                <a:pathLst>
                  <a:path w="215" h="372">
                    <a:moveTo>
                      <a:pt x="215" y="348"/>
                    </a:moveTo>
                    <a:lnTo>
                      <a:pt x="200" y="236"/>
                    </a:lnTo>
                    <a:lnTo>
                      <a:pt x="203" y="6"/>
                    </a:lnTo>
                    <a:lnTo>
                      <a:pt x="198" y="4"/>
                    </a:lnTo>
                    <a:lnTo>
                      <a:pt x="196" y="0"/>
                    </a:lnTo>
                    <a:lnTo>
                      <a:pt x="196" y="0"/>
                    </a:lnTo>
                    <a:lnTo>
                      <a:pt x="151" y="4"/>
                    </a:lnTo>
                    <a:lnTo>
                      <a:pt x="65" y="10"/>
                    </a:lnTo>
                    <a:lnTo>
                      <a:pt x="67" y="11"/>
                    </a:lnTo>
                    <a:lnTo>
                      <a:pt x="69" y="16"/>
                    </a:lnTo>
                    <a:lnTo>
                      <a:pt x="64" y="21"/>
                    </a:lnTo>
                    <a:lnTo>
                      <a:pt x="59" y="24"/>
                    </a:lnTo>
                    <a:lnTo>
                      <a:pt x="56" y="20"/>
                    </a:lnTo>
                    <a:lnTo>
                      <a:pt x="57" y="31"/>
                    </a:lnTo>
                    <a:lnTo>
                      <a:pt x="54" y="31"/>
                    </a:lnTo>
                    <a:lnTo>
                      <a:pt x="52" y="26"/>
                    </a:lnTo>
                    <a:lnTo>
                      <a:pt x="52" y="33"/>
                    </a:lnTo>
                    <a:lnTo>
                      <a:pt x="57" y="36"/>
                    </a:lnTo>
                    <a:lnTo>
                      <a:pt x="52" y="38"/>
                    </a:lnTo>
                    <a:lnTo>
                      <a:pt x="51" y="34"/>
                    </a:lnTo>
                    <a:lnTo>
                      <a:pt x="51" y="41"/>
                    </a:lnTo>
                    <a:lnTo>
                      <a:pt x="54" y="44"/>
                    </a:lnTo>
                    <a:lnTo>
                      <a:pt x="51" y="49"/>
                    </a:lnTo>
                    <a:lnTo>
                      <a:pt x="52" y="53"/>
                    </a:lnTo>
                    <a:lnTo>
                      <a:pt x="49" y="59"/>
                    </a:lnTo>
                    <a:lnTo>
                      <a:pt x="45" y="60"/>
                    </a:lnTo>
                    <a:lnTo>
                      <a:pt x="41" y="60"/>
                    </a:lnTo>
                    <a:lnTo>
                      <a:pt x="41" y="64"/>
                    </a:lnTo>
                    <a:lnTo>
                      <a:pt x="37" y="69"/>
                    </a:lnTo>
                    <a:lnTo>
                      <a:pt x="36" y="72"/>
                    </a:lnTo>
                    <a:lnTo>
                      <a:pt x="31" y="70"/>
                    </a:lnTo>
                    <a:lnTo>
                      <a:pt x="35" y="74"/>
                    </a:lnTo>
                    <a:lnTo>
                      <a:pt x="32" y="75"/>
                    </a:lnTo>
                    <a:lnTo>
                      <a:pt x="32" y="80"/>
                    </a:lnTo>
                    <a:lnTo>
                      <a:pt x="35" y="86"/>
                    </a:lnTo>
                    <a:lnTo>
                      <a:pt x="22" y="91"/>
                    </a:lnTo>
                    <a:lnTo>
                      <a:pt x="26" y="93"/>
                    </a:lnTo>
                    <a:lnTo>
                      <a:pt x="25" y="98"/>
                    </a:lnTo>
                    <a:lnTo>
                      <a:pt x="26" y="103"/>
                    </a:lnTo>
                    <a:lnTo>
                      <a:pt x="25" y="106"/>
                    </a:lnTo>
                    <a:lnTo>
                      <a:pt x="20" y="106"/>
                    </a:lnTo>
                    <a:lnTo>
                      <a:pt x="20" y="109"/>
                    </a:lnTo>
                    <a:lnTo>
                      <a:pt x="25" y="111"/>
                    </a:lnTo>
                    <a:lnTo>
                      <a:pt x="20" y="113"/>
                    </a:lnTo>
                    <a:lnTo>
                      <a:pt x="18" y="112"/>
                    </a:lnTo>
                    <a:lnTo>
                      <a:pt x="16" y="113"/>
                    </a:lnTo>
                    <a:lnTo>
                      <a:pt x="20" y="118"/>
                    </a:lnTo>
                    <a:lnTo>
                      <a:pt x="15" y="122"/>
                    </a:lnTo>
                    <a:lnTo>
                      <a:pt x="17" y="127"/>
                    </a:lnTo>
                    <a:lnTo>
                      <a:pt x="15" y="132"/>
                    </a:lnTo>
                    <a:lnTo>
                      <a:pt x="20" y="127"/>
                    </a:lnTo>
                    <a:lnTo>
                      <a:pt x="22" y="131"/>
                    </a:lnTo>
                    <a:lnTo>
                      <a:pt x="17" y="133"/>
                    </a:lnTo>
                    <a:lnTo>
                      <a:pt x="22" y="136"/>
                    </a:lnTo>
                    <a:lnTo>
                      <a:pt x="23" y="135"/>
                    </a:lnTo>
                    <a:lnTo>
                      <a:pt x="21" y="140"/>
                    </a:lnTo>
                    <a:lnTo>
                      <a:pt x="23" y="145"/>
                    </a:lnTo>
                    <a:lnTo>
                      <a:pt x="25" y="146"/>
                    </a:lnTo>
                    <a:lnTo>
                      <a:pt x="26" y="153"/>
                    </a:lnTo>
                    <a:lnTo>
                      <a:pt x="26" y="155"/>
                    </a:lnTo>
                    <a:lnTo>
                      <a:pt x="21" y="155"/>
                    </a:lnTo>
                    <a:lnTo>
                      <a:pt x="22" y="158"/>
                    </a:lnTo>
                    <a:lnTo>
                      <a:pt x="21" y="165"/>
                    </a:lnTo>
                    <a:lnTo>
                      <a:pt x="20" y="167"/>
                    </a:lnTo>
                    <a:lnTo>
                      <a:pt x="18" y="172"/>
                    </a:lnTo>
                    <a:lnTo>
                      <a:pt x="23" y="169"/>
                    </a:lnTo>
                    <a:lnTo>
                      <a:pt x="27" y="170"/>
                    </a:lnTo>
                    <a:lnTo>
                      <a:pt x="27" y="175"/>
                    </a:lnTo>
                    <a:lnTo>
                      <a:pt x="23" y="179"/>
                    </a:lnTo>
                    <a:lnTo>
                      <a:pt x="23" y="184"/>
                    </a:lnTo>
                    <a:lnTo>
                      <a:pt x="30" y="187"/>
                    </a:lnTo>
                    <a:lnTo>
                      <a:pt x="23" y="192"/>
                    </a:lnTo>
                    <a:lnTo>
                      <a:pt x="25" y="196"/>
                    </a:lnTo>
                    <a:lnTo>
                      <a:pt x="34" y="195"/>
                    </a:lnTo>
                    <a:lnTo>
                      <a:pt x="30" y="200"/>
                    </a:lnTo>
                    <a:lnTo>
                      <a:pt x="34" y="204"/>
                    </a:lnTo>
                    <a:lnTo>
                      <a:pt x="28" y="203"/>
                    </a:lnTo>
                    <a:lnTo>
                      <a:pt x="28" y="204"/>
                    </a:lnTo>
                    <a:lnTo>
                      <a:pt x="31" y="209"/>
                    </a:lnTo>
                    <a:lnTo>
                      <a:pt x="35" y="211"/>
                    </a:lnTo>
                    <a:lnTo>
                      <a:pt x="36" y="215"/>
                    </a:lnTo>
                    <a:lnTo>
                      <a:pt x="41" y="216"/>
                    </a:lnTo>
                    <a:lnTo>
                      <a:pt x="42" y="216"/>
                    </a:lnTo>
                    <a:lnTo>
                      <a:pt x="41" y="219"/>
                    </a:lnTo>
                    <a:lnTo>
                      <a:pt x="39" y="219"/>
                    </a:lnTo>
                    <a:lnTo>
                      <a:pt x="35" y="223"/>
                    </a:lnTo>
                    <a:lnTo>
                      <a:pt x="28" y="225"/>
                    </a:lnTo>
                    <a:lnTo>
                      <a:pt x="26" y="229"/>
                    </a:lnTo>
                    <a:lnTo>
                      <a:pt x="31" y="230"/>
                    </a:lnTo>
                    <a:lnTo>
                      <a:pt x="36" y="229"/>
                    </a:lnTo>
                    <a:lnTo>
                      <a:pt x="32" y="235"/>
                    </a:lnTo>
                    <a:lnTo>
                      <a:pt x="32" y="236"/>
                    </a:lnTo>
                    <a:lnTo>
                      <a:pt x="27" y="238"/>
                    </a:lnTo>
                    <a:lnTo>
                      <a:pt x="32" y="239"/>
                    </a:lnTo>
                    <a:lnTo>
                      <a:pt x="32" y="240"/>
                    </a:lnTo>
                    <a:lnTo>
                      <a:pt x="21" y="253"/>
                    </a:lnTo>
                    <a:lnTo>
                      <a:pt x="17" y="254"/>
                    </a:lnTo>
                    <a:lnTo>
                      <a:pt x="15" y="259"/>
                    </a:lnTo>
                    <a:lnTo>
                      <a:pt x="18" y="262"/>
                    </a:lnTo>
                    <a:lnTo>
                      <a:pt x="13" y="267"/>
                    </a:lnTo>
                    <a:lnTo>
                      <a:pt x="12" y="270"/>
                    </a:lnTo>
                    <a:lnTo>
                      <a:pt x="7" y="274"/>
                    </a:lnTo>
                    <a:lnTo>
                      <a:pt x="12" y="274"/>
                    </a:lnTo>
                    <a:lnTo>
                      <a:pt x="11" y="277"/>
                    </a:lnTo>
                    <a:lnTo>
                      <a:pt x="7" y="281"/>
                    </a:lnTo>
                    <a:lnTo>
                      <a:pt x="8" y="291"/>
                    </a:lnTo>
                    <a:lnTo>
                      <a:pt x="3" y="291"/>
                    </a:lnTo>
                    <a:lnTo>
                      <a:pt x="7" y="296"/>
                    </a:lnTo>
                    <a:lnTo>
                      <a:pt x="6" y="299"/>
                    </a:lnTo>
                    <a:lnTo>
                      <a:pt x="0" y="301"/>
                    </a:lnTo>
                    <a:lnTo>
                      <a:pt x="2" y="306"/>
                    </a:lnTo>
                    <a:lnTo>
                      <a:pt x="1" y="311"/>
                    </a:lnTo>
                    <a:lnTo>
                      <a:pt x="5" y="316"/>
                    </a:lnTo>
                    <a:lnTo>
                      <a:pt x="0" y="321"/>
                    </a:lnTo>
                    <a:lnTo>
                      <a:pt x="64" y="317"/>
                    </a:lnTo>
                    <a:lnTo>
                      <a:pt x="124" y="312"/>
                    </a:lnTo>
                    <a:lnTo>
                      <a:pt x="125" y="313"/>
                    </a:lnTo>
                    <a:lnTo>
                      <a:pt x="124" y="318"/>
                    </a:lnTo>
                    <a:lnTo>
                      <a:pt x="120" y="328"/>
                    </a:lnTo>
                    <a:lnTo>
                      <a:pt x="119" y="336"/>
                    </a:lnTo>
                    <a:lnTo>
                      <a:pt x="120" y="341"/>
                    </a:lnTo>
                    <a:lnTo>
                      <a:pt x="124" y="346"/>
                    </a:lnTo>
                    <a:lnTo>
                      <a:pt x="130" y="352"/>
                    </a:lnTo>
                    <a:lnTo>
                      <a:pt x="132" y="357"/>
                    </a:lnTo>
                    <a:lnTo>
                      <a:pt x="135" y="362"/>
                    </a:lnTo>
                    <a:lnTo>
                      <a:pt x="134" y="365"/>
                    </a:lnTo>
                    <a:lnTo>
                      <a:pt x="137" y="369"/>
                    </a:lnTo>
                    <a:lnTo>
                      <a:pt x="140" y="371"/>
                    </a:lnTo>
                    <a:lnTo>
                      <a:pt x="143" y="372"/>
                    </a:lnTo>
                    <a:lnTo>
                      <a:pt x="148" y="372"/>
                    </a:lnTo>
                    <a:lnTo>
                      <a:pt x="149" y="367"/>
                    </a:lnTo>
                    <a:lnTo>
                      <a:pt x="154" y="364"/>
                    </a:lnTo>
                    <a:lnTo>
                      <a:pt x="156" y="361"/>
                    </a:lnTo>
                    <a:lnTo>
                      <a:pt x="156" y="361"/>
                    </a:lnTo>
                    <a:lnTo>
                      <a:pt x="159" y="360"/>
                    </a:lnTo>
                    <a:lnTo>
                      <a:pt x="158" y="361"/>
                    </a:lnTo>
                    <a:lnTo>
                      <a:pt x="163" y="360"/>
                    </a:lnTo>
                    <a:lnTo>
                      <a:pt x="173" y="356"/>
                    </a:lnTo>
                    <a:lnTo>
                      <a:pt x="183" y="355"/>
                    </a:lnTo>
                    <a:lnTo>
                      <a:pt x="184" y="352"/>
                    </a:lnTo>
                    <a:lnTo>
                      <a:pt x="178" y="352"/>
                    </a:lnTo>
                    <a:lnTo>
                      <a:pt x="186" y="351"/>
                    </a:lnTo>
                    <a:lnTo>
                      <a:pt x="191" y="355"/>
                    </a:lnTo>
                    <a:lnTo>
                      <a:pt x="196" y="356"/>
                    </a:lnTo>
                    <a:lnTo>
                      <a:pt x="201" y="355"/>
                    </a:lnTo>
                    <a:lnTo>
                      <a:pt x="202" y="352"/>
                    </a:lnTo>
                    <a:lnTo>
                      <a:pt x="212" y="356"/>
                    </a:lnTo>
                    <a:lnTo>
                      <a:pt x="215" y="351"/>
                    </a:lnTo>
                    <a:lnTo>
                      <a:pt x="215" y="348"/>
                    </a:lnTo>
                    <a:close/>
                    <a:moveTo>
                      <a:pt x="196" y="365"/>
                    </a:moveTo>
                    <a:lnTo>
                      <a:pt x="200" y="365"/>
                    </a:lnTo>
                    <a:lnTo>
                      <a:pt x="205" y="365"/>
                    </a:lnTo>
                    <a:lnTo>
                      <a:pt x="196" y="364"/>
                    </a:lnTo>
                    <a:lnTo>
                      <a:pt x="196" y="365"/>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25" name="Freeform 74"/>
              <p:cNvSpPr>
                <a:spLocks noEditPoints="1"/>
              </p:cNvSpPr>
              <p:nvPr/>
            </p:nvSpPr>
            <p:spPr bwMode="auto">
              <a:xfrm>
                <a:off x="3540" y="1344"/>
                <a:ext cx="326" cy="443"/>
              </a:xfrm>
              <a:custGeom>
                <a:avLst/>
                <a:gdLst/>
                <a:ahLst/>
                <a:cxnLst>
                  <a:cxn ang="0">
                    <a:pos x="234" y="193"/>
                  </a:cxn>
                  <a:cxn ang="0">
                    <a:pos x="227" y="179"/>
                  </a:cxn>
                  <a:cxn ang="0">
                    <a:pos x="219" y="154"/>
                  </a:cxn>
                  <a:cxn ang="0">
                    <a:pos x="203" y="121"/>
                  </a:cxn>
                  <a:cxn ang="0">
                    <a:pos x="185" y="123"/>
                  </a:cxn>
                  <a:cxn ang="0">
                    <a:pos x="172" y="132"/>
                  </a:cxn>
                  <a:cxn ang="0">
                    <a:pos x="165" y="149"/>
                  </a:cxn>
                  <a:cxn ang="0">
                    <a:pos x="155" y="156"/>
                  </a:cxn>
                  <a:cxn ang="0">
                    <a:pos x="143" y="144"/>
                  </a:cxn>
                  <a:cxn ang="0">
                    <a:pos x="154" y="128"/>
                  </a:cxn>
                  <a:cxn ang="0">
                    <a:pos x="160" y="106"/>
                  </a:cxn>
                  <a:cxn ang="0">
                    <a:pos x="168" y="83"/>
                  </a:cxn>
                  <a:cxn ang="0">
                    <a:pos x="164" y="59"/>
                  </a:cxn>
                  <a:cxn ang="0">
                    <a:pos x="158" y="45"/>
                  </a:cxn>
                  <a:cxn ang="0">
                    <a:pos x="160" y="38"/>
                  </a:cxn>
                  <a:cxn ang="0">
                    <a:pos x="149" y="25"/>
                  </a:cxn>
                  <a:cxn ang="0">
                    <a:pos x="129" y="20"/>
                  </a:cxn>
                  <a:cxn ang="0">
                    <a:pos x="115" y="16"/>
                  </a:cxn>
                  <a:cxn ang="0">
                    <a:pos x="102" y="6"/>
                  </a:cxn>
                  <a:cxn ang="0">
                    <a:pos x="89" y="4"/>
                  </a:cxn>
                  <a:cxn ang="0">
                    <a:pos x="75" y="4"/>
                  </a:cxn>
                  <a:cxn ang="0">
                    <a:pos x="63" y="16"/>
                  </a:cxn>
                  <a:cxn ang="0">
                    <a:pos x="70" y="29"/>
                  </a:cxn>
                  <a:cxn ang="0">
                    <a:pos x="58" y="37"/>
                  </a:cxn>
                  <a:cxn ang="0">
                    <a:pos x="53" y="60"/>
                  </a:cxn>
                  <a:cxn ang="0">
                    <a:pos x="51" y="76"/>
                  </a:cxn>
                  <a:cxn ang="0">
                    <a:pos x="48" y="66"/>
                  </a:cxn>
                  <a:cxn ang="0">
                    <a:pos x="41" y="81"/>
                  </a:cxn>
                  <a:cxn ang="0">
                    <a:pos x="39" y="66"/>
                  </a:cxn>
                  <a:cxn ang="0">
                    <a:pos x="38" y="53"/>
                  </a:cxn>
                  <a:cxn ang="0">
                    <a:pos x="32" y="67"/>
                  </a:cxn>
                  <a:cxn ang="0">
                    <a:pos x="17" y="79"/>
                  </a:cxn>
                  <a:cxn ang="0">
                    <a:pos x="9" y="92"/>
                  </a:cxn>
                  <a:cxn ang="0">
                    <a:pos x="12" y="115"/>
                  </a:cxn>
                  <a:cxn ang="0">
                    <a:pos x="2" y="140"/>
                  </a:cxn>
                  <a:cxn ang="0">
                    <a:pos x="8" y="164"/>
                  </a:cxn>
                  <a:cxn ang="0">
                    <a:pos x="3" y="177"/>
                  </a:cxn>
                  <a:cxn ang="0">
                    <a:pos x="19" y="206"/>
                  </a:cxn>
                  <a:cxn ang="0">
                    <a:pos x="28" y="255"/>
                  </a:cxn>
                  <a:cxn ang="0">
                    <a:pos x="18" y="288"/>
                  </a:cxn>
                  <a:cxn ang="0">
                    <a:pos x="8" y="313"/>
                  </a:cxn>
                  <a:cxn ang="0">
                    <a:pos x="4" y="320"/>
                  </a:cxn>
                  <a:cxn ang="0">
                    <a:pos x="116" y="311"/>
                  </a:cxn>
                  <a:cxn ang="0">
                    <a:pos x="194" y="288"/>
                  </a:cxn>
                  <a:cxn ang="0">
                    <a:pos x="204" y="254"/>
                  </a:cxn>
                  <a:cxn ang="0">
                    <a:pos x="212" y="247"/>
                  </a:cxn>
                  <a:cxn ang="0">
                    <a:pos x="218" y="227"/>
                  </a:cxn>
                  <a:cxn ang="0">
                    <a:pos x="227" y="223"/>
                  </a:cxn>
                  <a:cxn ang="0">
                    <a:pos x="231" y="228"/>
                  </a:cxn>
                  <a:cxn ang="0">
                    <a:pos x="233" y="208"/>
                  </a:cxn>
                  <a:cxn ang="0">
                    <a:pos x="41" y="9"/>
                  </a:cxn>
                  <a:cxn ang="0">
                    <a:pos x="36" y="21"/>
                  </a:cxn>
                </a:cxnLst>
                <a:rect l="0" t="0" r="r" b="b"/>
                <a:pathLst>
                  <a:path w="236" h="320">
                    <a:moveTo>
                      <a:pt x="233" y="198"/>
                    </a:moveTo>
                    <a:lnTo>
                      <a:pt x="236" y="196"/>
                    </a:lnTo>
                    <a:lnTo>
                      <a:pt x="234" y="193"/>
                    </a:lnTo>
                    <a:lnTo>
                      <a:pt x="234" y="193"/>
                    </a:lnTo>
                    <a:lnTo>
                      <a:pt x="229" y="185"/>
                    </a:lnTo>
                    <a:lnTo>
                      <a:pt x="227" y="179"/>
                    </a:lnTo>
                    <a:lnTo>
                      <a:pt x="224" y="169"/>
                    </a:lnTo>
                    <a:lnTo>
                      <a:pt x="222" y="159"/>
                    </a:lnTo>
                    <a:lnTo>
                      <a:pt x="219" y="154"/>
                    </a:lnTo>
                    <a:lnTo>
                      <a:pt x="213" y="135"/>
                    </a:lnTo>
                    <a:lnTo>
                      <a:pt x="208" y="125"/>
                    </a:lnTo>
                    <a:lnTo>
                      <a:pt x="203" y="121"/>
                    </a:lnTo>
                    <a:lnTo>
                      <a:pt x="199" y="118"/>
                    </a:lnTo>
                    <a:lnTo>
                      <a:pt x="193" y="117"/>
                    </a:lnTo>
                    <a:lnTo>
                      <a:pt x="185" y="123"/>
                    </a:lnTo>
                    <a:lnTo>
                      <a:pt x="182" y="125"/>
                    </a:lnTo>
                    <a:lnTo>
                      <a:pt x="177" y="130"/>
                    </a:lnTo>
                    <a:lnTo>
                      <a:pt x="172" y="132"/>
                    </a:lnTo>
                    <a:lnTo>
                      <a:pt x="173" y="136"/>
                    </a:lnTo>
                    <a:lnTo>
                      <a:pt x="170" y="145"/>
                    </a:lnTo>
                    <a:lnTo>
                      <a:pt x="165" y="149"/>
                    </a:lnTo>
                    <a:lnTo>
                      <a:pt x="163" y="154"/>
                    </a:lnTo>
                    <a:lnTo>
                      <a:pt x="159" y="159"/>
                    </a:lnTo>
                    <a:lnTo>
                      <a:pt x="155" y="156"/>
                    </a:lnTo>
                    <a:lnTo>
                      <a:pt x="149" y="156"/>
                    </a:lnTo>
                    <a:lnTo>
                      <a:pt x="144" y="150"/>
                    </a:lnTo>
                    <a:lnTo>
                      <a:pt x="143" y="144"/>
                    </a:lnTo>
                    <a:lnTo>
                      <a:pt x="144" y="133"/>
                    </a:lnTo>
                    <a:lnTo>
                      <a:pt x="149" y="130"/>
                    </a:lnTo>
                    <a:lnTo>
                      <a:pt x="154" y="128"/>
                    </a:lnTo>
                    <a:lnTo>
                      <a:pt x="159" y="121"/>
                    </a:lnTo>
                    <a:lnTo>
                      <a:pt x="159" y="111"/>
                    </a:lnTo>
                    <a:lnTo>
                      <a:pt x="160" y="106"/>
                    </a:lnTo>
                    <a:lnTo>
                      <a:pt x="165" y="103"/>
                    </a:lnTo>
                    <a:lnTo>
                      <a:pt x="170" y="98"/>
                    </a:lnTo>
                    <a:lnTo>
                      <a:pt x="168" y="83"/>
                    </a:lnTo>
                    <a:lnTo>
                      <a:pt x="169" y="73"/>
                    </a:lnTo>
                    <a:lnTo>
                      <a:pt x="167" y="64"/>
                    </a:lnTo>
                    <a:lnTo>
                      <a:pt x="164" y="59"/>
                    </a:lnTo>
                    <a:lnTo>
                      <a:pt x="159" y="55"/>
                    </a:lnTo>
                    <a:lnTo>
                      <a:pt x="156" y="52"/>
                    </a:lnTo>
                    <a:lnTo>
                      <a:pt x="158" y="45"/>
                    </a:lnTo>
                    <a:lnTo>
                      <a:pt x="163" y="44"/>
                    </a:lnTo>
                    <a:lnTo>
                      <a:pt x="163" y="39"/>
                    </a:lnTo>
                    <a:lnTo>
                      <a:pt x="160" y="38"/>
                    </a:lnTo>
                    <a:lnTo>
                      <a:pt x="156" y="33"/>
                    </a:lnTo>
                    <a:lnTo>
                      <a:pt x="155" y="28"/>
                    </a:lnTo>
                    <a:lnTo>
                      <a:pt x="149" y="25"/>
                    </a:lnTo>
                    <a:lnTo>
                      <a:pt x="145" y="25"/>
                    </a:lnTo>
                    <a:lnTo>
                      <a:pt x="140" y="23"/>
                    </a:lnTo>
                    <a:lnTo>
                      <a:pt x="129" y="20"/>
                    </a:lnTo>
                    <a:lnTo>
                      <a:pt x="125" y="18"/>
                    </a:lnTo>
                    <a:lnTo>
                      <a:pt x="120" y="18"/>
                    </a:lnTo>
                    <a:lnTo>
                      <a:pt x="115" y="16"/>
                    </a:lnTo>
                    <a:lnTo>
                      <a:pt x="112" y="11"/>
                    </a:lnTo>
                    <a:lnTo>
                      <a:pt x="107" y="9"/>
                    </a:lnTo>
                    <a:lnTo>
                      <a:pt x="102" y="6"/>
                    </a:lnTo>
                    <a:lnTo>
                      <a:pt x="99" y="8"/>
                    </a:lnTo>
                    <a:lnTo>
                      <a:pt x="94" y="8"/>
                    </a:lnTo>
                    <a:lnTo>
                      <a:pt x="89" y="4"/>
                    </a:lnTo>
                    <a:lnTo>
                      <a:pt x="85" y="3"/>
                    </a:lnTo>
                    <a:lnTo>
                      <a:pt x="80" y="0"/>
                    </a:lnTo>
                    <a:lnTo>
                      <a:pt x="75" y="4"/>
                    </a:lnTo>
                    <a:lnTo>
                      <a:pt x="70" y="6"/>
                    </a:lnTo>
                    <a:lnTo>
                      <a:pt x="67" y="11"/>
                    </a:lnTo>
                    <a:lnTo>
                      <a:pt x="63" y="16"/>
                    </a:lnTo>
                    <a:lnTo>
                      <a:pt x="63" y="21"/>
                    </a:lnTo>
                    <a:lnTo>
                      <a:pt x="65" y="27"/>
                    </a:lnTo>
                    <a:lnTo>
                      <a:pt x="70" y="29"/>
                    </a:lnTo>
                    <a:lnTo>
                      <a:pt x="70" y="34"/>
                    </a:lnTo>
                    <a:lnTo>
                      <a:pt x="63" y="34"/>
                    </a:lnTo>
                    <a:lnTo>
                      <a:pt x="58" y="37"/>
                    </a:lnTo>
                    <a:lnTo>
                      <a:pt x="53" y="40"/>
                    </a:lnTo>
                    <a:lnTo>
                      <a:pt x="51" y="45"/>
                    </a:lnTo>
                    <a:lnTo>
                      <a:pt x="53" y="60"/>
                    </a:lnTo>
                    <a:lnTo>
                      <a:pt x="53" y="66"/>
                    </a:lnTo>
                    <a:lnTo>
                      <a:pt x="52" y="71"/>
                    </a:lnTo>
                    <a:lnTo>
                      <a:pt x="51" y="76"/>
                    </a:lnTo>
                    <a:lnTo>
                      <a:pt x="47" y="81"/>
                    </a:lnTo>
                    <a:lnTo>
                      <a:pt x="48" y="76"/>
                    </a:lnTo>
                    <a:lnTo>
                      <a:pt x="48" y="66"/>
                    </a:lnTo>
                    <a:lnTo>
                      <a:pt x="46" y="66"/>
                    </a:lnTo>
                    <a:lnTo>
                      <a:pt x="44" y="76"/>
                    </a:lnTo>
                    <a:lnTo>
                      <a:pt x="41" y="81"/>
                    </a:lnTo>
                    <a:lnTo>
                      <a:pt x="41" y="76"/>
                    </a:lnTo>
                    <a:lnTo>
                      <a:pt x="42" y="72"/>
                    </a:lnTo>
                    <a:lnTo>
                      <a:pt x="39" y="66"/>
                    </a:lnTo>
                    <a:lnTo>
                      <a:pt x="41" y="63"/>
                    </a:lnTo>
                    <a:lnTo>
                      <a:pt x="43" y="49"/>
                    </a:lnTo>
                    <a:lnTo>
                      <a:pt x="38" y="53"/>
                    </a:lnTo>
                    <a:lnTo>
                      <a:pt x="36" y="58"/>
                    </a:lnTo>
                    <a:lnTo>
                      <a:pt x="33" y="62"/>
                    </a:lnTo>
                    <a:lnTo>
                      <a:pt x="32" y="67"/>
                    </a:lnTo>
                    <a:lnTo>
                      <a:pt x="28" y="72"/>
                    </a:lnTo>
                    <a:lnTo>
                      <a:pt x="23" y="71"/>
                    </a:lnTo>
                    <a:lnTo>
                      <a:pt x="17" y="79"/>
                    </a:lnTo>
                    <a:lnTo>
                      <a:pt x="18" y="84"/>
                    </a:lnTo>
                    <a:lnTo>
                      <a:pt x="13" y="88"/>
                    </a:lnTo>
                    <a:lnTo>
                      <a:pt x="9" y="92"/>
                    </a:lnTo>
                    <a:lnTo>
                      <a:pt x="12" y="102"/>
                    </a:lnTo>
                    <a:lnTo>
                      <a:pt x="11" y="110"/>
                    </a:lnTo>
                    <a:lnTo>
                      <a:pt x="12" y="115"/>
                    </a:lnTo>
                    <a:lnTo>
                      <a:pt x="12" y="120"/>
                    </a:lnTo>
                    <a:lnTo>
                      <a:pt x="5" y="135"/>
                    </a:lnTo>
                    <a:lnTo>
                      <a:pt x="2" y="140"/>
                    </a:lnTo>
                    <a:lnTo>
                      <a:pt x="0" y="145"/>
                    </a:lnTo>
                    <a:lnTo>
                      <a:pt x="4" y="149"/>
                    </a:lnTo>
                    <a:lnTo>
                      <a:pt x="8" y="164"/>
                    </a:lnTo>
                    <a:lnTo>
                      <a:pt x="4" y="169"/>
                    </a:lnTo>
                    <a:lnTo>
                      <a:pt x="2" y="174"/>
                    </a:lnTo>
                    <a:lnTo>
                      <a:pt x="3" y="177"/>
                    </a:lnTo>
                    <a:lnTo>
                      <a:pt x="17" y="204"/>
                    </a:lnTo>
                    <a:lnTo>
                      <a:pt x="22" y="201"/>
                    </a:lnTo>
                    <a:lnTo>
                      <a:pt x="19" y="206"/>
                    </a:lnTo>
                    <a:lnTo>
                      <a:pt x="26" y="222"/>
                    </a:lnTo>
                    <a:lnTo>
                      <a:pt x="28" y="242"/>
                    </a:lnTo>
                    <a:lnTo>
                      <a:pt x="28" y="255"/>
                    </a:lnTo>
                    <a:lnTo>
                      <a:pt x="26" y="273"/>
                    </a:lnTo>
                    <a:lnTo>
                      <a:pt x="23" y="279"/>
                    </a:lnTo>
                    <a:lnTo>
                      <a:pt x="18" y="288"/>
                    </a:lnTo>
                    <a:lnTo>
                      <a:pt x="14" y="303"/>
                    </a:lnTo>
                    <a:lnTo>
                      <a:pt x="12" y="308"/>
                    </a:lnTo>
                    <a:lnTo>
                      <a:pt x="8" y="313"/>
                    </a:lnTo>
                    <a:lnTo>
                      <a:pt x="4" y="317"/>
                    </a:lnTo>
                    <a:lnTo>
                      <a:pt x="2" y="320"/>
                    </a:lnTo>
                    <a:lnTo>
                      <a:pt x="4" y="320"/>
                    </a:lnTo>
                    <a:lnTo>
                      <a:pt x="32" y="316"/>
                    </a:lnTo>
                    <a:lnTo>
                      <a:pt x="111" y="306"/>
                    </a:lnTo>
                    <a:lnTo>
                      <a:pt x="116" y="311"/>
                    </a:lnTo>
                    <a:lnTo>
                      <a:pt x="168" y="302"/>
                    </a:lnTo>
                    <a:lnTo>
                      <a:pt x="190" y="297"/>
                    </a:lnTo>
                    <a:lnTo>
                      <a:pt x="194" y="288"/>
                    </a:lnTo>
                    <a:lnTo>
                      <a:pt x="203" y="273"/>
                    </a:lnTo>
                    <a:lnTo>
                      <a:pt x="203" y="258"/>
                    </a:lnTo>
                    <a:lnTo>
                      <a:pt x="204" y="254"/>
                    </a:lnTo>
                    <a:lnTo>
                      <a:pt x="206" y="252"/>
                    </a:lnTo>
                    <a:lnTo>
                      <a:pt x="207" y="250"/>
                    </a:lnTo>
                    <a:lnTo>
                      <a:pt x="212" y="247"/>
                    </a:lnTo>
                    <a:lnTo>
                      <a:pt x="216" y="242"/>
                    </a:lnTo>
                    <a:lnTo>
                      <a:pt x="216" y="232"/>
                    </a:lnTo>
                    <a:lnTo>
                      <a:pt x="218" y="227"/>
                    </a:lnTo>
                    <a:lnTo>
                      <a:pt x="219" y="223"/>
                    </a:lnTo>
                    <a:lnTo>
                      <a:pt x="224" y="220"/>
                    </a:lnTo>
                    <a:lnTo>
                      <a:pt x="227" y="223"/>
                    </a:lnTo>
                    <a:lnTo>
                      <a:pt x="228" y="228"/>
                    </a:lnTo>
                    <a:lnTo>
                      <a:pt x="227" y="229"/>
                    </a:lnTo>
                    <a:lnTo>
                      <a:pt x="231" y="228"/>
                    </a:lnTo>
                    <a:lnTo>
                      <a:pt x="233" y="223"/>
                    </a:lnTo>
                    <a:lnTo>
                      <a:pt x="234" y="213"/>
                    </a:lnTo>
                    <a:lnTo>
                      <a:pt x="233" y="208"/>
                    </a:lnTo>
                    <a:lnTo>
                      <a:pt x="233" y="198"/>
                    </a:lnTo>
                    <a:close/>
                    <a:moveTo>
                      <a:pt x="41" y="10"/>
                    </a:moveTo>
                    <a:lnTo>
                      <a:pt x="41" y="9"/>
                    </a:lnTo>
                    <a:lnTo>
                      <a:pt x="37" y="11"/>
                    </a:lnTo>
                    <a:lnTo>
                      <a:pt x="36" y="16"/>
                    </a:lnTo>
                    <a:lnTo>
                      <a:pt x="36" y="21"/>
                    </a:lnTo>
                    <a:lnTo>
                      <a:pt x="41" y="20"/>
                    </a:lnTo>
                    <a:lnTo>
                      <a:pt x="41" y="10"/>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26" name="Freeform 75"/>
              <p:cNvSpPr>
                <a:spLocks noEditPoints="1"/>
              </p:cNvSpPr>
              <p:nvPr/>
            </p:nvSpPr>
            <p:spPr bwMode="auto">
              <a:xfrm>
                <a:off x="3231" y="1195"/>
                <a:ext cx="510" cy="245"/>
              </a:xfrm>
              <a:custGeom>
                <a:avLst/>
                <a:gdLst/>
                <a:ahLst/>
                <a:cxnLst>
                  <a:cxn ang="0">
                    <a:pos x="332" y="75"/>
                  </a:cxn>
                  <a:cxn ang="0">
                    <a:pos x="325" y="67"/>
                  </a:cxn>
                  <a:cxn ang="0">
                    <a:pos x="317" y="53"/>
                  </a:cxn>
                  <a:cxn ang="0">
                    <a:pos x="310" y="58"/>
                  </a:cxn>
                  <a:cxn ang="0">
                    <a:pos x="293" y="59"/>
                  </a:cxn>
                  <a:cxn ang="0">
                    <a:pos x="280" y="36"/>
                  </a:cxn>
                  <a:cxn ang="0">
                    <a:pos x="256" y="45"/>
                  </a:cxn>
                  <a:cxn ang="0">
                    <a:pos x="227" y="50"/>
                  </a:cxn>
                  <a:cxn ang="0">
                    <a:pos x="205" y="63"/>
                  </a:cxn>
                  <a:cxn ang="0">
                    <a:pos x="188" y="70"/>
                  </a:cxn>
                  <a:cxn ang="0">
                    <a:pos x="167" y="70"/>
                  </a:cxn>
                  <a:cxn ang="0">
                    <a:pos x="154" y="63"/>
                  </a:cxn>
                  <a:cxn ang="0">
                    <a:pos x="138" y="48"/>
                  </a:cxn>
                  <a:cxn ang="0">
                    <a:pos x="119" y="43"/>
                  </a:cxn>
                  <a:cxn ang="0">
                    <a:pos x="108" y="50"/>
                  </a:cxn>
                  <a:cxn ang="0">
                    <a:pos x="103" y="48"/>
                  </a:cxn>
                  <a:cxn ang="0">
                    <a:pos x="99" y="50"/>
                  </a:cxn>
                  <a:cxn ang="0">
                    <a:pos x="88" y="29"/>
                  </a:cxn>
                  <a:cxn ang="0">
                    <a:pos x="71" y="40"/>
                  </a:cxn>
                  <a:cxn ang="0">
                    <a:pos x="52" y="53"/>
                  </a:cxn>
                  <a:cxn ang="0">
                    <a:pos x="37" y="57"/>
                  </a:cxn>
                  <a:cxn ang="0">
                    <a:pos x="18" y="69"/>
                  </a:cxn>
                  <a:cxn ang="0">
                    <a:pos x="1" y="80"/>
                  </a:cxn>
                  <a:cxn ang="0">
                    <a:pos x="17" y="96"/>
                  </a:cxn>
                  <a:cxn ang="0">
                    <a:pos x="88" y="113"/>
                  </a:cxn>
                  <a:cxn ang="0">
                    <a:pos x="106" y="114"/>
                  </a:cxn>
                  <a:cxn ang="0">
                    <a:pos x="125" y="128"/>
                  </a:cxn>
                  <a:cxn ang="0">
                    <a:pos x="143" y="136"/>
                  </a:cxn>
                  <a:cxn ang="0">
                    <a:pos x="143" y="151"/>
                  </a:cxn>
                  <a:cxn ang="0">
                    <a:pos x="147" y="158"/>
                  </a:cxn>
                  <a:cxn ang="0">
                    <a:pos x="151" y="172"/>
                  </a:cxn>
                  <a:cxn ang="0">
                    <a:pos x="157" y="177"/>
                  </a:cxn>
                  <a:cxn ang="0">
                    <a:pos x="169" y="151"/>
                  </a:cxn>
                  <a:cxn ang="0">
                    <a:pos x="179" y="131"/>
                  </a:cxn>
                  <a:cxn ang="0">
                    <a:pos x="183" y="118"/>
                  </a:cxn>
                  <a:cxn ang="0">
                    <a:pos x="192" y="124"/>
                  </a:cxn>
                  <a:cxn ang="0">
                    <a:pos x="203" y="114"/>
                  </a:cxn>
                  <a:cxn ang="0">
                    <a:pos x="202" y="124"/>
                  </a:cxn>
                  <a:cxn ang="0">
                    <a:pos x="208" y="126"/>
                  </a:cxn>
                  <a:cxn ang="0">
                    <a:pos x="218" y="112"/>
                  </a:cxn>
                  <a:cxn ang="0">
                    <a:pos x="230" y="104"/>
                  </a:cxn>
                  <a:cxn ang="0">
                    <a:pos x="249" y="102"/>
                  </a:cxn>
                  <a:cxn ang="0">
                    <a:pos x="267" y="89"/>
                  </a:cxn>
                  <a:cxn ang="0">
                    <a:pos x="288" y="94"/>
                  </a:cxn>
                  <a:cxn ang="0">
                    <a:pos x="303" y="96"/>
                  </a:cxn>
                  <a:cxn ang="0">
                    <a:pos x="313" y="92"/>
                  </a:cxn>
                  <a:cxn ang="0">
                    <a:pos x="345" y="89"/>
                  </a:cxn>
                  <a:cxn ang="0">
                    <a:pos x="100" y="29"/>
                  </a:cxn>
                  <a:cxn ang="0">
                    <a:pos x="96" y="34"/>
                  </a:cxn>
                  <a:cxn ang="0">
                    <a:pos x="117" y="16"/>
                  </a:cxn>
                  <a:cxn ang="0">
                    <a:pos x="129" y="6"/>
                  </a:cxn>
                  <a:cxn ang="0">
                    <a:pos x="119" y="0"/>
                  </a:cxn>
                  <a:cxn ang="0">
                    <a:pos x="91" y="20"/>
                  </a:cxn>
                  <a:cxn ang="0">
                    <a:pos x="100" y="29"/>
                  </a:cxn>
                  <a:cxn ang="0">
                    <a:pos x="354" y="78"/>
                  </a:cxn>
                  <a:cxn ang="0">
                    <a:pos x="347" y="88"/>
                  </a:cxn>
                  <a:cxn ang="0">
                    <a:pos x="361" y="90"/>
                  </a:cxn>
                </a:cxnLst>
                <a:rect l="0" t="0" r="r" b="b"/>
                <a:pathLst>
                  <a:path w="367" h="177">
                    <a:moveTo>
                      <a:pt x="338" y="82"/>
                    </a:moveTo>
                    <a:lnTo>
                      <a:pt x="337" y="78"/>
                    </a:lnTo>
                    <a:lnTo>
                      <a:pt x="332" y="75"/>
                    </a:lnTo>
                    <a:lnTo>
                      <a:pt x="330" y="75"/>
                    </a:lnTo>
                    <a:lnTo>
                      <a:pt x="327" y="72"/>
                    </a:lnTo>
                    <a:lnTo>
                      <a:pt x="325" y="67"/>
                    </a:lnTo>
                    <a:lnTo>
                      <a:pt x="324" y="62"/>
                    </a:lnTo>
                    <a:lnTo>
                      <a:pt x="322" y="57"/>
                    </a:lnTo>
                    <a:lnTo>
                      <a:pt x="317" y="53"/>
                    </a:lnTo>
                    <a:lnTo>
                      <a:pt x="314" y="53"/>
                    </a:lnTo>
                    <a:lnTo>
                      <a:pt x="313" y="54"/>
                    </a:lnTo>
                    <a:lnTo>
                      <a:pt x="310" y="58"/>
                    </a:lnTo>
                    <a:lnTo>
                      <a:pt x="305" y="60"/>
                    </a:lnTo>
                    <a:lnTo>
                      <a:pt x="303" y="55"/>
                    </a:lnTo>
                    <a:lnTo>
                      <a:pt x="293" y="59"/>
                    </a:lnTo>
                    <a:lnTo>
                      <a:pt x="283" y="58"/>
                    </a:lnTo>
                    <a:lnTo>
                      <a:pt x="280" y="54"/>
                    </a:lnTo>
                    <a:lnTo>
                      <a:pt x="280" y="36"/>
                    </a:lnTo>
                    <a:lnTo>
                      <a:pt x="271" y="38"/>
                    </a:lnTo>
                    <a:lnTo>
                      <a:pt x="266" y="40"/>
                    </a:lnTo>
                    <a:lnTo>
                      <a:pt x="256" y="45"/>
                    </a:lnTo>
                    <a:lnTo>
                      <a:pt x="252" y="46"/>
                    </a:lnTo>
                    <a:lnTo>
                      <a:pt x="232" y="48"/>
                    </a:lnTo>
                    <a:lnTo>
                      <a:pt x="227" y="50"/>
                    </a:lnTo>
                    <a:lnTo>
                      <a:pt x="220" y="52"/>
                    </a:lnTo>
                    <a:lnTo>
                      <a:pt x="215" y="57"/>
                    </a:lnTo>
                    <a:lnTo>
                      <a:pt x="205" y="63"/>
                    </a:lnTo>
                    <a:lnTo>
                      <a:pt x="197" y="73"/>
                    </a:lnTo>
                    <a:lnTo>
                      <a:pt x="193" y="70"/>
                    </a:lnTo>
                    <a:lnTo>
                      <a:pt x="188" y="70"/>
                    </a:lnTo>
                    <a:lnTo>
                      <a:pt x="183" y="70"/>
                    </a:lnTo>
                    <a:lnTo>
                      <a:pt x="178" y="65"/>
                    </a:lnTo>
                    <a:lnTo>
                      <a:pt x="167" y="70"/>
                    </a:lnTo>
                    <a:lnTo>
                      <a:pt x="163" y="70"/>
                    </a:lnTo>
                    <a:lnTo>
                      <a:pt x="157" y="68"/>
                    </a:lnTo>
                    <a:lnTo>
                      <a:pt x="154" y="63"/>
                    </a:lnTo>
                    <a:lnTo>
                      <a:pt x="145" y="54"/>
                    </a:lnTo>
                    <a:lnTo>
                      <a:pt x="143" y="49"/>
                    </a:lnTo>
                    <a:lnTo>
                      <a:pt x="138" y="48"/>
                    </a:lnTo>
                    <a:lnTo>
                      <a:pt x="133" y="44"/>
                    </a:lnTo>
                    <a:lnTo>
                      <a:pt x="128" y="43"/>
                    </a:lnTo>
                    <a:lnTo>
                      <a:pt x="119" y="43"/>
                    </a:lnTo>
                    <a:lnTo>
                      <a:pt x="114" y="44"/>
                    </a:lnTo>
                    <a:lnTo>
                      <a:pt x="110" y="49"/>
                    </a:lnTo>
                    <a:lnTo>
                      <a:pt x="108" y="50"/>
                    </a:lnTo>
                    <a:lnTo>
                      <a:pt x="113" y="40"/>
                    </a:lnTo>
                    <a:lnTo>
                      <a:pt x="108" y="45"/>
                    </a:lnTo>
                    <a:lnTo>
                      <a:pt x="103" y="48"/>
                    </a:lnTo>
                    <a:lnTo>
                      <a:pt x="101" y="53"/>
                    </a:lnTo>
                    <a:lnTo>
                      <a:pt x="100" y="54"/>
                    </a:lnTo>
                    <a:lnTo>
                      <a:pt x="99" y="50"/>
                    </a:lnTo>
                    <a:lnTo>
                      <a:pt x="99" y="40"/>
                    </a:lnTo>
                    <a:lnTo>
                      <a:pt x="91" y="30"/>
                    </a:lnTo>
                    <a:lnTo>
                      <a:pt x="88" y="29"/>
                    </a:lnTo>
                    <a:lnTo>
                      <a:pt x="85" y="24"/>
                    </a:lnTo>
                    <a:lnTo>
                      <a:pt x="75" y="35"/>
                    </a:lnTo>
                    <a:lnTo>
                      <a:pt x="71" y="40"/>
                    </a:lnTo>
                    <a:lnTo>
                      <a:pt x="61" y="44"/>
                    </a:lnTo>
                    <a:lnTo>
                      <a:pt x="56" y="49"/>
                    </a:lnTo>
                    <a:lnTo>
                      <a:pt x="52" y="53"/>
                    </a:lnTo>
                    <a:lnTo>
                      <a:pt x="47" y="54"/>
                    </a:lnTo>
                    <a:lnTo>
                      <a:pt x="42" y="55"/>
                    </a:lnTo>
                    <a:lnTo>
                      <a:pt x="37" y="57"/>
                    </a:lnTo>
                    <a:lnTo>
                      <a:pt x="32" y="57"/>
                    </a:lnTo>
                    <a:lnTo>
                      <a:pt x="27" y="59"/>
                    </a:lnTo>
                    <a:lnTo>
                      <a:pt x="18" y="69"/>
                    </a:lnTo>
                    <a:lnTo>
                      <a:pt x="3" y="75"/>
                    </a:lnTo>
                    <a:lnTo>
                      <a:pt x="0" y="78"/>
                    </a:lnTo>
                    <a:lnTo>
                      <a:pt x="1" y="80"/>
                    </a:lnTo>
                    <a:lnTo>
                      <a:pt x="7" y="83"/>
                    </a:lnTo>
                    <a:lnTo>
                      <a:pt x="11" y="87"/>
                    </a:lnTo>
                    <a:lnTo>
                      <a:pt x="17" y="96"/>
                    </a:lnTo>
                    <a:lnTo>
                      <a:pt x="69" y="106"/>
                    </a:lnTo>
                    <a:lnTo>
                      <a:pt x="85" y="113"/>
                    </a:lnTo>
                    <a:lnTo>
                      <a:pt x="88" y="113"/>
                    </a:lnTo>
                    <a:lnTo>
                      <a:pt x="96" y="114"/>
                    </a:lnTo>
                    <a:lnTo>
                      <a:pt x="101" y="113"/>
                    </a:lnTo>
                    <a:lnTo>
                      <a:pt x="106" y="114"/>
                    </a:lnTo>
                    <a:lnTo>
                      <a:pt x="119" y="116"/>
                    </a:lnTo>
                    <a:lnTo>
                      <a:pt x="124" y="118"/>
                    </a:lnTo>
                    <a:lnTo>
                      <a:pt x="125" y="128"/>
                    </a:lnTo>
                    <a:lnTo>
                      <a:pt x="130" y="128"/>
                    </a:lnTo>
                    <a:lnTo>
                      <a:pt x="137" y="131"/>
                    </a:lnTo>
                    <a:lnTo>
                      <a:pt x="143" y="136"/>
                    </a:lnTo>
                    <a:lnTo>
                      <a:pt x="140" y="137"/>
                    </a:lnTo>
                    <a:lnTo>
                      <a:pt x="143" y="141"/>
                    </a:lnTo>
                    <a:lnTo>
                      <a:pt x="143" y="151"/>
                    </a:lnTo>
                    <a:lnTo>
                      <a:pt x="140" y="156"/>
                    </a:lnTo>
                    <a:lnTo>
                      <a:pt x="143" y="160"/>
                    </a:lnTo>
                    <a:lnTo>
                      <a:pt x="147" y="158"/>
                    </a:lnTo>
                    <a:lnTo>
                      <a:pt x="152" y="158"/>
                    </a:lnTo>
                    <a:lnTo>
                      <a:pt x="149" y="168"/>
                    </a:lnTo>
                    <a:lnTo>
                      <a:pt x="151" y="172"/>
                    </a:lnTo>
                    <a:lnTo>
                      <a:pt x="154" y="177"/>
                    </a:lnTo>
                    <a:lnTo>
                      <a:pt x="156" y="177"/>
                    </a:lnTo>
                    <a:lnTo>
                      <a:pt x="157" y="177"/>
                    </a:lnTo>
                    <a:lnTo>
                      <a:pt x="157" y="174"/>
                    </a:lnTo>
                    <a:lnTo>
                      <a:pt x="162" y="165"/>
                    </a:lnTo>
                    <a:lnTo>
                      <a:pt x="169" y="151"/>
                    </a:lnTo>
                    <a:lnTo>
                      <a:pt x="172" y="141"/>
                    </a:lnTo>
                    <a:lnTo>
                      <a:pt x="174" y="136"/>
                    </a:lnTo>
                    <a:lnTo>
                      <a:pt x="179" y="131"/>
                    </a:lnTo>
                    <a:lnTo>
                      <a:pt x="181" y="121"/>
                    </a:lnTo>
                    <a:lnTo>
                      <a:pt x="184" y="114"/>
                    </a:lnTo>
                    <a:lnTo>
                      <a:pt x="183" y="118"/>
                    </a:lnTo>
                    <a:lnTo>
                      <a:pt x="184" y="124"/>
                    </a:lnTo>
                    <a:lnTo>
                      <a:pt x="188" y="128"/>
                    </a:lnTo>
                    <a:lnTo>
                      <a:pt x="192" y="124"/>
                    </a:lnTo>
                    <a:lnTo>
                      <a:pt x="193" y="122"/>
                    </a:lnTo>
                    <a:lnTo>
                      <a:pt x="198" y="117"/>
                    </a:lnTo>
                    <a:lnTo>
                      <a:pt x="203" y="114"/>
                    </a:lnTo>
                    <a:lnTo>
                      <a:pt x="207" y="116"/>
                    </a:lnTo>
                    <a:lnTo>
                      <a:pt x="207" y="121"/>
                    </a:lnTo>
                    <a:lnTo>
                      <a:pt x="202" y="124"/>
                    </a:lnTo>
                    <a:lnTo>
                      <a:pt x="200" y="131"/>
                    </a:lnTo>
                    <a:lnTo>
                      <a:pt x="205" y="131"/>
                    </a:lnTo>
                    <a:lnTo>
                      <a:pt x="208" y="126"/>
                    </a:lnTo>
                    <a:lnTo>
                      <a:pt x="212" y="121"/>
                    </a:lnTo>
                    <a:lnTo>
                      <a:pt x="218" y="117"/>
                    </a:lnTo>
                    <a:lnTo>
                      <a:pt x="218" y="112"/>
                    </a:lnTo>
                    <a:lnTo>
                      <a:pt x="221" y="107"/>
                    </a:lnTo>
                    <a:lnTo>
                      <a:pt x="225" y="104"/>
                    </a:lnTo>
                    <a:lnTo>
                      <a:pt x="230" y="104"/>
                    </a:lnTo>
                    <a:lnTo>
                      <a:pt x="235" y="104"/>
                    </a:lnTo>
                    <a:lnTo>
                      <a:pt x="244" y="102"/>
                    </a:lnTo>
                    <a:lnTo>
                      <a:pt x="249" y="102"/>
                    </a:lnTo>
                    <a:lnTo>
                      <a:pt x="254" y="98"/>
                    </a:lnTo>
                    <a:lnTo>
                      <a:pt x="259" y="90"/>
                    </a:lnTo>
                    <a:lnTo>
                      <a:pt x="267" y="89"/>
                    </a:lnTo>
                    <a:lnTo>
                      <a:pt x="273" y="90"/>
                    </a:lnTo>
                    <a:lnTo>
                      <a:pt x="278" y="90"/>
                    </a:lnTo>
                    <a:lnTo>
                      <a:pt x="288" y="94"/>
                    </a:lnTo>
                    <a:lnTo>
                      <a:pt x="298" y="102"/>
                    </a:lnTo>
                    <a:lnTo>
                      <a:pt x="303" y="104"/>
                    </a:lnTo>
                    <a:lnTo>
                      <a:pt x="303" y="96"/>
                    </a:lnTo>
                    <a:lnTo>
                      <a:pt x="304" y="90"/>
                    </a:lnTo>
                    <a:lnTo>
                      <a:pt x="308" y="89"/>
                    </a:lnTo>
                    <a:lnTo>
                      <a:pt x="313" y="92"/>
                    </a:lnTo>
                    <a:lnTo>
                      <a:pt x="318" y="90"/>
                    </a:lnTo>
                    <a:lnTo>
                      <a:pt x="340" y="90"/>
                    </a:lnTo>
                    <a:lnTo>
                      <a:pt x="345" y="89"/>
                    </a:lnTo>
                    <a:lnTo>
                      <a:pt x="343" y="84"/>
                    </a:lnTo>
                    <a:lnTo>
                      <a:pt x="338" y="82"/>
                    </a:lnTo>
                    <a:close/>
                    <a:moveTo>
                      <a:pt x="100" y="29"/>
                    </a:moveTo>
                    <a:lnTo>
                      <a:pt x="100" y="24"/>
                    </a:lnTo>
                    <a:lnTo>
                      <a:pt x="100" y="29"/>
                    </a:lnTo>
                    <a:lnTo>
                      <a:pt x="96" y="34"/>
                    </a:lnTo>
                    <a:lnTo>
                      <a:pt x="101" y="39"/>
                    </a:lnTo>
                    <a:lnTo>
                      <a:pt x="108" y="25"/>
                    </a:lnTo>
                    <a:lnTo>
                      <a:pt x="117" y="16"/>
                    </a:lnTo>
                    <a:lnTo>
                      <a:pt x="122" y="11"/>
                    </a:lnTo>
                    <a:lnTo>
                      <a:pt x="123" y="6"/>
                    </a:lnTo>
                    <a:lnTo>
                      <a:pt x="129" y="6"/>
                    </a:lnTo>
                    <a:lnTo>
                      <a:pt x="133" y="2"/>
                    </a:lnTo>
                    <a:lnTo>
                      <a:pt x="129" y="0"/>
                    </a:lnTo>
                    <a:lnTo>
                      <a:pt x="119" y="0"/>
                    </a:lnTo>
                    <a:lnTo>
                      <a:pt x="108" y="4"/>
                    </a:lnTo>
                    <a:lnTo>
                      <a:pt x="99" y="10"/>
                    </a:lnTo>
                    <a:lnTo>
                      <a:pt x="91" y="20"/>
                    </a:lnTo>
                    <a:lnTo>
                      <a:pt x="89" y="24"/>
                    </a:lnTo>
                    <a:lnTo>
                      <a:pt x="91" y="29"/>
                    </a:lnTo>
                    <a:lnTo>
                      <a:pt x="100" y="29"/>
                    </a:lnTo>
                    <a:close/>
                    <a:moveTo>
                      <a:pt x="363" y="82"/>
                    </a:moveTo>
                    <a:lnTo>
                      <a:pt x="358" y="78"/>
                    </a:lnTo>
                    <a:lnTo>
                      <a:pt x="354" y="78"/>
                    </a:lnTo>
                    <a:lnTo>
                      <a:pt x="356" y="83"/>
                    </a:lnTo>
                    <a:lnTo>
                      <a:pt x="351" y="87"/>
                    </a:lnTo>
                    <a:lnTo>
                      <a:pt x="347" y="88"/>
                    </a:lnTo>
                    <a:lnTo>
                      <a:pt x="351" y="90"/>
                    </a:lnTo>
                    <a:lnTo>
                      <a:pt x="352" y="90"/>
                    </a:lnTo>
                    <a:lnTo>
                      <a:pt x="361" y="90"/>
                    </a:lnTo>
                    <a:lnTo>
                      <a:pt x="367" y="87"/>
                    </a:lnTo>
                    <a:lnTo>
                      <a:pt x="363" y="82"/>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27" name="Freeform 76"/>
              <p:cNvSpPr>
                <a:spLocks noEditPoints="1"/>
              </p:cNvSpPr>
              <p:nvPr/>
            </p:nvSpPr>
            <p:spPr bwMode="auto">
              <a:xfrm>
                <a:off x="3592" y="2881"/>
                <a:ext cx="762" cy="648"/>
              </a:xfrm>
              <a:custGeom>
                <a:avLst/>
                <a:gdLst/>
                <a:ahLst/>
                <a:cxnLst>
                  <a:cxn ang="0">
                    <a:pos x="481" y="454"/>
                  </a:cxn>
                  <a:cxn ang="0">
                    <a:pos x="510" y="440"/>
                  </a:cxn>
                  <a:cxn ang="0">
                    <a:pos x="466" y="460"/>
                  </a:cxn>
                  <a:cxn ang="0">
                    <a:pos x="550" y="348"/>
                  </a:cxn>
                  <a:cxn ang="0">
                    <a:pos x="540" y="273"/>
                  </a:cxn>
                  <a:cxn ang="0">
                    <a:pos x="524" y="251"/>
                  </a:cxn>
                  <a:cxn ang="0">
                    <a:pos x="473" y="166"/>
                  </a:cxn>
                  <a:cxn ang="0">
                    <a:pos x="474" y="153"/>
                  </a:cxn>
                  <a:cxn ang="0">
                    <a:pos x="497" y="200"/>
                  </a:cxn>
                  <a:cxn ang="0">
                    <a:pos x="490" y="162"/>
                  </a:cxn>
                  <a:cxn ang="0">
                    <a:pos x="424" y="69"/>
                  </a:cxn>
                  <a:cxn ang="0">
                    <a:pos x="401" y="17"/>
                  </a:cxn>
                  <a:cxn ang="0">
                    <a:pos x="393" y="5"/>
                  </a:cxn>
                  <a:cxn ang="0">
                    <a:pos x="362" y="8"/>
                  </a:cxn>
                  <a:cxn ang="0">
                    <a:pos x="356" y="36"/>
                  </a:cxn>
                  <a:cxn ang="0">
                    <a:pos x="169" y="15"/>
                  </a:cxn>
                  <a:cxn ang="0">
                    <a:pos x="13" y="55"/>
                  </a:cxn>
                  <a:cxn ang="0">
                    <a:pos x="22" y="75"/>
                  </a:cxn>
                  <a:cxn ang="0">
                    <a:pos x="32" y="74"/>
                  </a:cxn>
                  <a:cxn ang="0">
                    <a:pos x="40" y="65"/>
                  </a:cxn>
                  <a:cxn ang="0">
                    <a:pos x="35" y="76"/>
                  </a:cxn>
                  <a:cxn ang="0">
                    <a:pos x="82" y="66"/>
                  </a:cxn>
                  <a:cxn ang="0">
                    <a:pos x="93" y="68"/>
                  </a:cxn>
                  <a:cxn ang="0">
                    <a:pos x="107" y="76"/>
                  </a:cxn>
                  <a:cxn ang="0">
                    <a:pos x="126" y="74"/>
                  </a:cxn>
                  <a:cxn ang="0">
                    <a:pos x="139" y="85"/>
                  </a:cxn>
                  <a:cxn ang="0">
                    <a:pos x="134" y="85"/>
                  </a:cxn>
                  <a:cxn ang="0">
                    <a:pos x="152" y="98"/>
                  </a:cxn>
                  <a:cxn ang="0">
                    <a:pos x="154" y="104"/>
                  </a:cxn>
                  <a:cxn ang="0">
                    <a:pos x="178" y="112"/>
                  </a:cxn>
                  <a:cxn ang="0">
                    <a:pos x="208" y="94"/>
                  </a:cxn>
                  <a:cxn ang="0">
                    <a:pos x="220" y="88"/>
                  </a:cxn>
                  <a:cxn ang="0">
                    <a:pos x="243" y="74"/>
                  </a:cxn>
                  <a:cxn ang="0">
                    <a:pos x="287" y="107"/>
                  </a:cxn>
                  <a:cxn ang="0">
                    <a:pos x="318" y="134"/>
                  </a:cxn>
                  <a:cxn ang="0">
                    <a:pos x="345" y="157"/>
                  </a:cxn>
                  <a:cxn ang="0">
                    <a:pos x="345" y="214"/>
                  </a:cxn>
                  <a:cxn ang="0">
                    <a:pos x="355" y="240"/>
                  </a:cxn>
                  <a:cxn ang="0">
                    <a:pos x="355" y="221"/>
                  </a:cxn>
                  <a:cxn ang="0">
                    <a:pos x="373" y="227"/>
                  </a:cxn>
                  <a:cxn ang="0">
                    <a:pos x="354" y="255"/>
                  </a:cxn>
                  <a:cxn ang="0">
                    <a:pos x="383" y="293"/>
                  </a:cxn>
                  <a:cxn ang="0">
                    <a:pos x="396" y="294"/>
                  </a:cxn>
                  <a:cxn ang="0">
                    <a:pos x="404" y="294"/>
                  </a:cxn>
                  <a:cxn ang="0">
                    <a:pos x="414" y="320"/>
                  </a:cxn>
                  <a:cxn ang="0">
                    <a:pos x="417" y="323"/>
                  </a:cxn>
                  <a:cxn ang="0">
                    <a:pos x="444" y="359"/>
                  </a:cxn>
                  <a:cxn ang="0">
                    <a:pos x="466" y="367"/>
                  </a:cxn>
                  <a:cxn ang="0">
                    <a:pos x="493" y="400"/>
                  </a:cxn>
                  <a:cxn ang="0">
                    <a:pos x="486" y="407"/>
                  </a:cxn>
                  <a:cxn ang="0">
                    <a:pos x="518" y="411"/>
                  </a:cxn>
                  <a:cxn ang="0">
                    <a:pos x="540" y="403"/>
                  </a:cxn>
                  <a:cxn ang="0">
                    <a:pos x="540" y="372"/>
                  </a:cxn>
                  <a:cxn ang="0">
                    <a:pos x="550" y="353"/>
                  </a:cxn>
                  <a:cxn ang="0">
                    <a:pos x="457" y="464"/>
                  </a:cxn>
                  <a:cxn ang="0">
                    <a:pos x="38" y="80"/>
                  </a:cxn>
                  <a:cxn ang="0">
                    <a:pos x="59" y="73"/>
                  </a:cxn>
                  <a:cxn ang="0">
                    <a:pos x="195" y="112"/>
                  </a:cxn>
                  <a:cxn ang="0">
                    <a:pos x="185" y="118"/>
                  </a:cxn>
                  <a:cxn ang="0">
                    <a:pos x="401" y="324"/>
                  </a:cxn>
                  <a:cxn ang="0">
                    <a:pos x="401" y="324"/>
                  </a:cxn>
                  <a:cxn ang="0">
                    <a:pos x="540" y="409"/>
                  </a:cxn>
                  <a:cxn ang="0">
                    <a:pos x="550" y="380"/>
                  </a:cxn>
                </a:cxnLst>
                <a:rect l="0" t="0" r="r" b="b"/>
                <a:pathLst>
                  <a:path w="550" h="468">
                    <a:moveTo>
                      <a:pt x="517" y="436"/>
                    </a:moveTo>
                    <a:lnTo>
                      <a:pt x="517" y="435"/>
                    </a:lnTo>
                    <a:lnTo>
                      <a:pt x="513" y="437"/>
                    </a:lnTo>
                    <a:lnTo>
                      <a:pt x="517" y="436"/>
                    </a:lnTo>
                    <a:close/>
                    <a:moveTo>
                      <a:pt x="476" y="448"/>
                    </a:moveTo>
                    <a:lnTo>
                      <a:pt x="481" y="454"/>
                    </a:lnTo>
                    <a:lnTo>
                      <a:pt x="482" y="454"/>
                    </a:lnTo>
                    <a:lnTo>
                      <a:pt x="481" y="451"/>
                    </a:lnTo>
                    <a:lnTo>
                      <a:pt x="476" y="448"/>
                    </a:lnTo>
                    <a:close/>
                    <a:moveTo>
                      <a:pt x="503" y="445"/>
                    </a:moveTo>
                    <a:lnTo>
                      <a:pt x="508" y="441"/>
                    </a:lnTo>
                    <a:lnTo>
                      <a:pt x="510" y="440"/>
                    </a:lnTo>
                    <a:lnTo>
                      <a:pt x="508" y="441"/>
                    </a:lnTo>
                    <a:lnTo>
                      <a:pt x="503" y="445"/>
                    </a:lnTo>
                    <a:close/>
                    <a:moveTo>
                      <a:pt x="462" y="461"/>
                    </a:moveTo>
                    <a:lnTo>
                      <a:pt x="466" y="461"/>
                    </a:lnTo>
                    <a:lnTo>
                      <a:pt x="471" y="456"/>
                    </a:lnTo>
                    <a:lnTo>
                      <a:pt x="466" y="460"/>
                    </a:lnTo>
                    <a:lnTo>
                      <a:pt x="462" y="461"/>
                    </a:lnTo>
                    <a:close/>
                    <a:moveTo>
                      <a:pt x="472" y="456"/>
                    </a:moveTo>
                    <a:lnTo>
                      <a:pt x="473" y="455"/>
                    </a:lnTo>
                    <a:lnTo>
                      <a:pt x="469" y="454"/>
                    </a:lnTo>
                    <a:lnTo>
                      <a:pt x="472" y="456"/>
                    </a:lnTo>
                    <a:close/>
                    <a:moveTo>
                      <a:pt x="550" y="348"/>
                    </a:moveTo>
                    <a:lnTo>
                      <a:pt x="549" y="343"/>
                    </a:lnTo>
                    <a:lnTo>
                      <a:pt x="547" y="333"/>
                    </a:lnTo>
                    <a:lnTo>
                      <a:pt x="547" y="318"/>
                    </a:lnTo>
                    <a:lnTo>
                      <a:pt x="546" y="313"/>
                    </a:lnTo>
                    <a:lnTo>
                      <a:pt x="546" y="290"/>
                    </a:lnTo>
                    <a:lnTo>
                      <a:pt x="540" y="273"/>
                    </a:lnTo>
                    <a:lnTo>
                      <a:pt x="537" y="271"/>
                    </a:lnTo>
                    <a:lnTo>
                      <a:pt x="537" y="265"/>
                    </a:lnTo>
                    <a:lnTo>
                      <a:pt x="529" y="255"/>
                    </a:lnTo>
                    <a:lnTo>
                      <a:pt x="525" y="253"/>
                    </a:lnTo>
                    <a:lnTo>
                      <a:pt x="522" y="254"/>
                    </a:lnTo>
                    <a:lnTo>
                      <a:pt x="524" y="251"/>
                    </a:lnTo>
                    <a:lnTo>
                      <a:pt x="524" y="247"/>
                    </a:lnTo>
                    <a:lnTo>
                      <a:pt x="517" y="237"/>
                    </a:lnTo>
                    <a:lnTo>
                      <a:pt x="510" y="221"/>
                    </a:lnTo>
                    <a:lnTo>
                      <a:pt x="491" y="193"/>
                    </a:lnTo>
                    <a:lnTo>
                      <a:pt x="477" y="171"/>
                    </a:lnTo>
                    <a:lnTo>
                      <a:pt x="473" y="166"/>
                    </a:lnTo>
                    <a:lnTo>
                      <a:pt x="468" y="152"/>
                    </a:lnTo>
                    <a:lnTo>
                      <a:pt x="464" y="142"/>
                    </a:lnTo>
                    <a:lnTo>
                      <a:pt x="466" y="142"/>
                    </a:lnTo>
                    <a:lnTo>
                      <a:pt x="471" y="144"/>
                    </a:lnTo>
                    <a:lnTo>
                      <a:pt x="469" y="149"/>
                    </a:lnTo>
                    <a:lnTo>
                      <a:pt x="474" y="153"/>
                    </a:lnTo>
                    <a:lnTo>
                      <a:pt x="479" y="152"/>
                    </a:lnTo>
                    <a:lnTo>
                      <a:pt x="485" y="156"/>
                    </a:lnTo>
                    <a:lnTo>
                      <a:pt x="485" y="161"/>
                    </a:lnTo>
                    <a:lnTo>
                      <a:pt x="485" y="170"/>
                    </a:lnTo>
                    <a:lnTo>
                      <a:pt x="487" y="185"/>
                    </a:lnTo>
                    <a:lnTo>
                      <a:pt x="497" y="200"/>
                    </a:lnTo>
                    <a:lnTo>
                      <a:pt x="502" y="205"/>
                    </a:lnTo>
                    <a:lnTo>
                      <a:pt x="492" y="191"/>
                    </a:lnTo>
                    <a:lnTo>
                      <a:pt x="490" y="186"/>
                    </a:lnTo>
                    <a:lnTo>
                      <a:pt x="487" y="177"/>
                    </a:lnTo>
                    <a:lnTo>
                      <a:pt x="486" y="167"/>
                    </a:lnTo>
                    <a:lnTo>
                      <a:pt x="490" y="162"/>
                    </a:lnTo>
                    <a:lnTo>
                      <a:pt x="487" y="157"/>
                    </a:lnTo>
                    <a:lnTo>
                      <a:pt x="483" y="153"/>
                    </a:lnTo>
                    <a:lnTo>
                      <a:pt x="474" y="143"/>
                    </a:lnTo>
                    <a:lnTo>
                      <a:pt x="447" y="109"/>
                    </a:lnTo>
                    <a:lnTo>
                      <a:pt x="432" y="83"/>
                    </a:lnTo>
                    <a:lnTo>
                      <a:pt x="424" y="69"/>
                    </a:lnTo>
                    <a:lnTo>
                      <a:pt x="417" y="50"/>
                    </a:lnTo>
                    <a:lnTo>
                      <a:pt x="415" y="45"/>
                    </a:lnTo>
                    <a:lnTo>
                      <a:pt x="410" y="36"/>
                    </a:lnTo>
                    <a:lnTo>
                      <a:pt x="409" y="26"/>
                    </a:lnTo>
                    <a:lnTo>
                      <a:pt x="407" y="22"/>
                    </a:lnTo>
                    <a:lnTo>
                      <a:pt x="401" y="17"/>
                    </a:lnTo>
                    <a:lnTo>
                      <a:pt x="399" y="12"/>
                    </a:lnTo>
                    <a:lnTo>
                      <a:pt x="401" y="16"/>
                    </a:lnTo>
                    <a:lnTo>
                      <a:pt x="403" y="6"/>
                    </a:lnTo>
                    <a:lnTo>
                      <a:pt x="396" y="3"/>
                    </a:lnTo>
                    <a:lnTo>
                      <a:pt x="394" y="5"/>
                    </a:lnTo>
                    <a:lnTo>
                      <a:pt x="393" y="5"/>
                    </a:lnTo>
                    <a:lnTo>
                      <a:pt x="388" y="5"/>
                    </a:lnTo>
                    <a:lnTo>
                      <a:pt x="375" y="1"/>
                    </a:lnTo>
                    <a:lnTo>
                      <a:pt x="370" y="0"/>
                    </a:lnTo>
                    <a:lnTo>
                      <a:pt x="366" y="3"/>
                    </a:lnTo>
                    <a:lnTo>
                      <a:pt x="364" y="3"/>
                    </a:lnTo>
                    <a:lnTo>
                      <a:pt x="362" y="8"/>
                    </a:lnTo>
                    <a:lnTo>
                      <a:pt x="362" y="14"/>
                    </a:lnTo>
                    <a:lnTo>
                      <a:pt x="365" y="17"/>
                    </a:lnTo>
                    <a:lnTo>
                      <a:pt x="366" y="22"/>
                    </a:lnTo>
                    <a:lnTo>
                      <a:pt x="366" y="32"/>
                    </a:lnTo>
                    <a:lnTo>
                      <a:pt x="361" y="36"/>
                    </a:lnTo>
                    <a:lnTo>
                      <a:pt x="356" y="36"/>
                    </a:lnTo>
                    <a:lnTo>
                      <a:pt x="352" y="26"/>
                    </a:lnTo>
                    <a:lnTo>
                      <a:pt x="347" y="22"/>
                    </a:lnTo>
                    <a:lnTo>
                      <a:pt x="180" y="35"/>
                    </a:lnTo>
                    <a:lnTo>
                      <a:pt x="176" y="30"/>
                    </a:lnTo>
                    <a:lnTo>
                      <a:pt x="175" y="25"/>
                    </a:lnTo>
                    <a:lnTo>
                      <a:pt x="169" y="15"/>
                    </a:lnTo>
                    <a:lnTo>
                      <a:pt x="67" y="26"/>
                    </a:lnTo>
                    <a:lnTo>
                      <a:pt x="6" y="32"/>
                    </a:lnTo>
                    <a:lnTo>
                      <a:pt x="1" y="36"/>
                    </a:lnTo>
                    <a:lnTo>
                      <a:pt x="0" y="42"/>
                    </a:lnTo>
                    <a:lnTo>
                      <a:pt x="8" y="53"/>
                    </a:lnTo>
                    <a:lnTo>
                      <a:pt x="13" y="55"/>
                    </a:lnTo>
                    <a:lnTo>
                      <a:pt x="18" y="60"/>
                    </a:lnTo>
                    <a:lnTo>
                      <a:pt x="15" y="66"/>
                    </a:lnTo>
                    <a:lnTo>
                      <a:pt x="15" y="69"/>
                    </a:lnTo>
                    <a:lnTo>
                      <a:pt x="17" y="71"/>
                    </a:lnTo>
                    <a:lnTo>
                      <a:pt x="22" y="73"/>
                    </a:lnTo>
                    <a:lnTo>
                      <a:pt x="22" y="75"/>
                    </a:lnTo>
                    <a:lnTo>
                      <a:pt x="18" y="80"/>
                    </a:lnTo>
                    <a:lnTo>
                      <a:pt x="15" y="85"/>
                    </a:lnTo>
                    <a:lnTo>
                      <a:pt x="18" y="85"/>
                    </a:lnTo>
                    <a:lnTo>
                      <a:pt x="23" y="84"/>
                    </a:lnTo>
                    <a:lnTo>
                      <a:pt x="28" y="80"/>
                    </a:lnTo>
                    <a:lnTo>
                      <a:pt x="32" y="74"/>
                    </a:lnTo>
                    <a:lnTo>
                      <a:pt x="34" y="69"/>
                    </a:lnTo>
                    <a:lnTo>
                      <a:pt x="33" y="68"/>
                    </a:lnTo>
                    <a:lnTo>
                      <a:pt x="33" y="66"/>
                    </a:lnTo>
                    <a:lnTo>
                      <a:pt x="35" y="64"/>
                    </a:lnTo>
                    <a:lnTo>
                      <a:pt x="38" y="70"/>
                    </a:lnTo>
                    <a:lnTo>
                      <a:pt x="40" y="65"/>
                    </a:lnTo>
                    <a:lnTo>
                      <a:pt x="43" y="60"/>
                    </a:lnTo>
                    <a:lnTo>
                      <a:pt x="43" y="65"/>
                    </a:lnTo>
                    <a:lnTo>
                      <a:pt x="49" y="69"/>
                    </a:lnTo>
                    <a:lnTo>
                      <a:pt x="45" y="74"/>
                    </a:lnTo>
                    <a:lnTo>
                      <a:pt x="38" y="76"/>
                    </a:lnTo>
                    <a:lnTo>
                      <a:pt x="35" y="76"/>
                    </a:lnTo>
                    <a:lnTo>
                      <a:pt x="42" y="76"/>
                    </a:lnTo>
                    <a:lnTo>
                      <a:pt x="56" y="73"/>
                    </a:lnTo>
                    <a:lnTo>
                      <a:pt x="69" y="71"/>
                    </a:lnTo>
                    <a:lnTo>
                      <a:pt x="71" y="70"/>
                    </a:lnTo>
                    <a:lnTo>
                      <a:pt x="81" y="61"/>
                    </a:lnTo>
                    <a:lnTo>
                      <a:pt x="82" y="66"/>
                    </a:lnTo>
                    <a:lnTo>
                      <a:pt x="87" y="64"/>
                    </a:lnTo>
                    <a:lnTo>
                      <a:pt x="92" y="63"/>
                    </a:lnTo>
                    <a:lnTo>
                      <a:pt x="101" y="66"/>
                    </a:lnTo>
                    <a:lnTo>
                      <a:pt x="103" y="70"/>
                    </a:lnTo>
                    <a:lnTo>
                      <a:pt x="98" y="69"/>
                    </a:lnTo>
                    <a:lnTo>
                      <a:pt x="93" y="68"/>
                    </a:lnTo>
                    <a:lnTo>
                      <a:pt x="90" y="68"/>
                    </a:lnTo>
                    <a:lnTo>
                      <a:pt x="88" y="70"/>
                    </a:lnTo>
                    <a:lnTo>
                      <a:pt x="78" y="70"/>
                    </a:lnTo>
                    <a:lnTo>
                      <a:pt x="83" y="71"/>
                    </a:lnTo>
                    <a:lnTo>
                      <a:pt x="87" y="71"/>
                    </a:lnTo>
                    <a:lnTo>
                      <a:pt x="107" y="76"/>
                    </a:lnTo>
                    <a:lnTo>
                      <a:pt x="120" y="80"/>
                    </a:lnTo>
                    <a:lnTo>
                      <a:pt x="130" y="85"/>
                    </a:lnTo>
                    <a:lnTo>
                      <a:pt x="129" y="81"/>
                    </a:lnTo>
                    <a:lnTo>
                      <a:pt x="123" y="78"/>
                    </a:lnTo>
                    <a:lnTo>
                      <a:pt x="121" y="74"/>
                    </a:lnTo>
                    <a:lnTo>
                      <a:pt x="126" y="74"/>
                    </a:lnTo>
                    <a:lnTo>
                      <a:pt x="131" y="76"/>
                    </a:lnTo>
                    <a:lnTo>
                      <a:pt x="139" y="70"/>
                    </a:lnTo>
                    <a:lnTo>
                      <a:pt x="137" y="75"/>
                    </a:lnTo>
                    <a:lnTo>
                      <a:pt x="134" y="76"/>
                    </a:lnTo>
                    <a:lnTo>
                      <a:pt x="131" y="80"/>
                    </a:lnTo>
                    <a:lnTo>
                      <a:pt x="139" y="85"/>
                    </a:lnTo>
                    <a:lnTo>
                      <a:pt x="144" y="84"/>
                    </a:lnTo>
                    <a:lnTo>
                      <a:pt x="146" y="89"/>
                    </a:lnTo>
                    <a:lnTo>
                      <a:pt x="151" y="89"/>
                    </a:lnTo>
                    <a:lnTo>
                      <a:pt x="149" y="93"/>
                    </a:lnTo>
                    <a:lnTo>
                      <a:pt x="144" y="89"/>
                    </a:lnTo>
                    <a:lnTo>
                      <a:pt x="134" y="85"/>
                    </a:lnTo>
                    <a:lnTo>
                      <a:pt x="139" y="90"/>
                    </a:lnTo>
                    <a:lnTo>
                      <a:pt x="142" y="93"/>
                    </a:lnTo>
                    <a:lnTo>
                      <a:pt x="145" y="94"/>
                    </a:lnTo>
                    <a:lnTo>
                      <a:pt x="142" y="94"/>
                    </a:lnTo>
                    <a:lnTo>
                      <a:pt x="147" y="97"/>
                    </a:lnTo>
                    <a:lnTo>
                      <a:pt x="152" y="98"/>
                    </a:lnTo>
                    <a:lnTo>
                      <a:pt x="157" y="103"/>
                    </a:lnTo>
                    <a:lnTo>
                      <a:pt x="160" y="108"/>
                    </a:lnTo>
                    <a:lnTo>
                      <a:pt x="161" y="113"/>
                    </a:lnTo>
                    <a:lnTo>
                      <a:pt x="156" y="114"/>
                    </a:lnTo>
                    <a:lnTo>
                      <a:pt x="155" y="109"/>
                    </a:lnTo>
                    <a:lnTo>
                      <a:pt x="154" y="104"/>
                    </a:lnTo>
                    <a:lnTo>
                      <a:pt x="154" y="109"/>
                    </a:lnTo>
                    <a:lnTo>
                      <a:pt x="155" y="114"/>
                    </a:lnTo>
                    <a:lnTo>
                      <a:pt x="160" y="117"/>
                    </a:lnTo>
                    <a:lnTo>
                      <a:pt x="165" y="115"/>
                    </a:lnTo>
                    <a:lnTo>
                      <a:pt x="168" y="114"/>
                    </a:lnTo>
                    <a:lnTo>
                      <a:pt x="178" y="112"/>
                    </a:lnTo>
                    <a:lnTo>
                      <a:pt x="181" y="112"/>
                    </a:lnTo>
                    <a:lnTo>
                      <a:pt x="183" y="109"/>
                    </a:lnTo>
                    <a:lnTo>
                      <a:pt x="188" y="104"/>
                    </a:lnTo>
                    <a:lnTo>
                      <a:pt x="189" y="107"/>
                    </a:lnTo>
                    <a:lnTo>
                      <a:pt x="194" y="107"/>
                    </a:lnTo>
                    <a:lnTo>
                      <a:pt x="208" y="94"/>
                    </a:lnTo>
                    <a:lnTo>
                      <a:pt x="213" y="93"/>
                    </a:lnTo>
                    <a:lnTo>
                      <a:pt x="217" y="92"/>
                    </a:lnTo>
                    <a:lnTo>
                      <a:pt x="222" y="93"/>
                    </a:lnTo>
                    <a:lnTo>
                      <a:pt x="219" y="88"/>
                    </a:lnTo>
                    <a:lnTo>
                      <a:pt x="214" y="85"/>
                    </a:lnTo>
                    <a:lnTo>
                      <a:pt x="220" y="88"/>
                    </a:lnTo>
                    <a:lnTo>
                      <a:pt x="218" y="85"/>
                    </a:lnTo>
                    <a:lnTo>
                      <a:pt x="220" y="80"/>
                    </a:lnTo>
                    <a:lnTo>
                      <a:pt x="225" y="76"/>
                    </a:lnTo>
                    <a:lnTo>
                      <a:pt x="234" y="75"/>
                    </a:lnTo>
                    <a:lnTo>
                      <a:pt x="239" y="74"/>
                    </a:lnTo>
                    <a:lnTo>
                      <a:pt x="243" y="74"/>
                    </a:lnTo>
                    <a:lnTo>
                      <a:pt x="253" y="80"/>
                    </a:lnTo>
                    <a:lnTo>
                      <a:pt x="258" y="80"/>
                    </a:lnTo>
                    <a:lnTo>
                      <a:pt x="268" y="86"/>
                    </a:lnTo>
                    <a:lnTo>
                      <a:pt x="274" y="97"/>
                    </a:lnTo>
                    <a:lnTo>
                      <a:pt x="286" y="102"/>
                    </a:lnTo>
                    <a:lnTo>
                      <a:pt x="287" y="107"/>
                    </a:lnTo>
                    <a:lnTo>
                      <a:pt x="288" y="112"/>
                    </a:lnTo>
                    <a:lnTo>
                      <a:pt x="302" y="120"/>
                    </a:lnTo>
                    <a:lnTo>
                      <a:pt x="306" y="125"/>
                    </a:lnTo>
                    <a:lnTo>
                      <a:pt x="311" y="128"/>
                    </a:lnTo>
                    <a:lnTo>
                      <a:pt x="313" y="133"/>
                    </a:lnTo>
                    <a:lnTo>
                      <a:pt x="318" y="134"/>
                    </a:lnTo>
                    <a:lnTo>
                      <a:pt x="329" y="133"/>
                    </a:lnTo>
                    <a:lnTo>
                      <a:pt x="336" y="141"/>
                    </a:lnTo>
                    <a:lnTo>
                      <a:pt x="336" y="144"/>
                    </a:lnTo>
                    <a:lnTo>
                      <a:pt x="340" y="149"/>
                    </a:lnTo>
                    <a:lnTo>
                      <a:pt x="345" y="152"/>
                    </a:lnTo>
                    <a:lnTo>
                      <a:pt x="345" y="157"/>
                    </a:lnTo>
                    <a:lnTo>
                      <a:pt x="346" y="159"/>
                    </a:lnTo>
                    <a:lnTo>
                      <a:pt x="347" y="173"/>
                    </a:lnTo>
                    <a:lnTo>
                      <a:pt x="349" y="178"/>
                    </a:lnTo>
                    <a:lnTo>
                      <a:pt x="349" y="185"/>
                    </a:lnTo>
                    <a:lnTo>
                      <a:pt x="342" y="208"/>
                    </a:lnTo>
                    <a:lnTo>
                      <a:pt x="345" y="214"/>
                    </a:lnTo>
                    <a:lnTo>
                      <a:pt x="345" y="224"/>
                    </a:lnTo>
                    <a:lnTo>
                      <a:pt x="342" y="231"/>
                    </a:lnTo>
                    <a:lnTo>
                      <a:pt x="345" y="236"/>
                    </a:lnTo>
                    <a:lnTo>
                      <a:pt x="350" y="241"/>
                    </a:lnTo>
                    <a:lnTo>
                      <a:pt x="345" y="234"/>
                    </a:lnTo>
                    <a:lnTo>
                      <a:pt x="355" y="240"/>
                    </a:lnTo>
                    <a:lnTo>
                      <a:pt x="355" y="241"/>
                    </a:lnTo>
                    <a:lnTo>
                      <a:pt x="359" y="237"/>
                    </a:lnTo>
                    <a:lnTo>
                      <a:pt x="361" y="227"/>
                    </a:lnTo>
                    <a:lnTo>
                      <a:pt x="356" y="227"/>
                    </a:lnTo>
                    <a:lnTo>
                      <a:pt x="355" y="226"/>
                    </a:lnTo>
                    <a:lnTo>
                      <a:pt x="355" y="221"/>
                    </a:lnTo>
                    <a:lnTo>
                      <a:pt x="351" y="217"/>
                    </a:lnTo>
                    <a:lnTo>
                      <a:pt x="351" y="217"/>
                    </a:lnTo>
                    <a:lnTo>
                      <a:pt x="361" y="222"/>
                    </a:lnTo>
                    <a:lnTo>
                      <a:pt x="362" y="227"/>
                    </a:lnTo>
                    <a:lnTo>
                      <a:pt x="368" y="222"/>
                    </a:lnTo>
                    <a:lnTo>
                      <a:pt x="373" y="227"/>
                    </a:lnTo>
                    <a:lnTo>
                      <a:pt x="373" y="231"/>
                    </a:lnTo>
                    <a:lnTo>
                      <a:pt x="365" y="245"/>
                    </a:lnTo>
                    <a:lnTo>
                      <a:pt x="362" y="254"/>
                    </a:lnTo>
                    <a:lnTo>
                      <a:pt x="359" y="255"/>
                    </a:lnTo>
                    <a:lnTo>
                      <a:pt x="359" y="259"/>
                    </a:lnTo>
                    <a:lnTo>
                      <a:pt x="354" y="255"/>
                    </a:lnTo>
                    <a:lnTo>
                      <a:pt x="357" y="260"/>
                    </a:lnTo>
                    <a:lnTo>
                      <a:pt x="366" y="264"/>
                    </a:lnTo>
                    <a:lnTo>
                      <a:pt x="369" y="269"/>
                    </a:lnTo>
                    <a:lnTo>
                      <a:pt x="369" y="271"/>
                    </a:lnTo>
                    <a:lnTo>
                      <a:pt x="379" y="289"/>
                    </a:lnTo>
                    <a:lnTo>
                      <a:pt x="383" y="293"/>
                    </a:lnTo>
                    <a:lnTo>
                      <a:pt x="390" y="302"/>
                    </a:lnTo>
                    <a:lnTo>
                      <a:pt x="394" y="303"/>
                    </a:lnTo>
                    <a:lnTo>
                      <a:pt x="399" y="302"/>
                    </a:lnTo>
                    <a:lnTo>
                      <a:pt x="401" y="303"/>
                    </a:lnTo>
                    <a:lnTo>
                      <a:pt x="399" y="299"/>
                    </a:lnTo>
                    <a:lnTo>
                      <a:pt x="396" y="294"/>
                    </a:lnTo>
                    <a:lnTo>
                      <a:pt x="393" y="290"/>
                    </a:lnTo>
                    <a:lnTo>
                      <a:pt x="398" y="292"/>
                    </a:lnTo>
                    <a:lnTo>
                      <a:pt x="399" y="294"/>
                    </a:lnTo>
                    <a:lnTo>
                      <a:pt x="409" y="289"/>
                    </a:lnTo>
                    <a:lnTo>
                      <a:pt x="409" y="290"/>
                    </a:lnTo>
                    <a:lnTo>
                      <a:pt x="404" y="294"/>
                    </a:lnTo>
                    <a:lnTo>
                      <a:pt x="408" y="299"/>
                    </a:lnTo>
                    <a:lnTo>
                      <a:pt x="407" y="308"/>
                    </a:lnTo>
                    <a:lnTo>
                      <a:pt x="408" y="313"/>
                    </a:lnTo>
                    <a:lnTo>
                      <a:pt x="410" y="318"/>
                    </a:lnTo>
                    <a:lnTo>
                      <a:pt x="410" y="322"/>
                    </a:lnTo>
                    <a:lnTo>
                      <a:pt x="414" y="320"/>
                    </a:lnTo>
                    <a:lnTo>
                      <a:pt x="419" y="315"/>
                    </a:lnTo>
                    <a:lnTo>
                      <a:pt x="420" y="312"/>
                    </a:lnTo>
                    <a:lnTo>
                      <a:pt x="427" y="305"/>
                    </a:lnTo>
                    <a:lnTo>
                      <a:pt x="422" y="313"/>
                    </a:lnTo>
                    <a:lnTo>
                      <a:pt x="420" y="318"/>
                    </a:lnTo>
                    <a:lnTo>
                      <a:pt x="417" y="323"/>
                    </a:lnTo>
                    <a:lnTo>
                      <a:pt x="418" y="325"/>
                    </a:lnTo>
                    <a:lnTo>
                      <a:pt x="422" y="327"/>
                    </a:lnTo>
                    <a:lnTo>
                      <a:pt x="427" y="332"/>
                    </a:lnTo>
                    <a:lnTo>
                      <a:pt x="432" y="349"/>
                    </a:lnTo>
                    <a:lnTo>
                      <a:pt x="440" y="359"/>
                    </a:lnTo>
                    <a:lnTo>
                      <a:pt x="444" y="359"/>
                    </a:lnTo>
                    <a:lnTo>
                      <a:pt x="439" y="361"/>
                    </a:lnTo>
                    <a:lnTo>
                      <a:pt x="444" y="364"/>
                    </a:lnTo>
                    <a:lnTo>
                      <a:pt x="449" y="363"/>
                    </a:lnTo>
                    <a:lnTo>
                      <a:pt x="454" y="363"/>
                    </a:lnTo>
                    <a:lnTo>
                      <a:pt x="457" y="363"/>
                    </a:lnTo>
                    <a:lnTo>
                      <a:pt x="466" y="367"/>
                    </a:lnTo>
                    <a:lnTo>
                      <a:pt x="468" y="372"/>
                    </a:lnTo>
                    <a:lnTo>
                      <a:pt x="472" y="376"/>
                    </a:lnTo>
                    <a:lnTo>
                      <a:pt x="478" y="385"/>
                    </a:lnTo>
                    <a:lnTo>
                      <a:pt x="481" y="390"/>
                    </a:lnTo>
                    <a:lnTo>
                      <a:pt x="490" y="398"/>
                    </a:lnTo>
                    <a:lnTo>
                      <a:pt x="493" y="400"/>
                    </a:lnTo>
                    <a:lnTo>
                      <a:pt x="498" y="400"/>
                    </a:lnTo>
                    <a:lnTo>
                      <a:pt x="503" y="403"/>
                    </a:lnTo>
                    <a:lnTo>
                      <a:pt x="501" y="409"/>
                    </a:lnTo>
                    <a:lnTo>
                      <a:pt x="495" y="406"/>
                    </a:lnTo>
                    <a:lnTo>
                      <a:pt x="490" y="402"/>
                    </a:lnTo>
                    <a:lnTo>
                      <a:pt x="486" y="407"/>
                    </a:lnTo>
                    <a:lnTo>
                      <a:pt x="488" y="411"/>
                    </a:lnTo>
                    <a:lnTo>
                      <a:pt x="492" y="416"/>
                    </a:lnTo>
                    <a:lnTo>
                      <a:pt x="502" y="414"/>
                    </a:lnTo>
                    <a:lnTo>
                      <a:pt x="508" y="410"/>
                    </a:lnTo>
                    <a:lnTo>
                      <a:pt x="513" y="411"/>
                    </a:lnTo>
                    <a:lnTo>
                      <a:pt x="518" y="411"/>
                    </a:lnTo>
                    <a:lnTo>
                      <a:pt x="522" y="409"/>
                    </a:lnTo>
                    <a:lnTo>
                      <a:pt x="526" y="403"/>
                    </a:lnTo>
                    <a:lnTo>
                      <a:pt x="531" y="401"/>
                    </a:lnTo>
                    <a:lnTo>
                      <a:pt x="536" y="403"/>
                    </a:lnTo>
                    <a:lnTo>
                      <a:pt x="534" y="401"/>
                    </a:lnTo>
                    <a:lnTo>
                      <a:pt x="540" y="403"/>
                    </a:lnTo>
                    <a:lnTo>
                      <a:pt x="537" y="398"/>
                    </a:lnTo>
                    <a:lnTo>
                      <a:pt x="540" y="393"/>
                    </a:lnTo>
                    <a:lnTo>
                      <a:pt x="542" y="388"/>
                    </a:lnTo>
                    <a:lnTo>
                      <a:pt x="540" y="380"/>
                    </a:lnTo>
                    <a:lnTo>
                      <a:pt x="541" y="377"/>
                    </a:lnTo>
                    <a:lnTo>
                      <a:pt x="540" y="372"/>
                    </a:lnTo>
                    <a:lnTo>
                      <a:pt x="542" y="367"/>
                    </a:lnTo>
                    <a:lnTo>
                      <a:pt x="542" y="362"/>
                    </a:lnTo>
                    <a:lnTo>
                      <a:pt x="546" y="358"/>
                    </a:lnTo>
                    <a:lnTo>
                      <a:pt x="546" y="353"/>
                    </a:lnTo>
                    <a:lnTo>
                      <a:pt x="547" y="348"/>
                    </a:lnTo>
                    <a:lnTo>
                      <a:pt x="550" y="353"/>
                    </a:lnTo>
                    <a:lnTo>
                      <a:pt x="550" y="348"/>
                    </a:lnTo>
                    <a:close/>
                    <a:moveTo>
                      <a:pt x="524" y="431"/>
                    </a:moveTo>
                    <a:lnTo>
                      <a:pt x="524" y="430"/>
                    </a:lnTo>
                    <a:lnTo>
                      <a:pt x="521" y="432"/>
                    </a:lnTo>
                    <a:lnTo>
                      <a:pt x="524" y="431"/>
                    </a:lnTo>
                    <a:close/>
                    <a:moveTo>
                      <a:pt x="457" y="464"/>
                    </a:moveTo>
                    <a:lnTo>
                      <a:pt x="462" y="463"/>
                    </a:lnTo>
                    <a:lnTo>
                      <a:pt x="458" y="463"/>
                    </a:lnTo>
                    <a:lnTo>
                      <a:pt x="457" y="464"/>
                    </a:lnTo>
                    <a:close/>
                    <a:moveTo>
                      <a:pt x="47" y="76"/>
                    </a:moveTo>
                    <a:lnTo>
                      <a:pt x="43" y="78"/>
                    </a:lnTo>
                    <a:lnTo>
                      <a:pt x="38" y="80"/>
                    </a:lnTo>
                    <a:lnTo>
                      <a:pt x="27" y="81"/>
                    </a:lnTo>
                    <a:lnTo>
                      <a:pt x="32" y="81"/>
                    </a:lnTo>
                    <a:lnTo>
                      <a:pt x="63" y="73"/>
                    </a:lnTo>
                    <a:lnTo>
                      <a:pt x="73" y="71"/>
                    </a:lnTo>
                    <a:lnTo>
                      <a:pt x="69" y="71"/>
                    </a:lnTo>
                    <a:lnTo>
                      <a:pt x="59" y="73"/>
                    </a:lnTo>
                    <a:lnTo>
                      <a:pt x="47" y="76"/>
                    </a:lnTo>
                    <a:close/>
                    <a:moveTo>
                      <a:pt x="451" y="468"/>
                    </a:moveTo>
                    <a:lnTo>
                      <a:pt x="456" y="465"/>
                    </a:lnTo>
                    <a:lnTo>
                      <a:pt x="451" y="465"/>
                    </a:lnTo>
                    <a:lnTo>
                      <a:pt x="451" y="468"/>
                    </a:lnTo>
                    <a:close/>
                    <a:moveTo>
                      <a:pt x="195" y="112"/>
                    </a:moveTo>
                    <a:lnTo>
                      <a:pt x="190" y="113"/>
                    </a:lnTo>
                    <a:lnTo>
                      <a:pt x="186" y="117"/>
                    </a:lnTo>
                    <a:lnTo>
                      <a:pt x="181" y="119"/>
                    </a:lnTo>
                    <a:lnTo>
                      <a:pt x="176" y="119"/>
                    </a:lnTo>
                    <a:lnTo>
                      <a:pt x="180" y="120"/>
                    </a:lnTo>
                    <a:lnTo>
                      <a:pt x="185" y="118"/>
                    </a:lnTo>
                    <a:lnTo>
                      <a:pt x="186" y="117"/>
                    </a:lnTo>
                    <a:lnTo>
                      <a:pt x="196" y="110"/>
                    </a:lnTo>
                    <a:lnTo>
                      <a:pt x="201" y="105"/>
                    </a:lnTo>
                    <a:lnTo>
                      <a:pt x="195" y="109"/>
                    </a:lnTo>
                    <a:lnTo>
                      <a:pt x="195" y="112"/>
                    </a:lnTo>
                    <a:close/>
                    <a:moveTo>
                      <a:pt x="401" y="324"/>
                    </a:moveTo>
                    <a:lnTo>
                      <a:pt x="401" y="324"/>
                    </a:lnTo>
                    <a:lnTo>
                      <a:pt x="405" y="329"/>
                    </a:lnTo>
                    <a:lnTo>
                      <a:pt x="407" y="331"/>
                    </a:lnTo>
                    <a:lnTo>
                      <a:pt x="412" y="328"/>
                    </a:lnTo>
                    <a:lnTo>
                      <a:pt x="407" y="329"/>
                    </a:lnTo>
                    <a:lnTo>
                      <a:pt x="401" y="324"/>
                    </a:lnTo>
                    <a:close/>
                    <a:moveTo>
                      <a:pt x="542" y="400"/>
                    </a:moveTo>
                    <a:lnTo>
                      <a:pt x="539" y="409"/>
                    </a:lnTo>
                    <a:lnTo>
                      <a:pt x="532" y="419"/>
                    </a:lnTo>
                    <a:lnTo>
                      <a:pt x="532" y="420"/>
                    </a:lnTo>
                    <a:lnTo>
                      <a:pt x="530" y="424"/>
                    </a:lnTo>
                    <a:lnTo>
                      <a:pt x="540" y="409"/>
                    </a:lnTo>
                    <a:lnTo>
                      <a:pt x="547" y="391"/>
                    </a:lnTo>
                    <a:lnTo>
                      <a:pt x="542" y="395"/>
                    </a:lnTo>
                    <a:lnTo>
                      <a:pt x="542" y="400"/>
                    </a:lnTo>
                    <a:close/>
                    <a:moveTo>
                      <a:pt x="550" y="380"/>
                    </a:moveTo>
                    <a:lnTo>
                      <a:pt x="550" y="385"/>
                    </a:lnTo>
                    <a:lnTo>
                      <a:pt x="550" y="380"/>
                    </a:lnTo>
                    <a:lnTo>
                      <a:pt x="550" y="380"/>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28" name="Freeform 77"/>
              <p:cNvSpPr>
                <a:spLocks noEditPoints="1"/>
              </p:cNvSpPr>
              <p:nvPr/>
            </p:nvSpPr>
            <p:spPr bwMode="auto">
              <a:xfrm>
                <a:off x="4462" y="1670"/>
                <a:ext cx="109" cy="253"/>
              </a:xfrm>
              <a:custGeom>
                <a:avLst/>
                <a:gdLst/>
                <a:ahLst/>
                <a:cxnLst>
                  <a:cxn ang="0">
                    <a:pos x="77" y="82"/>
                  </a:cxn>
                  <a:cxn ang="0">
                    <a:pos x="75" y="61"/>
                  </a:cxn>
                  <a:cxn ang="0">
                    <a:pos x="60" y="61"/>
                  </a:cxn>
                  <a:cxn ang="0">
                    <a:pos x="57" y="47"/>
                  </a:cxn>
                  <a:cxn ang="0">
                    <a:pos x="62" y="42"/>
                  </a:cxn>
                  <a:cxn ang="0">
                    <a:pos x="65" y="33"/>
                  </a:cxn>
                  <a:cxn ang="0">
                    <a:pos x="68" y="22"/>
                  </a:cxn>
                  <a:cxn ang="0">
                    <a:pos x="16" y="0"/>
                  </a:cxn>
                  <a:cxn ang="0">
                    <a:pos x="10" y="10"/>
                  </a:cxn>
                  <a:cxn ang="0">
                    <a:pos x="4" y="28"/>
                  </a:cxn>
                  <a:cxn ang="0">
                    <a:pos x="1" y="37"/>
                  </a:cxn>
                  <a:cxn ang="0">
                    <a:pos x="5" y="42"/>
                  </a:cxn>
                  <a:cxn ang="0">
                    <a:pos x="0" y="51"/>
                  </a:cxn>
                  <a:cxn ang="0">
                    <a:pos x="6" y="65"/>
                  </a:cxn>
                  <a:cxn ang="0">
                    <a:pos x="13" y="71"/>
                  </a:cxn>
                  <a:cxn ang="0">
                    <a:pos x="20" y="75"/>
                  </a:cxn>
                  <a:cxn ang="0">
                    <a:pos x="35" y="88"/>
                  </a:cxn>
                  <a:cxn ang="0">
                    <a:pos x="26" y="98"/>
                  </a:cxn>
                  <a:cxn ang="0">
                    <a:pos x="21" y="104"/>
                  </a:cxn>
                  <a:cxn ang="0">
                    <a:pos x="21" y="105"/>
                  </a:cxn>
                  <a:cxn ang="0">
                    <a:pos x="19" y="115"/>
                  </a:cxn>
                  <a:cxn ang="0">
                    <a:pos x="13" y="119"/>
                  </a:cxn>
                  <a:cxn ang="0">
                    <a:pos x="5" y="125"/>
                  </a:cxn>
                  <a:cxn ang="0">
                    <a:pos x="1" y="136"/>
                  </a:cxn>
                  <a:cxn ang="0">
                    <a:pos x="0" y="141"/>
                  </a:cxn>
                  <a:cxn ang="0">
                    <a:pos x="2" y="146"/>
                  </a:cxn>
                  <a:cxn ang="0">
                    <a:pos x="11" y="156"/>
                  </a:cxn>
                  <a:cxn ang="0">
                    <a:pos x="21" y="160"/>
                  </a:cxn>
                  <a:cxn ang="0">
                    <a:pos x="34" y="165"/>
                  </a:cxn>
                  <a:cxn ang="0">
                    <a:pos x="45" y="170"/>
                  </a:cxn>
                  <a:cxn ang="0">
                    <a:pos x="44" y="183"/>
                  </a:cxn>
                  <a:cxn ang="0">
                    <a:pos x="52" y="179"/>
                  </a:cxn>
                  <a:cxn ang="0">
                    <a:pos x="57" y="169"/>
                  </a:cxn>
                  <a:cxn ang="0">
                    <a:pos x="60" y="154"/>
                  </a:cxn>
                  <a:cxn ang="0">
                    <a:pos x="58" y="151"/>
                  </a:cxn>
                  <a:cxn ang="0">
                    <a:pos x="67" y="146"/>
                  </a:cxn>
                  <a:cxn ang="0">
                    <a:pos x="68" y="137"/>
                  </a:cxn>
                  <a:cxn ang="0">
                    <a:pos x="70" y="130"/>
                  </a:cxn>
                  <a:cxn ang="0">
                    <a:pos x="74" y="120"/>
                  </a:cxn>
                  <a:cxn ang="0">
                    <a:pos x="74" y="110"/>
                  </a:cxn>
                  <a:cxn ang="0">
                    <a:pos x="74" y="98"/>
                  </a:cxn>
                  <a:cxn ang="0">
                    <a:pos x="74" y="92"/>
                  </a:cxn>
                  <a:cxn ang="0">
                    <a:pos x="78" y="92"/>
                  </a:cxn>
                  <a:cxn ang="0">
                    <a:pos x="78" y="106"/>
                  </a:cxn>
                  <a:cxn ang="0">
                    <a:pos x="78" y="87"/>
                  </a:cxn>
                  <a:cxn ang="0">
                    <a:pos x="78" y="114"/>
                  </a:cxn>
                  <a:cxn ang="0">
                    <a:pos x="78" y="119"/>
                  </a:cxn>
                </a:cxnLst>
                <a:rect l="0" t="0" r="r" b="b"/>
                <a:pathLst>
                  <a:path w="79" h="183">
                    <a:moveTo>
                      <a:pt x="78" y="87"/>
                    </a:moveTo>
                    <a:lnTo>
                      <a:pt x="77" y="82"/>
                    </a:lnTo>
                    <a:lnTo>
                      <a:pt x="77" y="67"/>
                    </a:lnTo>
                    <a:lnTo>
                      <a:pt x="75" y="61"/>
                    </a:lnTo>
                    <a:lnTo>
                      <a:pt x="65" y="59"/>
                    </a:lnTo>
                    <a:lnTo>
                      <a:pt x="60" y="61"/>
                    </a:lnTo>
                    <a:lnTo>
                      <a:pt x="57" y="61"/>
                    </a:lnTo>
                    <a:lnTo>
                      <a:pt x="57" y="47"/>
                    </a:lnTo>
                    <a:lnTo>
                      <a:pt x="60" y="41"/>
                    </a:lnTo>
                    <a:lnTo>
                      <a:pt x="62" y="42"/>
                    </a:lnTo>
                    <a:lnTo>
                      <a:pt x="65" y="37"/>
                    </a:lnTo>
                    <a:lnTo>
                      <a:pt x="65" y="33"/>
                    </a:lnTo>
                    <a:lnTo>
                      <a:pt x="68" y="27"/>
                    </a:lnTo>
                    <a:lnTo>
                      <a:pt x="68" y="22"/>
                    </a:lnTo>
                    <a:lnTo>
                      <a:pt x="68" y="17"/>
                    </a:lnTo>
                    <a:lnTo>
                      <a:pt x="16" y="0"/>
                    </a:lnTo>
                    <a:lnTo>
                      <a:pt x="11" y="5"/>
                    </a:lnTo>
                    <a:lnTo>
                      <a:pt x="10" y="10"/>
                    </a:lnTo>
                    <a:lnTo>
                      <a:pt x="10" y="15"/>
                    </a:lnTo>
                    <a:lnTo>
                      <a:pt x="4" y="28"/>
                    </a:lnTo>
                    <a:lnTo>
                      <a:pt x="0" y="33"/>
                    </a:lnTo>
                    <a:lnTo>
                      <a:pt x="1" y="37"/>
                    </a:lnTo>
                    <a:lnTo>
                      <a:pt x="2" y="37"/>
                    </a:lnTo>
                    <a:lnTo>
                      <a:pt x="5" y="42"/>
                    </a:lnTo>
                    <a:lnTo>
                      <a:pt x="4" y="47"/>
                    </a:lnTo>
                    <a:lnTo>
                      <a:pt x="0" y="51"/>
                    </a:lnTo>
                    <a:lnTo>
                      <a:pt x="1" y="59"/>
                    </a:lnTo>
                    <a:lnTo>
                      <a:pt x="6" y="65"/>
                    </a:lnTo>
                    <a:lnTo>
                      <a:pt x="11" y="66"/>
                    </a:lnTo>
                    <a:lnTo>
                      <a:pt x="13" y="71"/>
                    </a:lnTo>
                    <a:lnTo>
                      <a:pt x="16" y="75"/>
                    </a:lnTo>
                    <a:lnTo>
                      <a:pt x="20" y="75"/>
                    </a:lnTo>
                    <a:lnTo>
                      <a:pt x="24" y="80"/>
                    </a:lnTo>
                    <a:lnTo>
                      <a:pt x="35" y="88"/>
                    </a:lnTo>
                    <a:lnTo>
                      <a:pt x="33" y="93"/>
                    </a:lnTo>
                    <a:lnTo>
                      <a:pt x="26" y="98"/>
                    </a:lnTo>
                    <a:lnTo>
                      <a:pt x="24" y="104"/>
                    </a:lnTo>
                    <a:lnTo>
                      <a:pt x="21" y="104"/>
                    </a:lnTo>
                    <a:lnTo>
                      <a:pt x="21" y="105"/>
                    </a:lnTo>
                    <a:lnTo>
                      <a:pt x="21" y="105"/>
                    </a:lnTo>
                    <a:lnTo>
                      <a:pt x="19" y="110"/>
                    </a:lnTo>
                    <a:lnTo>
                      <a:pt x="19" y="115"/>
                    </a:lnTo>
                    <a:lnTo>
                      <a:pt x="14" y="119"/>
                    </a:lnTo>
                    <a:lnTo>
                      <a:pt x="13" y="119"/>
                    </a:lnTo>
                    <a:lnTo>
                      <a:pt x="9" y="121"/>
                    </a:lnTo>
                    <a:lnTo>
                      <a:pt x="5" y="125"/>
                    </a:lnTo>
                    <a:lnTo>
                      <a:pt x="2" y="130"/>
                    </a:lnTo>
                    <a:lnTo>
                      <a:pt x="1" y="136"/>
                    </a:lnTo>
                    <a:lnTo>
                      <a:pt x="0" y="140"/>
                    </a:lnTo>
                    <a:lnTo>
                      <a:pt x="0" y="141"/>
                    </a:lnTo>
                    <a:lnTo>
                      <a:pt x="2" y="146"/>
                    </a:lnTo>
                    <a:lnTo>
                      <a:pt x="2" y="146"/>
                    </a:lnTo>
                    <a:lnTo>
                      <a:pt x="1" y="149"/>
                    </a:lnTo>
                    <a:lnTo>
                      <a:pt x="11" y="156"/>
                    </a:lnTo>
                    <a:lnTo>
                      <a:pt x="16" y="158"/>
                    </a:lnTo>
                    <a:lnTo>
                      <a:pt x="21" y="160"/>
                    </a:lnTo>
                    <a:lnTo>
                      <a:pt x="29" y="166"/>
                    </a:lnTo>
                    <a:lnTo>
                      <a:pt x="34" y="165"/>
                    </a:lnTo>
                    <a:lnTo>
                      <a:pt x="44" y="165"/>
                    </a:lnTo>
                    <a:lnTo>
                      <a:pt x="45" y="170"/>
                    </a:lnTo>
                    <a:lnTo>
                      <a:pt x="44" y="178"/>
                    </a:lnTo>
                    <a:lnTo>
                      <a:pt x="44" y="183"/>
                    </a:lnTo>
                    <a:lnTo>
                      <a:pt x="49" y="183"/>
                    </a:lnTo>
                    <a:lnTo>
                      <a:pt x="52" y="179"/>
                    </a:lnTo>
                    <a:lnTo>
                      <a:pt x="53" y="174"/>
                    </a:lnTo>
                    <a:lnTo>
                      <a:pt x="57" y="169"/>
                    </a:lnTo>
                    <a:lnTo>
                      <a:pt x="58" y="159"/>
                    </a:lnTo>
                    <a:lnTo>
                      <a:pt x="60" y="154"/>
                    </a:lnTo>
                    <a:lnTo>
                      <a:pt x="58" y="154"/>
                    </a:lnTo>
                    <a:lnTo>
                      <a:pt x="58" y="151"/>
                    </a:lnTo>
                    <a:lnTo>
                      <a:pt x="62" y="146"/>
                    </a:lnTo>
                    <a:lnTo>
                      <a:pt x="67" y="146"/>
                    </a:lnTo>
                    <a:lnTo>
                      <a:pt x="64" y="141"/>
                    </a:lnTo>
                    <a:lnTo>
                      <a:pt x="68" y="137"/>
                    </a:lnTo>
                    <a:lnTo>
                      <a:pt x="65" y="132"/>
                    </a:lnTo>
                    <a:lnTo>
                      <a:pt x="70" y="130"/>
                    </a:lnTo>
                    <a:lnTo>
                      <a:pt x="72" y="125"/>
                    </a:lnTo>
                    <a:lnTo>
                      <a:pt x="74" y="120"/>
                    </a:lnTo>
                    <a:lnTo>
                      <a:pt x="77" y="115"/>
                    </a:lnTo>
                    <a:lnTo>
                      <a:pt x="74" y="110"/>
                    </a:lnTo>
                    <a:lnTo>
                      <a:pt x="75" y="106"/>
                    </a:lnTo>
                    <a:lnTo>
                      <a:pt x="74" y="98"/>
                    </a:lnTo>
                    <a:lnTo>
                      <a:pt x="73" y="93"/>
                    </a:lnTo>
                    <a:lnTo>
                      <a:pt x="74" y="92"/>
                    </a:lnTo>
                    <a:lnTo>
                      <a:pt x="75" y="88"/>
                    </a:lnTo>
                    <a:lnTo>
                      <a:pt x="78" y="92"/>
                    </a:lnTo>
                    <a:lnTo>
                      <a:pt x="77" y="97"/>
                    </a:lnTo>
                    <a:lnTo>
                      <a:pt x="78" y="106"/>
                    </a:lnTo>
                    <a:lnTo>
                      <a:pt x="79" y="101"/>
                    </a:lnTo>
                    <a:lnTo>
                      <a:pt x="78" y="87"/>
                    </a:lnTo>
                    <a:close/>
                    <a:moveTo>
                      <a:pt x="78" y="119"/>
                    </a:moveTo>
                    <a:lnTo>
                      <a:pt x="78" y="114"/>
                    </a:lnTo>
                    <a:lnTo>
                      <a:pt x="74" y="129"/>
                    </a:lnTo>
                    <a:lnTo>
                      <a:pt x="78" y="119"/>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baseline="-25000">
                  <a:solidFill>
                    <a:prstClr val="black"/>
                  </a:solidFill>
                  <a:latin typeface="Calibri"/>
                </a:endParaRPr>
              </a:p>
            </p:txBody>
          </p:sp>
          <p:sp>
            <p:nvSpPr>
              <p:cNvPr id="229" name="Freeform 78"/>
              <p:cNvSpPr>
                <a:spLocks noEditPoints="1"/>
              </p:cNvSpPr>
              <p:nvPr/>
            </p:nvSpPr>
            <p:spPr bwMode="auto">
              <a:xfrm>
                <a:off x="3832" y="2188"/>
                <a:ext cx="733" cy="324"/>
              </a:xfrm>
              <a:custGeom>
                <a:avLst/>
                <a:gdLst/>
                <a:ahLst/>
                <a:cxnLst>
                  <a:cxn ang="0">
                    <a:pos x="500" y="43"/>
                  </a:cxn>
                  <a:cxn ang="0">
                    <a:pos x="494" y="64"/>
                  </a:cxn>
                  <a:cxn ang="0">
                    <a:pos x="488" y="55"/>
                  </a:cxn>
                  <a:cxn ang="0">
                    <a:pos x="474" y="53"/>
                  </a:cxn>
                  <a:cxn ang="0">
                    <a:pos x="447" y="52"/>
                  </a:cxn>
                  <a:cxn ang="0">
                    <a:pos x="440" y="29"/>
                  </a:cxn>
                  <a:cxn ang="0">
                    <a:pos x="447" y="48"/>
                  </a:cxn>
                  <a:cxn ang="0">
                    <a:pos x="468" y="38"/>
                  </a:cxn>
                  <a:cxn ang="0">
                    <a:pos x="480" y="30"/>
                  </a:cxn>
                  <a:cxn ang="0">
                    <a:pos x="491" y="29"/>
                  </a:cxn>
                  <a:cxn ang="0">
                    <a:pos x="496" y="29"/>
                  </a:cxn>
                  <a:cxn ang="0">
                    <a:pos x="478" y="3"/>
                  </a:cxn>
                  <a:cxn ang="0">
                    <a:pos x="153" y="62"/>
                  </a:cxn>
                  <a:cxn ang="0">
                    <a:pos x="134" y="84"/>
                  </a:cxn>
                  <a:cxn ang="0">
                    <a:pos x="109" y="104"/>
                  </a:cxn>
                  <a:cxn ang="0">
                    <a:pos x="89" y="113"/>
                  </a:cxn>
                  <a:cxn ang="0">
                    <a:pos x="75" y="132"/>
                  </a:cxn>
                  <a:cxn ang="0">
                    <a:pos x="40" y="158"/>
                  </a:cxn>
                  <a:cxn ang="0">
                    <a:pos x="13" y="181"/>
                  </a:cxn>
                  <a:cxn ang="0">
                    <a:pos x="90" y="189"/>
                  </a:cxn>
                  <a:cxn ang="0">
                    <a:pos x="122" y="174"/>
                  </a:cxn>
                  <a:cxn ang="0">
                    <a:pos x="215" y="176"/>
                  </a:cxn>
                  <a:cxn ang="0">
                    <a:pos x="364" y="231"/>
                  </a:cxn>
                  <a:cxn ang="0">
                    <a:pos x="397" y="226"/>
                  </a:cxn>
                  <a:cxn ang="0">
                    <a:pos x="402" y="209"/>
                  </a:cxn>
                  <a:cxn ang="0">
                    <a:pos x="417" y="181"/>
                  </a:cxn>
                  <a:cxn ang="0">
                    <a:pos x="431" y="161"/>
                  </a:cxn>
                  <a:cxn ang="0">
                    <a:pos x="441" y="153"/>
                  </a:cxn>
                  <a:cxn ang="0">
                    <a:pos x="468" y="142"/>
                  </a:cxn>
                  <a:cxn ang="0">
                    <a:pos x="483" y="135"/>
                  </a:cxn>
                  <a:cxn ang="0">
                    <a:pos x="483" y="127"/>
                  </a:cxn>
                  <a:cxn ang="0">
                    <a:pos x="476" y="123"/>
                  </a:cxn>
                  <a:cxn ang="0">
                    <a:pos x="450" y="132"/>
                  </a:cxn>
                  <a:cxn ang="0">
                    <a:pos x="452" y="130"/>
                  </a:cxn>
                  <a:cxn ang="0">
                    <a:pos x="464" y="114"/>
                  </a:cxn>
                  <a:cxn ang="0">
                    <a:pos x="457" y="101"/>
                  </a:cxn>
                  <a:cxn ang="0">
                    <a:pos x="455" y="96"/>
                  </a:cxn>
                  <a:cxn ang="0">
                    <a:pos x="465" y="84"/>
                  </a:cxn>
                  <a:cxn ang="0">
                    <a:pos x="475" y="93"/>
                  </a:cxn>
                  <a:cxn ang="0">
                    <a:pos x="501" y="70"/>
                  </a:cxn>
                  <a:cxn ang="0">
                    <a:pos x="489" y="0"/>
                  </a:cxn>
                  <a:cxn ang="0">
                    <a:pos x="503" y="33"/>
                  </a:cxn>
                  <a:cxn ang="0">
                    <a:pos x="518" y="52"/>
                  </a:cxn>
                  <a:cxn ang="0">
                    <a:pos x="420" y="180"/>
                  </a:cxn>
                  <a:cxn ang="0">
                    <a:pos x="425" y="175"/>
                  </a:cxn>
                  <a:cxn ang="0">
                    <a:pos x="468" y="150"/>
                  </a:cxn>
                  <a:cxn ang="0">
                    <a:pos x="480" y="153"/>
                  </a:cxn>
                  <a:cxn ang="0">
                    <a:pos x="498" y="119"/>
                  </a:cxn>
                  <a:cxn ang="0">
                    <a:pos x="505" y="111"/>
                  </a:cxn>
                  <a:cxn ang="0">
                    <a:pos x="529" y="69"/>
                  </a:cxn>
                  <a:cxn ang="0">
                    <a:pos x="528" y="69"/>
                  </a:cxn>
                  <a:cxn ang="0">
                    <a:pos x="529" y="94"/>
                  </a:cxn>
                </a:cxnLst>
                <a:rect l="0" t="0" r="r" b="b"/>
                <a:pathLst>
                  <a:path w="530" h="234">
                    <a:moveTo>
                      <a:pt x="510" y="67"/>
                    </a:moveTo>
                    <a:lnTo>
                      <a:pt x="509" y="63"/>
                    </a:lnTo>
                    <a:lnTo>
                      <a:pt x="508" y="53"/>
                    </a:lnTo>
                    <a:lnTo>
                      <a:pt x="505" y="48"/>
                    </a:lnTo>
                    <a:lnTo>
                      <a:pt x="500" y="43"/>
                    </a:lnTo>
                    <a:lnTo>
                      <a:pt x="500" y="47"/>
                    </a:lnTo>
                    <a:lnTo>
                      <a:pt x="499" y="49"/>
                    </a:lnTo>
                    <a:lnTo>
                      <a:pt x="493" y="50"/>
                    </a:lnTo>
                    <a:lnTo>
                      <a:pt x="493" y="55"/>
                    </a:lnTo>
                    <a:lnTo>
                      <a:pt x="494" y="64"/>
                    </a:lnTo>
                    <a:lnTo>
                      <a:pt x="489" y="69"/>
                    </a:lnTo>
                    <a:lnTo>
                      <a:pt x="488" y="67"/>
                    </a:lnTo>
                    <a:lnTo>
                      <a:pt x="490" y="63"/>
                    </a:lnTo>
                    <a:lnTo>
                      <a:pt x="485" y="60"/>
                    </a:lnTo>
                    <a:lnTo>
                      <a:pt x="488" y="55"/>
                    </a:lnTo>
                    <a:lnTo>
                      <a:pt x="488" y="50"/>
                    </a:lnTo>
                    <a:lnTo>
                      <a:pt x="488" y="45"/>
                    </a:lnTo>
                    <a:lnTo>
                      <a:pt x="481" y="45"/>
                    </a:lnTo>
                    <a:lnTo>
                      <a:pt x="475" y="48"/>
                    </a:lnTo>
                    <a:lnTo>
                      <a:pt x="474" y="53"/>
                    </a:lnTo>
                    <a:lnTo>
                      <a:pt x="464" y="50"/>
                    </a:lnTo>
                    <a:lnTo>
                      <a:pt x="459" y="54"/>
                    </a:lnTo>
                    <a:lnTo>
                      <a:pt x="454" y="55"/>
                    </a:lnTo>
                    <a:lnTo>
                      <a:pt x="449" y="57"/>
                    </a:lnTo>
                    <a:lnTo>
                      <a:pt x="447" y="52"/>
                    </a:lnTo>
                    <a:lnTo>
                      <a:pt x="444" y="47"/>
                    </a:lnTo>
                    <a:lnTo>
                      <a:pt x="441" y="41"/>
                    </a:lnTo>
                    <a:lnTo>
                      <a:pt x="440" y="36"/>
                    </a:lnTo>
                    <a:lnTo>
                      <a:pt x="442" y="33"/>
                    </a:lnTo>
                    <a:lnTo>
                      <a:pt x="440" y="29"/>
                    </a:lnTo>
                    <a:lnTo>
                      <a:pt x="442" y="31"/>
                    </a:lnTo>
                    <a:lnTo>
                      <a:pt x="442" y="33"/>
                    </a:lnTo>
                    <a:lnTo>
                      <a:pt x="444" y="34"/>
                    </a:lnTo>
                    <a:lnTo>
                      <a:pt x="442" y="39"/>
                    </a:lnTo>
                    <a:lnTo>
                      <a:pt x="447" y="48"/>
                    </a:lnTo>
                    <a:lnTo>
                      <a:pt x="452" y="48"/>
                    </a:lnTo>
                    <a:lnTo>
                      <a:pt x="457" y="49"/>
                    </a:lnTo>
                    <a:lnTo>
                      <a:pt x="468" y="40"/>
                    </a:lnTo>
                    <a:lnTo>
                      <a:pt x="462" y="38"/>
                    </a:lnTo>
                    <a:lnTo>
                      <a:pt x="468" y="38"/>
                    </a:lnTo>
                    <a:lnTo>
                      <a:pt x="475" y="39"/>
                    </a:lnTo>
                    <a:lnTo>
                      <a:pt x="471" y="34"/>
                    </a:lnTo>
                    <a:lnTo>
                      <a:pt x="476" y="35"/>
                    </a:lnTo>
                    <a:lnTo>
                      <a:pt x="480" y="34"/>
                    </a:lnTo>
                    <a:lnTo>
                      <a:pt x="480" y="30"/>
                    </a:lnTo>
                    <a:lnTo>
                      <a:pt x="475" y="25"/>
                    </a:lnTo>
                    <a:lnTo>
                      <a:pt x="471" y="24"/>
                    </a:lnTo>
                    <a:lnTo>
                      <a:pt x="476" y="23"/>
                    </a:lnTo>
                    <a:lnTo>
                      <a:pt x="485" y="29"/>
                    </a:lnTo>
                    <a:lnTo>
                      <a:pt x="491" y="29"/>
                    </a:lnTo>
                    <a:lnTo>
                      <a:pt x="488" y="24"/>
                    </a:lnTo>
                    <a:lnTo>
                      <a:pt x="484" y="20"/>
                    </a:lnTo>
                    <a:lnTo>
                      <a:pt x="494" y="28"/>
                    </a:lnTo>
                    <a:lnTo>
                      <a:pt x="498" y="34"/>
                    </a:lnTo>
                    <a:lnTo>
                      <a:pt x="496" y="29"/>
                    </a:lnTo>
                    <a:lnTo>
                      <a:pt x="488" y="15"/>
                    </a:lnTo>
                    <a:lnTo>
                      <a:pt x="488" y="13"/>
                    </a:lnTo>
                    <a:lnTo>
                      <a:pt x="483" y="11"/>
                    </a:lnTo>
                    <a:lnTo>
                      <a:pt x="479" y="6"/>
                    </a:lnTo>
                    <a:lnTo>
                      <a:pt x="478" y="3"/>
                    </a:lnTo>
                    <a:lnTo>
                      <a:pt x="418" y="15"/>
                    </a:lnTo>
                    <a:lnTo>
                      <a:pt x="352" y="29"/>
                    </a:lnTo>
                    <a:lnTo>
                      <a:pt x="220" y="53"/>
                    </a:lnTo>
                    <a:lnTo>
                      <a:pt x="172" y="60"/>
                    </a:lnTo>
                    <a:lnTo>
                      <a:pt x="153" y="62"/>
                    </a:lnTo>
                    <a:lnTo>
                      <a:pt x="143" y="62"/>
                    </a:lnTo>
                    <a:lnTo>
                      <a:pt x="140" y="68"/>
                    </a:lnTo>
                    <a:lnTo>
                      <a:pt x="140" y="73"/>
                    </a:lnTo>
                    <a:lnTo>
                      <a:pt x="139" y="82"/>
                    </a:lnTo>
                    <a:lnTo>
                      <a:pt x="134" y="84"/>
                    </a:lnTo>
                    <a:lnTo>
                      <a:pt x="130" y="88"/>
                    </a:lnTo>
                    <a:lnTo>
                      <a:pt x="127" y="99"/>
                    </a:lnTo>
                    <a:lnTo>
                      <a:pt x="122" y="104"/>
                    </a:lnTo>
                    <a:lnTo>
                      <a:pt x="118" y="101"/>
                    </a:lnTo>
                    <a:lnTo>
                      <a:pt x="109" y="104"/>
                    </a:lnTo>
                    <a:lnTo>
                      <a:pt x="104" y="108"/>
                    </a:lnTo>
                    <a:lnTo>
                      <a:pt x="101" y="113"/>
                    </a:lnTo>
                    <a:lnTo>
                      <a:pt x="98" y="118"/>
                    </a:lnTo>
                    <a:lnTo>
                      <a:pt x="94" y="118"/>
                    </a:lnTo>
                    <a:lnTo>
                      <a:pt x="89" y="113"/>
                    </a:lnTo>
                    <a:lnTo>
                      <a:pt x="85" y="116"/>
                    </a:lnTo>
                    <a:lnTo>
                      <a:pt x="83" y="118"/>
                    </a:lnTo>
                    <a:lnTo>
                      <a:pt x="81" y="123"/>
                    </a:lnTo>
                    <a:lnTo>
                      <a:pt x="76" y="122"/>
                    </a:lnTo>
                    <a:lnTo>
                      <a:pt x="75" y="132"/>
                    </a:lnTo>
                    <a:lnTo>
                      <a:pt x="73" y="136"/>
                    </a:lnTo>
                    <a:lnTo>
                      <a:pt x="67" y="136"/>
                    </a:lnTo>
                    <a:lnTo>
                      <a:pt x="57" y="143"/>
                    </a:lnTo>
                    <a:lnTo>
                      <a:pt x="45" y="156"/>
                    </a:lnTo>
                    <a:lnTo>
                      <a:pt x="40" y="158"/>
                    </a:lnTo>
                    <a:lnTo>
                      <a:pt x="30" y="158"/>
                    </a:lnTo>
                    <a:lnTo>
                      <a:pt x="21" y="165"/>
                    </a:lnTo>
                    <a:lnTo>
                      <a:pt x="16" y="170"/>
                    </a:lnTo>
                    <a:lnTo>
                      <a:pt x="15" y="175"/>
                    </a:lnTo>
                    <a:lnTo>
                      <a:pt x="13" y="181"/>
                    </a:lnTo>
                    <a:lnTo>
                      <a:pt x="10" y="186"/>
                    </a:lnTo>
                    <a:lnTo>
                      <a:pt x="0" y="189"/>
                    </a:lnTo>
                    <a:lnTo>
                      <a:pt x="0" y="208"/>
                    </a:lnTo>
                    <a:lnTo>
                      <a:pt x="74" y="196"/>
                    </a:lnTo>
                    <a:lnTo>
                      <a:pt x="90" y="189"/>
                    </a:lnTo>
                    <a:lnTo>
                      <a:pt x="95" y="187"/>
                    </a:lnTo>
                    <a:lnTo>
                      <a:pt x="103" y="181"/>
                    </a:lnTo>
                    <a:lnTo>
                      <a:pt x="113" y="177"/>
                    </a:lnTo>
                    <a:lnTo>
                      <a:pt x="117" y="175"/>
                    </a:lnTo>
                    <a:lnTo>
                      <a:pt x="122" y="174"/>
                    </a:lnTo>
                    <a:lnTo>
                      <a:pt x="177" y="167"/>
                    </a:lnTo>
                    <a:lnTo>
                      <a:pt x="197" y="166"/>
                    </a:lnTo>
                    <a:lnTo>
                      <a:pt x="202" y="171"/>
                    </a:lnTo>
                    <a:lnTo>
                      <a:pt x="206" y="169"/>
                    </a:lnTo>
                    <a:lnTo>
                      <a:pt x="215" y="176"/>
                    </a:lnTo>
                    <a:lnTo>
                      <a:pt x="216" y="181"/>
                    </a:lnTo>
                    <a:lnTo>
                      <a:pt x="217" y="186"/>
                    </a:lnTo>
                    <a:lnTo>
                      <a:pt x="218" y="187"/>
                    </a:lnTo>
                    <a:lnTo>
                      <a:pt x="286" y="177"/>
                    </a:lnTo>
                    <a:lnTo>
                      <a:pt x="364" y="231"/>
                    </a:lnTo>
                    <a:lnTo>
                      <a:pt x="366" y="234"/>
                    </a:lnTo>
                    <a:lnTo>
                      <a:pt x="369" y="234"/>
                    </a:lnTo>
                    <a:lnTo>
                      <a:pt x="379" y="229"/>
                    </a:lnTo>
                    <a:lnTo>
                      <a:pt x="388" y="226"/>
                    </a:lnTo>
                    <a:lnTo>
                      <a:pt x="397" y="226"/>
                    </a:lnTo>
                    <a:lnTo>
                      <a:pt x="401" y="224"/>
                    </a:lnTo>
                    <a:lnTo>
                      <a:pt x="402" y="214"/>
                    </a:lnTo>
                    <a:lnTo>
                      <a:pt x="400" y="204"/>
                    </a:lnTo>
                    <a:lnTo>
                      <a:pt x="400" y="204"/>
                    </a:lnTo>
                    <a:lnTo>
                      <a:pt x="402" y="209"/>
                    </a:lnTo>
                    <a:lnTo>
                      <a:pt x="406" y="220"/>
                    </a:lnTo>
                    <a:lnTo>
                      <a:pt x="406" y="206"/>
                    </a:lnTo>
                    <a:lnTo>
                      <a:pt x="407" y="201"/>
                    </a:lnTo>
                    <a:lnTo>
                      <a:pt x="411" y="191"/>
                    </a:lnTo>
                    <a:lnTo>
                      <a:pt x="417" y="181"/>
                    </a:lnTo>
                    <a:lnTo>
                      <a:pt x="429" y="172"/>
                    </a:lnTo>
                    <a:lnTo>
                      <a:pt x="425" y="167"/>
                    </a:lnTo>
                    <a:lnTo>
                      <a:pt x="429" y="162"/>
                    </a:lnTo>
                    <a:lnTo>
                      <a:pt x="426" y="160"/>
                    </a:lnTo>
                    <a:lnTo>
                      <a:pt x="431" y="161"/>
                    </a:lnTo>
                    <a:lnTo>
                      <a:pt x="427" y="166"/>
                    </a:lnTo>
                    <a:lnTo>
                      <a:pt x="432" y="167"/>
                    </a:lnTo>
                    <a:lnTo>
                      <a:pt x="434" y="167"/>
                    </a:lnTo>
                    <a:lnTo>
                      <a:pt x="437" y="162"/>
                    </a:lnTo>
                    <a:lnTo>
                      <a:pt x="441" y="153"/>
                    </a:lnTo>
                    <a:lnTo>
                      <a:pt x="447" y="155"/>
                    </a:lnTo>
                    <a:lnTo>
                      <a:pt x="459" y="148"/>
                    </a:lnTo>
                    <a:lnTo>
                      <a:pt x="464" y="148"/>
                    </a:lnTo>
                    <a:lnTo>
                      <a:pt x="464" y="146"/>
                    </a:lnTo>
                    <a:lnTo>
                      <a:pt x="468" y="142"/>
                    </a:lnTo>
                    <a:lnTo>
                      <a:pt x="470" y="147"/>
                    </a:lnTo>
                    <a:lnTo>
                      <a:pt x="471" y="142"/>
                    </a:lnTo>
                    <a:lnTo>
                      <a:pt x="476" y="145"/>
                    </a:lnTo>
                    <a:lnTo>
                      <a:pt x="479" y="145"/>
                    </a:lnTo>
                    <a:lnTo>
                      <a:pt x="483" y="135"/>
                    </a:lnTo>
                    <a:lnTo>
                      <a:pt x="488" y="131"/>
                    </a:lnTo>
                    <a:lnTo>
                      <a:pt x="489" y="126"/>
                    </a:lnTo>
                    <a:lnTo>
                      <a:pt x="488" y="122"/>
                    </a:lnTo>
                    <a:lnTo>
                      <a:pt x="485" y="122"/>
                    </a:lnTo>
                    <a:lnTo>
                      <a:pt x="483" y="127"/>
                    </a:lnTo>
                    <a:lnTo>
                      <a:pt x="479" y="128"/>
                    </a:lnTo>
                    <a:lnTo>
                      <a:pt x="480" y="123"/>
                    </a:lnTo>
                    <a:lnTo>
                      <a:pt x="478" y="118"/>
                    </a:lnTo>
                    <a:lnTo>
                      <a:pt x="476" y="123"/>
                    </a:lnTo>
                    <a:lnTo>
                      <a:pt x="476" y="123"/>
                    </a:lnTo>
                    <a:lnTo>
                      <a:pt x="473" y="125"/>
                    </a:lnTo>
                    <a:lnTo>
                      <a:pt x="474" y="130"/>
                    </a:lnTo>
                    <a:lnTo>
                      <a:pt x="469" y="127"/>
                    </a:lnTo>
                    <a:lnTo>
                      <a:pt x="460" y="133"/>
                    </a:lnTo>
                    <a:lnTo>
                      <a:pt x="450" y="132"/>
                    </a:lnTo>
                    <a:lnTo>
                      <a:pt x="441" y="125"/>
                    </a:lnTo>
                    <a:lnTo>
                      <a:pt x="437" y="119"/>
                    </a:lnTo>
                    <a:lnTo>
                      <a:pt x="442" y="123"/>
                    </a:lnTo>
                    <a:lnTo>
                      <a:pt x="447" y="125"/>
                    </a:lnTo>
                    <a:lnTo>
                      <a:pt x="452" y="130"/>
                    </a:lnTo>
                    <a:lnTo>
                      <a:pt x="457" y="130"/>
                    </a:lnTo>
                    <a:lnTo>
                      <a:pt x="461" y="127"/>
                    </a:lnTo>
                    <a:lnTo>
                      <a:pt x="469" y="118"/>
                    </a:lnTo>
                    <a:lnTo>
                      <a:pt x="469" y="113"/>
                    </a:lnTo>
                    <a:lnTo>
                      <a:pt x="464" y="114"/>
                    </a:lnTo>
                    <a:lnTo>
                      <a:pt x="465" y="111"/>
                    </a:lnTo>
                    <a:lnTo>
                      <a:pt x="471" y="109"/>
                    </a:lnTo>
                    <a:lnTo>
                      <a:pt x="473" y="104"/>
                    </a:lnTo>
                    <a:lnTo>
                      <a:pt x="462" y="101"/>
                    </a:lnTo>
                    <a:lnTo>
                      <a:pt x="457" y="101"/>
                    </a:lnTo>
                    <a:lnTo>
                      <a:pt x="436" y="94"/>
                    </a:lnTo>
                    <a:lnTo>
                      <a:pt x="435" y="93"/>
                    </a:lnTo>
                    <a:lnTo>
                      <a:pt x="435" y="92"/>
                    </a:lnTo>
                    <a:lnTo>
                      <a:pt x="445" y="94"/>
                    </a:lnTo>
                    <a:lnTo>
                      <a:pt x="455" y="96"/>
                    </a:lnTo>
                    <a:lnTo>
                      <a:pt x="460" y="93"/>
                    </a:lnTo>
                    <a:lnTo>
                      <a:pt x="462" y="94"/>
                    </a:lnTo>
                    <a:lnTo>
                      <a:pt x="461" y="89"/>
                    </a:lnTo>
                    <a:lnTo>
                      <a:pt x="460" y="86"/>
                    </a:lnTo>
                    <a:lnTo>
                      <a:pt x="465" y="84"/>
                    </a:lnTo>
                    <a:lnTo>
                      <a:pt x="462" y="88"/>
                    </a:lnTo>
                    <a:lnTo>
                      <a:pt x="468" y="92"/>
                    </a:lnTo>
                    <a:lnTo>
                      <a:pt x="473" y="93"/>
                    </a:lnTo>
                    <a:lnTo>
                      <a:pt x="473" y="88"/>
                    </a:lnTo>
                    <a:lnTo>
                      <a:pt x="475" y="93"/>
                    </a:lnTo>
                    <a:lnTo>
                      <a:pt x="480" y="94"/>
                    </a:lnTo>
                    <a:lnTo>
                      <a:pt x="491" y="94"/>
                    </a:lnTo>
                    <a:lnTo>
                      <a:pt x="495" y="89"/>
                    </a:lnTo>
                    <a:lnTo>
                      <a:pt x="501" y="74"/>
                    </a:lnTo>
                    <a:lnTo>
                      <a:pt x="501" y="70"/>
                    </a:lnTo>
                    <a:lnTo>
                      <a:pt x="507" y="72"/>
                    </a:lnTo>
                    <a:lnTo>
                      <a:pt x="510" y="67"/>
                    </a:lnTo>
                    <a:close/>
                    <a:moveTo>
                      <a:pt x="504" y="30"/>
                    </a:moveTo>
                    <a:lnTo>
                      <a:pt x="498" y="20"/>
                    </a:lnTo>
                    <a:lnTo>
                      <a:pt x="489" y="0"/>
                    </a:lnTo>
                    <a:lnTo>
                      <a:pt x="489" y="0"/>
                    </a:lnTo>
                    <a:lnTo>
                      <a:pt x="486" y="0"/>
                    </a:lnTo>
                    <a:lnTo>
                      <a:pt x="495" y="19"/>
                    </a:lnTo>
                    <a:lnTo>
                      <a:pt x="499" y="23"/>
                    </a:lnTo>
                    <a:lnTo>
                      <a:pt x="503" y="33"/>
                    </a:lnTo>
                    <a:lnTo>
                      <a:pt x="508" y="38"/>
                    </a:lnTo>
                    <a:lnTo>
                      <a:pt x="505" y="39"/>
                    </a:lnTo>
                    <a:lnTo>
                      <a:pt x="510" y="40"/>
                    </a:lnTo>
                    <a:lnTo>
                      <a:pt x="515" y="47"/>
                    </a:lnTo>
                    <a:lnTo>
                      <a:pt x="518" y="52"/>
                    </a:lnTo>
                    <a:lnTo>
                      <a:pt x="519" y="50"/>
                    </a:lnTo>
                    <a:lnTo>
                      <a:pt x="517" y="44"/>
                    </a:lnTo>
                    <a:lnTo>
                      <a:pt x="504" y="30"/>
                    </a:lnTo>
                    <a:close/>
                    <a:moveTo>
                      <a:pt x="425" y="175"/>
                    </a:moveTo>
                    <a:lnTo>
                      <a:pt x="420" y="180"/>
                    </a:lnTo>
                    <a:lnTo>
                      <a:pt x="417" y="185"/>
                    </a:lnTo>
                    <a:lnTo>
                      <a:pt x="421" y="180"/>
                    </a:lnTo>
                    <a:lnTo>
                      <a:pt x="431" y="171"/>
                    </a:lnTo>
                    <a:lnTo>
                      <a:pt x="430" y="171"/>
                    </a:lnTo>
                    <a:lnTo>
                      <a:pt x="425" y="175"/>
                    </a:lnTo>
                    <a:close/>
                    <a:moveTo>
                      <a:pt x="461" y="150"/>
                    </a:moveTo>
                    <a:lnTo>
                      <a:pt x="452" y="153"/>
                    </a:lnTo>
                    <a:lnTo>
                      <a:pt x="449" y="156"/>
                    </a:lnTo>
                    <a:lnTo>
                      <a:pt x="457" y="152"/>
                    </a:lnTo>
                    <a:lnTo>
                      <a:pt x="468" y="150"/>
                    </a:lnTo>
                    <a:lnTo>
                      <a:pt x="466" y="150"/>
                    </a:lnTo>
                    <a:lnTo>
                      <a:pt x="461" y="150"/>
                    </a:lnTo>
                    <a:close/>
                    <a:moveTo>
                      <a:pt x="485" y="137"/>
                    </a:moveTo>
                    <a:lnTo>
                      <a:pt x="484" y="142"/>
                    </a:lnTo>
                    <a:lnTo>
                      <a:pt x="480" y="153"/>
                    </a:lnTo>
                    <a:lnTo>
                      <a:pt x="485" y="138"/>
                    </a:lnTo>
                    <a:lnTo>
                      <a:pt x="493" y="127"/>
                    </a:lnTo>
                    <a:lnTo>
                      <a:pt x="489" y="132"/>
                    </a:lnTo>
                    <a:lnTo>
                      <a:pt x="485" y="137"/>
                    </a:lnTo>
                    <a:close/>
                    <a:moveTo>
                      <a:pt x="498" y="119"/>
                    </a:moveTo>
                    <a:lnTo>
                      <a:pt x="501" y="114"/>
                    </a:lnTo>
                    <a:lnTo>
                      <a:pt x="499" y="114"/>
                    </a:lnTo>
                    <a:lnTo>
                      <a:pt x="498" y="119"/>
                    </a:lnTo>
                    <a:close/>
                    <a:moveTo>
                      <a:pt x="509" y="106"/>
                    </a:moveTo>
                    <a:lnTo>
                      <a:pt x="505" y="111"/>
                    </a:lnTo>
                    <a:lnTo>
                      <a:pt x="515" y="102"/>
                    </a:lnTo>
                    <a:lnTo>
                      <a:pt x="515" y="101"/>
                    </a:lnTo>
                    <a:lnTo>
                      <a:pt x="514" y="102"/>
                    </a:lnTo>
                    <a:lnTo>
                      <a:pt x="509" y="106"/>
                    </a:lnTo>
                    <a:close/>
                    <a:moveTo>
                      <a:pt x="529" y="69"/>
                    </a:moveTo>
                    <a:lnTo>
                      <a:pt x="528" y="64"/>
                    </a:lnTo>
                    <a:lnTo>
                      <a:pt x="523" y="54"/>
                    </a:lnTo>
                    <a:lnTo>
                      <a:pt x="524" y="59"/>
                    </a:lnTo>
                    <a:lnTo>
                      <a:pt x="527" y="64"/>
                    </a:lnTo>
                    <a:lnTo>
                      <a:pt x="528" y="69"/>
                    </a:lnTo>
                    <a:lnTo>
                      <a:pt x="529" y="87"/>
                    </a:lnTo>
                    <a:lnTo>
                      <a:pt x="527" y="92"/>
                    </a:lnTo>
                    <a:lnTo>
                      <a:pt x="523" y="96"/>
                    </a:lnTo>
                    <a:lnTo>
                      <a:pt x="523" y="97"/>
                    </a:lnTo>
                    <a:lnTo>
                      <a:pt x="529" y="94"/>
                    </a:lnTo>
                    <a:lnTo>
                      <a:pt x="530" y="84"/>
                    </a:lnTo>
                    <a:lnTo>
                      <a:pt x="529" y="69"/>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30" name="Freeform 79"/>
              <p:cNvSpPr>
                <a:spLocks noEditPoints="1"/>
              </p:cNvSpPr>
              <p:nvPr/>
            </p:nvSpPr>
            <p:spPr bwMode="auto">
              <a:xfrm>
                <a:off x="4078" y="1270"/>
                <a:ext cx="626" cy="464"/>
              </a:xfrm>
              <a:custGeom>
                <a:avLst/>
                <a:gdLst/>
                <a:ahLst/>
                <a:cxnLst>
                  <a:cxn ang="0">
                    <a:pos x="352" y="316"/>
                  </a:cxn>
                  <a:cxn ang="0">
                    <a:pos x="354" y="296"/>
                  </a:cxn>
                  <a:cxn ang="0">
                    <a:pos x="361" y="281"/>
                  </a:cxn>
                  <a:cxn ang="0">
                    <a:pos x="346" y="218"/>
                  </a:cxn>
                  <a:cxn ang="0">
                    <a:pos x="345" y="161"/>
                  </a:cxn>
                  <a:cxn ang="0">
                    <a:pos x="326" y="102"/>
                  </a:cxn>
                  <a:cxn ang="0">
                    <a:pos x="322" y="94"/>
                  </a:cxn>
                  <a:cxn ang="0">
                    <a:pos x="313" y="69"/>
                  </a:cxn>
                  <a:cxn ang="0">
                    <a:pos x="315" y="53"/>
                  </a:cxn>
                  <a:cxn ang="0">
                    <a:pos x="312" y="38"/>
                  </a:cxn>
                  <a:cxn ang="0">
                    <a:pos x="306" y="16"/>
                  </a:cxn>
                  <a:cxn ang="0">
                    <a:pos x="301" y="3"/>
                  </a:cxn>
                  <a:cxn ang="0">
                    <a:pos x="229" y="18"/>
                  </a:cxn>
                  <a:cxn ang="0">
                    <a:pos x="198" y="42"/>
                  </a:cxn>
                  <a:cxn ang="0">
                    <a:pos x="175" y="83"/>
                  </a:cxn>
                  <a:cxn ang="0">
                    <a:pos x="159" y="101"/>
                  </a:cxn>
                  <a:cxn ang="0">
                    <a:pos x="164" y="112"/>
                  </a:cxn>
                  <a:cxn ang="0">
                    <a:pos x="167" y="112"/>
                  </a:cxn>
                  <a:cxn ang="0">
                    <a:pos x="171" y="118"/>
                  </a:cxn>
                  <a:cxn ang="0">
                    <a:pos x="171" y="132"/>
                  </a:cxn>
                  <a:cxn ang="0">
                    <a:pos x="170" y="147"/>
                  </a:cxn>
                  <a:cxn ang="0">
                    <a:pos x="154" y="157"/>
                  </a:cxn>
                  <a:cxn ang="0">
                    <a:pos x="142" y="170"/>
                  </a:cxn>
                  <a:cxn ang="0">
                    <a:pos x="126" y="174"/>
                  </a:cxn>
                  <a:cxn ang="0">
                    <a:pos x="93" y="176"/>
                  </a:cxn>
                  <a:cxn ang="0">
                    <a:pos x="44" y="186"/>
                  </a:cxn>
                  <a:cxn ang="0">
                    <a:pos x="30" y="194"/>
                  </a:cxn>
                  <a:cxn ang="0">
                    <a:pos x="28" y="205"/>
                  </a:cxn>
                  <a:cxn ang="0">
                    <a:pos x="38" y="213"/>
                  </a:cxn>
                  <a:cxn ang="0">
                    <a:pos x="42" y="231"/>
                  </a:cxn>
                  <a:cxn ang="0">
                    <a:pos x="27" y="250"/>
                  </a:cxn>
                  <a:cxn ang="0">
                    <a:pos x="3" y="278"/>
                  </a:cxn>
                  <a:cxn ang="0">
                    <a:pos x="4" y="298"/>
                  </a:cxn>
                  <a:cxn ang="0">
                    <a:pos x="195" y="260"/>
                  </a:cxn>
                  <a:cxn ang="0">
                    <a:pos x="253" y="252"/>
                  </a:cxn>
                  <a:cxn ang="0">
                    <a:pos x="264" y="260"/>
                  </a:cxn>
                  <a:cxn ang="0">
                    <a:pos x="274" y="281"/>
                  </a:cxn>
                  <a:cxn ang="0">
                    <a:pos x="293" y="287"/>
                  </a:cxn>
                  <a:cxn ang="0">
                    <a:pos x="341" y="293"/>
                  </a:cxn>
                  <a:cxn ang="0">
                    <a:pos x="336" y="283"/>
                  </a:cxn>
                  <a:cxn ang="0">
                    <a:pos x="345" y="298"/>
                  </a:cxn>
                  <a:cxn ang="0">
                    <a:pos x="345" y="323"/>
                  </a:cxn>
                  <a:cxn ang="0">
                    <a:pos x="440" y="277"/>
                  </a:cxn>
                  <a:cxn ang="0">
                    <a:pos x="425" y="291"/>
                  </a:cxn>
                  <a:cxn ang="0">
                    <a:pos x="420" y="288"/>
                  </a:cxn>
                  <a:cxn ang="0">
                    <a:pos x="430" y="270"/>
                  </a:cxn>
                  <a:cxn ang="0">
                    <a:pos x="391" y="294"/>
                  </a:cxn>
                  <a:cxn ang="0">
                    <a:pos x="379" y="302"/>
                  </a:cxn>
                  <a:cxn ang="0">
                    <a:pos x="361" y="309"/>
                  </a:cxn>
                  <a:cxn ang="0">
                    <a:pos x="355" y="318"/>
                  </a:cxn>
                  <a:cxn ang="0">
                    <a:pos x="344" y="335"/>
                  </a:cxn>
                  <a:cxn ang="0">
                    <a:pos x="350" y="337"/>
                  </a:cxn>
                  <a:cxn ang="0">
                    <a:pos x="379" y="322"/>
                  </a:cxn>
                  <a:cxn ang="0">
                    <a:pos x="400" y="309"/>
                  </a:cxn>
                  <a:cxn ang="0">
                    <a:pos x="415" y="303"/>
                  </a:cxn>
                  <a:cxn ang="0">
                    <a:pos x="430" y="292"/>
                  </a:cxn>
                  <a:cxn ang="0">
                    <a:pos x="452" y="272"/>
                  </a:cxn>
                </a:cxnLst>
                <a:rect l="0" t="0" r="r" b="b"/>
                <a:pathLst>
                  <a:path w="452" h="337">
                    <a:moveTo>
                      <a:pt x="345" y="323"/>
                    </a:moveTo>
                    <a:lnTo>
                      <a:pt x="347" y="318"/>
                    </a:lnTo>
                    <a:lnTo>
                      <a:pt x="352" y="316"/>
                    </a:lnTo>
                    <a:lnTo>
                      <a:pt x="354" y="311"/>
                    </a:lnTo>
                    <a:lnTo>
                      <a:pt x="359" y="301"/>
                    </a:lnTo>
                    <a:lnTo>
                      <a:pt x="354" y="296"/>
                    </a:lnTo>
                    <a:lnTo>
                      <a:pt x="354" y="293"/>
                    </a:lnTo>
                    <a:lnTo>
                      <a:pt x="361" y="286"/>
                    </a:lnTo>
                    <a:lnTo>
                      <a:pt x="361" y="281"/>
                    </a:lnTo>
                    <a:lnTo>
                      <a:pt x="357" y="276"/>
                    </a:lnTo>
                    <a:lnTo>
                      <a:pt x="349" y="220"/>
                    </a:lnTo>
                    <a:lnTo>
                      <a:pt x="346" y="218"/>
                    </a:lnTo>
                    <a:lnTo>
                      <a:pt x="346" y="171"/>
                    </a:lnTo>
                    <a:lnTo>
                      <a:pt x="347" y="166"/>
                    </a:lnTo>
                    <a:lnTo>
                      <a:pt x="345" y="161"/>
                    </a:lnTo>
                    <a:lnTo>
                      <a:pt x="345" y="157"/>
                    </a:lnTo>
                    <a:lnTo>
                      <a:pt x="334" y="108"/>
                    </a:lnTo>
                    <a:lnTo>
                      <a:pt x="326" y="102"/>
                    </a:lnTo>
                    <a:lnTo>
                      <a:pt x="325" y="107"/>
                    </a:lnTo>
                    <a:lnTo>
                      <a:pt x="322" y="102"/>
                    </a:lnTo>
                    <a:lnTo>
                      <a:pt x="322" y="94"/>
                    </a:lnTo>
                    <a:lnTo>
                      <a:pt x="320" y="84"/>
                    </a:lnTo>
                    <a:lnTo>
                      <a:pt x="317" y="79"/>
                    </a:lnTo>
                    <a:lnTo>
                      <a:pt x="313" y="69"/>
                    </a:lnTo>
                    <a:lnTo>
                      <a:pt x="313" y="59"/>
                    </a:lnTo>
                    <a:lnTo>
                      <a:pt x="316" y="58"/>
                    </a:lnTo>
                    <a:lnTo>
                      <a:pt x="315" y="53"/>
                    </a:lnTo>
                    <a:lnTo>
                      <a:pt x="313" y="48"/>
                    </a:lnTo>
                    <a:lnTo>
                      <a:pt x="313" y="43"/>
                    </a:lnTo>
                    <a:lnTo>
                      <a:pt x="312" y="38"/>
                    </a:lnTo>
                    <a:lnTo>
                      <a:pt x="307" y="33"/>
                    </a:lnTo>
                    <a:lnTo>
                      <a:pt x="306" y="28"/>
                    </a:lnTo>
                    <a:lnTo>
                      <a:pt x="306" y="16"/>
                    </a:lnTo>
                    <a:lnTo>
                      <a:pt x="302" y="11"/>
                    </a:lnTo>
                    <a:lnTo>
                      <a:pt x="302" y="6"/>
                    </a:lnTo>
                    <a:lnTo>
                      <a:pt x="301" y="3"/>
                    </a:lnTo>
                    <a:lnTo>
                      <a:pt x="301" y="0"/>
                    </a:lnTo>
                    <a:lnTo>
                      <a:pt x="263" y="10"/>
                    </a:lnTo>
                    <a:lnTo>
                      <a:pt x="229" y="18"/>
                    </a:lnTo>
                    <a:lnTo>
                      <a:pt x="224" y="18"/>
                    </a:lnTo>
                    <a:lnTo>
                      <a:pt x="214" y="23"/>
                    </a:lnTo>
                    <a:lnTo>
                      <a:pt x="198" y="42"/>
                    </a:lnTo>
                    <a:lnTo>
                      <a:pt x="181" y="68"/>
                    </a:lnTo>
                    <a:lnTo>
                      <a:pt x="183" y="74"/>
                    </a:lnTo>
                    <a:lnTo>
                      <a:pt x="175" y="83"/>
                    </a:lnTo>
                    <a:lnTo>
                      <a:pt x="173" y="87"/>
                    </a:lnTo>
                    <a:lnTo>
                      <a:pt x="167" y="92"/>
                    </a:lnTo>
                    <a:lnTo>
                      <a:pt x="159" y="101"/>
                    </a:lnTo>
                    <a:lnTo>
                      <a:pt x="157" y="106"/>
                    </a:lnTo>
                    <a:lnTo>
                      <a:pt x="162" y="109"/>
                    </a:lnTo>
                    <a:lnTo>
                      <a:pt x="164" y="112"/>
                    </a:lnTo>
                    <a:lnTo>
                      <a:pt x="162" y="107"/>
                    </a:lnTo>
                    <a:lnTo>
                      <a:pt x="167" y="104"/>
                    </a:lnTo>
                    <a:lnTo>
                      <a:pt x="167" y="112"/>
                    </a:lnTo>
                    <a:lnTo>
                      <a:pt x="175" y="108"/>
                    </a:lnTo>
                    <a:lnTo>
                      <a:pt x="171" y="113"/>
                    </a:lnTo>
                    <a:lnTo>
                      <a:pt x="171" y="118"/>
                    </a:lnTo>
                    <a:lnTo>
                      <a:pt x="166" y="120"/>
                    </a:lnTo>
                    <a:lnTo>
                      <a:pt x="171" y="130"/>
                    </a:lnTo>
                    <a:lnTo>
                      <a:pt x="171" y="132"/>
                    </a:lnTo>
                    <a:lnTo>
                      <a:pt x="174" y="137"/>
                    </a:lnTo>
                    <a:lnTo>
                      <a:pt x="174" y="142"/>
                    </a:lnTo>
                    <a:lnTo>
                      <a:pt x="170" y="147"/>
                    </a:lnTo>
                    <a:lnTo>
                      <a:pt x="165" y="147"/>
                    </a:lnTo>
                    <a:lnTo>
                      <a:pt x="160" y="152"/>
                    </a:lnTo>
                    <a:lnTo>
                      <a:pt x="154" y="157"/>
                    </a:lnTo>
                    <a:lnTo>
                      <a:pt x="151" y="162"/>
                    </a:lnTo>
                    <a:lnTo>
                      <a:pt x="147" y="167"/>
                    </a:lnTo>
                    <a:lnTo>
                      <a:pt x="142" y="170"/>
                    </a:lnTo>
                    <a:lnTo>
                      <a:pt x="139" y="175"/>
                    </a:lnTo>
                    <a:lnTo>
                      <a:pt x="135" y="174"/>
                    </a:lnTo>
                    <a:lnTo>
                      <a:pt x="126" y="174"/>
                    </a:lnTo>
                    <a:lnTo>
                      <a:pt x="116" y="176"/>
                    </a:lnTo>
                    <a:lnTo>
                      <a:pt x="106" y="182"/>
                    </a:lnTo>
                    <a:lnTo>
                      <a:pt x="93" y="176"/>
                    </a:lnTo>
                    <a:lnTo>
                      <a:pt x="73" y="177"/>
                    </a:lnTo>
                    <a:lnTo>
                      <a:pt x="54" y="181"/>
                    </a:lnTo>
                    <a:lnTo>
                      <a:pt x="44" y="186"/>
                    </a:lnTo>
                    <a:lnTo>
                      <a:pt x="39" y="189"/>
                    </a:lnTo>
                    <a:lnTo>
                      <a:pt x="34" y="190"/>
                    </a:lnTo>
                    <a:lnTo>
                      <a:pt x="30" y="194"/>
                    </a:lnTo>
                    <a:lnTo>
                      <a:pt x="25" y="195"/>
                    </a:lnTo>
                    <a:lnTo>
                      <a:pt x="25" y="196"/>
                    </a:lnTo>
                    <a:lnTo>
                      <a:pt x="28" y="205"/>
                    </a:lnTo>
                    <a:lnTo>
                      <a:pt x="27" y="209"/>
                    </a:lnTo>
                    <a:lnTo>
                      <a:pt x="38" y="210"/>
                    </a:lnTo>
                    <a:lnTo>
                      <a:pt x="38" y="213"/>
                    </a:lnTo>
                    <a:lnTo>
                      <a:pt x="35" y="215"/>
                    </a:lnTo>
                    <a:lnTo>
                      <a:pt x="42" y="226"/>
                    </a:lnTo>
                    <a:lnTo>
                      <a:pt x="42" y="231"/>
                    </a:lnTo>
                    <a:lnTo>
                      <a:pt x="33" y="242"/>
                    </a:lnTo>
                    <a:lnTo>
                      <a:pt x="30" y="247"/>
                    </a:lnTo>
                    <a:lnTo>
                      <a:pt x="27" y="250"/>
                    </a:lnTo>
                    <a:lnTo>
                      <a:pt x="22" y="257"/>
                    </a:lnTo>
                    <a:lnTo>
                      <a:pt x="13" y="267"/>
                    </a:lnTo>
                    <a:lnTo>
                      <a:pt x="3" y="278"/>
                    </a:lnTo>
                    <a:lnTo>
                      <a:pt x="0" y="279"/>
                    </a:lnTo>
                    <a:lnTo>
                      <a:pt x="1" y="281"/>
                    </a:lnTo>
                    <a:lnTo>
                      <a:pt x="4" y="298"/>
                    </a:lnTo>
                    <a:lnTo>
                      <a:pt x="49" y="291"/>
                    </a:lnTo>
                    <a:lnTo>
                      <a:pt x="118" y="277"/>
                    </a:lnTo>
                    <a:lnTo>
                      <a:pt x="195" y="260"/>
                    </a:lnTo>
                    <a:lnTo>
                      <a:pt x="247" y="249"/>
                    </a:lnTo>
                    <a:lnTo>
                      <a:pt x="248" y="250"/>
                    </a:lnTo>
                    <a:lnTo>
                      <a:pt x="253" y="252"/>
                    </a:lnTo>
                    <a:lnTo>
                      <a:pt x="254" y="257"/>
                    </a:lnTo>
                    <a:lnTo>
                      <a:pt x="259" y="255"/>
                    </a:lnTo>
                    <a:lnTo>
                      <a:pt x="264" y="260"/>
                    </a:lnTo>
                    <a:lnTo>
                      <a:pt x="269" y="270"/>
                    </a:lnTo>
                    <a:lnTo>
                      <a:pt x="271" y="276"/>
                    </a:lnTo>
                    <a:lnTo>
                      <a:pt x="274" y="281"/>
                    </a:lnTo>
                    <a:lnTo>
                      <a:pt x="283" y="284"/>
                    </a:lnTo>
                    <a:lnTo>
                      <a:pt x="288" y="284"/>
                    </a:lnTo>
                    <a:lnTo>
                      <a:pt x="293" y="287"/>
                    </a:lnTo>
                    <a:lnTo>
                      <a:pt x="293" y="289"/>
                    </a:lnTo>
                    <a:lnTo>
                      <a:pt x="345" y="306"/>
                    </a:lnTo>
                    <a:lnTo>
                      <a:pt x="341" y="293"/>
                    </a:lnTo>
                    <a:lnTo>
                      <a:pt x="336" y="289"/>
                    </a:lnTo>
                    <a:lnTo>
                      <a:pt x="335" y="284"/>
                    </a:lnTo>
                    <a:lnTo>
                      <a:pt x="336" y="283"/>
                    </a:lnTo>
                    <a:lnTo>
                      <a:pt x="337" y="287"/>
                    </a:lnTo>
                    <a:lnTo>
                      <a:pt x="342" y="291"/>
                    </a:lnTo>
                    <a:lnTo>
                      <a:pt x="345" y="298"/>
                    </a:lnTo>
                    <a:lnTo>
                      <a:pt x="346" y="313"/>
                    </a:lnTo>
                    <a:lnTo>
                      <a:pt x="344" y="323"/>
                    </a:lnTo>
                    <a:lnTo>
                      <a:pt x="345" y="323"/>
                    </a:lnTo>
                    <a:close/>
                    <a:moveTo>
                      <a:pt x="447" y="276"/>
                    </a:moveTo>
                    <a:lnTo>
                      <a:pt x="442" y="278"/>
                    </a:lnTo>
                    <a:lnTo>
                      <a:pt x="440" y="277"/>
                    </a:lnTo>
                    <a:lnTo>
                      <a:pt x="435" y="278"/>
                    </a:lnTo>
                    <a:lnTo>
                      <a:pt x="430" y="281"/>
                    </a:lnTo>
                    <a:lnTo>
                      <a:pt x="425" y="291"/>
                    </a:lnTo>
                    <a:lnTo>
                      <a:pt x="422" y="292"/>
                    </a:lnTo>
                    <a:lnTo>
                      <a:pt x="417" y="292"/>
                    </a:lnTo>
                    <a:lnTo>
                      <a:pt x="420" y="288"/>
                    </a:lnTo>
                    <a:lnTo>
                      <a:pt x="425" y="283"/>
                    </a:lnTo>
                    <a:lnTo>
                      <a:pt x="425" y="278"/>
                    </a:lnTo>
                    <a:lnTo>
                      <a:pt x="430" y="270"/>
                    </a:lnTo>
                    <a:lnTo>
                      <a:pt x="415" y="287"/>
                    </a:lnTo>
                    <a:lnTo>
                      <a:pt x="405" y="292"/>
                    </a:lnTo>
                    <a:lnTo>
                      <a:pt x="391" y="294"/>
                    </a:lnTo>
                    <a:lnTo>
                      <a:pt x="386" y="297"/>
                    </a:lnTo>
                    <a:lnTo>
                      <a:pt x="384" y="302"/>
                    </a:lnTo>
                    <a:lnTo>
                      <a:pt x="379" y="302"/>
                    </a:lnTo>
                    <a:lnTo>
                      <a:pt x="370" y="307"/>
                    </a:lnTo>
                    <a:lnTo>
                      <a:pt x="365" y="306"/>
                    </a:lnTo>
                    <a:lnTo>
                      <a:pt x="361" y="309"/>
                    </a:lnTo>
                    <a:lnTo>
                      <a:pt x="361" y="315"/>
                    </a:lnTo>
                    <a:lnTo>
                      <a:pt x="356" y="312"/>
                    </a:lnTo>
                    <a:lnTo>
                      <a:pt x="355" y="318"/>
                    </a:lnTo>
                    <a:lnTo>
                      <a:pt x="346" y="323"/>
                    </a:lnTo>
                    <a:lnTo>
                      <a:pt x="345" y="330"/>
                    </a:lnTo>
                    <a:lnTo>
                      <a:pt x="344" y="335"/>
                    </a:lnTo>
                    <a:lnTo>
                      <a:pt x="346" y="335"/>
                    </a:lnTo>
                    <a:lnTo>
                      <a:pt x="355" y="333"/>
                    </a:lnTo>
                    <a:lnTo>
                      <a:pt x="350" y="337"/>
                    </a:lnTo>
                    <a:lnTo>
                      <a:pt x="360" y="332"/>
                    </a:lnTo>
                    <a:lnTo>
                      <a:pt x="378" y="322"/>
                    </a:lnTo>
                    <a:lnTo>
                      <a:pt x="379" y="322"/>
                    </a:lnTo>
                    <a:lnTo>
                      <a:pt x="385" y="318"/>
                    </a:lnTo>
                    <a:lnTo>
                      <a:pt x="390" y="316"/>
                    </a:lnTo>
                    <a:lnTo>
                      <a:pt x="400" y="309"/>
                    </a:lnTo>
                    <a:lnTo>
                      <a:pt x="405" y="308"/>
                    </a:lnTo>
                    <a:lnTo>
                      <a:pt x="410" y="304"/>
                    </a:lnTo>
                    <a:lnTo>
                      <a:pt x="415" y="303"/>
                    </a:lnTo>
                    <a:lnTo>
                      <a:pt x="425" y="297"/>
                    </a:lnTo>
                    <a:lnTo>
                      <a:pt x="425" y="293"/>
                    </a:lnTo>
                    <a:lnTo>
                      <a:pt x="430" y="292"/>
                    </a:lnTo>
                    <a:lnTo>
                      <a:pt x="440" y="283"/>
                    </a:lnTo>
                    <a:lnTo>
                      <a:pt x="446" y="281"/>
                    </a:lnTo>
                    <a:lnTo>
                      <a:pt x="452" y="272"/>
                    </a:lnTo>
                    <a:lnTo>
                      <a:pt x="447" y="276"/>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31" name="Freeform 80"/>
              <p:cNvSpPr>
                <a:spLocks noEditPoints="1"/>
              </p:cNvSpPr>
              <p:nvPr/>
            </p:nvSpPr>
            <p:spPr bwMode="auto">
              <a:xfrm>
                <a:off x="4557" y="1439"/>
                <a:ext cx="291" cy="156"/>
              </a:xfrm>
              <a:custGeom>
                <a:avLst/>
                <a:gdLst/>
                <a:ahLst/>
                <a:cxnLst>
                  <a:cxn ang="0">
                    <a:pos x="199" y="62"/>
                  </a:cxn>
                  <a:cxn ang="0">
                    <a:pos x="188" y="49"/>
                  </a:cxn>
                  <a:cxn ang="0">
                    <a:pos x="177" y="49"/>
                  </a:cxn>
                  <a:cxn ang="0">
                    <a:pos x="188" y="53"/>
                  </a:cxn>
                  <a:cxn ang="0">
                    <a:pos x="194" y="58"/>
                  </a:cxn>
                  <a:cxn ang="0">
                    <a:pos x="191" y="70"/>
                  </a:cxn>
                  <a:cxn ang="0">
                    <a:pos x="177" y="77"/>
                  </a:cxn>
                  <a:cxn ang="0">
                    <a:pos x="169" y="76"/>
                  </a:cxn>
                  <a:cxn ang="0">
                    <a:pos x="160" y="64"/>
                  </a:cxn>
                  <a:cxn ang="0">
                    <a:pos x="155" y="58"/>
                  </a:cxn>
                  <a:cxn ang="0">
                    <a:pos x="156" y="54"/>
                  </a:cxn>
                  <a:cxn ang="0">
                    <a:pos x="141" y="45"/>
                  </a:cxn>
                  <a:cxn ang="0">
                    <a:pos x="131" y="45"/>
                  </a:cxn>
                  <a:cxn ang="0">
                    <a:pos x="133" y="40"/>
                  </a:cxn>
                  <a:cxn ang="0">
                    <a:pos x="135" y="30"/>
                  </a:cxn>
                  <a:cxn ang="0">
                    <a:pos x="136" y="24"/>
                  </a:cxn>
                  <a:cxn ang="0">
                    <a:pos x="147" y="13"/>
                  </a:cxn>
                  <a:cxn ang="0">
                    <a:pos x="144" y="14"/>
                  </a:cxn>
                  <a:cxn ang="0">
                    <a:pos x="133" y="11"/>
                  </a:cxn>
                  <a:cxn ang="0">
                    <a:pos x="128" y="4"/>
                  </a:cxn>
                  <a:cxn ang="0">
                    <a:pos x="127" y="0"/>
                  </a:cxn>
                  <a:cxn ang="0">
                    <a:pos x="120" y="4"/>
                  </a:cxn>
                  <a:cxn ang="0">
                    <a:pos x="116" y="8"/>
                  </a:cxn>
                  <a:cxn ang="0">
                    <a:pos x="107" y="20"/>
                  </a:cxn>
                  <a:cxn ang="0">
                    <a:pos x="1" y="44"/>
                  </a:cxn>
                  <a:cxn ang="0">
                    <a:pos x="0" y="96"/>
                  </a:cxn>
                  <a:cxn ang="0">
                    <a:pos x="34" y="92"/>
                  </a:cxn>
                  <a:cxn ang="0">
                    <a:pos x="48" y="88"/>
                  </a:cxn>
                  <a:cxn ang="0">
                    <a:pos x="57" y="86"/>
                  </a:cxn>
                  <a:cxn ang="0">
                    <a:pos x="91" y="78"/>
                  </a:cxn>
                  <a:cxn ang="0">
                    <a:pos x="113" y="73"/>
                  </a:cxn>
                  <a:cxn ang="0">
                    <a:pos x="120" y="81"/>
                  </a:cxn>
                  <a:cxn ang="0">
                    <a:pos x="123" y="86"/>
                  </a:cxn>
                  <a:cxn ang="0">
                    <a:pos x="127" y="89"/>
                  </a:cxn>
                  <a:cxn ang="0">
                    <a:pos x="133" y="94"/>
                  </a:cxn>
                  <a:cxn ang="0">
                    <a:pos x="140" y="102"/>
                  </a:cxn>
                  <a:cxn ang="0">
                    <a:pos x="144" y="101"/>
                  </a:cxn>
                  <a:cxn ang="0">
                    <a:pos x="151" y="93"/>
                  </a:cxn>
                  <a:cxn ang="0">
                    <a:pos x="159" y="84"/>
                  </a:cxn>
                  <a:cxn ang="0">
                    <a:pos x="164" y="86"/>
                  </a:cxn>
                  <a:cxn ang="0">
                    <a:pos x="171" y="93"/>
                  </a:cxn>
                  <a:cxn ang="0">
                    <a:pos x="176" y="86"/>
                  </a:cxn>
                  <a:cxn ang="0">
                    <a:pos x="193" y="78"/>
                  </a:cxn>
                  <a:cxn ang="0">
                    <a:pos x="201" y="72"/>
                  </a:cxn>
                  <a:cxn ang="0">
                    <a:pos x="203" y="98"/>
                  </a:cxn>
                  <a:cxn ang="0">
                    <a:pos x="203" y="104"/>
                  </a:cxn>
                  <a:cxn ang="0">
                    <a:pos x="208" y="107"/>
                  </a:cxn>
                  <a:cxn ang="0">
                    <a:pos x="206" y="101"/>
                  </a:cxn>
                  <a:cxn ang="0">
                    <a:pos x="166" y="104"/>
                  </a:cxn>
                  <a:cxn ang="0">
                    <a:pos x="171" y="108"/>
                  </a:cxn>
                  <a:cxn ang="0">
                    <a:pos x="172" y="99"/>
                  </a:cxn>
                </a:cxnLst>
                <a:rect l="0" t="0" r="r" b="b"/>
                <a:pathLst>
                  <a:path w="210" h="113">
                    <a:moveTo>
                      <a:pt x="201" y="72"/>
                    </a:moveTo>
                    <a:lnTo>
                      <a:pt x="199" y="62"/>
                    </a:lnTo>
                    <a:lnTo>
                      <a:pt x="193" y="53"/>
                    </a:lnTo>
                    <a:lnTo>
                      <a:pt x="188" y="49"/>
                    </a:lnTo>
                    <a:lnTo>
                      <a:pt x="183" y="48"/>
                    </a:lnTo>
                    <a:lnTo>
                      <a:pt x="177" y="49"/>
                    </a:lnTo>
                    <a:lnTo>
                      <a:pt x="183" y="49"/>
                    </a:lnTo>
                    <a:lnTo>
                      <a:pt x="188" y="53"/>
                    </a:lnTo>
                    <a:lnTo>
                      <a:pt x="189" y="58"/>
                    </a:lnTo>
                    <a:lnTo>
                      <a:pt x="194" y="58"/>
                    </a:lnTo>
                    <a:lnTo>
                      <a:pt x="196" y="65"/>
                    </a:lnTo>
                    <a:lnTo>
                      <a:pt x="191" y="70"/>
                    </a:lnTo>
                    <a:lnTo>
                      <a:pt x="183" y="78"/>
                    </a:lnTo>
                    <a:lnTo>
                      <a:pt x="177" y="77"/>
                    </a:lnTo>
                    <a:lnTo>
                      <a:pt x="172" y="77"/>
                    </a:lnTo>
                    <a:lnTo>
                      <a:pt x="169" y="76"/>
                    </a:lnTo>
                    <a:lnTo>
                      <a:pt x="165" y="65"/>
                    </a:lnTo>
                    <a:lnTo>
                      <a:pt x="160" y="64"/>
                    </a:lnTo>
                    <a:lnTo>
                      <a:pt x="155" y="62"/>
                    </a:lnTo>
                    <a:lnTo>
                      <a:pt x="155" y="58"/>
                    </a:lnTo>
                    <a:lnTo>
                      <a:pt x="160" y="60"/>
                    </a:lnTo>
                    <a:lnTo>
                      <a:pt x="156" y="54"/>
                    </a:lnTo>
                    <a:lnTo>
                      <a:pt x="146" y="45"/>
                    </a:lnTo>
                    <a:lnTo>
                      <a:pt x="141" y="45"/>
                    </a:lnTo>
                    <a:lnTo>
                      <a:pt x="136" y="48"/>
                    </a:lnTo>
                    <a:lnTo>
                      <a:pt x="131" y="45"/>
                    </a:lnTo>
                    <a:lnTo>
                      <a:pt x="128" y="40"/>
                    </a:lnTo>
                    <a:lnTo>
                      <a:pt x="133" y="40"/>
                    </a:lnTo>
                    <a:lnTo>
                      <a:pt x="131" y="35"/>
                    </a:lnTo>
                    <a:lnTo>
                      <a:pt x="135" y="30"/>
                    </a:lnTo>
                    <a:lnTo>
                      <a:pt x="135" y="29"/>
                    </a:lnTo>
                    <a:lnTo>
                      <a:pt x="136" y="24"/>
                    </a:lnTo>
                    <a:lnTo>
                      <a:pt x="146" y="18"/>
                    </a:lnTo>
                    <a:lnTo>
                      <a:pt x="147" y="13"/>
                    </a:lnTo>
                    <a:lnTo>
                      <a:pt x="142" y="13"/>
                    </a:lnTo>
                    <a:lnTo>
                      <a:pt x="144" y="14"/>
                    </a:lnTo>
                    <a:lnTo>
                      <a:pt x="138" y="15"/>
                    </a:lnTo>
                    <a:lnTo>
                      <a:pt x="133" y="11"/>
                    </a:lnTo>
                    <a:lnTo>
                      <a:pt x="132" y="6"/>
                    </a:lnTo>
                    <a:lnTo>
                      <a:pt x="128" y="4"/>
                    </a:lnTo>
                    <a:lnTo>
                      <a:pt x="130" y="0"/>
                    </a:lnTo>
                    <a:lnTo>
                      <a:pt x="127" y="0"/>
                    </a:lnTo>
                    <a:lnTo>
                      <a:pt x="125" y="0"/>
                    </a:lnTo>
                    <a:lnTo>
                      <a:pt x="120" y="4"/>
                    </a:lnTo>
                    <a:lnTo>
                      <a:pt x="117" y="9"/>
                    </a:lnTo>
                    <a:lnTo>
                      <a:pt x="116" y="8"/>
                    </a:lnTo>
                    <a:lnTo>
                      <a:pt x="112" y="13"/>
                    </a:lnTo>
                    <a:lnTo>
                      <a:pt x="107" y="20"/>
                    </a:lnTo>
                    <a:lnTo>
                      <a:pt x="44" y="34"/>
                    </a:lnTo>
                    <a:lnTo>
                      <a:pt x="1" y="44"/>
                    </a:lnTo>
                    <a:lnTo>
                      <a:pt x="0" y="49"/>
                    </a:lnTo>
                    <a:lnTo>
                      <a:pt x="0" y="96"/>
                    </a:lnTo>
                    <a:lnTo>
                      <a:pt x="3" y="98"/>
                    </a:lnTo>
                    <a:lnTo>
                      <a:pt x="34" y="92"/>
                    </a:lnTo>
                    <a:lnTo>
                      <a:pt x="39" y="92"/>
                    </a:lnTo>
                    <a:lnTo>
                      <a:pt x="48" y="88"/>
                    </a:lnTo>
                    <a:lnTo>
                      <a:pt x="52" y="88"/>
                    </a:lnTo>
                    <a:lnTo>
                      <a:pt x="57" y="86"/>
                    </a:lnTo>
                    <a:lnTo>
                      <a:pt x="84" y="79"/>
                    </a:lnTo>
                    <a:lnTo>
                      <a:pt x="91" y="78"/>
                    </a:lnTo>
                    <a:lnTo>
                      <a:pt x="94" y="78"/>
                    </a:lnTo>
                    <a:lnTo>
                      <a:pt x="113" y="73"/>
                    </a:lnTo>
                    <a:lnTo>
                      <a:pt x="117" y="76"/>
                    </a:lnTo>
                    <a:lnTo>
                      <a:pt x="120" y="81"/>
                    </a:lnTo>
                    <a:lnTo>
                      <a:pt x="122" y="82"/>
                    </a:lnTo>
                    <a:lnTo>
                      <a:pt x="123" y="86"/>
                    </a:lnTo>
                    <a:lnTo>
                      <a:pt x="126" y="89"/>
                    </a:lnTo>
                    <a:lnTo>
                      <a:pt x="127" y="89"/>
                    </a:lnTo>
                    <a:lnTo>
                      <a:pt x="131" y="92"/>
                    </a:lnTo>
                    <a:lnTo>
                      <a:pt x="133" y="94"/>
                    </a:lnTo>
                    <a:lnTo>
                      <a:pt x="138" y="96"/>
                    </a:lnTo>
                    <a:lnTo>
                      <a:pt x="140" y="102"/>
                    </a:lnTo>
                    <a:lnTo>
                      <a:pt x="141" y="106"/>
                    </a:lnTo>
                    <a:lnTo>
                      <a:pt x="144" y="101"/>
                    </a:lnTo>
                    <a:lnTo>
                      <a:pt x="149" y="101"/>
                    </a:lnTo>
                    <a:lnTo>
                      <a:pt x="151" y="93"/>
                    </a:lnTo>
                    <a:lnTo>
                      <a:pt x="156" y="89"/>
                    </a:lnTo>
                    <a:lnTo>
                      <a:pt x="159" y="84"/>
                    </a:lnTo>
                    <a:lnTo>
                      <a:pt x="164" y="81"/>
                    </a:lnTo>
                    <a:lnTo>
                      <a:pt x="164" y="86"/>
                    </a:lnTo>
                    <a:lnTo>
                      <a:pt x="165" y="96"/>
                    </a:lnTo>
                    <a:lnTo>
                      <a:pt x="171" y="93"/>
                    </a:lnTo>
                    <a:lnTo>
                      <a:pt x="175" y="91"/>
                    </a:lnTo>
                    <a:lnTo>
                      <a:pt x="176" y="86"/>
                    </a:lnTo>
                    <a:lnTo>
                      <a:pt x="179" y="86"/>
                    </a:lnTo>
                    <a:lnTo>
                      <a:pt x="193" y="78"/>
                    </a:lnTo>
                    <a:lnTo>
                      <a:pt x="199" y="77"/>
                    </a:lnTo>
                    <a:lnTo>
                      <a:pt x="201" y="72"/>
                    </a:lnTo>
                    <a:close/>
                    <a:moveTo>
                      <a:pt x="206" y="101"/>
                    </a:moveTo>
                    <a:lnTo>
                      <a:pt x="203" y="98"/>
                    </a:lnTo>
                    <a:lnTo>
                      <a:pt x="204" y="99"/>
                    </a:lnTo>
                    <a:lnTo>
                      <a:pt x="203" y="104"/>
                    </a:lnTo>
                    <a:lnTo>
                      <a:pt x="199" y="108"/>
                    </a:lnTo>
                    <a:lnTo>
                      <a:pt x="208" y="107"/>
                    </a:lnTo>
                    <a:lnTo>
                      <a:pt x="210" y="106"/>
                    </a:lnTo>
                    <a:lnTo>
                      <a:pt x="206" y="101"/>
                    </a:lnTo>
                    <a:close/>
                    <a:moveTo>
                      <a:pt x="169" y="101"/>
                    </a:moveTo>
                    <a:lnTo>
                      <a:pt x="166" y="104"/>
                    </a:lnTo>
                    <a:lnTo>
                      <a:pt x="162" y="113"/>
                    </a:lnTo>
                    <a:lnTo>
                      <a:pt x="171" y="108"/>
                    </a:lnTo>
                    <a:lnTo>
                      <a:pt x="176" y="104"/>
                    </a:lnTo>
                    <a:lnTo>
                      <a:pt x="172" y="99"/>
                    </a:lnTo>
                    <a:lnTo>
                      <a:pt x="169" y="101"/>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32" name="Freeform 81"/>
              <p:cNvSpPr>
                <a:spLocks noEditPoints="1"/>
              </p:cNvSpPr>
              <p:nvPr/>
            </p:nvSpPr>
            <p:spPr bwMode="auto">
              <a:xfrm>
                <a:off x="4650" y="933"/>
                <a:ext cx="327" cy="483"/>
              </a:xfrm>
              <a:custGeom>
                <a:avLst/>
                <a:gdLst/>
                <a:ahLst/>
                <a:cxnLst>
                  <a:cxn ang="0">
                    <a:pos x="209" y="160"/>
                  </a:cxn>
                  <a:cxn ang="0">
                    <a:pos x="205" y="142"/>
                  </a:cxn>
                  <a:cxn ang="0">
                    <a:pos x="197" y="141"/>
                  </a:cxn>
                  <a:cxn ang="0">
                    <a:pos x="186" y="136"/>
                  </a:cxn>
                  <a:cxn ang="0">
                    <a:pos x="181" y="121"/>
                  </a:cxn>
                  <a:cxn ang="0">
                    <a:pos x="173" y="116"/>
                  </a:cxn>
                  <a:cxn ang="0">
                    <a:pos x="160" y="113"/>
                  </a:cxn>
                  <a:cxn ang="0">
                    <a:pos x="156" y="99"/>
                  </a:cxn>
                  <a:cxn ang="0">
                    <a:pos x="128" y="14"/>
                  </a:cxn>
                  <a:cxn ang="0">
                    <a:pos x="104" y="2"/>
                  </a:cxn>
                  <a:cxn ang="0">
                    <a:pos x="89" y="8"/>
                  </a:cxn>
                  <a:cxn ang="0">
                    <a:pos x="77" y="18"/>
                  </a:cxn>
                  <a:cxn ang="0">
                    <a:pos x="60" y="16"/>
                  </a:cxn>
                  <a:cxn ang="0">
                    <a:pos x="48" y="8"/>
                  </a:cxn>
                  <a:cxn ang="0">
                    <a:pos x="25" y="101"/>
                  </a:cxn>
                  <a:cxn ang="0">
                    <a:pos x="25" y="130"/>
                  </a:cxn>
                  <a:cxn ang="0">
                    <a:pos x="26" y="148"/>
                  </a:cxn>
                  <a:cxn ang="0">
                    <a:pos x="14" y="169"/>
                  </a:cxn>
                  <a:cxn ang="0">
                    <a:pos x="14" y="177"/>
                  </a:cxn>
                  <a:cxn ang="0">
                    <a:pos x="12" y="187"/>
                  </a:cxn>
                  <a:cxn ang="0">
                    <a:pos x="0" y="191"/>
                  </a:cxn>
                  <a:cxn ang="0">
                    <a:pos x="41" y="318"/>
                  </a:cxn>
                  <a:cxn ang="0">
                    <a:pos x="45" y="332"/>
                  </a:cxn>
                  <a:cxn ang="0">
                    <a:pos x="56" y="343"/>
                  </a:cxn>
                  <a:cxn ang="0">
                    <a:pos x="68" y="345"/>
                  </a:cxn>
                  <a:cxn ang="0">
                    <a:pos x="68" y="330"/>
                  </a:cxn>
                  <a:cxn ang="0">
                    <a:pos x="74" y="312"/>
                  </a:cxn>
                  <a:cxn ang="0">
                    <a:pos x="77" y="296"/>
                  </a:cxn>
                  <a:cxn ang="0">
                    <a:pos x="88" y="289"/>
                  </a:cxn>
                  <a:cxn ang="0">
                    <a:pos x="92" y="284"/>
                  </a:cxn>
                  <a:cxn ang="0">
                    <a:pos x="98" y="289"/>
                  </a:cxn>
                  <a:cxn ang="0">
                    <a:pos x="90" y="272"/>
                  </a:cxn>
                  <a:cxn ang="0">
                    <a:pos x="93" y="267"/>
                  </a:cxn>
                  <a:cxn ang="0">
                    <a:pos x="98" y="273"/>
                  </a:cxn>
                  <a:cxn ang="0">
                    <a:pos x="104" y="270"/>
                  </a:cxn>
                  <a:cxn ang="0">
                    <a:pos x="105" y="268"/>
                  </a:cxn>
                  <a:cxn ang="0">
                    <a:pos x="107" y="267"/>
                  </a:cxn>
                  <a:cxn ang="0">
                    <a:pos x="113" y="270"/>
                  </a:cxn>
                  <a:cxn ang="0">
                    <a:pos x="119" y="260"/>
                  </a:cxn>
                  <a:cxn ang="0">
                    <a:pos x="129" y="252"/>
                  </a:cxn>
                  <a:cxn ang="0">
                    <a:pos x="128" y="236"/>
                  </a:cxn>
                  <a:cxn ang="0">
                    <a:pos x="127" y="223"/>
                  </a:cxn>
                  <a:cxn ang="0">
                    <a:pos x="137" y="215"/>
                  </a:cxn>
                  <a:cxn ang="0">
                    <a:pos x="139" y="224"/>
                  </a:cxn>
                  <a:cxn ang="0">
                    <a:pos x="155" y="230"/>
                  </a:cxn>
                  <a:cxn ang="0">
                    <a:pos x="152" y="215"/>
                  </a:cxn>
                  <a:cxn ang="0">
                    <a:pos x="161" y="211"/>
                  </a:cxn>
                  <a:cxn ang="0">
                    <a:pos x="176" y="215"/>
                  </a:cxn>
                  <a:cxn ang="0">
                    <a:pos x="178" y="203"/>
                  </a:cxn>
                  <a:cxn ang="0">
                    <a:pos x="182" y="208"/>
                  </a:cxn>
                  <a:cxn ang="0">
                    <a:pos x="185" y="192"/>
                  </a:cxn>
                  <a:cxn ang="0">
                    <a:pos x="192" y="192"/>
                  </a:cxn>
                  <a:cxn ang="0">
                    <a:pos x="201" y="186"/>
                  </a:cxn>
                  <a:cxn ang="0">
                    <a:pos x="206" y="184"/>
                  </a:cxn>
                  <a:cxn ang="0">
                    <a:pos x="215" y="176"/>
                  </a:cxn>
                  <a:cxn ang="0">
                    <a:pos x="215" y="158"/>
                  </a:cxn>
                  <a:cxn ang="0">
                    <a:pos x="157" y="220"/>
                  </a:cxn>
                  <a:cxn ang="0">
                    <a:pos x="170" y="215"/>
                  </a:cxn>
                  <a:cxn ang="0">
                    <a:pos x="233" y="161"/>
                  </a:cxn>
                  <a:cxn ang="0">
                    <a:pos x="229" y="171"/>
                  </a:cxn>
                  <a:cxn ang="0">
                    <a:pos x="236" y="166"/>
                  </a:cxn>
                </a:cxnLst>
                <a:rect l="0" t="0" r="r" b="b"/>
                <a:pathLst>
                  <a:path w="236" h="350">
                    <a:moveTo>
                      <a:pt x="216" y="160"/>
                    </a:moveTo>
                    <a:lnTo>
                      <a:pt x="212" y="165"/>
                    </a:lnTo>
                    <a:lnTo>
                      <a:pt x="209" y="160"/>
                    </a:lnTo>
                    <a:lnTo>
                      <a:pt x="214" y="152"/>
                    </a:lnTo>
                    <a:lnTo>
                      <a:pt x="205" y="143"/>
                    </a:lnTo>
                    <a:lnTo>
                      <a:pt x="205" y="142"/>
                    </a:lnTo>
                    <a:lnTo>
                      <a:pt x="205" y="142"/>
                    </a:lnTo>
                    <a:lnTo>
                      <a:pt x="201" y="141"/>
                    </a:lnTo>
                    <a:lnTo>
                      <a:pt x="197" y="141"/>
                    </a:lnTo>
                    <a:lnTo>
                      <a:pt x="194" y="145"/>
                    </a:lnTo>
                    <a:lnTo>
                      <a:pt x="188" y="141"/>
                    </a:lnTo>
                    <a:lnTo>
                      <a:pt x="186" y="136"/>
                    </a:lnTo>
                    <a:lnTo>
                      <a:pt x="186" y="131"/>
                    </a:lnTo>
                    <a:lnTo>
                      <a:pt x="182" y="126"/>
                    </a:lnTo>
                    <a:lnTo>
                      <a:pt x="181" y="121"/>
                    </a:lnTo>
                    <a:lnTo>
                      <a:pt x="182" y="116"/>
                    </a:lnTo>
                    <a:lnTo>
                      <a:pt x="178" y="114"/>
                    </a:lnTo>
                    <a:lnTo>
                      <a:pt x="173" y="116"/>
                    </a:lnTo>
                    <a:lnTo>
                      <a:pt x="168" y="116"/>
                    </a:lnTo>
                    <a:lnTo>
                      <a:pt x="163" y="112"/>
                    </a:lnTo>
                    <a:lnTo>
                      <a:pt x="160" y="113"/>
                    </a:lnTo>
                    <a:lnTo>
                      <a:pt x="157" y="108"/>
                    </a:lnTo>
                    <a:lnTo>
                      <a:pt x="158" y="104"/>
                    </a:lnTo>
                    <a:lnTo>
                      <a:pt x="156" y="99"/>
                    </a:lnTo>
                    <a:lnTo>
                      <a:pt x="156" y="94"/>
                    </a:lnTo>
                    <a:lnTo>
                      <a:pt x="149" y="78"/>
                    </a:lnTo>
                    <a:lnTo>
                      <a:pt x="128" y="14"/>
                    </a:lnTo>
                    <a:lnTo>
                      <a:pt x="124" y="13"/>
                    </a:lnTo>
                    <a:lnTo>
                      <a:pt x="114" y="6"/>
                    </a:lnTo>
                    <a:lnTo>
                      <a:pt x="104" y="2"/>
                    </a:lnTo>
                    <a:lnTo>
                      <a:pt x="99" y="0"/>
                    </a:lnTo>
                    <a:lnTo>
                      <a:pt x="93" y="2"/>
                    </a:lnTo>
                    <a:lnTo>
                      <a:pt x="89" y="8"/>
                    </a:lnTo>
                    <a:lnTo>
                      <a:pt x="85" y="10"/>
                    </a:lnTo>
                    <a:lnTo>
                      <a:pt x="80" y="15"/>
                    </a:lnTo>
                    <a:lnTo>
                      <a:pt x="77" y="18"/>
                    </a:lnTo>
                    <a:lnTo>
                      <a:pt x="71" y="23"/>
                    </a:lnTo>
                    <a:lnTo>
                      <a:pt x="65" y="20"/>
                    </a:lnTo>
                    <a:lnTo>
                      <a:pt x="60" y="16"/>
                    </a:lnTo>
                    <a:lnTo>
                      <a:pt x="58" y="6"/>
                    </a:lnTo>
                    <a:lnTo>
                      <a:pt x="53" y="6"/>
                    </a:lnTo>
                    <a:lnTo>
                      <a:pt x="48" y="8"/>
                    </a:lnTo>
                    <a:lnTo>
                      <a:pt x="25" y="73"/>
                    </a:lnTo>
                    <a:lnTo>
                      <a:pt x="29" y="94"/>
                    </a:lnTo>
                    <a:lnTo>
                      <a:pt x="25" y="101"/>
                    </a:lnTo>
                    <a:lnTo>
                      <a:pt x="22" y="116"/>
                    </a:lnTo>
                    <a:lnTo>
                      <a:pt x="25" y="119"/>
                    </a:lnTo>
                    <a:lnTo>
                      <a:pt x="25" y="130"/>
                    </a:lnTo>
                    <a:lnTo>
                      <a:pt x="29" y="135"/>
                    </a:lnTo>
                    <a:lnTo>
                      <a:pt x="24" y="145"/>
                    </a:lnTo>
                    <a:lnTo>
                      <a:pt x="26" y="148"/>
                    </a:lnTo>
                    <a:lnTo>
                      <a:pt x="17" y="158"/>
                    </a:lnTo>
                    <a:lnTo>
                      <a:pt x="15" y="164"/>
                    </a:lnTo>
                    <a:lnTo>
                      <a:pt x="14" y="169"/>
                    </a:lnTo>
                    <a:lnTo>
                      <a:pt x="14" y="169"/>
                    </a:lnTo>
                    <a:lnTo>
                      <a:pt x="19" y="179"/>
                    </a:lnTo>
                    <a:lnTo>
                      <a:pt x="14" y="177"/>
                    </a:lnTo>
                    <a:lnTo>
                      <a:pt x="12" y="177"/>
                    </a:lnTo>
                    <a:lnTo>
                      <a:pt x="11" y="182"/>
                    </a:lnTo>
                    <a:lnTo>
                      <a:pt x="12" y="187"/>
                    </a:lnTo>
                    <a:lnTo>
                      <a:pt x="7" y="189"/>
                    </a:lnTo>
                    <a:lnTo>
                      <a:pt x="4" y="186"/>
                    </a:lnTo>
                    <a:lnTo>
                      <a:pt x="0" y="191"/>
                    </a:lnTo>
                    <a:lnTo>
                      <a:pt x="0" y="194"/>
                    </a:lnTo>
                    <a:lnTo>
                      <a:pt x="36" y="303"/>
                    </a:lnTo>
                    <a:lnTo>
                      <a:pt x="41" y="318"/>
                    </a:lnTo>
                    <a:lnTo>
                      <a:pt x="41" y="323"/>
                    </a:lnTo>
                    <a:lnTo>
                      <a:pt x="44" y="327"/>
                    </a:lnTo>
                    <a:lnTo>
                      <a:pt x="45" y="332"/>
                    </a:lnTo>
                    <a:lnTo>
                      <a:pt x="50" y="336"/>
                    </a:lnTo>
                    <a:lnTo>
                      <a:pt x="55" y="338"/>
                    </a:lnTo>
                    <a:lnTo>
                      <a:pt x="56" y="343"/>
                    </a:lnTo>
                    <a:lnTo>
                      <a:pt x="60" y="348"/>
                    </a:lnTo>
                    <a:lnTo>
                      <a:pt x="63" y="350"/>
                    </a:lnTo>
                    <a:lnTo>
                      <a:pt x="68" y="345"/>
                    </a:lnTo>
                    <a:lnTo>
                      <a:pt x="69" y="340"/>
                    </a:lnTo>
                    <a:lnTo>
                      <a:pt x="68" y="335"/>
                    </a:lnTo>
                    <a:lnTo>
                      <a:pt x="68" y="330"/>
                    </a:lnTo>
                    <a:lnTo>
                      <a:pt x="73" y="326"/>
                    </a:lnTo>
                    <a:lnTo>
                      <a:pt x="77" y="316"/>
                    </a:lnTo>
                    <a:lnTo>
                      <a:pt x="74" y="312"/>
                    </a:lnTo>
                    <a:lnTo>
                      <a:pt x="80" y="302"/>
                    </a:lnTo>
                    <a:lnTo>
                      <a:pt x="77" y="301"/>
                    </a:lnTo>
                    <a:lnTo>
                      <a:pt x="77" y="296"/>
                    </a:lnTo>
                    <a:lnTo>
                      <a:pt x="78" y="291"/>
                    </a:lnTo>
                    <a:lnTo>
                      <a:pt x="85" y="280"/>
                    </a:lnTo>
                    <a:lnTo>
                      <a:pt x="88" y="289"/>
                    </a:lnTo>
                    <a:lnTo>
                      <a:pt x="88" y="284"/>
                    </a:lnTo>
                    <a:lnTo>
                      <a:pt x="89" y="289"/>
                    </a:lnTo>
                    <a:lnTo>
                      <a:pt x="92" y="284"/>
                    </a:lnTo>
                    <a:lnTo>
                      <a:pt x="93" y="279"/>
                    </a:lnTo>
                    <a:lnTo>
                      <a:pt x="94" y="279"/>
                    </a:lnTo>
                    <a:lnTo>
                      <a:pt x="98" y="289"/>
                    </a:lnTo>
                    <a:lnTo>
                      <a:pt x="99" y="284"/>
                    </a:lnTo>
                    <a:lnTo>
                      <a:pt x="93" y="269"/>
                    </a:lnTo>
                    <a:lnTo>
                      <a:pt x="90" y="272"/>
                    </a:lnTo>
                    <a:lnTo>
                      <a:pt x="92" y="267"/>
                    </a:lnTo>
                    <a:lnTo>
                      <a:pt x="93" y="262"/>
                    </a:lnTo>
                    <a:lnTo>
                      <a:pt x="93" y="267"/>
                    </a:lnTo>
                    <a:lnTo>
                      <a:pt x="100" y="283"/>
                    </a:lnTo>
                    <a:lnTo>
                      <a:pt x="102" y="278"/>
                    </a:lnTo>
                    <a:lnTo>
                      <a:pt x="98" y="273"/>
                    </a:lnTo>
                    <a:lnTo>
                      <a:pt x="99" y="267"/>
                    </a:lnTo>
                    <a:lnTo>
                      <a:pt x="102" y="265"/>
                    </a:lnTo>
                    <a:lnTo>
                      <a:pt x="104" y="270"/>
                    </a:lnTo>
                    <a:lnTo>
                      <a:pt x="103" y="275"/>
                    </a:lnTo>
                    <a:lnTo>
                      <a:pt x="108" y="278"/>
                    </a:lnTo>
                    <a:lnTo>
                      <a:pt x="105" y="268"/>
                    </a:lnTo>
                    <a:lnTo>
                      <a:pt x="105" y="263"/>
                    </a:lnTo>
                    <a:lnTo>
                      <a:pt x="107" y="262"/>
                    </a:lnTo>
                    <a:lnTo>
                      <a:pt x="107" y="267"/>
                    </a:lnTo>
                    <a:lnTo>
                      <a:pt x="108" y="272"/>
                    </a:lnTo>
                    <a:lnTo>
                      <a:pt x="112" y="274"/>
                    </a:lnTo>
                    <a:lnTo>
                      <a:pt x="113" y="270"/>
                    </a:lnTo>
                    <a:lnTo>
                      <a:pt x="112" y="264"/>
                    </a:lnTo>
                    <a:lnTo>
                      <a:pt x="114" y="260"/>
                    </a:lnTo>
                    <a:lnTo>
                      <a:pt x="119" y="260"/>
                    </a:lnTo>
                    <a:lnTo>
                      <a:pt x="124" y="263"/>
                    </a:lnTo>
                    <a:lnTo>
                      <a:pt x="126" y="258"/>
                    </a:lnTo>
                    <a:lnTo>
                      <a:pt x="129" y="252"/>
                    </a:lnTo>
                    <a:lnTo>
                      <a:pt x="128" y="248"/>
                    </a:lnTo>
                    <a:lnTo>
                      <a:pt x="128" y="243"/>
                    </a:lnTo>
                    <a:lnTo>
                      <a:pt x="128" y="236"/>
                    </a:lnTo>
                    <a:lnTo>
                      <a:pt x="129" y="233"/>
                    </a:lnTo>
                    <a:lnTo>
                      <a:pt x="129" y="228"/>
                    </a:lnTo>
                    <a:lnTo>
                      <a:pt x="127" y="223"/>
                    </a:lnTo>
                    <a:lnTo>
                      <a:pt x="134" y="219"/>
                    </a:lnTo>
                    <a:lnTo>
                      <a:pt x="133" y="210"/>
                    </a:lnTo>
                    <a:lnTo>
                      <a:pt x="137" y="215"/>
                    </a:lnTo>
                    <a:lnTo>
                      <a:pt x="136" y="220"/>
                    </a:lnTo>
                    <a:lnTo>
                      <a:pt x="141" y="219"/>
                    </a:lnTo>
                    <a:lnTo>
                      <a:pt x="139" y="224"/>
                    </a:lnTo>
                    <a:lnTo>
                      <a:pt x="137" y="228"/>
                    </a:lnTo>
                    <a:lnTo>
                      <a:pt x="147" y="228"/>
                    </a:lnTo>
                    <a:lnTo>
                      <a:pt x="155" y="230"/>
                    </a:lnTo>
                    <a:lnTo>
                      <a:pt x="152" y="225"/>
                    </a:lnTo>
                    <a:lnTo>
                      <a:pt x="151" y="220"/>
                    </a:lnTo>
                    <a:lnTo>
                      <a:pt x="152" y="215"/>
                    </a:lnTo>
                    <a:lnTo>
                      <a:pt x="152" y="210"/>
                    </a:lnTo>
                    <a:lnTo>
                      <a:pt x="156" y="215"/>
                    </a:lnTo>
                    <a:lnTo>
                      <a:pt x="161" y="211"/>
                    </a:lnTo>
                    <a:lnTo>
                      <a:pt x="160" y="206"/>
                    </a:lnTo>
                    <a:lnTo>
                      <a:pt x="172" y="210"/>
                    </a:lnTo>
                    <a:lnTo>
                      <a:pt x="176" y="215"/>
                    </a:lnTo>
                    <a:lnTo>
                      <a:pt x="177" y="210"/>
                    </a:lnTo>
                    <a:lnTo>
                      <a:pt x="176" y="205"/>
                    </a:lnTo>
                    <a:lnTo>
                      <a:pt x="178" y="203"/>
                    </a:lnTo>
                    <a:lnTo>
                      <a:pt x="180" y="208"/>
                    </a:lnTo>
                    <a:lnTo>
                      <a:pt x="181" y="203"/>
                    </a:lnTo>
                    <a:lnTo>
                      <a:pt x="182" y="208"/>
                    </a:lnTo>
                    <a:lnTo>
                      <a:pt x="183" y="203"/>
                    </a:lnTo>
                    <a:lnTo>
                      <a:pt x="181" y="197"/>
                    </a:lnTo>
                    <a:lnTo>
                      <a:pt x="185" y="192"/>
                    </a:lnTo>
                    <a:lnTo>
                      <a:pt x="188" y="197"/>
                    </a:lnTo>
                    <a:lnTo>
                      <a:pt x="191" y="197"/>
                    </a:lnTo>
                    <a:lnTo>
                      <a:pt x="192" y="192"/>
                    </a:lnTo>
                    <a:lnTo>
                      <a:pt x="196" y="192"/>
                    </a:lnTo>
                    <a:lnTo>
                      <a:pt x="196" y="189"/>
                    </a:lnTo>
                    <a:lnTo>
                      <a:pt x="201" y="186"/>
                    </a:lnTo>
                    <a:lnTo>
                      <a:pt x="201" y="186"/>
                    </a:lnTo>
                    <a:lnTo>
                      <a:pt x="201" y="182"/>
                    </a:lnTo>
                    <a:lnTo>
                      <a:pt x="206" y="184"/>
                    </a:lnTo>
                    <a:lnTo>
                      <a:pt x="202" y="179"/>
                    </a:lnTo>
                    <a:lnTo>
                      <a:pt x="210" y="180"/>
                    </a:lnTo>
                    <a:lnTo>
                      <a:pt x="215" y="176"/>
                    </a:lnTo>
                    <a:lnTo>
                      <a:pt x="220" y="167"/>
                    </a:lnTo>
                    <a:lnTo>
                      <a:pt x="220" y="162"/>
                    </a:lnTo>
                    <a:lnTo>
                      <a:pt x="215" y="158"/>
                    </a:lnTo>
                    <a:lnTo>
                      <a:pt x="216" y="160"/>
                    </a:lnTo>
                    <a:close/>
                    <a:moveTo>
                      <a:pt x="163" y="211"/>
                    </a:moveTo>
                    <a:lnTo>
                      <a:pt x="157" y="220"/>
                    </a:lnTo>
                    <a:lnTo>
                      <a:pt x="160" y="225"/>
                    </a:lnTo>
                    <a:lnTo>
                      <a:pt x="168" y="220"/>
                    </a:lnTo>
                    <a:lnTo>
                      <a:pt x="170" y="215"/>
                    </a:lnTo>
                    <a:lnTo>
                      <a:pt x="165" y="211"/>
                    </a:lnTo>
                    <a:lnTo>
                      <a:pt x="163" y="211"/>
                    </a:lnTo>
                    <a:close/>
                    <a:moveTo>
                      <a:pt x="233" y="161"/>
                    </a:moveTo>
                    <a:lnTo>
                      <a:pt x="233" y="161"/>
                    </a:lnTo>
                    <a:lnTo>
                      <a:pt x="230" y="165"/>
                    </a:lnTo>
                    <a:lnTo>
                      <a:pt x="229" y="171"/>
                    </a:lnTo>
                    <a:lnTo>
                      <a:pt x="231" y="176"/>
                    </a:lnTo>
                    <a:lnTo>
                      <a:pt x="236" y="171"/>
                    </a:lnTo>
                    <a:lnTo>
                      <a:pt x="236" y="166"/>
                    </a:lnTo>
                    <a:lnTo>
                      <a:pt x="233" y="161"/>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233" name="Freeform 232"/>
              <p:cNvSpPr>
                <a:spLocks noEditPoints="1"/>
              </p:cNvSpPr>
              <p:nvPr/>
            </p:nvSpPr>
            <p:spPr bwMode="auto">
              <a:xfrm>
                <a:off x="4688" y="1540"/>
                <a:ext cx="64" cy="79"/>
              </a:xfrm>
              <a:custGeom>
                <a:avLst/>
                <a:gdLst/>
                <a:ahLst/>
                <a:cxnLst>
                  <a:cxn ang="0">
                    <a:pos x="29" y="13"/>
                  </a:cxn>
                  <a:cxn ang="0">
                    <a:pos x="28" y="9"/>
                  </a:cxn>
                  <a:cxn ang="0">
                    <a:pos x="26" y="8"/>
                  </a:cxn>
                  <a:cxn ang="0">
                    <a:pos x="23" y="3"/>
                  </a:cxn>
                  <a:cxn ang="0">
                    <a:pos x="19" y="0"/>
                  </a:cxn>
                  <a:cxn ang="0">
                    <a:pos x="0" y="5"/>
                  </a:cxn>
                  <a:cxn ang="0">
                    <a:pos x="11" y="44"/>
                  </a:cxn>
                  <a:cxn ang="0">
                    <a:pos x="12" y="49"/>
                  </a:cxn>
                  <a:cxn ang="0">
                    <a:pos x="11" y="53"/>
                  </a:cxn>
                  <a:cxn ang="0">
                    <a:pos x="11" y="54"/>
                  </a:cxn>
                  <a:cxn ang="0">
                    <a:pos x="12" y="57"/>
                  </a:cxn>
                  <a:cxn ang="0">
                    <a:pos x="17" y="54"/>
                  </a:cxn>
                  <a:cxn ang="0">
                    <a:pos x="31" y="45"/>
                  </a:cxn>
                  <a:cxn ang="0">
                    <a:pos x="31" y="40"/>
                  </a:cxn>
                  <a:cxn ang="0">
                    <a:pos x="29" y="33"/>
                  </a:cxn>
                  <a:cxn ang="0">
                    <a:pos x="29" y="29"/>
                  </a:cxn>
                  <a:cxn ang="0">
                    <a:pos x="26" y="24"/>
                  </a:cxn>
                  <a:cxn ang="0">
                    <a:pos x="28" y="19"/>
                  </a:cxn>
                  <a:cxn ang="0">
                    <a:pos x="27" y="14"/>
                  </a:cxn>
                  <a:cxn ang="0">
                    <a:pos x="31" y="19"/>
                  </a:cxn>
                  <a:cxn ang="0">
                    <a:pos x="33" y="16"/>
                  </a:cxn>
                  <a:cxn ang="0">
                    <a:pos x="32" y="16"/>
                  </a:cxn>
                  <a:cxn ang="0">
                    <a:pos x="29" y="13"/>
                  </a:cxn>
                  <a:cxn ang="0">
                    <a:pos x="33" y="21"/>
                  </a:cxn>
                  <a:cxn ang="0">
                    <a:pos x="37" y="19"/>
                  </a:cxn>
                  <a:cxn ang="0">
                    <a:pos x="33" y="16"/>
                  </a:cxn>
                  <a:cxn ang="0">
                    <a:pos x="33" y="21"/>
                  </a:cxn>
                  <a:cxn ang="0">
                    <a:pos x="46" y="29"/>
                  </a:cxn>
                  <a:cxn ang="0">
                    <a:pos x="44" y="23"/>
                  </a:cxn>
                  <a:cxn ang="0">
                    <a:pos x="39" y="21"/>
                  </a:cxn>
                  <a:cxn ang="0">
                    <a:pos x="42" y="31"/>
                  </a:cxn>
                  <a:cxn ang="0">
                    <a:pos x="44" y="36"/>
                  </a:cxn>
                  <a:cxn ang="0">
                    <a:pos x="47" y="33"/>
                  </a:cxn>
                  <a:cxn ang="0">
                    <a:pos x="46" y="29"/>
                  </a:cxn>
                </a:cxnLst>
                <a:rect l="0" t="0" r="r" b="b"/>
                <a:pathLst>
                  <a:path w="47" h="57">
                    <a:moveTo>
                      <a:pt x="29" y="13"/>
                    </a:moveTo>
                    <a:lnTo>
                      <a:pt x="28" y="9"/>
                    </a:lnTo>
                    <a:lnTo>
                      <a:pt x="26" y="8"/>
                    </a:lnTo>
                    <a:lnTo>
                      <a:pt x="23" y="3"/>
                    </a:lnTo>
                    <a:lnTo>
                      <a:pt x="19" y="0"/>
                    </a:lnTo>
                    <a:lnTo>
                      <a:pt x="0" y="5"/>
                    </a:lnTo>
                    <a:lnTo>
                      <a:pt x="11" y="44"/>
                    </a:lnTo>
                    <a:lnTo>
                      <a:pt x="12" y="49"/>
                    </a:lnTo>
                    <a:lnTo>
                      <a:pt x="11" y="53"/>
                    </a:lnTo>
                    <a:lnTo>
                      <a:pt x="11" y="54"/>
                    </a:lnTo>
                    <a:lnTo>
                      <a:pt x="12" y="57"/>
                    </a:lnTo>
                    <a:lnTo>
                      <a:pt x="17" y="54"/>
                    </a:lnTo>
                    <a:lnTo>
                      <a:pt x="31" y="45"/>
                    </a:lnTo>
                    <a:lnTo>
                      <a:pt x="31" y="40"/>
                    </a:lnTo>
                    <a:lnTo>
                      <a:pt x="29" y="33"/>
                    </a:lnTo>
                    <a:lnTo>
                      <a:pt x="29" y="29"/>
                    </a:lnTo>
                    <a:lnTo>
                      <a:pt x="26" y="24"/>
                    </a:lnTo>
                    <a:lnTo>
                      <a:pt x="28" y="19"/>
                    </a:lnTo>
                    <a:lnTo>
                      <a:pt x="27" y="14"/>
                    </a:lnTo>
                    <a:lnTo>
                      <a:pt x="31" y="19"/>
                    </a:lnTo>
                    <a:lnTo>
                      <a:pt x="33" y="16"/>
                    </a:lnTo>
                    <a:lnTo>
                      <a:pt x="32" y="16"/>
                    </a:lnTo>
                    <a:lnTo>
                      <a:pt x="29" y="13"/>
                    </a:lnTo>
                    <a:close/>
                    <a:moveTo>
                      <a:pt x="33" y="21"/>
                    </a:moveTo>
                    <a:lnTo>
                      <a:pt x="37" y="19"/>
                    </a:lnTo>
                    <a:lnTo>
                      <a:pt x="33" y="16"/>
                    </a:lnTo>
                    <a:lnTo>
                      <a:pt x="33" y="21"/>
                    </a:lnTo>
                    <a:close/>
                    <a:moveTo>
                      <a:pt x="46" y="29"/>
                    </a:moveTo>
                    <a:lnTo>
                      <a:pt x="44" y="23"/>
                    </a:lnTo>
                    <a:lnTo>
                      <a:pt x="39" y="21"/>
                    </a:lnTo>
                    <a:lnTo>
                      <a:pt x="42" y="31"/>
                    </a:lnTo>
                    <a:lnTo>
                      <a:pt x="44" y="36"/>
                    </a:lnTo>
                    <a:lnTo>
                      <a:pt x="47" y="33"/>
                    </a:lnTo>
                    <a:lnTo>
                      <a:pt x="46" y="29"/>
                    </a:lnTo>
                    <a:close/>
                  </a:path>
                </a:pathLst>
              </a:custGeom>
              <a:solidFill>
                <a:schemeClr val="bg1">
                  <a:lumMod val="85000"/>
                </a:scheme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grpSp>
        <p:sp>
          <p:nvSpPr>
            <p:cNvPr id="234" name="Oval 233"/>
            <p:cNvSpPr/>
            <p:nvPr/>
          </p:nvSpPr>
          <p:spPr bwMode="auto">
            <a:xfrm>
              <a:off x="2664772" y="3403828"/>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235" name="Oval 234"/>
            <p:cNvSpPr/>
            <p:nvPr/>
          </p:nvSpPr>
          <p:spPr bwMode="auto">
            <a:xfrm>
              <a:off x="1539133" y="3825078"/>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113" name="Oval 112"/>
            <p:cNvSpPr/>
            <p:nvPr/>
          </p:nvSpPr>
          <p:spPr bwMode="auto">
            <a:xfrm>
              <a:off x="5253504" y="2774661"/>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114" name="Oval 113"/>
            <p:cNvSpPr/>
            <p:nvPr/>
          </p:nvSpPr>
          <p:spPr bwMode="auto">
            <a:xfrm>
              <a:off x="1414188" y="3275786"/>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115" name="Oval 114"/>
            <p:cNvSpPr/>
            <p:nvPr/>
          </p:nvSpPr>
          <p:spPr bwMode="auto">
            <a:xfrm>
              <a:off x="3632290" y="3056985"/>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116" name="Oval 115"/>
            <p:cNvSpPr/>
            <p:nvPr/>
          </p:nvSpPr>
          <p:spPr bwMode="auto">
            <a:xfrm>
              <a:off x="3022723" y="2850245"/>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119" name="Oval 118"/>
            <p:cNvSpPr/>
            <p:nvPr/>
          </p:nvSpPr>
          <p:spPr bwMode="auto">
            <a:xfrm>
              <a:off x="3697701" y="2763511"/>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120" name="Oval 119"/>
            <p:cNvSpPr/>
            <p:nvPr/>
          </p:nvSpPr>
          <p:spPr bwMode="auto">
            <a:xfrm>
              <a:off x="4025883" y="2849899"/>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3" name="TextBox 2"/>
            <p:cNvSpPr txBox="1"/>
            <p:nvPr/>
          </p:nvSpPr>
          <p:spPr>
            <a:xfrm>
              <a:off x="3900358" y="2694372"/>
              <a:ext cx="118337" cy="253916"/>
            </a:xfrm>
            <a:prstGeom prst="rect">
              <a:avLst/>
            </a:prstGeom>
            <a:noFill/>
          </p:spPr>
          <p:txBody>
            <a:bodyPr wrap="square" rtlCol="0">
              <a:spAutoFit/>
            </a:bodyPr>
            <a:lstStyle/>
            <a:p>
              <a:r>
                <a:rPr lang="en-US" sz="1050" b="1" dirty="0">
                  <a:solidFill>
                    <a:srgbClr val="00B0F0"/>
                  </a:solidFill>
                </a:rPr>
                <a:t>4</a:t>
              </a:r>
            </a:p>
          </p:txBody>
        </p:sp>
        <p:sp>
          <p:nvSpPr>
            <p:cNvPr id="122" name="TextBox 121"/>
            <p:cNvSpPr txBox="1"/>
            <p:nvPr/>
          </p:nvSpPr>
          <p:spPr>
            <a:xfrm>
              <a:off x="5072074" y="2716170"/>
              <a:ext cx="118337" cy="253916"/>
            </a:xfrm>
            <a:prstGeom prst="rect">
              <a:avLst/>
            </a:prstGeom>
            <a:noFill/>
          </p:spPr>
          <p:txBody>
            <a:bodyPr wrap="square" rtlCol="0">
              <a:spAutoFit/>
            </a:bodyPr>
            <a:lstStyle/>
            <a:p>
              <a:r>
                <a:rPr lang="en-US" sz="1050" b="1" dirty="0">
                  <a:solidFill>
                    <a:srgbClr val="00B0F0"/>
                  </a:solidFill>
                </a:rPr>
                <a:t>3</a:t>
              </a:r>
            </a:p>
          </p:txBody>
        </p:sp>
        <p:sp>
          <p:nvSpPr>
            <p:cNvPr id="125" name="Oval 124"/>
            <p:cNvSpPr/>
            <p:nvPr/>
          </p:nvSpPr>
          <p:spPr bwMode="auto">
            <a:xfrm>
              <a:off x="1975873" y="2720899"/>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126" name="Oval 125"/>
            <p:cNvSpPr/>
            <p:nvPr/>
          </p:nvSpPr>
          <p:spPr bwMode="auto">
            <a:xfrm>
              <a:off x="3318530" y="3508798"/>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127" name="Oval 126"/>
            <p:cNvSpPr/>
            <p:nvPr/>
          </p:nvSpPr>
          <p:spPr bwMode="auto">
            <a:xfrm>
              <a:off x="3437989" y="3891760"/>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128" name="TextBox 127"/>
            <p:cNvSpPr txBox="1"/>
            <p:nvPr/>
          </p:nvSpPr>
          <p:spPr>
            <a:xfrm>
              <a:off x="3146601" y="3479753"/>
              <a:ext cx="118337" cy="253916"/>
            </a:xfrm>
            <a:prstGeom prst="rect">
              <a:avLst/>
            </a:prstGeom>
            <a:noFill/>
          </p:spPr>
          <p:txBody>
            <a:bodyPr wrap="square" rtlCol="0">
              <a:spAutoFit/>
            </a:bodyPr>
            <a:lstStyle/>
            <a:p>
              <a:r>
                <a:rPr lang="en-US" sz="1050" b="1" dirty="0">
                  <a:solidFill>
                    <a:srgbClr val="00B0F0"/>
                  </a:solidFill>
                </a:rPr>
                <a:t>3</a:t>
              </a:r>
            </a:p>
          </p:txBody>
        </p:sp>
        <p:sp>
          <p:nvSpPr>
            <p:cNvPr id="129" name="Oval 128"/>
            <p:cNvSpPr/>
            <p:nvPr/>
          </p:nvSpPr>
          <p:spPr bwMode="auto">
            <a:xfrm>
              <a:off x="4461317" y="2907976"/>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102" name="Oval 101">
              <a:extLst>
                <a:ext uri="{FF2B5EF4-FFF2-40B4-BE49-F238E27FC236}">
                  <a16:creationId xmlns:a16="http://schemas.microsoft.com/office/drawing/2014/main" id="{C46332DB-1AAC-4DB1-BFB2-A96CB5CC074B}"/>
                </a:ext>
              </a:extLst>
            </p:cNvPr>
            <p:cNvSpPr/>
            <p:nvPr/>
          </p:nvSpPr>
          <p:spPr bwMode="auto">
            <a:xfrm>
              <a:off x="3846080" y="3944306"/>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103" name="Oval 102">
              <a:extLst>
                <a:ext uri="{FF2B5EF4-FFF2-40B4-BE49-F238E27FC236}">
                  <a16:creationId xmlns:a16="http://schemas.microsoft.com/office/drawing/2014/main" id="{DCDDA0ED-CDC4-44BD-ABFC-B0E46AD3BFF0}"/>
                </a:ext>
              </a:extLst>
            </p:cNvPr>
            <p:cNvSpPr/>
            <p:nvPr/>
          </p:nvSpPr>
          <p:spPr bwMode="auto">
            <a:xfrm>
              <a:off x="4407503" y="3759667"/>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104" name="Oval 103">
              <a:extLst>
                <a:ext uri="{FF2B5EF4-FFF2-40B4-BE49-F238E27FC236}">
                  <a16:creationId xmlns:a16="http://schemas.microsoft.com/office/drawing/2014/main" id="{120614F5-59E2-4051-8742-68D3686C1E5F}"/>
                </a:ext>
              </a:extLst>
            </p:cNvPr>
            <p:cNvSpPr/>
            <p:nvPr/>
          </p:nvSpPr>
          <p:spPr bwMode="auto">
            <a:xfrm>
              <a:off x="5068403" y="3690472"/>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105" name="Oval 104">
              <a:extLst>
                <a:ext uri="{FF2B5EF4-FFF2-40B4-BE49-F238E27FC236}">
                  <a16:creationId xmlns:a16="http://schemas.microsoft.com/office/drawing/2014/main" id="{384C36F7-D6A3-4900-AFF2-C321CAD3A8FB}"/>
                </a:ext>
              </a:extLst>
            </p:cNvPr>
            <p:cNvSpPr/>
            <p:nvPr/>
          </p:nvSpPr>
          <p:spPr bwMode="auto">
            <a:xfrm>
              <a:off x="4652998" y="4040446"/>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sp>
          <p:nvSpPr>
            <p:cNvPr id="107" name="Oval 106">
              <a:extLst>
                <a:ext uri="{FF2B5EF4-FFF2-40B4-BE49-F238E27FC236}">
                  <a16:creationId xmlns:a16="http://schemas.microsoft.com/office/drawing/2014/main" id="{1D68926A-49A0-4693-80AA-69C04EE0D742}"/>
                </a:ext>
              </a:extLst>
            </p:cNvPr>
            <p:cNvSpPr/>
            <p:nvPr/>
          </p:nvSpPr>
          <p:spPr bwMode="auto">
            <a:xfrm>
              <a:off x="4036447" y="3142472"/>
              <a:ext cx="83123" cy="82154"/>
            </a:xfrm>
            <a:prstGeom prst="ellipse">
              <a:avLst/>
            </a:prstGeom>
            <a:solidFill>
              <a:srgbClr val="53D2FF"/>
            </a:solidFill>
            <a:ln w="9525" cap="flat" cmpd="sng" algn="ctr">
              <a:solidFill>
                <a:srgbClr val="53D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200">
                <a:latin typeface="Trajan" charset="0"/>
              </a:endParaRPr>
            </a:p>
          </p:txBody>
        </p:sp>
      </p:grpSp>
      <p:sp>
        <p:nvSpPr>
          <p:cNvPr id="5" name="TextBox 4">
            <a:extLst>
              <a:ext uri="{FF2B5EF4-FFF2-40B4-BE49-F238E27FC236}">
                <a16:creationId xmlns:a16="http://schemas.microsoft.com/office/drawing/2014/main" id="{6865C14E-1498-49B7-AA40-81D897C56E0D}"/>
              </a:ext>
            </a:extLst>
          </p:cNvPr>
          <p:cNvSpPr txBox="1"/>
          <p:nvPr/>
        </p:nvSpPr>
        <p:spPr>
          <a:xfrm>
            <a:off x="5969811" y="2957443"/>
            <a:ext cx="3270112" cy="1592744"/>
          </a:xfrm>
          <a:prstGeom prst="rect">
            <a:avLst/>
          </a:prstGeom>
          <a:noFill/>
        </p:spPr>
        <p:txBody>
          <a:bodyPr wrap="square" rtlCol="0">
            <a:spAutoFit/>
          </a:bodyPr>
          <a:lstStyle/>
          <a:p>
            <a:pPr marL="214313" indent="-214313">
              <a:buFont typeface="Arial" panose="020B0604020202020204" pitchFamily="34" charset="0"/>
              <a:buChar char="•"/>
            </a:pPr>
            <a:r>
              <a:rPr lang="en-US" sz="2100" dirty="0"/>
              <a:t>PEM overview webinar</a:t>
            </a:r>
          </a:p>
          <a:p>
            <a:pPr marL="214313" indent="-214313">
              <a:buFont typeface="Arial" panose="020B0604020202020204" pitchFamily="34" charset="0"/>
              <a:buChar char="•"/>
            </a:pPr>
            <a:r>
              <a:rPr lang="en-US" sz="2100" dirty="0"/>
              <a:t>One day workshop</a:t>
            </a:r>
          </a:p>
          <a:p>
            <a:pPr marL="214313" indent="-214313">
              <a:buFont typeface="Arial" panose="020B0604020202020204" pitchFamily="34" charset="0"/>
              <a:buChar char="•"/>
            </a:pPr>
            <a:r>
              <a:rPr lang="en-US" sz="2100" dirty="0"/>
              <a:t>Technician training</a:t>
            </a:r>
          </a:p>
          <a:p>
            <a:pPr marL="214313" indent="-214313">
              <a:buFont typeface="Arial" panose="020B0604020202020204" pitchFamily="34" charset="0"/>
              <a:buChar char="•"/>
            </a:pPr>
            <a:r>
              <a:rPr lang="en-US" sz="2100" dirty="0"/>
              <a:t>Open house</a:t>
            </a:r>
          </a:p>
          <a:p>
            <a:endParaRPr lang="en-US" sz="1350" dirty="0"/>
          </a:p>
        </p:txBody>
      </p:sp>
    </p:spTree>
    <p:extLst>
      <p:ext uri="{BB962C8B-B14F-4D97-AF65-F5344CB8AC3E}">
        <p14:creationId xmlns:p14="http://schemas.microsoft.com/office/powerpoint/2010/main" val="1099038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PEM is Advancing</a:t>
            </a:r>
          </a:p>
        </p:txBody>
      </p:sp>
      <p:sp>
        <p:nvSpPr>
          <p:cNvPr id="5" name="Slide Number Placeholder 4"/>
          <p:cNvSpPr>
            <a:spLocks noGrp="1"/>
          </p:cNvSpPr>
          <p:nvPr>
            <p:ph type="sldNum" sz="quarter" idx="12"/>
          </p:nvPr>
        </p:nvSpPr>
        <p:spPr/>
        <p:txBody>
          <a:bodyPr/>
          <a:lstStyle/>
          <a:p>
            <a:pPr>
              <a:defRPr/>
            </a:pPr>
            <a:fld id="{6860077F-BAD3-47EC-8979-6A8EC06E55E3}" type="slidenum">
              <a:rPr lang="en-US" smtClean="0"/>
              <a:pPr>
                <a:defRPr/>
              </a:pPr>
              <a:t>25</a:t>
            </a:fld>
            <a:endParaRPr lang="en-US" dirty="0"/>
          </a:p>
        </p:txBody>
      </p:sp>
      <p:pic>
        <p:nvPicPr>
          <p:cNvPr id="8" name="Chart 1">
            <a:extLst>
              <a:ext uri="{FF2B5EF4-FFF2-40B4-BE49-F238E27FC236}">
                <a16:creationId xmlns:a16="http://schemas.microsoft.com/office/drawing/2014/main" id="{3A77B2E0-797F-460F-8381-FBF199B3F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717" y="1961475"/>
            <a:ext cx="5461109" cy="347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3046566C-48E5-4C24-B195-8BAE699A5C5C}"/>
              </a:ext>
            </a:extLst>
          </p:cNvPr>
          <p:cNvPicPr>
            <a:picLocks noChangeAspect="1"/>
          </p:cNvPicPr>
          <p:nvPr/>
        </p:nvPicPr>
        <p:blipFill>
          <a:blip r:embed="rId3"/>
          <a:stretch>
            <a:fillRect/>
          </a:stretch>
        </p:blipFill>
        <p:spPr>
          <a:xfrm>
            <a:off x="7195389" y="2864644"/>
            <a:ext cx="1728788" cy="442913"/>
          </a:xfrm>
          <a:prstGeom prst="rect">
            <a:avLst/>
          </a:prstGeom>
        </p:spPr>
      </p:pic>
      <p:sp>
        <p:nvSpPr>
          <p:cNvPr id="11" name="Arrow: Right 10">
            <a:extLst>
              <a:ext uri="{FF2B5EF4-FFF2-40B4-BE49-F238E27FC236}">
                <a16:creationId xmlns:a16="http://schemas.microsoft.com/office/drawing/2014/main" id="{90554336-A802-425C-A5B8-9F2E476A18B3}"/>
              </a:ext>
            </a:extLst>
          </p:cNvPr>
          <p:cNvSpPr/>
          <p:nvPr/>
        </p:nvSpPr>
        <p:spPr>
          <a:xfrm>
            <a:off x="3353702" y="5371583"/>
            <a:ext cx="1714500" cy="42966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D607C3EE-E8B9-4823-970B-F5F1ADDEFAAC}"/>
              </a:ext>
            </a:extLst>
          </p:cNvPr>
          <p:cNvSpPr txBox="1"/>
          <p:nvPr/>
        </p:nvSpPr>
        <p:spPr>
          <a:xfrm>
            <a:off x="5282301" y="5479910"/>
            <a:ext cx="1319592" cy="300082"/>
          </a:xfrm>
          <a:prstGeom prst="rect">
            <a:avLst/>
          </a:prstGeom>
          <a:noFill/>
        </p:spPr>
        <p:txBody>
          <a:bodyPr wrap="none" rtlCol="0">
            <a:spAutoFit/>
          </a:bodyPr>
          <a:lstStyle/>
          <a:p>
            <a:r>
              <a:rPr lang="en-US" sz="1350" b="1" dirty="0">
                <a:solidFill>
                  <a:srgbClr val="00B050"/>
                </a:solidFill>
              </a:rPr>
              <a:t>Advancement</a:t>
            </a:r>
          </a:p>
        </p:txBody>
      </p:sp>
    </p:spTree>
    <p:extLst>
      <p:ext uri="{BB962C8B-B14F-4D97-AF65-F5344CB8AC3E}">
        <p14:creationId xmlns:p14="http://schemas.microsoft.com/office/powerpoint/2010/main" val="4245177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F8A1-512D-46CC-A991-5EFD05BD997F}"/>
              </a:ext>
            </a:extLst>
          </p:cNvPr>
          <p:cNvSpPr>
            <a:spLocks noGrp="1"/>
          </p:cNvSpPr>
          <p:nvPr>
            <p:ph type="title"/>
          </p:nvPr>
        </p:nvSpPr>
        <p:spPr/>
        <p:txBody>
          <a:bodyPr/>
          <a:lstStyle/>
          <a:p>
            <a:r>
              <a:rPr lang="en-US" dirty="0"/>
              <a:t>2021 – 2022 PEM Update</a:t>
            </a:r>
          </a:p>
        </p:txBody>
      </p:sp>
      <p:sp>
        <p:nvSpPr>
          <p:cNvPr id="3" name="Content Placeholder 2">
            <a:extLst>
              <a:ext uri="{FF2B5EF4-FFF2-40B4-BE49-F238E27FC236}">
                <a16:creationId xmlns:a16="http://schemas.microsoft.com/office/drawing/2014/main" id="{122AC56C-991A-43ED-9933-D7D6F48428C8}"/>
              </a:ext>
            </a:extLst>
          </p:cNvPr>
          <p:cNvSpPr>
            <a:spLocks noGrp="1"/>
          </p:cNvSpPr>
          <p:nvPr>
            <p:ph idx="1"/>
          </p:nvPr>
        </p:nvSpPr>
        <p:spPr>
          <a:xfrm>
            <a:off x="242887" y="1284515"/>
            <a:ext cx="5872163" cy="4985656"/>
          </a:xfrm>
        </p:spPr>
        <p:txBody>
          <a:bodyPr>
            <a:normAutofit lnSpcReduction="10000"/>
          </a:bodyPr>
          <a:lstStyle/>
          <a:p>
            <a:r>
              <a:rPr lang="en-US" sz="2400" dirty="0"/>
              <a:t>August 2021 - Tennessee DOT PEM Workshop </a:t>
            </a:r>
          </a:p>
          <a:p>
            <a:pPr>
              <a:lnSpc>
                <a:spcPct val="120000"/>
              </a:lnSpc>
            </a:pPr>
            <a:r>
              <a:rPr lang="en-US" sz="2400" dirty="0"/>
              <a:t>September 2021 Webinar - Advancements in PEM</a:t>
            </a:r>
          </a:p>
          <a:p>
            <a:pPr>
              <a:lnSpc>
                <a:spcPct val="120000"/>
              </a:lnSpc>
            </a:pPr>
            <a:r>
              <a:rPr lang="en-US" sz="2400" dirty="0"/>
              <a:t>January 2022 - PP 84 becomes R 101</a:t>
            </a:r>
          </a:p>
          <a:p>
            <a:pPr>
              <a:lnSpc>
                <a:spcPct val="120000"/>
              </a:lnSpc>
            </a:pPr>
            <a:r>
              <a:rPr lang="en-US" sz="2400" dirty="0"/>
              <a:t>March 2022 – Georgia DOT PEM Workshop</a:t>
            </a:r>
          </a:p>
          <a:p>
            <a:r>
              <a:rPr lang="en-US" sz="2400" dirty="0"/>
              <a:t>May 2022 – MCTC &amp; CP Tech Open House NYC</a:t>
            </a:r>
          </a:p>
          <a:p>
            <a:pPr>
              <a:lnSpc>
                <a:spcPct val="120000"/>
              </a:lnSpc>
            </a:pPr>
            <a:r>
              <a:rPr lang="en-US" sz="2400" dirty="0"/>
              <a:t>PEM TRB Circulars (NY, IA, MI, NC)</a:t>
            </a:r>
          </a:p>
          <a:p>
            <a:pPr>
              <a:lnSpc>
                <a:spcPct val="120000"/>
              </a:lnSpc>
            </a:pPr>
            <a:r>
              <a:rPr lang="en-US" sz="2400" dirty="0"/>
              <a:t>2022 MCTC PEM visits: MN, ID</a:t>
            </a:r>
          </a:p>
        </p:txBody>
      </p:sp>
      <p:sp>
        <p:nvSpPr>
          <p:cNvPr id="4" name="Slide Number Placeholder 3">
            <a:extLst>
              <a:ext uri="{FF2B5EF4-FFF2-40B4-BE49-F238E27FC236}">
                <a16:creationId xmlns:a16="http://schemas.microsoft.com/office/drawing/2014/main" id="{FB518A54-5191-4FDF-B507-FF211EE1CD76}"/>
              </a:ext>
            </a:extLst>
          </p:cNvPr>
          <p:cNvSpPr>
            <a:spLocks noGrp="1"/>
          </p:cNvSpPr>
          <p:nvPr>
            <p:ph type="sldNum" sz="quarter" idx="12"/>
          </p:nvPr>
        </p:nvSpPr>
        <p:spPr/>
        <p:txBody>
          <a:bodyPr/>
          <a:lstStyle/>
          <a:p>
            <a:fld id="{95887733-16E9-41AB-AF93-5A8F7B291E6F}" type="slidenum">
              <a:rPr lang="en-US" smtClean="0"/>
              <a:t>26</a:t>
            </a:fld>
            <a:endParaRPr lang="en-US"/>
          </a:p>
        </p:txBody>
      </p:sp>
      <p:pic>
        <p:nvPicPr>
          <p:cNvPr id="8" name="Picture 7" descr="A group of people in a room&#10;&#10;Description automatically generated with low confidence">
            <a:extLst>
              <a:ext uri="{FF2B5EF4-FFF2-40B4-BE49-F238E27FC236}">
                <a16:creationId xmlns:a16="http://schemas.microsoft.com/office/drawing/2014/main" id="{5BB9F141-47DE-43CD-A2BC-5EA5D2F458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6794" y="1545756"/>
            <a:ext cx="2382896" cy="1787172"/>
          </a:xfrm>
          <a:prstGeom prst="rect">
            <a:avLst/>
          </a:prstGeom>
        </p:spPr>
      </p:pic>
      <p:pic>
        <p:nvPicPr>
          <p:cNvPr id="6" name="Picture 5" descr="A group of people standing in front of a train&#10;&#10;Description automatically generated with medium confidence">
            <a:extLst>
              <a:ext uri="{FF2B5EF4-FFF2-40B4-BE49-F238E27FC236}">
                <a16:creationId xmlns:a16="http://schemas.microsoft.com/office/drawing/2014/main" id="{FE6FEF9C-43AA-4F09-994B-3C92195DF3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42" t="14102" r="9010" b="10920"/>
          <a:stretch/>
        </p:blipFill>
        <p:spPr>
          <a:xfrm>
            <a:off x="6003752" y="3991708"/>
            <a:ext cx="2961912" cy="2060122"/>
          </a:xfrm>
          <a:prstGeom prst="rect">
            <a:avLst/>
          </a:prstGeom>
        </p:spPr>
      </p:pic>
    </p:spTree>
    <p:extLst>
      <p:ext uri="{BB962C8B-B14F-4D97-AF65-F5344CB8AC3E}">
        <p14:creationId xmlns:p14="http://schemas.microsoft.com/office/powerpoint/2010/main" val="1671894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PEM SPS-2 Samples</a:t>
            </a:r>
          </a:p>
        </p:txBody>
      </p:sp>
      <p:sp>
        <p:nvSpPr>
          <p:cNvPr id="3" name="Content Placeholder 2"/>
          <p:cNvSpPr>
            <a:spLocks noGrp="1"/>
          </p:cNvSpPr>
          <p:nvPr>
            <p:ph idx="1"/>
          </p:nvPr>
        </p:nvSpPr>
        <p:spPr>
          <a:xfrm>
            <a:off x="225385" y="1458233"/>
            <a:ext cx="8553308" cy="4775513"/>
          </a:xfrm>
        </p:spPr>
        <p:txBody>
          <a:bodyPr>
            <a:normAutofit fontScale="92500"/>
          </a:bodyPr>
          <a:lstStyle/>
          <a:p>
            <a:pPr marL="0" indent="0">
              <a:buNone/>
            </a:pPr>
            <a:r>
              <a:rPr lang="en-US" sz="2200" dirty="0"/>
              <a:t>Comparing performance and PEM tests with </a:t>
            </a:r>
          </a:p>
          <a:p>
            <a:pPr marL="0" indent="0">
              <a:buNone/>
            </a:pPr>
            <a:r>
              <a:rPr lang="en-US" sz="2200" dirty="0"/>
              <a:t>pavements from LTPP program </a:t>
            </a:r>
          </a:p>
          <a:p>
            <a:pPr marL="0" indent="0">
              <a:buNone/>
            </a:pPr>
            <a:endParaRPr lang="en-US" sz="2200" dirty="0"/>
          </a:p>
          <a:p>
            <a:pPr marL="0" indent="0">
              <a:buNone/>
            </a:pPr>
            <a:r>
              <a:rPr lang="en-US" sz="2200" dirty="0"/>
              <a:t>Summer 2021, 101 cores, 6 states:</a:t>
            </a:r>
          </a:p>
          <a:p>
            <a:r>
              <a:rPr lang="en-US" sz="2200" dirty="0"/>
              <a:t>Colorado, Iowa, Kansas</a:t>
            </a:r>
          </a:p>
          <a:p>
            <a:pPr marL="0" indent="0" defTabSz="171450">
              <a:buNone/>
            </a:pPr>
            <a:r>
              <a:rPr lang="en-US" sz="2200" dirty="0"/>
              <a:t>	Ohio, North Dakota, Wisconsin</a:t>
            </a:r>
          </a:p>
          <a:p>
            <a:pPr marL="0" indent="0" defTabSz="171450">
              <a:buNone/>
            </a:pPr>
            <a:endParaRPr lang="en-US" sz="2200" dirty="0"/>
          </a:p>
          <a:p>
            <a:pPr marL="0" indent="0">
              <a:buNone/>
            </a:pPr>
            <a:r>
              <a:rPr lang="en-US" sz="2200" dirty="0"/>
              <a:t>SPS-2 Data:</a:t>
            </a:r>
          </a:p>
          <a:p>
            <a:r>
              <a:rPr lang="en-US" sz="2200" dirty="0"/>
              <a:t>Air, cement type, cement amount, SCM, w/cm, # aggregates, distress type / performance noted</a:t>
            </a:r>
          </a:p>
          <a:p>
            <a:endParaRPr lang="en-US" sz="2200" dirty="0"/>
          </a:p>
          <a:p>
            <a:pPr marL="0" indent="0">
              <a:buNone/>
            </a:pPr>
            <a:r>
              <a:rPr lang="en-US" sz="2200" dirty="0"/>
              <a:t>Testing for: </a:t>
            </a:r>
          </a:p>
          <a:p>
            <a:r>
              <a:rPr lang="en-US" sz="2200" dirty="0"/>
              <a:t>Hardened Air, Oxychloride, Porosity, Resistivity, Distress / performance</a:t>
            </a:r>
          </a:p>
          <a:p>
            <a:endParaRPr lang="en-US" sz="2200" dirty="0"/>
          </a:p>
          <a:p>
            <a:endParaRPr lang="en-US" dirty="0"/>
          </a:p>
        </p:txBody>
      </p:sp>
      <p:sp>
        <p:nvSpPr>
          <p:cNvPr id="4" name="Slide Number Placeholder 3"/>
          <p:cNvSpPr>
            <a:spLocks noGrp="1"/>
          </p:cNvSpPr>
          <p:nvPr>
            <p:ph type="sldNum" sz="quarter" idx="12"/>
          </p:nvPr>
        </p:nvSpPr>
        <p:spPr/>
        <p:txBody>
          <a:bodyPr/>
          <a:lstStyle/>
          <a:p>
            <a:fld id="{95887733-16E9-41AB-AF93-5A8F7B291E6F}" type="slidenum">
              <a:rPr lang="en-US" smtClean="0"/>
              <a:t>27</a:t>
            </a:fld>
            <a:endParaRPr lang="en-US"/>
          </a:p>
        </p:txBody>
      </p:sp>
      <p:pic>
        <p:nvPicPr>
          <p:cNvPr id="9" name="Picture 8" descr="Map&#10;&#10;Description automatically generated">
            <a:extLst>
              <a:ext uri="{FF2B5EF4-FFF2-40B4-BE49-F238E27FC236}">
                <a16:creationId xmlns:a16="http://schemas.microsoft.com/office/drawing/2014/main" id="{C4F8D45C-2E40-4B8E-A126-B9E8B1A39D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2504" y="1554891"/>
            <a:ext cx="3741839" cy="2093860"/>
          </a:xfrm>
          <a:prstGeom prst="rect">
            <a:avLst/>
          </a:prstGeom>
        </p:spPr>
      </p:pic>
    </p:spTree>
    <p:extLst>
      <p:ext uri="{BB962C8B-B14F-4D97-AF65-F5344CB8AC3E}">
        <p14:creationId xmlns:p14="http://schemas.microsoft.com/office/powerpoint/2010/main" val="1619926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States doing?</a:t>
            </a:r>
          </a:p>
        </p:txBody>
      </p:sp>
      <p:sp>
        <p:nvSpPr>
          <p:cNvPr id="3" name="Content Placeholder 2"/>
          <p:cNvSpPr>
            <a:spLocks noGrp="1"/>
          </p:cNvSpPr>
          <p:nvPr>
            <p:ph idx="1"/>
          </p:nvPr>
        </p:nvSpPr>
        <p:spPr>
          <a:xfrm>
            <a:off x="417266" y="1550535"/>
            <a:ext cx="7886700" cy="3602307"/>
          </a:xfrm>
        </p:spPr>
        <p:txBody>
          <a:bodyPr>
            <a:normAutofit/>
          </a:bodyPr>
          <a:lstStyle/>
          <a:p>
            <a:pPr marL="0" indent="0">
              <a:buNone/>
            </a:pPr>
            <a:r>
              <a:rPr lang="en-US" dirty="0"/>
              <a:t>Iowa</a:t>
            </a:r>
          </a:p>
          <a:p>
            <a:pPr lvl="1"/>
            <a:r>
              <a:rPr lang="en-US" dirty="0"/>
              <a:t>5 PEM projects, 34-45 </a:t>
            </a:r>
            <a:r>
              <a:rPr lang="en-US" dirty="0" err="1"/>
              <a:t>lbs</a:t>
            </a:r>
            <a:r>
              <a:rPr lang="en-US" dirty="0"/>
              <a:t> reduction in cement (</a:t>
            </a:r>
            <a:r>
              <a:rPr lang="en-US" dirty="0" err="1"/>
              <a:t>pcy</a:t>
            </a:r>
            <a:r>
              <a:rPr lang="en-US" dirty="0"/>
              <a:t>)</a:t>
            </a:r>
          </a:p>
          <a:p>
            <a:pPr marL="0" indent="0">
              <a:buNone/>
            </a:pPr>
            <a:r>
              <a:rPr lang="en-US" dirty="0"/>
              <a:t>Kansas</a:t>
            </a:r>
          </a:p>
          <a:p>
            <a:pPr lvl="1"/>
            <a:r>
              <a:rPr lang="en-US" dirty="0"/>
              <a:t>Annual SAM training, SAM specifications, resistivity, optimized gradation</a:t>
            </a:r>
          </a:p>
          <a:p>
            <a:pPr marL="342900" lvl="1" indent="-342900">
              <a:buNone/>
            </a:pPr>
            <a:r>
              <a:rPr lang="en-US" dirty="0"/>
              <a:t>Colorado</a:t>
            </a:r>
          </a:p>
          <a:p>
            <a:pPr lvl="2"/>
            <a:r>
              <a:rPr lang="en-US" dirty="0"/>
              <a:t>2019 specs: removed max and min cement content, allows optimized gradation, box test in mix design, resistivity, max. shrinkage</a:t>
            </a:r>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95887733-16E9-41AB-AF93-5A8F7B291E6F}" type="slidenum">
              <a:rPr lang="en-US" smtClean="0"/>
              <a:t>28</a:t>
            </a:fld>
            <a:endParaRPr lang="en-US"/>
          </a:p>
        </p:txBody>
      </p:sp>
      <p:pic>
        <p:nvPicPr>
          <p:cNvPr id="6" name="Picture 5">
            <a:extLst>
              <a:ext uri="{FF2B5EF4-FFF2-40B4-BE49-F238E27FC236}">
                <a16:creationId xmlns:a16="http://schemas.microsoft.com/office/drawing/2014/main" id="{CF38E6C4-707A-4B7D-B395-87672AA0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7" t="18624" r="5238" b="20212"/>
          <a:stretch/>
        </p:blipFill>
        <p:spPr>
          <a:xfrm>
            <a:off x="5527307" y="4659923"/>
            <a:ext cx="3382952" cy="1761575"/>
          </a:xfrm>
          <a:prstGeom prst="rect">
            <a:avLst/>
          </a:prstGeom>
        </p:spPr>
      </p:pic>
    </p:spTree>
    <p:controls>
      <mc:AlternateContent xmlns:mc="http://schemas.openxmlformats.org/markup-compatibility/2006">
        <mc:Choice xmlns:v="urn:schemas-microsoft-com:vml" Requires="v">
          <p:control spid="5140" name="CheckBox1" r:id="rId2" imgW="38160" imgH="30600"/>
        </mc:Choice>
        <mc:Fallback>
          <p:control name="CheckBox1" r:id="rId2" imgW="38160" imgH="30600">
            <p:pic>
              <p:nvPicPr>
                <p:cNvPr id="10" name="CheckBox1"/>
                <p:cNvPicPr>
                  <a:picLocks/>
                </p:cNvPicPr>
                <p:nvPr/>
              </p:nvPicPr>
              <p:blipFill>
                <a:blip r:embed="rId5"/>
                <a:stretch>
                  <a:fillRect/>
                </a:stretch>
              </p:blipFill>
              <p:spPr>
                <a:xfrm>
                  <a:off x="8066485" y="5407819"/>
                  <a:ext cx="34528" cy="34529"/>
                </a:xfrm>
                <a:prstGeom prst="rect">
                  <a:avLst/>
                </a:prstGeom>
              </p:spPr>
            </p:pic>
          </p:control>
        </mc:Fallback>
      </mc:AlternateContent>
    </p:controls>
    <p:extLst>
      <p:ext uri="{BB962C8B-B14F-4D97-AF65-F5344CB8AC3E}">
        <p14:creationId xmlns:p14="http://schemas.microsoft.com/office/powerpoint/2010/main" val="3646250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States doing?</a:t>
            </a:r>
          </a:p>
        </p:txBody>
      </p:sp>
      <p:sp>
        <p:nvSpPr>
          <p:cNvPr id="3" name="Content Placeholder 2"/>
          <p:cNvSpPr>
            <a:spLocks noGrp="1"/>
          </p:cNvSpPr>
          <p:nvPr>
            <p:ph idx="1"/>
          </p:nvPr>
        </p:nvSpPr>
        <p:spPr>
          <a:xfrm>
            <a:off x="529666" y="1627846"/>
            <a:ext cx="7886700" cy="3602307"/>
          </a:xfrm>
        </p:spPr>
        <p:txBody>
          <a:bodyPr>
            <a:normAutofit/>
          </a:bodyPr>
          <a:lstStyle/>
          <a:p>
            <a:pPr marL="342900" lvl="1" indent="-342900">
              <a:buNone/>
            </a:pPr>
            <a:r>
              <a:rPr lang="en-US" dirty="0"/>
              <a:t>Minnesota</a:t>
            </a:r>
          </a:p>
          <a:p>
            <a:pPr lvl="1"/>
            <a:r>
              <a:rPr lang="en-US" dirty="0"/>
              <a:t>0.40 w/c ratio, optimized gradation, SAM interest, Phoenix</a:t>
            </a:r>
          </a:p>
          <a:p>
            <a:pPr marL="342900" lvl="1" indent="-342900">
              <a:buNone/>
            </a:pPr>
            <a:r>
              <a:rPr lang="en-US" dirty="0"/>
              <a:t>Michigan</a:t>
            </a:r>
          </a:p>
          <a:p>
            <a:pPr lvl="1"/>
            <a:r>
              <a:rPr lang="en-US" dirty="0"/>
              <a:t>Close to SAM Mix Design spec, incentives for lower w/c, optimized gradation</a:t>
            </a:r>
          </a:p>
          <a:p>
            <a:pPr marL="342900" lvl="1" indent="-342900">
              <a:buNone/>
            </a:pPr>
            <a:r>
              <a:rPr lang="en-US" dirty="0"/>
              <a:t>Wisconsin</a:t>
            </a:r>
          </a:p>
          <a:p>
            <a:pPr lvl="1"/>
            <a:r>
              <a:rPr lang="en-US" dirty="0"/>
              <a:t>Close to SAM acceptance spec, incentive for optimized gradation (then removed), 44 </a:t>
            </a:r>
            <a:r>
              <a:rPr lang="en-US" dirty="0" err="1"/>
              <a:t>pcy</a:t>
            </a:r>
            <a:r>
              <a:rPr lang="en-US" dirty="0"/>
              <a:t> reduction (564 to 520 </a:t>
            </a:r>
            <a:r>
              <a:rPr lang="en-US" dirty="0" err="1"/>
              <a:t>pcy</a:t>
            </a:r>
            <a:r>
              <a:rPr lang="en-US" dirty="0"/>
              <a:t>)</a:t>
            </a:r>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95887733-16E9-41AB-AF93-5A8F7B291E6F}" type="slidenum">
              <a:rPr lang="en-US" smtClean="0"/>
              <a:t>29</a:t>
            </a:fld>
            <a:endParaRPr lang="en-US"/>
          </a:p>
        </p:txBody>
      </p:sp>
      <p:pic>
        <p:nvPicPr>
          <p:cNvPr id="6" name="Picture 5">
            <a:extLst>
              <a:ext uri="{FF2B5EF4-FFF2-40B4-BE49-F238E27FC236}">
                <a16:creationId xmlns:a16="http://schemas.microsoft.com/office/drawing/2014/main" id="{2531E5E8-A96B-4320-8BB5-DFEC3487B5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836"/>
          <a:stretch/>
        </p:blipFill>
        <p:spPr>
          <a:xfrm>
            <a:off x="5671038" y="4617149"/>
            <a:ext cx="2908557" cy="1770527"/>
          </a:xfrm>
          <a:prstGeom prst="rect">
            <a:avLst/>
          </a:prstGeom>
        </p:spPr>
      </p:pic>
    </p:spTree>
    <p:controls>
      <mc:AlternateContent xmlns:mc="http://schemas.openxmlformats.org/markup-compatibility/2006">
        <mc:Choice xmlns:v="urn:schemas-microsoft-com:vml" Requires="v">
          <p:control spid="6164" name="CheckBox1" r:id="rId2" imgW="38160" imgH="30600"/>
        </mc:Choice>
        <mc:Fallback>
          <p:control name="CheckBox1" r:id="rId2" imgW="38160" imgH="30600">
            <p:pic>
              <p:nvPicPr>
                <p:cNvPr id="10" name="CheckBox1"/>
                <p:cNvPicPr>
                  <a:picLocks/>
                </p:cNvPicPr>
                <p:nvPr/>
              </p:nvPicPr>
              <p:blipFill>
                <a:blip r:embed="rId5"/>
                <a:stretch>
                  <a:fillRect/>
                </a:stretch>
              </p:blipFill>
              <p:spPr>
                <a:xfrm>
                  <a:off x="8066485" y="5407819"/>
                  <a:ext cx="34528" cy="34529"/>
                </a:xfrm>
                <a:prstGeom prst="rect">
                  <a:avLst/>
                </a:prstGeom>
              </p:spPr>
            </p:pic>
          </p:control>
        </mc:Fallback>
      </mc:AlternateContent>
    </p:controls>
    <p:extLst>
      <p:ext uri="{BB962C8B-B14F-4D97-AF65-F5344CB8AC3E}">
        <p14:creationId xmlns:p14="http://schemas.microsoft.com/office/powerpoint/2010/main" val="299636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Outline</a:t>
            </a:r>
          </a:p>
        </p:txBody>
      </p:sp>
      <p:sp>
        <p:nvSpPr>
          <p:cNvPr id="3" name="Content Placeholder 2"/>
          <p:cNvSpPr>
            <a:spLocks noGrp="1"/>
          </p:cNvSpPr>
          <p:nvPr>
            <p:ph idx="1"/>
          </p:nvPr>
        </p:nvSpPr>
        <p:spPr/>
        <p:txBody>
          <a:bodyPr/>
          <a:lstStyle/>
          <a:p>
            <a:pPr>
              <a:tabLst>
                <a:tab pos="260747" algn="l"/>
                <a:tab pos="603647" algn="l"/>
                <a:tab pos="859631" algn="l"/>
                <a:tab pos="1197769" algn="l"/>
                <a:tab pos="4457700" algn="r"/>
              </a:tabLst>
            </a:pPr>
            <a:r>
              <a:rPr lang="en-US" sz="2400" dirty="0"/>
              <a:t>Why change? </a:t>
            </a:r>
          </a:p>
          <a:p>
            <a:pPr>
              <a:tabLst>
                <a:tab pos="260747" algn="l"/>
                <a:tab pos="603647" algn="l"/>
                <a:tab pos="859631" algn="l"/>
                <a:tab pos="1197769" algn="l"/>
                <a:tab pos="4457700" algn="r"/>
              </a:tabLst>
            </a:pPr>
            <a:r>
              <a:rPr lang="en-US" sz="2400" dirty="0"/>
              <a:t>What is PEM?</a:t>
            </a:r>
          </a:p>
          <a:p>
            <a:pPr>
              <a:tabLst>
                <a:tab pos="260747" algn="l"/>
                <a:tab pos="603647" algn="l"/>
                <a:tab pos="859631" algn="l"/>
                <a:tab pos="1197769" algn="l"/>
                <a:tab pos="4457700" algn="r"/>
              </a:tabLst>
            </a:pPr>
            <a:r>
              <a:rPr lang="en-US" sz="2400" dirty="0"/>
              <a:t>6 Properties for Durability</a:t>
            </a:r>
          </a:p>
          <a:p>
            <a:pPr>
              <a:tabLst>
                <a:tab pos="260747" algn="l"/>
                <a:tab pos="603647" algn="l"/>
                <a:tab pos="859631" algn="l"/>
                <a:tab pos="1197769" algn="l"/>
                <a:tab pos="4457700" algn="r"/>
              </a:tabLst>
            </a:pPr>
            <a:r>
              <a:rPr lang="en-US" sz="2400" dirty="0"/>
              <a:t>Sustainability</a:t>
            </a:r>
          </a:p>
          <a:p>
            <a:pPr>
              <a:tabLst>
                <a:tab pos="260747" algn="l"/>
                <a:tab pos="603647" algn="l"/>
                <a:tab pos="859631" algn="l"/>
                <a:tab pos="1197769" algn="l"/>
                <a:tab pos="4457700" algn="r"/>
              </a:tabLst>
            </a:pPr>
            <a:r>
              <a:rPr lang="en-US" sz="2400" dirty="0"/>
              <a:t>PEM Update</a:t>
            </a:r>
            <a:endParaRPr lang="en-US" dirty="0"/>
          </a:p>
        </p:txBody>
      </p:sp>
      <p:sp>
        <p:nvSpPr>
          <p:cNvPr id="8" name="Slide Number Placeholder 7"/>
          <p:cNvSpPr>
            <a:spLocks noGrp="1"/>
          </p:cNvSpPr>
          <p:nvPr>
            <p:ph type="sldNum" sz="quarter" idx="12"/>
          </p:nvPr>
        </p:nvSpPr>
        <p:spPr/>
        <p:txBody>
          <a:bodyPr/>
          <a:lstStyle/>
          <a:p>
            <a:fld id="{148AC85F-C47F-44CE-86CA-152225BF2576}" type="slidenum">
              <a:rPr lang="en-US" smtClean="0"/>
              <a:pPr/>
              <a:t>3</a:t>
            </a:fld>
            <a:endParaRPr lang="en-US"/>
          </a:p>
        </p:txBody>
      </p:sp>
      <p:pic>
        <p:nvPicPr>
          <p:cNvPr id="4" name="Picture 3"/>
          <p:cNvPicPr>
            <a:picLocks noChangeAspect="1"/>
          </p:cNvPicPr>
          <p:nvPr/>
        </p:nvPicPr>
        <p:blipFill>
          <a:blip r:embed="rId3"/>
          <a:stretch>
            <a:fillRect/>
          </a:stretch>
        </p:blipFill>
        <p:spPr>
          <a:xfrm>
            <a:off x="5071208" y="2742883"/>
            <a:ext cx="3580168" cy="2681295"/>
          </a:xfrm>
          <a:prstGeom prst="rect">
            <a:avLst/>
          </a:prstGeom>
        </p:spPr>
      </p:pic>
    </p:spTree>
    <p:extLst>
      <p:ext uri="{BB962C8B-B14F-4D97-AF65-F5344CB8AC3E}">
        <p14:creationId xmlns:p14="http://schemas.microsoft.com/office/powerpoint/2010/main" val="1849437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States doing?</a:t>
            </a:r>
          </a:p>
        </p:txBody>
      </p:sp>
      <p:sp>
        <p:nvSpPr>
          <p:cNvPr id="3" name="Content Placeholder 2"/>
          <p:cNvSpPr>
            <a:spLocks noGrp="1"/>
          </p:cNvSpPr>
          <p:nvPr>
            <p:ph idx="1"/>
          </p:nvPr>
        </p:nvSpPr>
        <p:spPr>
          <a:xfrm>
            <a:off x="529666" y="1504060"/>
            <a:ext cx="7886700" cy="3602307"/>
          </a:xfrm>
        </p:spPr>
        <p:txBody>
          <a:bodyPr/>
          <a:lstStyle/>
          <a:p>
            <a:pPr marL="342900" lvl="1" indent="-342900">
              <a:buNone/>
            </a:pPr>
            <a:r>
              <a:rPr lang="en-US" dirty="0"/>
              <a:t>Pennsylvania</a:t>
            </a:r>
          </a:p>
          <a:p>
            <a:pPr lvl="1"/>
            <a:r>
              <a:rPr lang="en-US" dirty="0"/>
              <a:t>2020 spec lowered w/c ratio to 0.42, shrinkage (bridge decks), contractor supports PEM</a:t>
            </a:r>
          </a:p>
          <a:p>
            <a:pPr marL="342900" lvl="1" indent="-342900">
              <a:buNone/>
            </a:pPr>
            <a:r>
              <a:rPr lang="en-US" dirty="0"/>
              <a:t>New York</a:t>
            </a:r>
          </a:p>
          <a:p>
            <a:pPr lvl="1"/>
            <a:r>
              <a:rPr lang="en-US" dirty="0"/>
              <a:t>PEM placement, 56-day resistivity, structural</a:t>
            </a:r>
          </a:p>
          <a:p>
            <a:pPr lvl="1"/>
            <a:r>
              <a:rPr lang="en-US" dirty="0"/>
              <a:t>Open house May, 2022</a:t>
            </a:r>
          </a:p>
          <a:p>
            <a:pPr marL="0" lvl="1" indent="0">
              <a:buNone/>
            </a:pPr>
            <a:r>
              <a:rPr lang="en-US" dirty="0"/>
              <a:t>North Carolina</a:t>
            </a:r>
          </a:p>
          <a:p>
            <a:pPr lvl="1"/>
            <a:r>
              <a:rPr lang="en-US" dirty="0"/>
              <a:t>Box, SAM &amp; Resistivity incorporated into QC after training (contractor)</a:t>
            </a:r>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95887733-16E9-41AB-AF93-5A8F7B291E6F}" type="slidenum">
              <a:rPr lang="en-US" smtClean="0"/>
              <a:t>30</a:t>
            </a:fld>
            <a:endParaRPr lang="en-US"/>
          </a:p>
        </p:txBody>
      </p:sp>
      <p:pic>
        <p:nvPicPr>
          <p:cNvPr id="8" name="Picture 7">
            <a:extLst>
              <a:ext uri="{FF2B5EF4-FFF2-40B4-BE49-F238E27FC236}">
                <a16:creationId xmlns:a16="http://schemas.microsoft.com/office/drawing/2014/main" id="{0C7C64EA-9E34-4A71-A4AF-00D78F1829B7}"/>
              </a:ext>
            </a:extLst>
          </p:cNvPr>
          <p:cNvPicPr>
            <a:picLocks noChangeAspect="1"/>
          </p:cNvPicPr>
          <p:nvPr/>
        </p:nvPicPr>
        <p:blipFill>
          <a:blip r:embed="rId2"/>
          <a:stretch>
            <a:fillRect/>
          </a:stretch>
        </p:blipFill>
        <p:spPr>
          <a:xfrm>
            <a:off x="4932763" y="4169230"/>
            <a:ext cx="3695091" cy="2235652"/>
          </a:xfrm>
          <a:prstGeom prst="rect">
            <a:avLst/>
          </a:prstGeom>
          <a:noFill/>
          <a:ln w="6350">
            <a:solidFill>
              <a:schemeClr val="accent4"/>
            </a:solidFill>
          </a:ln>
        </p:spPr>
      </p:pic>
    </p:spTree>
    <p:extLst>
      <p:ext uri="{BB962C8B-B14F-4D97-AF65-F5344CB8AC3E}">
        <p14:creationId xmlns:p14="http://schemas.microsoft.com/office/powerpoint/2010/main" val="3162940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PEM Website</a:t>
            </a:r>
          </a:p>
        </p:txBody>
      </p:sp>
      <p:pic>
        <p:nvPicPr>
          <p:cNvPr id="5" name="Content Placeholder 4"/>
          <p:cNvPicPr>
            <a:picLocks noGrp="1" noChangeAspect="1"/>
          </p:cNvPicPr>
          <p:nvPr>
            <p:ph idx="1"/>
          </p:nvPr>
        </p:nvPicPr>
        <p:blipFill rotWithShape="1">
          <a:blip r:embed="rId2"/>
          <a:srcRect l="27158" t="3995" r="21545" b="2293"/>
          <a:stretch/>
        </p:blipFill>
        <p:spPr>
          <a:xfrm>
            <a:off x="252182" y="1539611"/>
            <a:ext cx="3822840" cy="3735295"/>
          </a:xfrm>
          <a:prstGeom prst="rect">
            <a:avLst/>
          </a:prstGeom>
          <a:ln>
            <a:solidFill>
              <a:schemeClr val="accent1"/>
            </a:solidFill>
          </a:ln>
        </p:spPr>
      </p:pic>
      <p:sp>
        <p:nvSpPr>
          <p:cNvPr id="4" name="Slide Number Placeholder 3"/>
          <p:cNvSpPr>
            <a:spLocks noGrp="1"/>
          </p:cNvSpPr>
          <p:nvPr>
            <p:ph type="sldNum" sz="quarter" idx="12"/>
          </p:nvPr>
        </p:nvSpPr>
        <p:spPr/>
        <p:txBody>
          <a:bodyPr/>
          <a:lstStyle/>
          <a:p>
            <a:fld id="{95887733-16E9-41AB-AF93-5A8F7B291E6F}" type="slidenum">
              <a:rPr lang="en-US" smtClean="0"/>
              <a:t>31</a:t>
            </a:fld>
            <a:endParaRPr lang="en-US"/>
          </a:p>
        </p:txBody>
      </p:sp>
      <p:pic>
        <p:nvPicPr>
          <p:cNvPr id="7" name="Picture 6">
            <a:extLst>
              <a:ext uri="{FF2B5EF4-FFF2-40B4-BE49-F238E27FC236}">
                <a16:creationId xmlns:a16="http://schemas.microsoft.com/office/drawing/2014/main" id="{3B7A75F8-6073-4481-BDA3-99B76D2D359E}"/>
              </a:ext>
            </a:extLst>
          </p:cNvPr>
          <p:cNvPicPr>
            <a:picLocks noChangeAspect="1"/>
          </p:cNvPicPr>
          <p:nvPr/>
        </p:nvPicPr>
        <p:blipFill>
          <a:blip r:embed="rId3"/>
          <a:stretch>
            <a:fillRect/>
          </a:stretch>
        </p:blipFill>
        <p:spPr>
          <a:xfrm>
            <a:off x="4184640" y="2240079"/>
            <a:ext cx="4560297" cy="2334357"/>
          </a:xfrm>
          <a:prstGeom prst="rect">
            <a:avLst/>
          </a:prstGeom>
          <a:noFill/>
          <a:ln>
            <a:solidFill>
              <a:schemeClr val="accent4"/>
            </a:solidFill>
          </a:ln>
        </p:spPr>
      </p:pic>
      <p:sp>
        <p:nvSpPr>
          <p:cNvPr id="11" name="TextBox 10">
            <a:extLst>
              <a:ext uri="{FF2B5EF4-FFF2-40B4-BE49-F238E27FC236}">
                <a16:creationId xmlns:a16="http://schemas.microsoft.com/office/drawing/2014/main" id="{616C0C69-E81B-42C6-B335-99E3E4F50DE3}"/>
              </a:ext>
            </a:extLst>
          </p:cNvPr>
          <p:cNvSpPr txBox="1"/>
          <p:nvPr/>
        </p:nvSpPr>
        <p:spPr>
          <a:xfrm>
            <a:off x="2114937" y="5537389"/>
            <a:ext cx="4497355" cy="584775"/>
          </a:xfrm>
          <a:prstGeom prst="rect">
            <a:avLst/>
          </a:prstGeom>
          <a:noFill/>
        </p:spPr>
        <p:txBody>
          <a:bodyPr wrap="square">
            <a:spAutoFit/>
          </a:bodyPr>
          <a:lstStyle/>
          <a:p>
            <a:r>
              <a:rPr lang="en-US" sz="3200" b="1" dirty="0"/>
              <a:t>cptechcenter.org/</a:t>
            </a:r>
            <a:r>
              <a:rPr lang="en-US" sz="3200" b="1" dirty="0" err="1"/>
              <a:t>pem</a:t>
            </a:r>
            <a:endParaRPr lang="en-US" sz="3200" b="1" dirty="0"/>
          </a:p>
        </p:txBody>
      </p:sp>
    </p:spTree>
    <p:extLst>
      <p:ext uri="{BB962C8B-B14F-4D97-AF65-F5344CB8AC3E}">
        <p14:creationId xmlns:p14="http://schemas.microsoft.com/office/powerpoint/2010/main" val="730241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FHWA Virtual Technician Training </a:t>
            </a:r>
          </a:p>
        </p:txBody>
      </p:sp>
      <p:sp>
        <p:nvSpPr>
          <p:cNvPr id="4" name="Slide Number Placeholder 3"/>
          <p:cNvSpPr>
            <a:spLocks noGrp="1"/>
          </p:cNvSpPr>
          <p:nvPr>
            <p:ph type="sldNum" sz="quarter" idx="12"/>
          </p:nvPr>
        </p:nvSpPr>
        <p:spPr/>
        <p:txBody>
          <a:bodyPr/>
          <a:lstStyle/>
          <a:p>
            <a:fld id="{95887733-16E9-41AB-AF93-5A8F7B291E6F}" type="slidenum">
              <a:rPr lang="en-US" smtClean="0"/>
              <a:t>32</a:t>
            </a:fld>
            <a:endParaRPr lang="en-US"/>
          </a:p>
        </p:txBody>
      </p:sp>
      <p:pic>
        <p:nvPicPr>
          <p:cNvPr id="9" name="Picture 8">
            <a:extLst>
              <a:ext uri="{FF2B5EF4-FFF2-40B4-BE49-F238E27FC236}">
                <a16:creationId xmlns:a16="http://schemas.microsoft.com/office/drawing/2014/main" id="{174E90CB-B504-4E13-9F9D-33750D1014BA}"/>
              </a:ext>
            </a:extLst>
          </p:cNvPr>
          <p:cNvPicPr>
            <a:picLocks noChangeAspect="1"/>
          </p:cNvPicPr>
          <p:nvPr/>
        </p:nvPicPr>
        <p:blipFill>
          <a:blip r:embed="rId3"/>
          <a:stretch>
            <a:fillRect/>
          </a:stretch>
        </p:blipFill>
        <p:spPr>
          <a:xfrm>
            <a:off x="163855" y="1469220"/>
            <a:ext cx="4330145" cy="3152543"/>
          </a:xfrm>
          <a:prstGeom prst="rect">
            <a:avLst/>
          </a:prstGeom>
          <a:ln>
            <a:solidFill>
              <a:schemeClr val="accent4"/>
            </a:solidFill>
          </a:ln>
        </p:spPr>
      </p:pic>
      <p:sp>
        <p:nvSpPr>
          <p:cNvPr id="7" name="TextBox 6">
            <a:extLst>
              <a:ext uri="{FF2B5EF4-FFF2-40B4-BE49-F238E27FC236}">
                <a16:creationId xmlns:a16="http://schemas.microsoft.com/office/drawing/2014/main" id="{79A047C0-2C07-4214-805D-1ED76C086CEE}"/>
              </a:ext>
            </a:extLst>
          </p:cNvPr>
          <p:cNvSpPr txBox="1"/>
          <p:nvPr/>
        </p:nvSpPr>
        <p:spPr>
          <a:xfrm>
            <a:off x="304800" y="5118805"/>
            <a:ext cx="8579625" cy="338554"/>
          </a:xfrm>
          <a:prstGeom prst="rect">
            <a:avLst/>
          </a:prstGeom>
          <a:noFill/>
        </p:spPr>
        <p:txBody>
          <a:bodyPr wrap="square">
            <a:spAutoFit/>
          </a:bodyPr>
          <a:lstStyle/>
          <a:p>
            <a:r>
              <a:rPr lang="en-US" sz="1600" dirty="0"/>
              <a:t>https://intrans.iastate.edu/app/uploads/sites/7/2020/09/MCTC_Technician_Training_Flyer.pdf</a:t>
            </a:r>
          </a:p>
        </p:txBody>
      </p:sp>
      <p:graphicFrame>
        <p:nvGraphicFramePr>
          <p:cNvPr id="8" name="Table 7">
            <a:extLst>
              <a:ext uri="{FF2B5EF4-FFF2-40B4-BE49-F238E27FC236}">
                <a16:creationId xmlns:a16="http://schemas.microsoft.com/office/drawing/2014/main" id="{C1E49C59-F30E-4EBB-938A-97B2A7A50AAC}"/>
              </a:ext>
            </a:extLst>
          </p:cNvPr>
          <p:cNvGraphicFramePr>
            <a:graphicFrameLocks noGrp="1"/>
          </p:cNvGraphicFramePr>
          <p:nvPr>
            <p:extLst>
              <p:ext uri="{D42A27DB-BD31-4B8C-83A1-F6EECF244321}">
                <p14:modId xmlns:p14="http://schemas.microsoft.com/office/powerpoint/2010/main" val="3874773073"/>
              </p:ext>
            </p:extLst>
          </p:nvPr>
        </p:nvGraphicFramePr>
        <p:xfrm>
          <a:off x="4572000" y="2423159"/>
          <a:ext cx="4408144" cy="2278380"/>
        </p:xfrm>
        <a:graphic>
          <a:graphicData uri="http://schemas.openxmlformats.org/drawingml/2006/table">
            <a:tbl>
              <a:tblPr/>
              <a:tblGrid>
                <a:gridCol w="2589335">
                  <a:extLst>
                    <a:ext uri="{9D8B030D-6E8A-4147-A177-3AD203B41FA5}">
                      <a16:colId xmlns:a16="http://schemas.microsoft.com/office/drawing/2014/main" val="472388525"/>
                    </a:ext>
                  </a:extLst>
                </a:gridCol>
                <a:gridCol w="1818809">
                  <a:extLst>
                    <a:ext uri="{9D8B030D-6E8A-4147-A177-3AD203B41FA5}">
                      <a16:colId xmlns:a16="http://schemas.microsoft.com/office/drawing/2014/main" val="565347074"/>
                    </a:ext>
                  </a:extLst>
                </a:gridCol>
              </a:tblGrid>
              <a:tr h="388620">
                <a:tc>
                  <a:txBody>
                    <a:bodyPr/>
                    <a:lstStyle/>
                    <a:p>
                      <a:r>
                        <a:rPr lang="en-US" sz="1400" dirty="0">
                          <a:effectLst/>
                        </a:rPr>
                        <a:t>–  Box Test / V-Kelly Test (single session)</a:t>
                      </a:r>
                    </a:p>
                  </a:txBody>
                  <a:tcPr marL="114300" marR="114300" marT="57150" marB="57150"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400">
                          <a:effectLst/>
                        </a:rPr>
                        <a:t>–  Aggregate Gradation Software</a:t>
                      </a:r>
                    </a:p>
                  </a:txBody>
                  <a:tcPr marL="114300" marR="114300" marT="57150" marB="57150"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2849502354"/>
                  </a:ext>
                </a:extLst>
              </a:tr>
              <a:tr h="251460">
                <a:tc>
                  <a:txBody>
                    <a:bodyPr/>
                    <a:lstStyle/>
                    <a:p>
                      <a:r>
                        <a:rPr lang="en-US" sz="1400" dirty="0">
                          <a:effectLst/>
                        </a:rPr>
                        <a:t>–  Surface / Bulk Resistivity Meter</a:t>
                      </a:r>
                    </a:p>
                  </a:txBody>
                  <a:tcPr marL="114300" marR="114300" marT="57150" marB="57150"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400" dirty="0">
                          <a:effectLst/>
                        </a:rPr>
                        <a:t>–  HIPERPAV</a:t>
                      </a:r>
                    </a:p>
                  </a:txBody>
                  <a:tcPr marL="114300" marR="114300" marT="57150" marB="57150"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68315984"/>
                  </a:ext>
                </a:extLst>
              </a:tr>
              <a:tr h="251460">
                <a:tc>
                  <a:txBody>
                    <a:bodyPr/>
                    <a:lstStyle/>
                    <a:p>
                      <a:r>
                        <a:rPr lang="en-US" sz="1400" dirty="0">
                          <a:effectLst/>
                        </a:rPr>
                        <a:t>–  Super Air Meter</a:t>
                      </a:r>
                    </a:p>
                  </a:txBody>
                  <a:tcPr marL="114300" marR="114300" marT="57150" marB="57150"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400" dirty="0">
                          <a:effectLst/>
                        </a:rPr>
                        <a:t>–  Maturity</a:t>
                      </a:r>
                    </a:p>
                  </a:txBody>
                  <a:tcPr marL="114300" marR="114300" marT="57150" marB="57150"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615176938"/>
                  </a:ext>
                </a:extLst>
              </a:tr>
              <a:tr h="251460">
                <a:tc>
                  <a:txBody>
                    <a:bodyPr/>
                    <a:lstStyle/>
                    <a:p>
                      <a:r>
                        <a:rPr lang="en-US" sz="1400" dirty="0">
                          <a:effectLst/>
                        </a:rPr>
                        <a:t>–  Phoenix (water content of fresh concrete)</a:t>
                      </a:r>
                    </a:p>
                  </a:txBody>
                  <a:tcPr marL="114300" marR="114300" marT="57150" marB="57150"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400" dirty="0">
                          <a:effectLst/>
                        </a:rPr>
                        <a:t>–  MIT dowel scan</a:t>
                      </a:r>
                    </a:p>
                  </a:txBody>
                  <a:tcPr marL="114300" marR="114300" marT="57150" marB="57150"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3413773733"/>
                  </a:ext>
                </a:extLst>
              </a:tr>
              <a:tr h="251460">
                <a:tc>
                  <a:txBody>
                    <a:bodyPr/>
                    <a:lstStyle/>
                    <a:p>
                      <a:r>
                        <a:rPr lang="en-US" sz="1400">
                          <a:effectLst/>
                        </a:rPr>
                        <a:t>– Semi-Adiabatic Calorimeter</a:t>
                      </a:r>
                    </a:p>
                  </a:txBody>
                  <a:tcPr marL="114300" marR="114300" marT="57150" marB="57150"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400" dirty="0">
                          <a:effectLst/>
                        </a:rPr>
                        <a:t>–  MIT scan T3</a:t>
                      </a:r>
                    </a:p>
                  </a:txBody>
                  <a:tcPr marL="114300" marR="114300" marT="57150" marB="57150"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1461215408"/>
                  </a:ext>
                </a:extLst>
              </a:tr>
            </a:tbl>
          </a:graphicData>
        </a:graphic>
      </p:graphicFrame>
    </p:spTree>
    <p:extLst>
      <p:ext uri="{BB962C8B-B14F-4D97-AF65-F5344CB8AC3E}">
        <p14:creationId xmlns:p14="http://schemas.microsoft.com/office/powerpoint/2010/main" val="1045868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CP Tech Center Assistance</a:t>
            </a:r>
          </a:p>
        </p:txBody>
      </p:sp>
      <p:sp>
        <p:nvSpPr>
          <p:cNvPr id="4" name="Slide Number Placeholder 3"/>
          <p:cNvSpPr>
            <a:spLocks noGrp="1"/>
          </p:cNvSpPr>
          <p:nvPr>
            <p:ph type="sldNum" sz="quarter" idx="12"/>
          </p:nvPr>
        </p:nvSpPr>
        <p:spPr/>
        <p:txBody>
          <a:bodyPr/>
          <a:lstStyle/>
          <a:p>
            <a:fld id="{95887733-16E9-41AB-AF93-5A8F7B291E6F}" type="slidenum">
              <a:rPr lang="en-US" smtClean="0"/>
              <a:t>33</a:t>
            </a:fld>
            <a:endParaRPr lang="en-US"/>
          </a:p>
        </p:txBody>
      </p:sp>
      <p:pic>
        <p:nvPicPr>
          <p:cNvPr id="1026" name="Picture 2">
            <a:extLst>
              <a:ext uri="{FF2B5EF4-FFF2-40B4-BE49-F238E27FC236}">
                <a16:creationId xmlns:a16="http://schemas.microsoft.com/office/drawing/2014/main" id="{C4041B52-32C5-4C22-B4FE-8962073DC3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6416" y="2869898"/>
            <a:ext cx="3719563" cy="27896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3F20175-08D3-4C2C-9C14-4B0AEEED17A8}"/>
              </a:ext>
            </a:extLst>
          </p:cNvPr>
          <p:cNvSpPr txBox="1"/>
          <p:nvPr/>
        </p:nvSpPr>
        <p:spPr>
          <a:xfrm>
            <a:off x="373257" y="1748661"/>
            <a:ext cx="5581229" cy="2516073"/>
          </a:xfrm>
          <a:prstGeom prst="rect">
            <a:avLst/>
          </a:prstGeom>
          <a:noFill/>
        </p:spPr>
        <p:txBody>
          <a:bodyPr wrap="square" rtlCol="0">
            <a:spAutoFit/>
          </a:bodyPr>
          <a:lstStyle/>
          <a:p>
            <a:r>
              <a:rPr lang="en-US" sz="2400" dirty="0"/>
              <a:t>CP Tech Center will visit your projects</a:t>
            </a:r>
          </a:p>
          <a:p>
            <a:endParaRPr lang="en-US" sz="2400" dirty="0"/>
          </a:p>
          <a:p>
            <a:pPr marL="342900" indent="-342900">
              <a:buFont typeface="Arial" panose="020B0604020202020204" pitchFamily="34" charset="0"/>
              <a:buChar char="•"/>
            </a:pPr>
            <a:r>
              <a:rPr lang="en-US" sz="2400" dirty="0"/>
              <a:t>Side by side testing</a:t>
            </a:r>
          </a:p>
          <a:p>
            <a:pPr marL="342900" indent="-342900">
              <a:buFont typeface="Arial" panose="020B0604020202020204" pitchFamily="34" charset="0"/>
              <a:buChar char="•"/>
            </a:pPr>
            <a:r>
              <a:rPr lang="en-US" sz="2400" dirty="0"/>
              <a:t>Test instruction</a:t>
            </a:r>
          </a:p>
          <a:p>
            <a:pPr marL="342900" indent="-342900">
              <a:buFont typeface="Arial" panose="020B0604020202020204" pitchFamily="34" charset="0"/>
              <a:buChar char="•"/>
            </a:pPr>
            <a:r>
              <a:rPr lang="en-US" sz="2400" dirty="0"/>
              <a:t>Collaboration</a:t>
            </a:r>
          </a:p>
          <a:p>
            <a:pPr marL="342900" indent="-342900">
              <a:buFont typeface="Arial" panose="020B0604020202020204" pitchFamily="34" charset="0"/>
              <a:buChar char="•"/>
            </a:pPr>
            <a:r>
              <a:rPr lang="en-US" sz="2400" dirty="0"/>
              <a:t>Mix optimization</a:t>
            </a:r>
          </a:p>
          <a:p>
            <a:endParaRPr lang="en-US" sz="1350" dirty="0"/>
          </a:p>
        </p:txBody>
      </p:sp>
    </p:spTree>
    <p:extLst>
      <p:ext uri="{BB962C8B-B14F-4D97-AF65-F5344CB8AC3E}">
        <p14:creationId xmlns:p14="http://schemas.microsoft.com/office/powerpoint/2010/main" val="565317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1712516" y="450821"/>
            <a:ext cx="5429250" cy="514350"/>
          </a:xfrm>
          <a:prstGeom prst="rect">
            <a:avLst/>
          </a:prstGeom>
          <a:noFill/>
          <a:ln>
            <a:noFill/>
          </a:ln>
        </p:spPr>
        <p:txBody>
          <a:bodyPr vert="horz" wrap="square" lIns="51427" tIns="25706" rIns="51427" bIns="25706" numCol="1" rtlCol="0" anchor="ctr" anchorCtr="0" compatLnSpc="1">
            <a:prstTxWarp prst="textNoShape">
              <a:avLst/>
            </a:prstTxWarp>
            <a:noAutofit/>
          </a:bodyPr>
          <a:lstStyle/>
          <a:p>
            <a:pPr>
              <a:buSzPct val="25000"/>
            </a:pPr>
            <a:r>
              <a:rPr lang="en-US" dirty="0"/>
              <a:t>Our PEM Team</a:t>
            </a:r>
          </a:p>
        </p:txBody>
      </p:sp>
      <p:sp>
        <p:nvSpPr>
          <p:cNvPr id="75" name="Shape 75"/>
          <p:cNvSpPr txBox="1">
            <a:spLocks noGrp="1"/>
          </p:cNvSpPr>
          <p:nvPr>
            <p:ph type="body" idx="1"/>
          </p:nvPr>
        </p:nvSpPr>
        <p:spPr>
          <a:xfrm>
            <a:off x="609576" y="1339757"/>
            <a:ext cx="7990138" cy="3429000"/>
          </a:xfrm>
          <a:prstGeom prst="rect">
            <a:avLst/>
          </a:prstGeom>
          <a:noFill/>
          <a:ln>
            <a:noFill/>
          </a:ln>
        </p:spPr>
        <p:txBody>
          <a:bodyPr vert="horz" wrap="square" lIns="51427" tIns="25706" rIns="51427" bIns="25706" numCol="1" rtlCol="0" anchor="t" anchorCtr="0" compatLnSpc="1">
            <a:prstTxWarp prst="textNoShape">
              <a:avLst/>
            </a:prstTxWarp>
            <a:noAutofit/>
          </a:bodyPr>
          <a:lstStyle/>
          <a:p>
            <a:pPr>
              <a:lnSpc>
                <a:spcPct val="150000"/>
              </a:lnSpc>
            </a:pPr>
            <a:r>
              <a:rPr lang="en-US" sz="2400" dirty="0"/>
              <a:t>FHWA - Gina Ahlstrom, Mike Praul, Robert Conway</a:t>
            </a:r>
          </a:p>
          <a:p>
            <a:pPr>
              <a:lnSpc>
                <a:spcPct val="150000"/>
              </a:lnSpc>
            </a:pPr>
            <a:r>
              <a:rPr lang="en-US" sz="2400" dirty="0"/>
              <a:t>Researchers – Jason Weiss, Tyler Ley</a:t>
            </a:r>
          </a:p>
          <a:p>
            <a:pPr>
              <a:lnSpc>
                <a:spcPct val="150000"/>
              </a:lnSpc>
            </a:pPr>
            <a:r>
              <a:rPr lang="en-US" sz="2400" dirty="0"/>
              <a:t>Consultants – Tom VanDam, Cecil Jones</a:t>
            </a:r>
          </a:p>
          <a:p>
            <a:pPr>
              <a:lnSpc>
                <a:spcPct val="150000"/>
              </a:lnSpc>
            </a:pPr>
            <a:r>
              <a:rPr lang="en-US" sz="2400" dirty="0"/>
              <a:t>CP Tech – Peter Taylor, Gordon Smith, Jerod Gross</a:t>
            </a:r>
          </a:p>
          <a:p>
            <a:pPr>
              <a:lnSpc>
                <a:spcPct val="150000"/>
              </a:lnSpc>
              <a:buNone/>
            </a:pPr>
            <a:endParaRPr dirty="0"/>
          </a:p>
          <a:p>
            <a:pPr>
              <a:lnSpc>
                <a:spcPct val="150000"/>
              </a:lnSpc>
              <a:buNone/>
            </a:pPr>
            <a:endParaRPr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3854" y="5065677"/>
            <a:ext cx="1117543" cy="296919"/>
          </a:xfrm>
          <a:prstGeom prst="rect">
            <a:avLst/>
          </a:prstGeom>
        </p:spPr>
      </p:pic>
      <p:pic>
        <p:nvPicPr>
          <p:cNvPr id="2" name="Picture 1"/>
          <p:cNvPicPr>
            <a:picLocks noChangeAspect="1"/>
          </p:cNvPicPr>
          <p:nvPr/>
        </p:nvPicPr>
        <p:blipFill>
          <a:blip r:embed="rId4"/>
          <a:stretch>
            <a:fillRect/>
          </a:stretch>
        </p:blipFill>
        <p:spPr>
          <a:xfrm>
            <a:off x="263311" y="4980305"/>
            <a:ext cx="1484601" cy="593840"/>
          </a:xfrm>
          <a:prstGeom prst="rect">
            <a:avLst/>
          </a:prstGeom>
        </p:spPr>
      </p:pic>
      <p:pic>
        <p:nvPicPr>
          <p:cNvPr id="6" name="Picture 5"/>
          <p:cNvPicPr>
            <a:picLocks noChangeAspect="1"/>
          </p:cNvPicPr>
          <p:nvPr/>
        </p:nvPicPr>
        <p:blipFill rotWithShape="1">
          <a:blip r:embed="rId5"/>
          <a:srcRect l="28516" t="43442" r="42356" b="24900"/>
          <a:stretch/>
        </p:blipFill>
        <p:spPr>
          <a:xfrm>
            <a:off x="2236538" y="4980305"/>
            <a:ext cx="1046895" cy="641033"/>
          </a:xfrm>
          <a:prstGeom prst="rect">
            <a:avLst/>
          </a:prstGeom>
        </p:spPr>
      </p:pic>
      <p:sp>
        <p:nvSpPr>
          <p:cNvPr id="8" name="Rectangle 7"/>
          <p:cNvSpPr/>
          <p:nvPr/>
        </p:nvSpPr>
        <p:spPr>
          <a:xfrm>
            <a:off x="6040747" y="4987060"/>
            <a:ext cx="949069" cy="559961"/>
          </a:xfrm>
          <a:prstGeom prst="rect">
            <a:avLst/>
          </a:prstGeom>
        </p:spPr>
        <p:txBody>
          <a:bodyPr wrap="square">
            <a:spAutoFit/>
          </a:bodyPr>
          <a:lstStyle/>
          <a:p>
            <a:pPr>
              <a:defRPr/>
            </a:pPr>
            <a:r>
              <a:rPr lang="en-US" sz="1013" u="sng" kern="0" dirty="0">
                <a:solidFill>
                  <a:srgbClr val="000000"/>
                </a:solidFill>
                <a:latin typeface="Arial"/>
                <a:cs typeface="Arial"/>
                <a:sym typeface="Arial"/>
              </a:rPr>
              <a:t>Diversified Engineering </a:t>
            </a:r>
            <a:r>
              <a:rPr lang="en-US" sz="1013" kern="0" dirty="0">
                <a:solidFill>
                  <a:srgbClr val="000000"/>
                </a:solidFill>
                <a:latin typeface="Arial"/>
                <a:cs typeface="Arial"/>
                <a:sym typeface="Arial"/>
              </a:rPr>
              <a:t>Services, </a:t>
            </a:r>
            <a:r>
              <a:rPr lang="en-US" sz="1013" kern="0" dirty="0" err="1">
                <a:solidFill>
                  <a:srgbClr val="000000"/>
                </a:solidFill>
                <a:latin typeface="Arial"/>
                <a:cs typeface="Arial"/>
                <a:sym typeface="Arial"/>
              </a:rPr>
              <a:t>Inc</a:t>
            </a:r>
            <a:endParaRPr lang="en-US" sz="1013" kern="0" dirty="0">
              <a:solidFill>
                <a:srgbClr val="000000"/>
              </a:solidFill>
              <a:latin typeface="Arial"/>
              <a:cs typeface="Arial"/>
              <a:sym typeface="Arial"/>
            </a:endParaRPr>
          </a:p>
        </p:txBody>
      </p:sp>
      <p:grpSp>
        <p:nvGrpSpPr>
          <p:cNvPr id="11" name="Group 10"/>
          <p:cNvGrpSpPr>
            <a:grpSpLocks noChangeAspect="1"/>
          </p:cNvGrpSpPr>
          <p:nvPr/>
        </p:nvGrpSpPr>
        <p:grpSpPr>
          <a:xfrm>
            <a:off x="3041638" y="4340593"/>
            <a:ext cx="2575658" cy="428164"/>
            <a:chOff x="0" y="4139523"/>
            <a:chExt cx="3208713" cy="533400"/>
          </a:xfrm>
        </p:grpSpPr>
        <p:sp>
          <p:nvSpPr>
            <p:cNvPr id="10" name="Rectangle 9"/>
            <p:cNvSpPr/>
            <p:nvPr/>
          </p:nvSpPr>
          <p:spPr>
            <a:xfrm>
              <a:off x="0" y="4139523"/>
              <a:ext cx="3208713" cy="533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88" kern="0">
                <a:solidFill>
                  <a:srgbClr val="FFFFFF"/>
                </a:solidFill>
                <a:latin typeface="Arial"/>
                <a:sym typeface="Arial"/>
              </a:endParaRPr>
            </a:p>
          </p:txBody>
        </p:sp>
        <p:pic>
          <p:nvPicPr>
            <p:cNvPr id="14" name="Picture 2" descr="S:\Images\Graphics\Logos\FHWA\GIF Transparent\horizintal_white_1500.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738" y="4204610"/>
              <a:ext cx="487362" cy="468313"/>
            </a:xfrm>
            <a:prstGeom prst="rect">
              <a:avLst/>
            </a:prstGeom>
            <a:noFill/>
            <a:ln w="9525">
              <a:noFill/>
              <a:miter lim="800000"/>
              <a:headEnd/>
              <a:tailEnd/>
            </a:ln>
          </p:spPr>
        </p:pic>
        <p:pic>
          <p:nvPicPr>
            <p:cNvPr id="15" name="Picture 2" descr="S:\Images\Graphics\Logos\FHWA\GIF Transparent\horizintal_white_1500.gif"/>
            <p:cNvPicPr>
              <a:picLocks noChangeAspect="1" noChangeArrowheads="1"/>
            </p:cNvPicPr>
            <p:nvPr/>
          </p:nvPicPr>
          <p:blipFill>
            <a:blip r:embed="rId7" cstate="screen">
              <a:extLst>
                <a:ext uri="{28A0092B-C50C-407E-A947-70E740481C1C}">
                  <a14:useLocalDpi xmlns:a14="http://schemas.microsoft.com/office/drawing/2010/main"/>
                </a:ext>
              </a:extLst>
            </a:blip>
            <a:srcRect t="49063"/>
            <a:stretch>
              <a:fillRect/>
            </a:stretch>
          </p:blipFill>
          <p:spPr bwMode="auto">
            <a:xfrm>
              <a:off x="546100" y="4139523"/>
              <a:ext cx="2514600" cy="501650"/>
            </a:xfrm>
            <a:prstGeom prst="rect">
              <a:avLst/>
            </a:prstGeom>
            <a:noFill/>
            <a:ln w="9525">
              <a:noFill/>
              <a:miter lim="800000"/>
              <a:headEnd/>
              <a:tailEnd/>
            </a:ln>
          </p:spPr>
        </p:pic>
      </p:grpSp>
      <p:pic>
        <p:nvPicPr>
          <p:cNvPr id="12" name="Shape 33" descr="C:\Users\ptaylor\Documents\NCPTC Admin\Marketing\Templates\CP Tech_InTrans combined logo.jpg"/>
          <p:cNvPicPr preferRelativeResize="0">
            <a:picLocks noChangeAspect="1"/>
          </p:cNvPicPr>
          <p:nvPr/>
        </p:nvPicPr>
        <p:blipFill rotWithShape="1">
          <a:blip r:embed="rId8" cstate="screen">
            <a:alphaModFix/>
            <a:extLst>
              <a:ext uri="{28A0092B-C50C-407E-A947-70E740481C1C}">
                <a14:useLocalDpi xmlns:a14="http://schemas.microsoft.com/office/drawing/2010/main"/>
              </a:ext>
            </a:extLst>
          </a:blip>
          <a:srcRect/>
          <a:stretch/>
        </p:blipFill>
        <p:spPr>
          <a:xfrm>
            <a:off x="7674910" y="4913527"/>
            <a:ext cx="1125593" cy="774588"/>
          </a:xfrm>
          <a:prstGeom prst="rect">
            <a:avLst/>
          </a:prstGeom>
          <a:noFill/>
          <a:ln>
            <a:noFill/>
          </a:ln>
        </p:spPr>
      </p:pic>
    </p:spTree>
    <p:extLst>
      <p:ext uri="{BB962C8B-B14F-4D97-AF65-F5344CB8AC3E}">
        <p14:creationId xmlns:p14="http://schemas.microsoft.com/office/powerpoint/2010/main" val="215019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763FF-6713-4173-B6D4-E4524C63EBF6}"/>
              </a:ext>
            </a:extLst>
          </p:cNvPr>
          <p:cNvSpPr>
            <a:spLocks noGrp="1"/>
          </p:cNvSpPr>
          <p:nvPr>
            <p:ph type="title"/>
          </p:nvPr>
        </p:nvSpPr>
        <p:spPr/>
        <p:txBody>
          <a:bodyPr/>
          <a:lstStyle/>
          <a:p>
            <a:r>
              <a:rPr lang="en-US" dirty="0"/>
              <a:t>PEM 2 . . . . an ongoing commitment</a:t>
            </a:r>
          </a:p>
        </p:txBody>
      </p:sp>
      <p:sp>
        <p:nvSpPr>
          <p:cNvPr id="3" name="Content Placeholder 2">
            <a:extLst>
              <a:ext uri="{FF2B5EF4-FFF2-40B4-BE49-F238E27FC236}">
                <a16:creationId xmlns:a16="http://schemas.microsoft.com/office/drawing/2014/main" id="{C41C741A-A308-4DAD-BFE2-D94533E54C5C}"/>
              </a:ext>
            </a:extLst>
          </p:cNvPr>
          <p:cNvSpPr>
            <a:spLocks noGrp="1"/>
          </p:cNvSpPr>
          <p:nvPr>
            <p:ph idx="1"/>
          </p:nvPr>
        </p:nvSpPr>
        <p:spPr>
          <a:xfrm>
            <a:off x="252182" y="1542055"/>
            <a:ext cx="5333745" cy="4522843"/>
          </a:xfrm>
        </p:spPr>
        <p:txBody>
          <a:bodyPr>
            <a:normAutofit fontScale="92500" lnSpcReduction="20000"/>
          </a:bodyPr>
          <a:lstStyle/>
          <a:p>
            <a:endParaRPr lang="en-US" dirty="0"/>
          </a:p>
          <a:p>
            <a:r>
              <a:rPr lang="en-US" sz="2200" dirty="0"/>
              <a:t>Continue to assist state agencies on specification improvements and procedures to enhance performance</a:t>
            </a:r>
          </a:p>
          <a:p>
            <a:pPr marL="0" indent="0">
              <a:buNone/>
            </a:pPr>
            <a:endParaRPr lang="en-US" sz="2200" dirty="0"/>
          </a:p>
          <a:p>
            <a:r>
              <a:rPr lang="en-US" sz="2200" dirty="0"/>
              <a:t>Continue shadow and pilot projects</a:t>
            </a:r>
          </a:p>
          <a:p>
            <a:pPr marL="0" indent="0">
              <a:buNone/>
            </a:pPr>
            <a:endParaRPr lang="en-US" sz="2200" dirty="0"/>
          </a:p>
          <a:p>
            <a:r>
              <a:rPr lang="en-US" sz="2200" dirty="0"/>
              <a:t>Continue to offer program training</a:t>
            </a:r>
          </a:p>
          <a:p>
            <a:pPr marL="0" indent="0">
              <a:buNone/>
            </a:pPr>
            <a:endParaRPr lang="en-US" sz="2200" dirty="0"/>
          </a:p>
          <a:p>
            <a:r>
              <a:rPr lang="en-US" sz="2200" dirty="0"/>
              <a:t>Explore operational innovations to advance reliability of concrete pavements</a:t>
            </a:r>
          </a:p>
          <a:p>
            <a:pPr marL="0" indent="0">
              <a:buNone/>
            </a:pPr>
            <a:endParaRPr lang="en-US" sz="2200" dirty="0"/>
          </a:p>
          <a:p>
            <a:r>
              <a:rPr lang="en-US" sz="2200" dirty="0"/>
              <a:t>FHWA </a:t>
            </a:r>
            <a:r>
              <a:rPr lang="en-US" sz="2200" dirty="0" err="1"/>
              <a:t>CoOp</a:t>
            </a:r>
            <a:r>
              <a:rPr lang="en-US" sz="2200" dirty="0"/>
              <a:t>: precision &amp; bias testing, monitor and measure for sustainability and resiliency</a:t>
            </a:r>
          </a:p>
        </p:txBody>
      </p:sp>
      <p:sp>
        <p:nvSpPr>
          <p:cNvPr id="4" name="Slide Number Placeholder 3">
            <a:extLst>
              <a:ext uri="{FF2B5EF4-FFF2-40B4-BE49-F238E27FC236}">
                <a16:creationId xmlns:a16="http://schemas.microsoft.com/office/drawing/2014/main" id="{8FEBEE3C-3DD3-4466-9D45-C2D35DCFDDCC}"/>
              </a:ext>
            </a:extLst>
          </p:cNvPr>
          <p:cNvSpPr>
            <a:spLocks noGrp="1"/>
          </p:cNvSpPr>
          <p:nvPr>
            <p:ph type="sldNum" sz="quarter" idx="12"/>
          </p:nvPr>
        </p:nvSpPr>
        <p:spPr/>
        <p:txBody>
          <a:bodyPr/>
          <a:lstStyle/>
          <a:p>
            <a:fld id="{95887733-16E9-41AB-AF93-5A8F7B291E6F}" type="slidenum">
              <a:rPr lang="en-US" smtClean="0"/>
              <a:t>35</a:t>
            </a:fld>
            <a:endParaRPr lang="en-US"/>
          </a:p>
        </p:txBody>
      </p:sp>
      <p:pic>
        <p:nvPicPr>
          <p:cNvPr id="5" name="Picture 4"/>
          <p:cNvPicPr>
            <a:picLocks noChangeAspect="1"/>
          </p:cNvPicPr>
          <p:nvPr/>
        </p:nvPicPr>
        <p:blipFill>
          <a:blip r:embed="rId3"/>
          <a:stretch>
            <a:fillRect/>
          </a:stretch>
        </p:blipFill>
        <p:spPr>
          <a:xfrm>
            <a:off x="5531170" y="2055701"/>
            <a:ext cx="3612830" cy="3356139"/>
          </a:xfrm>
          <a:prstGeom prst="rect">
            <a:avLst/>
          </a:prstGeom>
        </p:spPr>
      </p:pic>
    </p:spTree>
    <p:extLst>
      <p:ext uri="{BB962C8B-B14F-4D97-AF65-F5344CB8AC3E}">
        <p14:creationId xmlns:p14="http://schemas.microsoft.com/office/powerpoint/2010/main" val="3828168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418" y="1371600"/>
            <a:ext cx="5529078" cy="1938992"/>
          </a:xfrm>
          <a:prstGeom prst="rect">
            <a:avLst/>
          </a:prstGeom>
          <a:noFill/>
        </p:spPr>
        <p:txBody>
          <a:bodyPr wrap="none" rtlCol="0">
            <a:spAutoFit/>
          </a:bodyPr>
          <a:lstStyle/>
          <a:p>
            <a:r>
              <a:rPr lang="en-US" sz="3000" dirty="0">
                <a:solidFill>
                  <a:schemeClr val="bg1"/>
                </a:solidFill>
                <a:effectLst>
                  <a:outerShdw blurRad="38100" dist="38100" dir="2700000" algn="tl">
                    <a:srgbClr val="000000">
                      <a:alpha val="43137"/>
                    </a:srgbClr>
                  </a:outerShdw>
                </a:effectLst>
              </a:rPr>
              <a:t>Thank you!</a:t>
            </a:r>
          </a:p>
          <a:p>
            <a:r>
              <a:rPr lang="en-US" sz="3000" dirty="0">
                <a:solidFill>
                  <a:schemeClr val="bg1"/>
                </a:solidFill>
                <a:effectLst>
                  <a:outerShdw blurRad="38100" dist="38100" dir="2700000" algn="tl">
                    <a:srgbClr val="000000">
                      <a:alpha val="43137"/>
                    </a:srgbClr>
                  </a:outerShdw>
                </a:effectLst>
              </a:rPr>
              <a:t>Jerod Gross</a:t>
            </a:r>
          </a:p>
          <a:p>
            <a:r>
              <a:rPr lang="en-US" sz="3000" dirty="0">
                <a:solidFill>
                  <a:schemeClr val="bg1"/>
                </a:solidFill>
                <a:effectLst>
                  <a:outerShdw blurRad="38100" dist="38100" dir="2700000" algn="tl">
                    <a:srgbClr val="000000">
                      <a:alpha val="43137"/>
                    </a:srgbClr>
                  </a:outerShdw>
                </a:effectLst>
              </a:rPr>
              <a:t>jgross@snyder-associates.com</a:t>
            </a:r>
          </a:p>
          <a:p>
            <a:r>
              <a:rPr lang="en-US" sz="3000" dirty="0">
                <a:solidFill>
                  <a:schemeClr val="bg1"/>
                </a:solidFill>
                <a:effectLst>
                  <a:outerShdw blurRad="38100" dist="38100" dir="2700000" algn="tl">
                    <a:srgbClr val="000000">
                      <a:alpha val="43137"/>
                    </a:srgbClr>
                  </a:outerShdw>
                </a:effectLst>
              </a:rPr>
              <a:t>515-669-7644</a:t>
            </a:r>
          </a:p>
        </p:txBody>
      </p:sp>
    </p:spTree>
    <p:extLst>
      <p:ext uri="{BB962C8B-B14F-4D97-AF65-F5344CB8AC3E}">
        <p14:creationId xmlns:p14="http://schemas.microsoft.com/office/powerpoint/2010/main" val="3857454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bother with change?</a:t>
            </a:r>
          </a:p>
        </p:txBody>
      </p:sp>
      <p:sp>
        <p:nvSpPr>
          <p:cNvPr id="3" name="Content Placeholder 2"/>
          <p:cNvSpPr>
            <a:spLocks noGrp="1"/>
          </p:cNvSpPr>
          <p:nvPr>
            <p:ph idx="1"/>
          </p:nvPr>
        </p:nvSpPr>
        <p:spPr/>
        <p:txBody>
          <a:bodyPr/>
          <a:lstStyle/>
          <a:p>
            <a:pPr marL="0" indent="0">
              <a:buNone/>
            </a:pPr>
            <a:r>
              <a:rPr lang="en-US" dirty="0"/>
              <a:t>Current approaches</a:t>
            </a:r>
          </a:p>
          <a:p>
            <a:pPr lvl="1"/>
            <a:r>
              <a:rPr lang="en-US" dirty="0"/>
              <a:t>May not measure critical parameters</a:t>
            </a:r>
          </a:p>
          <a:p>
            <a:pPr lvl="1"/>
            <a:r>
              <a:rPr lang="en-US" dirty="0"/>
              <a:t>Are often built around previous failures – thereby introducing unintended consequences</a:t>
            </a:r>
          </a:p>
          <a:p>
            <a:pPr lvl="1"/>
            <a:r>
              <a:rPr lang="en-US" dirty="0"/>
              <a:t>Limit innovation</a:t>
            </a:r>
          </a:p>
          <a:p>
            <a:pPr lvl="1"/>
            <a:endParaRPr lang="en-US" dirty="0"/>
          </a:p>
          <a:p>
            <a:pPr marL="0" indent="0">
              <a:buNone/>
            </a:pPr>
            <a:r>
              <a:rPr lang="en-US" dirty="0"/>
              <a:t>Need to reduce risk of premature failure</a:t>
            </a:r>
          </a:p>
          <a:p>
            <a:pPr marL="0" indent="0">
              <a:buNone/>
            </a:pPr>
            <a:endParaRPr lang="en-US" dirty="0"/>
          </a:p>
          <a:p>
            <a:pPr marL="0" indent="0">
              <a:buNone/>
            </a:pPr>
            <a:r>
              <a:rPr lang="en-US" dirty="0"/>
              <a:t>Good concrete is a long-life pavement</a:t>
            </a:r>
          </a:p>
          <a:p>
            <a:endParaRPr lang="en-US" dirty="0"/>
          </a:p>
        </p:txBody>
      </p:sp>
      <p:sp>
        <p:nvSpPr>
          <p:cNvPr id="5" name="Slide Number Placeholder 4"/>
          <p:cNvSpPr>
            <a:spLocks noGrp="1"/>
          </p:cNvSpPr>
          <p:nvPr>
            <p:ph type="sldNum" sz="quarter" idx="12"/>
          </p:nvPr>
        </p:nvSpPr>
        <p:spPr/>
        <p:txBody>
          <a:bodyPr/>
          <a:lstStyle/>
          <a:p>
            <a:pPr>
              <a:defRPr/>
            </a:pPr>
            <a:fld id="{6860077F-BAD3-47EC-8979-6A8EC06E55E3}" type="slidenum">
              <a:rPr lang="en-US" smtClean="0"/>
              <a:pPr>
                <a:defRPr/>
              </a:pPr>
              <a:t>4</a:t>
            </a:fld>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0" t="36171" r="323" b="7395"/>
          <a:stretch/>
        </p:blipFill>
        <p:spPr>
          <a:xfrm>
            <a:off x="6007036" y="3413290"/>
            <a:ext cx="2975636" cy="2246200"/>
          </a:xfrm>
          <a:prstGeom prst="rect">
            <a:avLst/>
          </a:prstGeom>
        </p:spPr>
      </p:pic>
    </p:spTree>
    <p:extLst>
      <p:ext uri="{BB962C8B-B14F-4D97-AF65-F5344CB8AC3E}">
        <p14:creationId xmlns:p14="http://schemas.microsoft.com/office/powerpoint/2010/main" val="2500421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Then and Now</a:t>
            </a:r>
          </a:p>
        </p:txBody>
      </p:sp>
      <p:sp>
        <p:nvSpPr>
          <p:cNvPr id="3" name="Content Placeholder 2"/>
          <p:cNvSpPr>
            <a:spLocks noGrp="1"/>
          </p:cNvSpPr>
          <p:nvPr>
            <p:ph idx="1"/>
          </p:nvPr>
        </p:nvSpPr>
        <p:spPr/>
        <p:txBody>
          <a:bodyPr>
            <a:normAutofit fontScale="85000" lnSpcReduction="20000"/>
          </a:bodyPr>
          <a:lstStyle/>
          <a:p>
            <a:pPr marL="0" indent="0">
              <a:buNone/>
            </a:pPr>
            <a:r>
              <a:rPr lang="en-US" sz="2200" u="sng" dirty="0"/>
              <a:t>Then:</a:t>
            </a:r>
          </a:p>
          <a:p>
            <a:pPr marL="0" indent="0">
              <a:buNone/>
            </a:pPr>
            <a:r>
              <a:rPr lang="en-US" sz="2200" dirty="0"/>
              <a:t>Cements</a:t>
            </a:r>
          </a:p>
          <a:p>
            <a:pPr lvl="1"/>
            <a:r>
              <a:rPr lang="en-US" sz="2200" dirty="0"/>
              <a:t>Wet kilns</a:t>
            </a:r>
          </a:p>
          <a:p>
            <a:pPr lvl="1"/>
            <a:r>
              <a:rPr lang="en-US" sz="2200" dirty="0"/>
              <a:t>High C</a:t>
            </a:r>
            <a:r>
              <a:rPr lang="en-US" sz="2200" baseline="-25000" dirty="0"/>
              <a:t>2</a:t>
            </a:r>
            <a:r>
              <a:rPr lang="en-US" sz="2200" dirty="0"/>
              <a:t>S / low C</a:t>
            </a:r>
            <a:r>
              <a:rPr lang="en-US" sz="2200" baseline="-25000" dirty="0"/>
              <a:t>3</a:t>
            </a:r>
            <a:r>
              <a:rPr lang="en-US" sz="2200" dirty="0"/>
              <a:t>S</a:t>
            </a:r>
          </a:p>
          <a:p>
            <a:pPr lvl="1"/>
            <a:r>
              <a:rPr lang="en-US" sz="2200" dirty="0"/>
              <a:t>Straight OPC</a:t>
            </a:r>
          </a:p>
          <a:p>
            <a:pPr marL="342900" lvl="1" indent="0">
              <a:buNone/>
            </a:pPr>
            <a:endParaRPr lang="en-US" sz="2200" dirty="0"/>
          </a:p>
          <a:p>
            <a:pPr marL="0" lvl="1" indent="0">
              <a:buNone/>
            </a:pPr>
            <a:r>
              <a:rPr lang="en-US" sz="2200" u="sng" dirty="0"/>
              <a:t>Now:</a:t>
            </a:r>
          </a:p>
          <a:p>
            <a:pPr marL="0" lvl="1" indent="0">
              <a:buNone/>
            </a:pPr>
            <a:r>
              <a:rPr lang="en-US" sz="2200" dirty="0"/>
              <a:t>Cements</a:t>
            </a:r>
          </a:p>
          <a:p>
            <a:pPr marL="342900" lvl="1" indent="-342900"/>
            <a:r>
              <a:rPr lang="en-US" sz="2200" dirty="0"/>
              <a:t>Dry kilns</a:t>
            </a:r>
          </a:p>
          <a:p>
            <a:pPr marL="342900" lvl="1" indent="-342900"/>
            <a:r>
              <a:rPr lang="en-US" sz="2200" dirty="0"/>
              <a:t>High C</a:t>
            </a:r>
            <a:r>
              <a:rPr lang="en-US" sz="2200" baseline="-25000" dirty="0"/>
              <a:t>3</a:t>
            </a:r>
            <a:r>
              <a:rPr lang="en-US" sz="2200" dirty="0"/>
              <a:t>S / low C</a:t>
            </a:r>
            <a:r>
              <a:rPr lang="en-US" sz="2200" baseline="-25000" dirty="0"/>
              <a:t>2</a:t>
            </a:r>
            <a:r>
              <a:rPr lang="en-US" sz="2200" dirty="0"/>
              <a:t>S </a:t>
            </a:r>
          </a:p>
          <a:p>
            <a:pPr marL="342900" lvl="1" indent="-342900"/>
            <a:endParaRPr lang="en-US" sz="2200" dirty="0"/>
          </a:p>
          <a:p>
            <a:pPr marL="0" lvl="1" indent="0">
              <a:buNone/>
            </a:pPr>
            <a:r>
              <a:rPr lang="en-US" sz="2200" dirty="0"/>
              <a:t>SCMs </a:t>
            </a:r>
          </a:p>
          <a:p>
            <a:pPr lvl="1"/>
            <a:r>
              <a:rPr lang="en-US" sz="2200" dirty="0"/>
              <a:t>Slag cement and fly ash</a:t>
            </a:r>
          </a:p>
          <a:p>
            <a:pPr lvl="1"/>
            <a:endParaRPr lang="en-US" sz="2200" dirty="0"/>
          </a:p>
          <a:p>
            <a:pPr marL="0" indent="0">
              <a:buNone/>
            </a:pPr>
            <a:r>
              <a:rPr lang="en-US" sz="2200" dirty="0"/>
              <a:t>Admixtures</a:t>
            </a:r>
          </a:p>
          <a:p>
            <a:pPr lvl="1"/>
            <a:r>
              <a:rPr lang="en-US" sz="2200" dirty="0"/>
              <a:t>Air entrainers</a:t>
            </a:r>
          </a:p>
          <a:p>
            <a:pPr lvl="1"/>
            <a:r>
              <a:rPr lang="en-US" sz="2200" dirty="0"/>
              <a:t>Water reducers</a:t>
            </a:r>
          </a:p>
          <a:p>
            <a:pPr lvl="1"/>
            <a:endParaRPr lang="en-US" dirty="0"/>
          </a:p>
          <a:p>
            <a:pPr marL="342900" lvl="1" indent="0">
              <a:buNone/>
            </a:pPr>
            <a:endParaRPr lang="en-US" dirty="0"/>
          </a:p>
          <a:p>
            <a:pPr lvl="1"/>
            <a:endParaRPr lang="en-US" dirty="0"/>
          </a:p>
          <a:p>
            <a:pPr marL="342900" lvl="1" indent="0">
              <a:buNone/>
            </a:pPr>
            <a:endParaRPr lang="en-US" dirty="0"/>
          </a:p>
        </p:txBody>
      </p:sp>
      <p:sp>
        <p:nvSpPr>
          <p:cNvPr id="5" name="Slide Number Placeholder 4"/>
          <p:cNvSpPr>
            <a:spLocks noGrp="1"/>
          </p:cNvSpPr>
          <p:nvPr>
            <p:ph type="sldNum" sz="quarter" idx="12"/>
          </p:nvPr>
        </p:nvSpPr>
        <p:spPr>
          <a:xfrm>
            <a:off x="0" y="5784057"/>
            <a:ext cx="7923610" cy="216694"/>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860077F-BAD3-47EC-8979-6A8EC06E55E3}" type="slidenum">
              <a:rPr kumimoji="0" lang="en-US" sz="825"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825"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4CE7FADC-BC8F-4ACE-9B1C-53B5A773E3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2116" y="1359599"/>
            <a:ext cx="3938064" cy="2677659"/>
          </a:xfrm>
          <a:prstGeom prst="rect">
            <a:avLst/>
          </a:prstGeom>
        </p:spPr>
      </p:pic>
      <p:pic>
        <p:nvPicPr>
          <p:cNvPr id="6" name="Picture 5">
            <a:extLst>
              <a:ext uri="{FF2B5EF4-FFF2-40B4-BE49-F238E27FC236}">
                <a16:creationId xmlns:a16="http://schemas.microsoft.com/office/drawing/2014/main" id="{AD9867F5-2260-4E08-AB7D-BD8A41AD1B2A}"/>
              </a:ext>
            </a:extLst>
          </p:cNvPr>
          <p:cNvPicPr>
            <a:picLocks noChangeAspect="1"/>
          </p:cNvPicPr>
          <p:nvPr/>
        </p:nvPicPr>
        <p:blipFill>
          <a:blip r:embed="rId4"/>
          <a:stretch>
            <a:fillRect/>
          </a:stretch>
        </p:blipFill>
        <p:spPr>
          <a:xfrm>
            <a:off x="4732116" y="4037258"/>
            <a:ext cx="4092893" cy="2473369"/>
          </a:xfrm>
          <a:prstGeom prst="rect">
            <a:avLst/>
          </a:prstGeom>
        </p:spPr>
      </p:pic>
    </p:spTree>
    <p:extLst>
      <p:ext uri="{BB962C8B-B14F-4D97-AF65-F5344CB8AC3E}">
        <p14:creationId xmlns:p14="http://schemas.microsoft.com/office/powerpoint/2010/main" val="3927400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Performance </a:t>
            </a:r>
            <a:r>
              <a:rPr lang="en-US" dirty="0">
                <a:solidFill>
                  <a:srgbClr val="3A5C6F"/>
                </a:solidFill>
              </a:rPr>
              <a:t>Engineered Mixtures (PEM) </a:t>
            </a:r>
            <a:endParaRPr lang="en-US" dirty="0"/>
          </a:p>
        </p:txBody>
      </p:sp>
      <p:sp>
        <p:nvSpPr>
          <p:cNvPr id="3" name="Content Placeholder 2"/>
          <p:cNvSpPr>
            <a:spLocks noGrp="1"/>
          </p:cNvSpPr>
          <p:nvPr>
            <p:ph idx="1"/>
          </p:nvPr>
        </p:nvSpPr>
        <p:spPr>
          <a:xfrm>
            <a:off x="628650" y="1433822"/>
            <a:ext cx="7886700" cy="963219"/>
          </a:xfrm>
        </p:spPr>
        <p:txBody>
          <a:bodyPr>
            <a:normAutofit fontScale="92500" lnSpcReduction="10000"/>
          </a:bodyPr>
          <a:lstStyle/>
          <a:p>
            <a:pPr marL="0" indent="0">
              <a:buFont typeface="Arial" panose="020B0604020202020204" pitchFamily="34" charset="0"/>
              <a:buNone/>
            </a:pPr>
            <a:r>
              <a:rPr lang="en-US" sz="2400" dirty="0"/>
              <a:t>A broad initiative with a goal of implementing performance specifications for concrete, including an increased emphasis on durability</a:t>
            </a:r>
          </a:p>
          <a:p>
            <a:pPr marL="0" indent="0">
              <a:buFont typeface="Arial" panose="020B0604020202020204" pitchFamily="34" charset="0"/>
              <a:buNone/>
            </a:pPr>
            <a:endParaRPr lang="en-US" sz="1400" dirty="0"/>
          </a:p>
          <a:p>
            <a:pPr marL="0" indent="0">
              <a:buFont typeface="Arial" panose="020B0604020202020204" pitchFamily="34" charset="0"/>
              <a:buNone/>
            </a:pPr>
            <a:endParaRPr lang="en-US" sz="1400" dirty="0"/>
          </a:p>
          <a:p>
            <a:endParaRPr lang="en-US" sz="1800" dirty="0"/>
          </a:p>
        </p:txBody>
      </p:sp>
      <p:sp>
        <p:nvSpPr>
          <p:cNvPr id="4" name="Slide Number Placeholder 3"/>
          <p:cNvSpPr>
            <a:spLocks noGrp="1"/>
          </p:cNvSpPr>
          <p:nvPr>
            <p:ph type="sldNum" sz="quarter" idx="12"/>
          </p:nvPr>
        </p:nvSpPr>
        <p:spPr/>
        <p:txBody>
          <a:bodyPr/>
          <a:lstStyle/>
          <a:p>
            <a:fld id="{95887733-16E9-41AB-AF93-5A8F7B291E6F}" type="slidenum">
              <a:rPr lang="en-US" smtClean="0"/>
              <a:t>6</a:t>
            </a:fld>
            <a:endParaRPr lang="en-US"/>
          </a:p>
        </p:txBody>
      </p:sp>
      <p:pic>
        <p:nvPicPr>
          <p:cNvPr id="90" name="Picture 89">
            <a:extLst>
              <a:ext uri="{FF2B5EF4-FFF2-40B4-BE49-F238E27FC236}">
                <a16:creationId xmlns:a16="http://schemas.microsoft.com/office/drawing/2014/main" id="{01B0940D-289B-4BF0-AAF1-8037261096DC}"/>
              </a:ext>
            </a:extLst>
          </p:cNvPr>
          <p:cNvPicPr>
            <a:picLocks noChangeAspect="1"/>
          </p:cNvPicPr>
          <p:nvPr/>
        </p:nvPicPr>
        <p:blipFill>
          <a:blip r:embed="rId3"/>
          <a:stretch>
            <a:fillRect/>
          </a:stretch>
        </p:blipFill>
        <p:spPr>
          <a:xfrm>
            <a:off x="7630268" y="5028016"/>
            <a:ext cx="1170533" cy="1156817"/>
          </a:xfrm>
          <a:prstGeom prst="rect">
            <a:avLst/>
          </a:prstGeom>
        </p:spPr>
      </p:pic>
      <p:pic>
        <p:nvPicPr>
          <p:cNvPr id="91" name="Picture 90">
            <a:extLst>
              <a:ext uri="{FF2B5EF4-FFF2-40B4-BE49-F238E27FC236}">
                <a16:creationId xmlns:a16="http://schemas.microsoft.com/office/drawing/2014/main" id="{6445C693-0F87-4C13-A583-9EDC8732DA24}"/>
              </a:ext>
            </a:extLst>
          </p:cNvPr>
          <p:cNvPicPr>
            <a:picLocks noChangeAspect="1"/>
          </p:cNvPicPr>
          <p:nvPr/>
        </p:nvPicPr>
        <p:blipFill>
          <a:blip r:embed="rId4"/>
          <a:stretch>
            <a:fillRect/>
          </a:stretch>
        </p:blipFill>
        <p:spPr>
          <a:xfrm>
            <a:off x="592594" y="3265202"/>
            <a:ext cx="1337310" cy="947226"/>
          </a:xfrm>
          <a:prstGeom prst="rect">
            <a:avLst/>
          </a:prstGeom>
        </p:spPr>
      </p:pic>
      <p:pic>
        <p:nvPicPr>
          <p:cNvPr id="92" name="Picture 91">
            <a:extLst>
              <a:ext uri="{FF2B5EF4-FFF2-40B4-BE49-F238E27FC236}">
                <a16:creationId xmlns:a16="http://schemas.microsoft.com/office/drawing/2014/main" id="{F2B53EA9-158E-4297-9055-11038C2DD473}"/>
              </a:ext>
            </a:extLst>
          </p:cNvPr>
          <p:cNvPicPr>
            <a:picLocks noChangeAspect="1"/>
          </p:cNvPicPr>
          <p:nvPr/>
        </p:nvPicPr>
        <p:blipFill>
          <a:blip r:embed="rId5"/>
          <a:stretch>
            <a:fillRect/>
          </a:stretch>
        </p:blipFill>
        <p:spPr>
          <a:xfrm>
            <a:off x="529666" y="5284440"/>
            <a:ext cx="1463167" cy="763590"/>
          </a:xfrm>
          <a:prstGeom prst="rect">
            <a:avLst/>
          </a:prstGeom>
        </p:spPr>
      </p:pic>
      <p:pic>
        <p:nvPicPr>
          <p:cNvPr id="93" name="Picture 92">
            <a:extLst>
              <a:ext uri="{FF2B5EF4-FFF2-40B4-BE49-F238E27FC236}">
                <a16:creationId xmlns:a16="http://schemas.microsoft.com/office/drawing/2014/main" id="{D39E5DC5-E9FC-4F7A-9423-2BA261C673D8}"/>
              </a:ext>
            </a:extLst>
          </p:cNvPr>
          <p:cNvPicPr>
            <a:picLocks noChangeAspect="1"/>
          </p:cNvPicPr>
          <p:nvPr/>
        </p:nvPicPr>
        <p:blipFill>
          <a:blip r:embed="rId6"/>
          <a:stretch>
            <a:fillRect/>
          </a:stretch>
        </p:blipFill>
        <p:spPr>
          <a:xfrm>
            <a:off x="3442955" y="5606425"/>
            <a:ext cx="2137138" cy="532410"/>
          </a:xfrm>
          <a:prstGeom prst="rect">
            <a:avLst/>
          </a:prstGeom>
        </p:spPr>
      </p:pic>
      <p:pic>
        <p:nvPicPr>
          <p:cNvPr id="94" name="Picture 93">
            <a:extLst>
              <a:ext uri="{FF2B5EF4-FFF2-40B4-BE49-F238E27FC236}">
                <a16:creationId xmlns:a16="http://schemas.microsoft.com/office/drawing/2014/main" id="{2414C964-68D8-414C-909E-65D042D82978}"/>
              </a:ext>
            </a:extLst>
          </p:cNvPr>
          <p:cNvPicPr>
            <a:picLocks noChangeAspect="1"/>
          </p:cNvPicPr>
          <p:nvPr/>
        </p:nvPicPr>
        <p:blipFill>
          <a:blip r:embed="rId7"/>
          <a:stretch>
            <a:fillRect/>
          </a:stretch>
        </p:blipFill>
        <p:spPr>
          <a:xfrm>
            <a:off x="7630268" y="3291812"/>
            <a:ext cx="1123438" cy="1126639"/>
          </a:xfrm>
          <a:prstGeom prst="rect">
            <a:avLst/>
          </a:prstGeom>
        </p:spPr>
      </p:pic>
      <p:grpSp>
        <p:nvGrpSpPr>
          <p:cNvPr id="95" name="Group 143">
            <a:extLst>
              <a:ext uri="{FF2B5EF4-FFF2-40B4-BE49-F238E27FC236}">
                <a16:creationId xmlns:a16="http://schemas.microsoft.com/office/drawing/2014/main" id="{B5765441-E42E-416F-90E9-8CB01F44110F}"/>
              </a:ext>
            </a:extLst>
          </p:cNvPr>
          <p:cNvGrpSpPr>
            <a:grpSpLocks noChangeAspect="1"/>
          </p:cNvGrpSpPr>
          <p:nvPr/>
        </p:nvGrpSpPr>
        <p:grpSpPr bwMode="auto">
          <a:xfrm>
            <a:off x="2906562" y="2397041"/>
            <a:ext cx="3636968" cy="2446557"/>
            <a:chOff x="602" y="827"/>
            <a:chExt cx="4419" cy="2777"/>
          </a:xfrm>
        </p:grpSpPr>
        <p:sp>
          <p:nvSpPr>
            <p:cNvPr id="96" name="Freeform 2">
              <a:extLst>
                <a:ext uri="{FF2B5EF4-FFF2-40B4-BE49-F238E27FC236}">
                  <a16:creationId xmlns:a16="http://schemas.microsoft.com/office/drawing/2014/main" id="{BCDFB5CD-0891-4833-B20D-89C2D3480E88}"/>
                </a:ext>
              </a:extLst>
            </p:cNvPr>
            <p:cNvSpPr>
              <a:spLocks/>
            </p:cNvSpPr>
            <p:nvPr/>
          </p:nvSpPr>
          <p:spPr bwMode="auto">
            <a:xfrm>
              <a:off x="656" y="1085"/>
              <a:ext cx="668" cy="560"/>
            </a:xfrm>
            <a:custGeom>
              <a:avLst/>
              <a:gdLst/>
              <a:ahLst/>
              <a:cxnLst>
                <a:cxn ang="0">
                  <a:pos x="0" y="275"/>
                </a:cxn>
                <a:cxn ang="0">
                  <a:pos x="8" y="259"/>
                </a:cxn>
                <a:cxn ang="0">
                  <a:pos x="7" y="235"/>
                </a:cxn>
                <a:cxn ang="0">
                  <a:pos x="28" y="207"/>
                </a:cxn>
                <a:cxn ang="0">
                  <a:pos x="34" y="200"/>
                </a:cxn>
                <a:cxn ang="0">
                  <a:pos x="34" y="200"/>
                </a:cxn>
                <a:cxn ang="0">
                  <a:pos x="32" y="198"/>
                </a:cxn>
                <a:cxn ang="0">
                  <a:pos x="44" y="180"/>
                </a:cxn>
                <a:cxn ang="0">
                  <a:pos x="43" y="180"/>
                </a:cxn>
                <a:cxn ang="0">
                  <a:pos x="57" y="144"/>
                </a:cxn>
                <a:cxn ang="0">
                  <a:pos x="67" y="128"/>
                </a:cxn>
                <a:cxn ang="0">
                  <a:pos x="71" y="112"/>
                </a:cxn>
                <a:cxn ang="0">
                  <a:pos x="81" y="83"/>
                </a:cxn>
                <a:cxn ang="0">
                  <a:pos x="90" y="65"/>
                </a:cxn>
                <a:cxn ang="0">
                  <a:pos x="92" y="51"/>
                </a:cxn>
                <a:cxn ang="0">
                  <a:pos x="96" y="42"/>
                </a:cxn>
                <a:cxn ang="0">
                  <a:pos x="98" y="30"/>
                </a:cxn>
                <a:cxn ang="0">
                  <a:pos x="101" y="20"/>
                </a:cxn>
                <a:cxn ang="0">
                  <a:pos x="108" y="0"/>
                </a:cxn>
                <a:cxn ang="0">
                  <a:pos x="116" y="6"/>
                </a:cxn>
                <a:cxn ang="0">
                  <a:pos x="119" y="2"/>
                </a:cxn>
                <a:cxn ang="0">
                  <a:pos x="129" y="3"/>
                </a:cxn>
                <a:cxn ang="0">
                  <a:pos x="137" y="12"/>
                </a:cxn>
                <a:cxn ang="0">
                  <a:pos x="151" y="14"/>
                </a:cxn>
                <a:cxn ang="0">
                  <a:pos x="161" y="32"/>
                </a:cxn>
                <a:cxn ang="0">
                  <a:pos x="168" y="64"/>
                </a:cxn>
                <a:cxn ang="0">
                  <a:pos x="180" y="70"/>
                </a:cxn>
                <a:cxn ang="0">
                  <a:pos x="199" y="69"/>
                </a:cxn>
                <a:cxn ang="0">
                  <a:pos x="214" y="68"/>
                </a:cxn>
                <a:cxn ang="0">
                  <a:pos x="232" y="73"/>
                </a:cxn>
                <a:cxn ang="0">
                  <a:pos x="248" y="80"/>
                </a:cxn>
                <a:cxn ang="0">
                  <a:pos x="273" y="80"/>
                </a:cxn>
                <a:cxn ang="0">
                  <a:pos x="287" y="85"/>
                </a:cxn>
                <a:cxn ang="0">
                  <a:pos x="322" y="81"/>
                </a:cxn>
                <a:cxn ang="0">
                  <a:pos x="342" y="81"/>
                </a:cxn>
                <a:cxn ang="0">
                  <a:pos x="358" y="80"/>
                </a:cxn>
                <a:cxn ang="0">
                  <a:pos x="467" y="112"/>
                </a:cxn>
                <a:cxn ang="0">
                  <a:pos x="481" y="128"/>
                </a:cxn>
                <a:cxn ang="0">
                  <a:pos x="469" y="156"/>
                </a:cxn>
                <a:cxn ang="0">
                  <a:pos x="452" y="183"/>
                </a:cxn>
                <a:cxn ang="0">
                  <a:pos x="438" y="198"/>
                </a:cxn>
                <a:cxn ang="0">
                  <a:pos x="423" y="227"/>
                </a:cxn>
                <a:cxn ang="0">
                  <a:pos x="434" y="235"/>
                </a:cxn>
                <a:cxn ang="0">
                  <a:pos x="433" y="251"/>
                </a:cxn>
                <a:cxn ang="0">
                  <a:pos x="424" y="266"/>
                </a:cxn>
                <a:cxn ang="0">
                  <a:pos x="233" y="364"/>
                </a:cxn>
                <a:cxn ang="0">
                  <a:pos x="7" y="304"/>
                </a:cxn>
              </a:cxnLst>
              <a:rect l="0" t="0" r="r" b="b"/>
              <a:pathLst>
                <a:path w="483" h="401">
                  <a:moveTo>
                    <a:pt x="7" y="304"/>
                  </a:moveTo>
                  <a:lnTo>
                    <a:pt x="2" y="294"/>
                  </a:lnTo>
                  <a:lnTo>
                    <a:pt x="0" y="275"/>
                  </a:lnTo>
                  <a:lnTo>
                    <a:pt x="3" y="269"/>
                  </a:lnTo>
                  <a:lnTo>
                    <a:pt x="4" y="264"/>
                  </a:lnTo>
                  <a:lnTo>
                    <a:pt x="8" y="259"/>
                  </a:lnTo>
                  <a:lnTo>
                    <a:pt x="9" y="254"/>
                  </a:lnTo>
                  <a:lnTo>
                    <a:pt x="7" y="244"/>
                  </a:lnTo>
                  <a:lnTo>
                    <a:pt x="7" y="235"/>
                  </a:lnTo>
                  <a:lnTo>
                    <a:pt x="17" y="222"/>
                  </a:lnTo>
                  <a:lnTo>
                    <a:pt x="25" y="202"/>
                  </a:lnTo>
                  <a:lnTo>
                    <a:pt x="28" y="207"/>
                  </a:lnTo>
                  <a:lnTo>
                    <a:pt x="29" y="202"/>
                  </a:lnTo>
                  <a:lnTo>
                    <a:pt x="34" y="200"/>
                  </a:lnTo>
                  <a:lnTo>
                    <a:pt x="34" y="200"/>
                  </a:lnTo>
                  <a:lnTo>
                    <a:pt x="35" y="203"/>
                  </a:lnTo>
                  <a:lnTo>
                    <a:pt x="37" y="200"/>
                  </a:lnTo>
                  <a:lnTo>
                    <a:pt x="34" y="200"/>
                  </a:lnTo>
                  <a:lnTo>
                    <a:pt x="34" y="198"/>
                  </a:lnTo>
                  <a:lnTo>
                    <a:pt x="34" y="200"/>
                  </a:lnTo>
                  <a:lnTo>
                    <a:pt x="32" y="198"/>
                  </a:lnTo>
                  <a:lnTo>
                    <a:pt x="34" y="193"/>
                  </a:lnTo>
                  <a:lnTo>
                    <a:pt x="39" y="185"/>
                  </a:lnTo>
                  <a:lnTo>
                    <a:pt x="44" y="180"/>
                  </a:lnTo>
                  <a:lnTo>
                    <a:pt x="49" y="180"/>
                  </a:lnTo>
                  <a:lnTo>
                    <a:pt x="48" y="177"/>
                  </a:lnTo>
                  <a:lnTo>
                    <a:pt x="43" y="180"/>
                  </a:lnTo>
                  <a:lnTo>
                    <a:pt x="44" y="175"/>
                  </a:lnTo>
                  <a:lnTo>
                    <a:pt x="48" y="169"/>
                  </a:lnTo>
                  <a:lnTo>
                    <a:pt x="57" y="144"/>
                  </a:lnTo>
                  <a:lnTo>
                    <a:pt x="61" y="136"/>
                  </a:lnTo>
                  <a:lnTo>
                    <a:pt x="63" y="131"/>
                  </a:lnTo>
                  <a:lnTo>
                    <a:pt x="67" y="128"/>
                  </a:lnTo>
                  <a:lnTo>
                    <a:pt x="67" y="125"/>
                  </a:lnTo>
                  <a:lnTo>
                    <a:pt x="66" y="120"/>
                  </a:lnTo>
                  <a:lnTo>
                    <a:pt x="71" y="112"/>
                  </a:lnTo>
                  <a:lnTo>
                    <a:pt x="72" y="102"/>
                  </a:lnTo>
                  <a:lnTo>
                    <a:pt x="80" y="88"/>
                  </a:lnTo>
                  <a:lnTo>
                    <a:pt x="81" y="83"/>
                  </a:lnTo>
                  <a:lnTo>
                    <a:pt x="86" y="75"/>
                  </a:lnTo>
                  <a:lnTo>
                    <a:pt x="87" y="70"/>
                  </a:lnTo>
                  <a:lnTo>
                    <a:pt x="90" y="65"/>
                  </a:lnTo>
                  <a:lnTo>
                    <a:pt x="90" y="60"/>
                  </a:lnTo>
                  <a:lnTo>
                    <a:pt x="92" y="55"/>
                  </a:lnTo>
                  <a:lnTo>
                    <a:pt x="92" y="51"/>
                  </a:lnTo>
                  <a:lnTo>
                    <a:pt x="97" y="53"/>
                  </a:lnTo>
                  <a:lnTo>
                    <a:pt x="95" y="47"/>
                  </a:lnTo>
                  <a:lnTo>
                    <a:pt x="96" y="42"/>
                  </a:lnTo>
                  <a:lnTo>
                    <a:pt x="101" y="37"/>
                  </a:lnTo>
                  <a:lnTo>
                    <a:pt x="98" y="35"/>
                  </a:lnTo>
                  <a:lnTo>
                    <a:pt x="98" y="30"/>
                  </a:lnTo>
                  <a:lnTo>
                    <a:pt x="101" y="25"/>
                  </a:lnTo>
                  <a:lnTo>
                    <a:pt x="102" y="20"/>
                  </a:lnTo>
                  <a:lnTo>
                    <a:pt x="101" y="20"/>
                  </a:lnTo>
                  <a:lnTo>
                    <a:pt x="105" y="15"/>
                  </a:lnTo>
                  <a:lnTo>
                    <a:pt x="107" y="5"/>
                  </a:lnTo>
                  <a:lnTo>
                    <a:pt x="108" y="0"/>
                  </a:lnTo>
                  <a:lnTo>
                    <a:pt x="113" y="3"/>
                  </a:lnTo>
                  <a:lnTo>
                    <a:pt x="115" y="5"/>
                  </a:lnTo>
                  <a:lnTo>
                    <a:pt x="116" y="6"/>
                  </a:lnTo>
                  <a:lnTo>
                    <a:pt x="113" y="3"/>
                  </a:lnTo>
                  <a:lnTo>
                    <a:pt x="115" y="1"/>
                  </a:lnTo>
                  <a:lnTo>
                    <a:pt x="119" y="2"/>
                  </a:lnTo>
                  <a:lnTo>
                    <a:pt x="120" y="5"/>
                  </a:lnTo>
                  <a:lnTo>
                    <a:pt x="124" y="5"/>
                  </a:lnTo>
                  <a:lnTo>
                    <a:pt x="129" y="3"/>
                  </a:lnTo>
                  <a:lnTo>
                    <a:pt x="134" y="7"/>
                  </a:lnTo>
                  <a:lnTo>
                    <a:pt x="136" y="11"/>
                  </a:lnTo>
                  <a:lnTo>
                    <a:pt x="137" y="12"/>
                  </a:lnTo>
                  <a:lnTo>
                    <a:pt x="142" y="14"/>
                  </a:lnTo>
                  <a:lnTo>
                    <a:pt x="147" y="12"/>
                  </a:lnTo>
                  <a:lnTo>
                    <a:pt x="151" y="14"/>
                  </a:lnTo>
                  <a:lnTo>
                    <a:pt x="154" y="17"/>
                  </a:lnTo>
                  <a:lnTo>
                    <a:pt x="159" y="22"/>
                  </a:lnTo>
                  <a:lnTo>
                    <a:pt x="161" y="32"/>
                  </a:lnTo>
                  <a:lnTo>
                    <a:pt x="159" y="58"/>
                  </a:lnTo>
                  <a:lnTo>
                    <a:pt x="160" y="60"/>
                  </a:lnTo>
                  <a:lnTo>
                    <a:pt x="168" y="64"/>
                  </a:lnTo>
                  <a:lnTo>
                    <a:pt x="173" y="66"/>
                  </a:lnTo>
                  <a:lnTo>
                    <a:pt x="175" y="68"/>
                  </a:lnTo>
                  <a:lnTo>
                    <a:pt x="180" y="70"/>
                  </a:lnTo>
                  <a:lnTo>
                    <a:pt x="185" y="71"/>
                  </a:lnTo>
                  <a:lnTo>
                    <a:pt x="195" y="70"/>
                  </a:lnTo>
                  <a:lnTo>
                    <a:pt x="199" y="69"/>
                  </a:lnTo>
                  <a:lnTo>
                    <a:pt x="204" y="66"/>
                  </a:lnTo>
                  <a:lnTo>
                    <a:pt x="209" y="66"/>
                  </a:lnTo>
                  <a:lnTo>
                    <a:pt x="214" y="68"/>
                  </a:lnTo>
                  <a:lnTo>
                    <a:pt x="223" y="69"/>
                  </a:lnTo>
                  <a:lnTo>
                    <a:pt x="228" y="71"/>
                  </a:lnTo>
                  <a:lnTo>
                    <a:pt x="232" y="73"/>
                  </a:lnTo>
                  <a:lnTo>
                    <a:pt x="238" y="76"/>
                  </a:lnTo>
                  <a:lnTo>
                    <a:pt x="238" y="80"/>
                  </a:lnTo>
                  <a:lnTo>
                    <a:pt x="248" y="80"/>
                  </a:lnTo>
                  <a:lnTo>
                    <a:pt x="253" y="81"/>
                  </a:lnTo>
                  <a:lnTo>
                    <a:pt x="268" y="79"/>
                  </a:lnTo>
                  <a:lnTo>
                    <a:pt x="273" y="80"/>
                  </a:lnTo>
                  <a:lnTo>
                    <a:pt x="278" y="84"/>
                  </a:lnTo>
                  <a:lnTo>
                    <a:pt x="282" y="85"/>
                  </a:lnTo>
                  <a:lnTo>
                    <a:pt x="287" y="85"/>
                  </a:lnTo>
                  <a:lnTo>
                    <a:pt x="297" y="83"/>
                  </a:lnTo>
                  <a:lnTo>
                    <a:pt x="307" y="81"/>
                  </a:lnTo>
                  <a:lnTo>
                    <a:pt x="322" y="81"/>
                  </a:lnTo>
                  <a:lnTo>
                    <a:pt x="327" y="79"/>
                  </a:lnTo>
                  <a:lnTo>
                    <a:pt x="331" y="80"/>
                  </a:lnTo>
                  <a:lnTo>
                    <a:pt x="342" y="81"/>
                  </a:lnTo>
                  <a:lnTo>
                    <a:pt x="347" y="83"/>
                  </a:lnTo>
                  <a:lnTo>
                    <a:pt x="352" y="84"/>
                  </a:lnTo>
                  <a:lnTo>
                    <a:pt x="358" y="80"/>
                  </a:lnTo>
                  <a:lnTo>
                    <a:pt x="405" y="92"/>
                  </a:lnTo>
                  <a:lnTo>
                    <a:pt x="467" y="104"/>
                  </a:lnTo>
                  <a:lnTo>
                    <a:pt x="467" y="112"/>
                  </a:lnTo>
                  <a:lnTo>
                    <a:pt x="469" y="117"/>
                  </a:lnTo>
                  <a:lnTo>
                    <a:pt x="472" y="119"/>
                  </a:lnTo>
                  <a:lnTo>
                    <a:pt x="481" y="128"/>
                  </a:lnTo>
                  <a:lnTo>
                    <a:pt x="483" y="138"/>
                  </a:lnTo>
                  <a:lnTo>
                    <a:pt x="480" y="143"/>
                  </a:lnTo>
                  <a:lnTo>
                    <a:pt x="469" y="156"/>
                  </a:lnTo>
                  <a:lnTo>
                    <a:pt x="462" y="169"/>
                  </a:lnTo>
                  <a:lnTo>
                    <a:pt x="453" y="180"/>
                  </a:lnTo>
                  <a:lnTo>
                    <a:pt x="452" y="183"/>
                  </a:lnTo>
                  <a:lnTo>
                    <a:pt x="449" y="188"/>
                  </a:lnTo>
                  <a:lnTo>
                    <a:pt x="446" y="193"/>
                  </a:lnTo>
                  <a:lnTo>
                    <a:pt x="438" y="198"/>
                  </a:lnTo>
                  <a:lnTo>
                    <a:pt x="432" y="208"/>
                  </a:lnTo>
                  <a:lnTo>
                    <a:pt x="427" y="212"/>
                  </a:lnTo>
                  <a:lnTo>
                    <a:pt x="423" y="227"/>
                  </a:lnTo>
                  <a:lnTo>
                    <a:pt x="425" y="231"/>
                  </a:lnTo>
                  <a:lnTo>
                    <a:pt x="430" y="232"/>
                  </a:lnTo>
                  <a:lnTo>
                    <a:pt x="434" y="235"/>
                  </a:lnTo>
                  <a:lnTo>
                    <a:pt x="438" y="240"/>
                  </a:lnTo>
                  <a:lnTo>
                    <a:pt x="434" y="245"/>
                  </a:lnTo>
                  <a:lnTo>
                    <a:pt x="433" y="251"/>
                  </a:lnTo>
                  <a:lnTo>
                    <a:pt x="429" y="261"/>
                  </a:lnTo>
                  <a:lnTo>
                    <a:pt x="427" y="263"/>
                  </a:lnTo>
                  <a:lnTo>
                    <a:pt x="424" y="266"/>
                  </a:lnTo>
                  <a:lnTo>
                    <a:pt x="397" y="401"/>
                  </a:lnTo>
                  <a:lnTo>
                    <a:pt x="329" y="387"/>
                  </a:lnTo>
                  <a:lnTo>
                    <a:pt x="233" y="364"/>
                  </a:lnTo>
                  <a:lnTo>
                    <a:pt x="130" y="338"/>
                  </a:lnTo>
                  <a:lnTo>
                    <a:pt x="8" y="304"/>
                  </a:lnTo>
                  <a:lnTo>
                    <a:pt x="7" y="304"/>
                  </a:lnTo>
                  <a:close/>
                </a:path>
              </a:pathLst>
            </a:custGeom>
            <a:solidFill>
              <a:srgbClr val="FFFFFF">
                <a:lumMod val="85000"/>
              </a:srgb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97" name="Freeform 3">
              <a:extLst>
                <a:ext uri="{FF2B5EF4-FFF2-40B4-BE49-F238E27FC236}">
                  <a16:creationId xmlns:a16="http://schemas.microsoft.com/office/drawing/2014/main" id="{3B3D57F6-E101-4968-8CE6-9D67E59C5259}"/>
                </a:ext>
              </a:extLst>
            </p:cNvPr>
            <p:cNvSpPr>
              <a:spLocks/>
            </p:cNvSpPr>
            <p:nvPr/>
          </p:nvSpPr>
          <p:spPr bwMode="auto">
            <a:xfrm>
              <a:off x="656" y="1085"/>
              <a:ext cx="668" cy="560"/>
            </a:xfrm>
            <a:custGeom>
              <a:avLst/>
              <a:gdLst/>
              <a:ahLst/>
              <a:cxnLst>
                <a:cxn ang="0">
                  <a:pos x="0" y="275"/>
                </a:cxn>
                <a:cxn ang="0">
                  <a:pos x="8" y="259"/>
                </a:cxn>
                <a:cxn ang="0">
                  <a:pos x="7" y="235"/>
                </a:cxn>
                <a:cxn ang="0">
                  <a:pos x="28" y="207"/>
                </a:cxn>
                <a:cxn ang="0">
                  <a:pos x="34" y="200"/>
                </a:cxn>
                <a:cxn ang="0">
                  <a:pos x="34" y="200"/>
                </a:cxn>
                <a:cxn ang="0">
                  <a:pos x="32" y="198"/>
                </a:cxn>
                <a:cxn ang="0">
                  <a:pos x="44" y="180"/>
                </a:cxn>
                <a:cxn ang="0">
                  <a:pos x="43" y="180"/>
                </a:cxn>
                <a:cxn ang="0">
                  <a:pos x="57" y="144"/>
                </a:cxn>
                <a:cxn ang="0">
                  <a:pos x="67" y="128"/>
                </a:cxn>
                <a:cxn ang="0">
                  <a:pos x="71" y="112"/>
                </a:cxn>
                <a:cxn ang="0">
                  <a:pos x="81" y="83"/>
                </a:cxn>
                <a:cxn ang="0">
                  <a:pos x="90" y="65"/>
                </a:cxn>
                <a:cxn ang="0">
                  <a:pos x="92" y="51"/>
                </a:cxn>
                <a:cxn ang="0">
                  <a:pos x="96" y="42"/>
                </a:cxn>
                <a:cxn ang="0">
                  <a:pos x="98" y="30"/>
                </a:cxn>
                <a:cxn ang="0">
                  <a:pos x="101" y="20"/>
                </a:cxn>
                <a:cxn ang="0">
                  <a:pos x="108" y="0"/>
                </a:cxn>
                <a:cxn ang="0">
                  <a:pos x="116" y="6"/>
                </a:cxn>
                <a:cxn ang="0">
                  <a:pos x="119" y="2"/>
                </a:cxn>
                <a:cxn ang="0">
                  <a:pos x="129" y="3"/>
                </a:cxn>
                <a:cxn ang="0">
                  <a:pos x="137" y="12"/>
                </a:cxn>
                <a:cxn ang="0">
                  <a:pos x="151" y="14"/>
                </a:cxn>
                <a:cxn ang="0">
                  <a:pos x="161" y="32"/>
                </a:cxn>
                <a:cxn ang="0">
                  <a:pos x="168" y="64"/>
                </a:cxn>
                <a:cxn ang="0">
                  <a:pos x="180" y="70"/>
                </a:cxn>
                <a:cxn ang="0">
                  <a:pos x="199" y="69"/>
                </a:cxn>
                <a:cxn ang="0">
                  <a:pos x="214" y="68"/>
                </a:cxn>
                <a:cxn ang="0">
                  <a:pos x="232" y="73"/>
                </a:cxn>
                <a:cxn ang="0">
                  <a:pos x="248" y="80"/>
                </a:cxn>
                <a:cxn ang="0">
                  <a:pos x="273" y="80"/>
                </a:cxn>
                <a:cxn ang="0">
                  <a:pos x="287" y="85"/>
                </a:cxn>
                <a:cxn ang="0">
                  <a:pos x="322" y="81"/>
                </a:cxn>
                <a:cxn ang="0">
                  <a:pos x="342" y="81"/>
                </a:cxn>
                <a:cxn ang="0">
                  <a:pos x="358" y="80"/>
                </a:cxn>
                <a:cxn ang="0">
                  <a:pos x="467" y="112"/>
                </a:cxn>
                <a:cxn ang="0">
                  <a:pos x="481" y="128"/>
                </a:cxn>
                <a:cxn ang="0">
                  <a:pos x="469" y="156"/>
                </a:cxn>
                <a:cxn ang="0">
                  <a:pos x="452" y="183"/>
                </a:cxn>
                <a:cxn ang="0">
                  <a:pos x="438" y="198"/>
                </a:cxn>
                <a:cxn ang="0">
                  <a:pos x="423" y="227"/>
                </a:cxn>
                <a:cxn ang="0">
                  <a:pos x="434" y="235"/>
                </a:cxn>
                <a:cxn ang="0">
                  <a:pos x="433" y="251"/>
                </a:cxn>
                <a:cxn ang="0">
                  <a:pos x="424" y="266"/>
                </a:cxn>
                <a:cxn ang="0">
                  <a:pos x="233" y="364"/>
                </a:cxn>
                <a:cxn ang="0">
                  <a:pos x="7" y="304"/>
                </a:cxn>
              </a:cxnLst>
              <a:rect l="0" t="0" r="r" b="b"/>
              <a:pathLst>
                <a:path w="483" h="401">
                  <a:moveTo>
                    <a:pt x="7" y="304"/>
                  </a:moveTo>
                  <a:lnTo>
                    <a:pt x="2" y="294"/>
                  </a:lnTo>
                  <a:lnTo>
                    <a:pt x="0" y="275"/>
                  </a:lnTo>
                  <a:lnTo>
                    <a:pt x="3" y="269"/>
                  </a:lnTo>
                  <a:lnTo>
                    <a:pt x="4" y="264"/>
                  </a:lnTo>
                  <a:lnTo>
                    <a:pt x="8" y="259"/>
                  </a:lnTo>
                  <a:lnTo>
                    <a:pt x="9" y="254"/>
                  </a:lnTo>
                  <a:lnTo>
                    <a:pt x="7" y="244"/>
                  </a:lnTo>
                  <a:lnTo>
                    <a:pt x="7" y="235"/>
                  </a:lnTo>
                  <a:lnTo>
                    <a:pt x="17" y="222"/>
                  </a:lnTo>
                  <a:lnTo>
                    <a:pt x="25" y="202"/>
                  </a:lnTo>
                  <a:lnTo>
                    <a:pt x="28" y="207"/>
                  </a:lnTo>
                  <a:lnTo>
                    <a:pt x="29" y="202"/>
                  </a:lnTo>
                  <a:lnTo>
                    <a:pt x="34" y="200"/>
                  </a:lnTo>
                  <a:lnTo>
                    <a:pt x="34" y="200"/>
                  </a:lnTo>
                  <a:lnTo>
                    <a:pt x="35" y="203"/>
                  </a:lnTo>
                  <a:lnTo>
                    <a:pt x="37" y="200"/>
                  </a:lnTo>
                  <a:lnTo>
                    <a:pt x="34" y="200"/>
                  </a:lnTo>
                  <a:lnTo>
                    <a:pt x="34" y="198"/>
                  </a:lnTo>
                  <a:lnTo>
                    <a:pt x="34" y="200"/>
                  </a:lnTo>
                  <a:lnTo>
                    <a:pt x="32" y="198"/>
                  </a:lnTo>
                  <a:lnTo>
                    <a:pt x="34" y="193"/>
                  </a:lnTo>
                  <a:lnTo>
                    <a:pt x="39" y="185"/>
                  </a:lnTo>
                  <a:lnTo>
                    <a:pt x="44" y="180"/>
                  </a:lnTo>
                  <a:lnTo>
                    <a:pt x="49" y="180"/>
                  </a:lnTo>
                  <a:lnTo>
                    <a:pt x="48" y="177"/>
                  </a:lnTo>
                  <a:lnTo>
                    <a:pt x="43" y="180"/>
                  </a:lnTo>
                  <a:lnTo>
                    <a:pt x="44" y="175"/>
                  </a:lnTo>
                  <a:lnTo>
                    <a:pt x="48" y="169"/>
                  </a:lnTo>
                  <a:lnTo>
                    <a:pt x="57" y="144"/>
                  </a:lnTo>
                  <a:lnTo>
                    <a:pt x="61" y="136"/>
                  </a:lnTo>
                  <a:lnTo>
                    <a:pt x="63" y="131"/>
                  </a:lnTo>
                  <a:lnTo>
                    <a:pt x="67" y="128"/>
                  </a:lnTo>
                  <a:lnTo>
                    <a:pt x="67" y="125"/>
                  </a:lnTo>
                  <a:lnTo>
                    <a:pt x="66" y="120"/>
                  </a:lnTo>
                  <a:lnTo>
                    <a:pt x="71" y="112"/>
                  </a:lnTo>
                  <a:lnTo>
                    <a:pt x="72" y="102"/>
                  </a:lnTo>
                  <a:lnTo>
                    <a:pt x="80" y="88"/>
                  </a:lnTo>
                  <a:lnTo>
                    <a:pt x="81" y="83"/>
                  </a:lnTo>
                  <a:lnTo>
                    <a:pt x="86" y="75"/>
                  </a:lnTo>
                  <a:lnTo>
                    <a:pt x="87" y="70"/>
                  </a:lnTo>
                  <a:lnTo>
                    <a:pt x="90" y="65"/>
                  </a:lnTo>
                  <a:lnTo>
                    <a:pt x="90" y="60"/>
                  </a:lnTo>
                  <a:lnTo>
                    <a:pt x="92" y="55"/>
                  </a:lnTo>
                  <a:lnTo>
                    <a:pt x="92" y="51"/>
                  </a:lnTo>
                  <a:lnTo>
                    <a:pt x="97" y="53"/>
                  </a:lnTo>
                  <a:lnTo>
                    <a:pt x="95" y="47"/>
                  </a:lnTo>
                  <a:lnTo>
                    <a:pt x="96" y="42"/>
                  </a:lnTo>
                  <a:lnTo>
                    <a:pt x="101" y="37"/>
                  </a:lnTo>
                  <a:lnTo>
                    <a:pt x="98" y="35"/>
                  </a:lnTo>
                  <a:lnTo>
                    <a:pt x="98" y="30"/>
                  </a:lnTo>
                  <a:lnTo>
                    <a:pt x="101" y="25"/>
                  </a:lnTo>
                  <a:lnTo>
                    <a:pt x="102" y="20"/>
                  </a:lnTo>
                  <a:lnTo>
                    <a:pt x="101" y="20"/>
                  </a:lnTo>
                  <a:lnTo>
                    <a:pt x="105" y="15"/>
                  </a:lnTo>
                  <a:lnTo>
                    <a:pt x="107" y="5"/>
                  </a:lnTo>
                  <a:lnTo>
                    <a:pt x="108" y="0"/>
                  </a:lnTo>
                  <a:lnTo>
                    <a:pt x="113" y="3"/>
                  </a:lnTo>
                  <a:lnTo>
                    <a:pt x="115" y="5"/>
                  </a:lnTo>
                  <a:lnTo>
                    <a:pt x="116" y="6"/>
                  </a:lnTo>
                  <a:lnTo>
                    <a:pt x="113" y="3"/>
                  </a:lnTo>
                  <a:lnTo>
                    <a:pt x="115" y="1"/>
                  </a:lnTo>
                  <a:lnTo>
                    <a:pt x="119" y="2"/>
                  </a:lnTo>
                  <a:lnTo>
                    <a:pt x="120" y="5"/>
                  </a:lnTo>
                  <a:lnTo>
                    <a:pt x="124" y="5"/>
                  </a:lnTo>
                  <a:lnTo>
                    <a:pt x="129" y="3"/>
                  </a:lnTo>
                  <a:lnTo>
                    <a:pt x="134" y="7"/>
                  </a:lnTo>
                  <a:lnTo>
                    <a:pt x="136" y="11"/>
                  </a:lnTo>
                  <a:lnTo>
                    <a:pt x="137" y="12"/>
                  </a:lnTo>
                  <a:lnTo>
                    <a:pt x="142" y="14"/>
                  </a:lnTo>
                  <a:lnTo>
                    <a:pt x="147" y="12"/>
                  </a:lnTo>
                  <a:lnTo>
                    <a:pt x="151" y="14"/>
                  </a:lnTo>
                  <a:lnTo>
                    <a:pt x="154" y="17"/>
                  </a:lnTo>
                  <a:lnTo>
                    <a:pt x="159" y="22"/>
                  </a:lnTo>
                  <a:lnTo>
                    <a:pt x="161" y="32"/>
                  </a:lnTo>
                  <a:lnTo>
                    <a:pt x="159" y="58"/>
                  </a:lnTo>
                  <a:lnTo>
                    <a:pt x="160" y="60"/>
                  </a:lnTo>
                  <a:lnTo>
                    <a:pt x="168" y="64"/>
                  </a:lnTo>
                  <a:lnTo>
                    <a:pt x="173" y="66"/>
                  </a:lnTo>
                  <a:lnTo>
                    <a:pt x="175" y="68"/>
                  </a:lnTo>
                  <a:lnTo>
                    <a:pt x="180" y="70"/>
                  </a:lnTo>
                  <a:lnTo>
                    <a:pt x="185" y="71"/>
                  </a:lnTo>
                  <a:lnTo>
                    <a:pt x="195" y="70"/>
                  </a:lnTo>
                  <a:lnTo>
                    <a:pt x="199" y="69"/>
                  </a:lnTo>
                  <a:lnTo>
                    <a:pt x="204" y="66"/>
                  </a:lnTo>
                  <a:lnTo>
                    <a:pt x="209" y="66"/>
                  </a:lnTo>
                  <a:lnTo>
                    <a:pt x="214" y="68"/>
                  </a:lnTo>
                  <a:lnTo>
                    <a:pt x="223" y="69"/>
                  </a:lnTo>
                  <a:lnTo>
                    <a:pt x="228" y="71"/>
                  </a:lnTo>
                  <a:lnTo>
                    <a:pt x="232" y="73"/>
                  </a:lnTo>
                  <a:lnTo>
                    <a:pt x="238" y="76"/>
                  </a:lnTo>
                  <a:lnTo>
                    <a:pt x="238" y="80"/>
                  </a:lnTo>
                  <a:lnTo>
                    <a:pt x="248" y="80"/>
                  </a:lnTo>
                  <a:lnTo>
                    <a:pt x="253" y="81"/>
                  </a:lnTo>
                  <a:lnTo>
                    <a:pt x="268" y="79"/>
                  </a:lnTo>
                  <a:lnTo>
                    <a:pt x="273" y="80"/>
                  </a:lnTo>
                  <a:lnTo>
                    <a:pt x="278" y="84"/>
                  </a:lnTo>
                  <a:lnTo>
                    <a:pt x="282" y="85"/>
                  </a:lnTo>
                  <a:lnTo>
                    <a:pt x="287" y="85"/>
                  </a:lnTo>
                  <a:lnTo>
                    <a:pt x="297" y="83"/>
                  </a:lnTo>
                  <a:lnTo>
                    <a:pt x="307" y="81"/>
                  </a:lnTo>
                  <a:lnTo>
                    <a:pt x="322" y="81"/>
                  </a:lnTo>
                  <a:lnTo>
                    <a:pt x="327" y="79"/>
                  </a:lnTo>
                  <a:lnTo>
                    <a:pt x="331" y="80"/>
                  </a:lnTo>
                  <a:lnTo>
                    <a:pt x="342" y="81"/>
                  </a:lnTo>
                  <a:lnTo>
                    <a:pt x="347" y="83"/>
                  </a:lnTo>
                  <a:lnTo>
                    <a:pt x="352" y="84"/>
                  </a:lnTo>
                  <a:lnTo>
                    <a:pt x="358" y="80"/>
                  </a:lnTo>
                  <a:lnTo>
                    <a:pt x="405" y="92"/>
                  </a:lnTo>
                  <a:lnTo>
                    <a:pt x="467" y="104"/>
                  </a:lnTo>
                  <a:lnTo>
                    <a:pt x="467" y="112"/>
                  </a:lnTo>
                  <a:lnTo>
                    <a:pt x="469" y="117"/>
                  </a:lnTo>
                  <a:lnTo>
                    <a:pt x="472" y="119"/>
                  </a:lnTo>
                  <a:lnTo>
                    <a:pt x="481" y="128"/>
                  </a:lnTo>
                  <a:lnTo>
                    <a:pt x="483" y="138"/>
                  </a:lnTo>
                  <a:lnTo>
                    <a:pt x="480" y="143"/>
                  </a:lnTo>
                  <a:lnTo>
                    <a:pt x="469" y="156"/>
                  </a:lnTo>
                  <a:lnTo>
                    <a:pt x="462" y="169"/>
                  </a:lnTo>
                  <a:lnTo>
                    <a:pt x="453" y="180"/>
                  </a:lnTo>
                  <a:lnTo>
                    <a:pt x="452" y="183"/>
                  </a:lnTo>
                  <a:lnTo>
                    <a:pt x="449" y="188"/>
                  </a:lnTo>
                  <a:lnTo>
                    <a:pt x="446" y="193"/>
                  </a:lnTo>
                  <a:lnTo>
                    <a:pt x="438" y="198"/>
                  </a:lnTo>
                  <a:lnTo>
                    <a:pt x="432" y="208"/>
                  </a:lnTo>
                  <a:lnTo>
                    <a:pt x="427" y="212"/>
                  </a:lnTo>
                  <a:lnTo>
                    <a:pt x="423" y="227"/>
                  </a:lnTo>
                  <a:lnTo>
                    <a:pt x="425" y="231"/>
                  </a:lnTo>
                  <a:lnTo>
                    <a:pt x="430" y="232"/>
                  </a:lnTo>
                  <a:lnTo>
                    <a:pt x="434" y="235"/>
                  </a:lnTo>
                  <a:lnTo>
                    <a:pt x="438" y="240"/>
                  </a:lnTo>
                  <a:lnTo>
                    <a:pt x="434" y="245"/>
                  </a:lnTo>
                  <a:lnTo>
                    <a:pt x="433" y="251"/>
                  </a:lnTo>
                  <a:lnTo>
                    <a:pt x="429" y="261"/>
                  </a:lnTo>
                  <a:lnTo>
                    <a:pt x="427" y="263"/>
                  </a:lnTo>
                  <a:lnTo>
                    <a:pt x="424" y="266"/>
                  </a:lnTo>
                  <a:lnTo>
                    <a:pt x="397" y="401"/>
                  </a:lnTo>
                  <a:lnTo>
                    <a:pt x="329" y="387"/>
                  </a:lnTo>
                  <a:lnTo>
                    <a:pt x="233" y="364"/>
                  </a:lnTo>
                  <a:lnTo>
                    <a:pt x="130" y="338"/>
                  </a:lnTo>
                  <a:lnTo>
                    <a:pt x="8" y="304"/>
                  </a:lnTo>
                  <a:lnTo>
                    <a:pt x="7" y="304"/>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98" name="Freeform 4">
              <a:extLst>
                <a:ext uri="{FF2B5EF4-FFF2-40B4-BE49-F238E27FC236}">
                  <a16:creationId xmlns:a16="http://schemas.microsoft.com/office/drawing/2014/main" id="{8349B05F-4717-4FC3-ADED-6E73C1BDD11A}"/>
                </a:ext>
              </a:extLst>
            </p:cNvPr>
            <p:cNvSpPr>
              <a:spLocks/>
            </p:cNvSpPr>
            <p:nvPr/>
          </p:nvSpPr>
          <p:spPr bwMode="auto">
            <a:xfrm>
              <a:off x="904" y="1589"/>
              <a:ext cx="530" cy="820"/>
            </a:xfrm>
            <a:custGeom>
              <a:avLst/>
              <a:gdLst/>
              <a:ahLst/>
              <a:cxnLst>
                <a:cxn ang="0">
                  <a:pos x="12" y="173"/>
                </a:cxn>
                <a:cxn ang="0">
                  <a:pos x="54" y="0"/>
                </a:cxn>
                <a:cxn ang="0">
                  <a:pos x="150" y="23"/>
                </a:cxn>
                <a:cxn ang="0">
                  <a:pos x="218" y="37"/>
                </a:cxn>
                <a:cxn ang="0">
                  <a:pos x="307" y="56"/>
                </a:cxn>
                <a:cxn ang="0">
                  <a:pos x="382" y="70"/>
                </a:cxn>
                <a:cxn ang="0">
                  <a:pos x="314" y="447"/>
                </a:cxn>
                <a:cxn ang="0">
                  <a:pos x="303" y="506"/>
                </a:cxn>
                <a:cxn ang="0">
                  <a:pos x="299" y="514"/>
                </a:cxn>
                <a:cxn ang="0">
                  <a:pos x="293" y="519"/>
                </a:cxn>
                <a:cxn ang="0">
                  <a:pos x="288" y="518"/>
                </a:cxn>
                <a:cxn ang="0">
                  <a:pos x="287" y="512"/>
                </a:cxn>
                <a:cxn ang="0">
                  <a:pos x="282" y="507"/>
                </a:cxn>
                <a:cxn ang="0">
                  <a:pos x="277" y="507"/>
                </a:cxn>
                <a:cxn ang="0">
                  <a:pos x="272" y="504"/>
                </a:cxn>
                <a:cxn ang="0">
                  <a:pos x="267" y="505"/>
                </a:cxn>
                <a:cxn ang="0">
                  <a:pos x="260" y="509"/>
                </a:cxn>
                <a:cxn ang="0">
                  <a:pos x="259" y="515"/>
                </a:cxn>
                <a:cxn ang="0">
                  <a:pos x="262" y="525"/>
                </a:cxn>
                <a:cxn ang="0">
                  <a:pos x="259" y="530"/>
                </a:cxn>
                <a:cxn ang="0">
                  <a:pos x="259" y="534"/>
                </a:cxn>
                <a:cxn ang="0">
                  <a:pos x="259" y="544"/>
                </a:cxn>
                <a:cxn ang="0">
                  <a:pos x="258" y="550"/>
                </a:cxn>
                <a:cxn ang="0">
                  <a:pos x="257" y="555"/>
                </a:cxn>
                <a:cxn ang="0">
                  <a:pos x="259" y="565"/>
                </a:cxn>
                <a:cxn ang="0">
                  <a:pos x="258" y="577"/>
                </a:cxn>
                <a:cxn ang="0">
                  <a:pos x="253" y="582"/>
                </a:cxn>
                <a:cxn ang="0">
                  <a:pos x="251" y="592"/>
                </a:cxn>
                <a:cxn ang="0">
                  <a:pos x="177" y="481"/>
                </a:cxn>
                <a:cxn ang="0">
                  <a:pos x="0" y="223"/>
                </a:cxn>
                <a:cxn ang="0">
                  <a:pos x="12" y="173"/>
                </a:cxn>
              </a:cxnLst>
              <a:rect l="0" t="0" r="r" b="b"/>
              <a:pathLst>
                <a:path w="382" h="592">
                  <a:moveTo>
                    <a:pt x="12" y="173"/>
                  </a:moveTo>
                  <a:lnTo>
                    <a:pt x="54" y="0"/>
                  </a:lnTo>
                  <a:lnTo>
                    <a:pt x="150" y="23"/>
                  </a:lnTo>
                  <a:lnTo>
                    <a:pt x="218" y="37"/>
                  </a:lnTo>
                  <a:lnTo>
                    <a:pt x="307" y="56"/>
                  </a:lnTo>
                  <a:lnTo>
                    <a:pt x="382" y="70"/>
                  </a:lnTo>
                  <a:lnTo>
                    <a:pt x="314" y="447"/>
                  </a:lnTo>
                  <a:lnTo>
                    <a:pt x="303" y="506"/>
                  </a:lnTo>
                  <a:lnTo>
                    <a:pt x="299" y="514"/>
                  </a:lnTo>
                  <a:lnTo>
                    <a:pt x="293" y="519"/>
                  </a:lnTo>
                  <a:lnTo>
                    <a:pt x="288" y="518"/>
                  </a:lnTo>
                  <a:lnTo>
                    <a:pt x="287" y="512"/>
                  </a:lnTo>
                  <a:lnTo>
                    <a:pt x="282" y="507"/>
                  </a:lnTo>
                  <a:lnTo>
                    <a:pt x="277" y="507"/>
                  </a:lnTo>
                  <a:lnTo>
                    <a:pt x="272" y="504"/>
                  </a:lnTo>
                  <a:lnTo>
                    <a:pt x="267" y="505"/>
                  </a:lnTo>
                  <a:lnTo>
                    <a:pt x="260" y="509"/>
                  </a:lnTo>
                  <a:lnTo>
                    <a:pt x="259" y="515"/>
                  </a:lnTo>
                  <a:lnTo>
                    <a:pt x="262" y="525"/>
                  </a:lnTo>
                  <a:lnTo>
                    <a:pt x="259" y="530"/>
                  </a:lnTo>
                  <a:lnTo>
                    <a:pt x="259" y="534"/>
                  </a:lnTo>
                  <a:lnTo>
                    <a:pt x="259" y="544"/>
                  </a:lnTo>
                  <a:lnTo>
                    <a:pt x="258" y="550"/>
                  </a:lnTo>
                  <a:lnTo>
                    <a:pt x="257" y="555"/>
                  </a:lnTo>
                  <a:lnTo>
                    <a:pt x="259" y="565"/>
                  </a:lnTo>
                  <a:lnTo>
                    <a:pt x="258" y="577"/>
                  </a:lnTo>
                  <a:lnTo>
                    <a:pt x="253" y="582"/>
                  </a:lnTo>
                  <a:lnTo>
                    <a:pt x="251" y="592"/>
                  </a:lnTo>
                  <a:lnTo>
                    <a:pt x="177" y="481"/>
                  </a:lnTo>
                  <a:lnTo>
                    <a:pt x="0" y="223"/>
                  </a:lnTo>
                  <a:lnTo>
                    <a:pt x="12" y="173"/>
                  </a:lnTo>
                  <a:close/>
                </a:path>
              </a:pathLst>
            </a:custGeom>
            <a:solidFill>
              <a:srgbClr val="FFFFFF">
                <a:lumMod val="85000"/>
              </a:srgb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99" name="Freeform 5">
              <a:extLst>
                <a:ext uri="{FF2B5EF4-FFF2-40B4-BE49-F238E27FC236}">
                  <a16:creationId xmlns:a16="http://schemas.microsoft.com/office/drawing/2014/main" id="{4529C661-016B-428F-832C-0C23C1844C07}"/>
                </a:ext>
              </a:extLst>
            </p:cNvPr>
            <p:cNvSpPr>
              <a:spLocks/>
            </p:cNvSpPr>
            <p:nvPr/>
          </p:nvSpPr>
          <p:spPr bwMode="auto">
            <a:xfrm>
              <a:off x="904" y="1589"/>
              <a:ext cx="530" cy="820"/>
            </a:xfrm>
            <a:custGeom>
              <a:avLst/>
              <a:gdLst/>
              <a:ahLst/>
              <a:cxnLst>
                <a:cxn ang="0">
                  <a:pos x="12" y="173"/>
                </a:cxn>
                <a:cxn ang="0">
                  <a:pos x="54" y="0"/>
                </a:cxn>
                <a:cxn ang="0">
                  <a:pos x="150" y="23"/>
                </a:cxn>
                <a:cxn ang="0">
                  <a:pos x="218" y="37"/>
                </a:cxn>
                <a:cxn ang="0">
                  <a:pos x="307" y="56"/>
                </a:cxn>
                <a:cxn ang="0">
                  <a:pos x="382" y="70"/>
                </a:cxn>
                <a:cxn ang="0">
                  <a:pos x="314" y="447"/>
                </a:cxn>
                <a:cxn ang="0">
                  <a:pos x="303" y="506"/>
                </a:cxn>
                <a:cxn ang="0">
                  <a:pos x="299" y="514"/>
                </a:cxn>
                <a:cxn ang="0">
                  <a:pos x="293" y="519"/>
                </a:cxn>
                <a:cxn ang="0">
                  <a:pos x="288" y="518"/>
                </a:cxn>
                <a:cxn ang="0">
                  <a:pos x="287" y="512"/>
                </a:cxn>
                <a:cxn ang="0">
                  <a:pos x="282" y="507"/>
                </a:cxn>
                <a:cxn ang="0">
                  <a:pos x="277" y="507"/>
                </a:cxn>
                <a:cxn ang="0">
                  <a:pos x="272" y="504"/>
                </a:cxn>
                <a:cxn ang="0">
                  <a:pos x="267" y="505"/>
                </a:cxn>
                <a:cxn ang="0">
                  <a:pos x="260" y="509"/>
                </a:cxn>
                <a:cxn ang="0">
                  <a:pos x="259" y="515"/>
                </a:cxn>
                <a:cxn ang="0">
                  <a:pos x="262" y="525"/>
                </a:cxn>
                <a:cxn ang="0">
                  <a:pos x="259" y="530"/>
                </a:cxn>
                <a:cxn ang="0">
                  <a:pos x="259" y="534"/>
                </a:cxn>
                <a:cxn ang="0">
                  <a:pos x="259" y="544"/>
                </a:cxn>
                <a:cxn ang="0">
                  <a:pos x="258" y="550"/>
                </a:cxn>
                <a:cxn ang="0">
                  <a:pos x="257" y="555"/>
                </a:cxn>
                <a:cxn ang="0">
                  <a:pos x="259" y="565"/>
                </a:cxn>
                <a:cxn ang="0">
                  <a:pos x="258" y="577"/>
                </a:cxn>
                <a:cxn ang="0">
                  <a:pos x="253" y="582"/>
                </a:cxn>
                <a:cxn ang="0">
                  <a:pos x="251" y="592"/>
                </a:cxn>
                <a:cxn ang="0">
                  <a:pos x="177" y="481"/>
                </a:cxn>
                <a:cxn ang="0">
                  <a:pos x="0" y="223"/>
                </a:cxn>
                <a:cxn ang="0">
                  <a:pos x="12" y="173"/>
                </a:cxn>
              </a:cxnLst>
              <a:rect l="0" t="0" r="r" b="b"/>
              <a:pathLst>
                <a:path w="382" h="592">
                  <a:moveTo>
                    <a:pt x="12" y="173"/>
                  </a:moveTo>
                  <a:lnTo>
                    <a:pt x="54" y="0"/>
                  </a:lnTo>
                  <a:lnTo>
                    <a:pt x="150" y="23"/>
                  </a:lnTo>
                  <a:lnTo>
                    <a:pt x="218" y="37"/>
                  </a:lnTo>
                  <a:lnTo>
                    <a:pt x="307" y="56"/>
                  </a:lnTo>
                  <a:lnTo>
                    <a:pt x="382" y="70"/>
                  </a:lnTo>
                  <a:lnTo>
                    <a:pt x="314" y="447"/>
                  </a:lnTo>
                  <a:lnTo>
                    <a:pt x="303" y="506"/>
                  </a:lnTo>
                  <a:lnTo>
                    <a:pt x="299" y="514"/>
                  </a:lnTo>
                  <a:lnTo>
                    <a:pt x="293" y="519"/>
                  </a:lnTo>
                  <a:lnTo>
                    <a:pt x="288" y="518"/>
                  </a:lnTo>
                  <a:lnTo>
                    <a:pt x="287" y="512"/>
                  </a:lnTo>
                  <a:lnTo>
                    <a:pt x="282" y="507"/>
                  </a:lnTo>
                  <a:lnTo>
                    <a:pt x="277" y="507"/>
                  </a:lnTo>
                  <a:lnTo>
                    <a:pt x="272" y="504"/>
                  </a:lnTo>
                  <a:lnTo>
                    <a:pt x="267" y="505"/>
                  </a:lnTo>
                  <a:lnTo>
                    <a:pt x="260" y="509"/>
                  </a:lnTo>
                  <a:lnTo>
                    <a:pt x="259" y="515"/>
                  </a:lnTo>
                  <a:lnTo>
                    <a:pt x="262" y="525"/>
                  </a:lnTo>
                  <a:lnTo>
                    <a:pt x="259" y="530"/>
                  </a:lnTo>
                  <a:lnTo>
                    <a:pt x="259" y="534"/>
                  </a:lnTo>
                  <a:lnTo>
                    <a:pt x="259" y="544"/>
                  </a:lnTo>
                  <a:lnTo>
                    <a:pt x="258" y="550"/>
                  </a:lnTo>
                  <a:lnTo>
                    <a:pt x="257" y="555"/>
                  </a:lnTo>
                  <a:lnTo>
                    <a:pt x="259" y="565"/>
                  </a:lnTo>
                  <a:lnTo>
                    <a:pt x="258" y="577"/>
                  </a:lnTo>
                  <a:lnTo>
                    <a:pt x="253" y="582"/>
                  </a:lnTo>
                  <a:lnTo>
                    <a:pt x="251" y="592"/>
                  </a:lnTo>
                  <a:lnTo>
                    <a:pt x="177" y="481"/>
                  </a:lnTo>
                  <a:lnTo>
                    <a:pt x="0" y="223"/>
                  </a:lnTo>
                  <a:lnTo>
                    <a:pt x="12" y="173"/>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00" name="Freeform 6">
              <a:extLst>
                <a:ext uri="{FF2B5EF4-FFF2-40B4-BE49-F238E27FC236}">
                  <a16:creationId xmlns:a16="http://schemas.microsoft.com/office/drawing/2014/main" id="{18C8A7D0-48CE-4182-B67F-F3336A396543}"/>
                </a:ext>
              </a:extLst>
            </p:cNvPr>
            <p:cNvSpPr>
              <a:spLocks/>
            </p:cNvSpPr>
            <p:nvPr/>
          </p:nvSpPr>
          <p:spPr bwMode="auto">
            <a:xfrm>
              <a:off x="1188" y="2208"/>
              <a:ext cx="561" cy="660"/>
            </a:xfrm>
            <a:custGeom>
              <a:avLst/>
              <a:gdLst/>
              <a:ahLst/>
              <a:cxnLst>
                <a:cxn ang="0">
                  <a:pos x="11" y="315"/>
                </a:cxn>
                <a:cxn ang="0">
                  <a:pos x="16" y="315"/>
                </a:cxn>
                <a:cxn ang="0">
                  <a:pos x="23" y="311"/>
                </a:cxn>
                <a:cxn ang="0">
                  <a:pos x="28" y="299"/>
                </a:cxn>
                <a:cxn ang="0">
                  <a:pos x="23" y="292"/>
                </a:cxn>
                <a:cxn ang="0">
                  <a:pos x="16" y="286"/>
                </a:cxn>
                <a:cxn ang="0">
                  <a:pos x="19" y="276"/>
                </a:cxn>
                <a:cxn ang="0">
                  <a:pos x="19" y="266"/>
                </a:cxn>
                <a:cxn ang="0">
                  <a:pos x="33" y="252"/>
                </a:cxn>
                <a:cxn ang="0">
                  <a:pos x="38" y="240"/>
                </a:cxn>
                <a:cxn ang="0">
                  <a:pos x="40" y="223"/>
                </a:cxn>
                <a:cxn ang="0">
                  <a:pos x="48" y="215"/>
                </a:cxn>
                <a:cxn ang="0">
                  <a:pos x="68" y="201"/>
                </a:cxn>
                <a:cxn ang="0">
                  <a:pos x="55" y="188"/>
                </a:cxn>
                <a:cxn ang="0">
                  <a:pos x="54" y="176"/>
                </a:cxn>
                <a:cxn ang="0">
                  <a:pos x="52" y="165"/>
                </a:cxn>
                <a:cxn ang="0">
                  <a:pos x="46" y="150"/>
                </a:cxn>
                <a:cxn ang="0">
                  <a:pos x="48" y="135"/>
                </a:cxn>
                <a:cxn ang="0">
                  <a:pos x="54" y="118"/>
                </a:cxn>
                <a:cxn ang="0">
                  <a:pos x="53" y="103"/>
                </a:cxn>
                <a:cxn ang="0">
                  <a:pos x="54" y="87"/>
                </a:cxn>
                <a:cxn ang="0">
                  <a:pos x="57" y="78"/>
                </a:cxn>
                <a:cxn ang="0">
                  <a:pos x="55" y="62"/>
                </a:cxn>
                <a:cxn ang="0">
                  <a:pos x="67" y="57"/>
                </a:cxn>
                <a:cxn ang="0">
                  <a:pos x="77" y="60"/>
                </a:cxn>
                <a:cxn ang="0">
                  <a:pos x="83" y="71"/>
                </a:cxn>
                <a:cxn ang="0">
                  <a:pos x="94" y="67"/>
                </a:cxn>
                <a:cxn ang="0">
                  <a:pos x="109" y="0"/>
                </a:cxn>
                <a:cxn ang="0">
                  <a:pos x="245" y="23"/>
                </a:cxn>
                <a:cxn ang="0">
                  <a:pos x="406" y="45"/>
                </a:cxn>
                <a:cxn ang="0">
                  <a:pos x="352" y="474"/>
                </a:cxn>
                <a:cxn ang="0">
                  <a:pos x="224" y="458"/>
                </a:cxn>
                <a:cxn ang="0">
                  <a:pos x="15" y="338"/>
                </a:cxn>
                <a:cxn ang="0">
                  <a:pos x="2" y="325"/>
                </a:cxn>
              </a:cxnLst>
              <a:rect l="0" t="0" r="r" b="b"/>
              <a:pathLst>
                <a:path w="406" h="474">
                  <a:moveTo>
                    <a:pt x="10" y="315"/>
                  </a:moveTo>
                  <a:lnTo>
                    <a:pt x="11" y="315"/>
                  </a:lnTo>
                  <a:lnTo>
                    <a:pt x="14" y="313"/>
                  </a:lnTo>
                  <a:lnTo>
                    <a:pt x="16" y="315"/>
                  </a:lnTo>
                  <a:lnTo>
                    <a:pt x="20" y="316"/>
                  </a:lnTo>
                  <a:lnTo>
                    <a:pt x="23" y="311"/>
                  </a:lnTo>
                  <a:lnTo>
                    <a:pt x="28" y="308"/>
                  </a:lnTo>
                  <a:lnTo>
                    <a:pt x="28" y="299"/>
                  </a:lnTo>
                  <a:lnTo>
                    <a:pt x="26" y="296"/>
                  </a:lnTo>
                  <a:lnTo>
                    <a:pt x="23" y="292"/>
                  </a:lnTo>
                  <a:lnTo>
                    <a:pt x="18" y="291"/>
                  </a:lnTo>
                  <a:lnTo>
                    <a:pt x="16" y="286"/>
                  </a:lnTo>
                  <a:lnTo>
                    <a:pt x="19" y="281"/>
                  </a:lnTo>
                  <a:lnTo>
                    <a:pt x="19" y="276"/>
                  </a:lnTo>
                  <a:lnTo>
                    <a:pt x="18" y="271"/>
                  </a:lnTo>
                  <a:lnTo>
                    <a:pt x="19" y="266"/>
                  </a:lnTo>
                  <a:lnTo>
                    <a:pt x="24" y="263"/>
                  </a:lnTo>
                  <a:lnTo>
                    <a:pt x="33" y="252"/>
                  </a:lnTo>
                  <a:lnTo>
                    <a:pt x="35" y="245"/>
                  </a:lnTo>
                  <a:lnTo>
                    <a:pt x="38" y="240"/>
                  </a:lnTo>
                  <a:lnTo>
                    <a:pt x="38" y="232"/>
                  </a:lnTo>
                  <a:lnTo>
                    <a:pt x="40" y="223"/>
                  </a:lnTo>
                  <a:lnTo>
                    <a:pt x="45" y="220"/>
                  </a:lnTo>
                  <a:lnTo>
                    <a:pt x="48" y="215"/>
                  </a:lnTo>
                  <a:lnTo>
                    <a:pt x="64" y="206"/>
                  </a:lnTo>
                  <a:lnTo>
                    <a:pt x="68" y="201"/>
                  </a:lnTo>
                  <a:lnTo>
                    <a:pt x="64" y="196"/>
                  </a:lnTo>
                  <a:lnTo>
                    <a:pt x="55" y="188"/>
                  </a:lnTo>
                  <a:lnTo>
                    <a:pt x="55" y="181"/>
                  </a:lnTo>
                  <a:lnTo>
                    <a:pt x="54" y="176"/>
                  </a:lnTo>
                  <a:lnTo>
                    <a:pt x="54" y="171"/>
                  </a:lnTo>
                  <a:lnTo>
                    <a:pt x="52" y="165"/>
                  </a:lnTo>
                  <a:lnTo>
                    <a:pt x="46" y="155"/>
                  </a:lnTo>
                  <a:lnTo>
                    <a:pt x="46" y="150"/>
                  </a:lnTo>
                  <a:lnTo>
                    <a:pt x="46" y="145"/>
                  </a:lnTo>
                  <a:lnTo>
                    <a:pt x="48" y="135"/>
                  </a:lnTo>
                  <a:lnTo>
                    <a:pt x="53" y="130"/>
                  </a:lnTo>
                  <a:lnTo>
                    <a:pt x="54" y="118"/>
                  </a:lnTo>
                  <a:lnTo>
                    <a:pt x="52" y="108"/>
                  </a:lnTo>
                  <a:lnTo>
                    <a:pt x="53" y="103"/>
                  </a:lnTo>
                  <a:lnTo>
                    <a:pt x="54" y="97"/>
                  </a:lnTo>
                  <a:lnTo>
                    <a:pt x="54" y="87"/>
                  </a:lnTo>
                  <a:lnTo>
                    <a:pt x="54" y="83"/>
                  </a:lnTo>
                  <a:lnTo>
                    <a:pt x="57" y="78"/>
                  </a:lnTo>
                  <a:lnTo>
                    <a:pt x="54" y="68"/>
                  </a:lnTo>
                  <a:lnTo>
                    <a:pt x="55" y="62"/>
                  </a:lnTo>
                  <a:lnTo>
                    <a:pt x="62" y="58"/>
                  </a:lnTo>
                  <a:lnTo>
                    <a:pt x="67" y="57"/>
                  </a:lnTo>
                  <a:lnTo>
                    <a:pt x="72" y="60"/>
                  </a:lnTo>
                  <a:lnTo>
                    <a:pt x="77" y="60"/>
                  </a:lnTo>
                  <a:lnTo>
                    <a:pt x="82" y="65"/>
                  </a:lnTo>
                  <a:lnTo>
                    <a:pt x="83" y="71"/>
                  </a:lnTo>
                  <a:lnTo>
                    <a:pt x="88" y="72"/>
                  </a:lnTo>
                  <a:lnTo>
                    <a:pt x="94" y="67"/>
                  </a:lnTo>
                  <a:lnTo>
                    <a:pt x="98" y="59"/>
                  </a:lnTo>
                  <a:lnTo>
                    <a:pt x="109" y="0"/>
                  </a:lnTo>
                  <a:lnTo>
                    <a:pt x="163" y="9"/>
                  </a:lnTo>
                  <a:lnTo>
                    <a:pt x="245" y="23"/>
                  </a:lnTo>
                  <a:lnTo>
                    <a:pt x="324" y="34"/>
                  </a:lnTo>
                  <a:lnTo>
                    <a:pt x="406" y="45"/>
                  </a:lnTo>
                  <a:lnTo>
                    <a:pt x="352" y="472"/>
                  </a:lnTo>
                  <a:lnTo>
                    <a:pt x="352" y="474"/>
                  </a:lnTo>
                  <a:lnTo>
                    <a:pt x="319" y="471"/>
                  </a:lnTo>
                  <a:lnTo>
                    <a:pt x="224" y="458"/>
                  </a:lnTo>
                  <a:lnTo>
                    <a:pt x="142" y="411"/>
                  </a:lnTo>
                  <a:lnTo>
                    <a:pt x="15" y="338"/>
                  </a:lnTo>
                  <a:lnTo>
                    <a:pt x="0" y="330"/>
                  </a:lnTo>
                  <a:lnTo>
                    <a:pt x="2" y="325"/>
                  </a:lnTo>
                  <a:lnTo>
                    <a:pt x="10" y="315"/>
                  </a:lnTo>
                  <a:close/>
                </a:path>
              </a:pathLst>
            </a:custGeom>
            <a:solidFill>
              <a:srgbClr val="FFFFFF">
                <a:lumMod val="85000"/>
              </a:srgb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01" name="Freeform 7">
              <a:extLst>
                <a:ext uri="{FF2B5EF4-FFF2-40B4-BE49-F238E27FC236}">
                  <a16:creationId xmlns:a16="http://schemas.microsoft.com/office/drawing/2014/main" id="{B91D664E-1F33-4A73-84D2-36F11AA3F77D}"/>
                </a:ext>
              </a:extLst>
            </p:cNvPr>
            <p:cNvSpPr>
              <a:spLocks/>
            </p:cNvSpPr>
            <p:nvPr/>
          </p:nvSpPr>
          <p:spPr bwMode="auto">
            <a:xfrm>
              <a:off x="1188" y="2208"/>
              <a:ext cx="561" cy="660"/>
            </a:xfrm>
            <a:custGeom>
              <a:avLst/>
              <a:gdLst/>
              <a:ahLst/>
              <a:cxnLst>
                <a:cxn ang="0">
                  <a:pos x="11" y="315"/>
                </a:cxn>
                <a:cxn ang="0">
                  <a:pos x="16" y="315"/>
                </a:cxn>
                <a:cxn ang="0">
                  <a:pos x="23" y="311"/>
                </a:cxn>
                <a:cxn ang="0">
                  <a:pos x="28" y="299"/>
                </a:cxn>
                <a:cxn ang="0">
                  <a:pos x="23" y="292"/>
                </a:cxn>
                <a:cxn ang="0">
                  <a:pos x="16" y="286"/>
                </a:cxn>
                <a:cxn ang="0">
                  <a:pos x="19" y="276"/>
                </a:cxn>
                <a:cxn ang="0">
                  <a:pos x="19" y="266"/>
                </a:cxn>
                <a:cxn ang="0">
                  <a:pos x="33" y="252"/>
                </a:cxn>
                <a:cxn ang="0">
                  <a:pos x="38" y="240"/>
                </a:cxn>
                <a:cxn ang="0">
                  <a:pos x="40" y="223"/>
                </a:cxn>
                <a:cxn ang="0">
                  <a:pos x="48" y="215"/>
                </a:cxn>
                <a:cxn ang="0">
                  <a:pos x="68" y="201"/>
                </a:cxn>
                <a:cxn ang="0">
                  <a:pos x="55" y="188"/>
                </a:cxn>
                <a:cxn ang="0">
                  <a:pos x="54" y="176"/>
                </a:cxn>
                <a:cxn ang="0">
                  <a:pos x="52" y="165"/>
                </a:cxn>
                <a:cxn ang="0">
                  <a:pos x="46" y="150"/>
                </a:cxn>
                <a:cxn ang="0">
                  <a:pos x="48" y="135"/>
                </a:cxn>
                <a:cxn ang="0">
                  <a:pos x="54" y="118"/>
                </a:cxn>
                <a:cxn ang="0">
                  <a:pos x="53" y="103"/>
                </a:cxn>
                <a:cxn ang="0">
                  <a:pos x="54" y="87"/>
                </a:cxn>
                <a:cxn ang="0">
                  <a:pos x="57" y="78"/>
                </a:cxn>
                <a:cxn ang="0">
                  <a:pos x="55" y="62"/>
                </a:cxn>
                <a:cxn ang="0">
                  <a:pos x="67" y="57"/>
                </a:cxn>
                <a:cxn ang="0">
                  <a:pos x="77" y="60"/>
                </a:cxn>
                <a:cxn ang="0">
                  <a:pos x="83" y="71"/>
                </a:cxn>
                <a:cxn ang="0">
                  <a:pos x="94" y="67"/>
                </a:cxn>
                <a:cxn ang="0">
                  <a:pos x="109" y="0"/>
                </a:cxn>
                <a:cxn ang="0">
                  <a:pos x="245" y="23"/>
                </a:cxn>
                <a:cxn ang="0">
                  <a:pos x="406" y="45"/>
                </a:cxn>
                <a:cxn ang="0">
                  <a:pos x="352" y="474"/>
                </a:cxn>
                <a:cxn ang="0">
                  <a:pos x="224" y="458"/>
                </a:cxn>
                <a:cxn ang="0">
                  <a:pos x="15" y="338"/>
                </a:cxn>
                <a:cxn ang="0">
                  <a:pos x="2" y="325"/>
                </a:cxn>
              </a:cxnLst>
              <a:rect l="0" t="0" r="r" b="b"/>
              <a:pathLst>
                <a:path w="406" h="474">
                  <a:moveTo>
                    <a:pt x="10" y="315"/>
                  </a:moveTo>
                  <a:lnTo>
                    <a:pt x="11" y="315"/>
                  </a:lnTo>
                  <a:lnTo>
                    <a:pt x="14" y="313"/>
                  </a:lnTo>
                  <a:lnTo>
                    <a:pt x="16" y="315"/>
                  </a:lnTo>
                  <a:lnTo>
                    <a:pt x="20" y="316"/>
                  </a:lnTo>
                  <a:lnTo>
                    <a:pt x="23" y="311"/>
                  </a:lnTo>
                  <a:lnTo>
                    <a:pt x="28" y="308"/>
                  </a:lnTo>
                  <a:lnTo>
                    <a:pt x="28" y="299"/>
                  </a:lnTo>
                  <a:lnTo>
                    <a:pt x="26" y="296"/>
                  </a:lnTo>
                  <a:lnTo>
                    <a:pt x="23" y="292"/>
                  </a:lnTo>
                  <a:lnTo>
                    <a:pt x="18" y="291"/>
                  </a:lnTo>
                  <a:lnTo>
                    <a:pt x="16" y="286"/>
                  </a:lnTo>
                  <a:lnTo>
                    <a:pt x="19" y="281"/>
                  </a:lnTo>
                  <a:lnTo>
                    <a:pt x="19" y="276"/>
                  </a:lnTo>
                  <a:lnTo>
                    <a:pt x="18" y="271"/>
                  </a:lnTo>
                  <a:lnTo>
                    <a:pt x="19" y="266"/>
                  </a:lnTo>
                  <a:lnTo>
                    <a:pt x="24" y="263"/>
                  </a:lnTo>
                  <a:lnTo>
                    <a:pt x="33" y="252"/>
                  </a:lnTo>
                  <a:lnTo>
                    <a:pt x="35" y="245"/>
                  </a:lnTo>
                  <a:lnTo>
                    <a:pt x="38" y="240"/>
                  </a:lnTo>
                  <a:lnTo>
                    <a:pt x="38" y="232"/>
                  </a:lnTo>
                  <a:lnTo>
                    <a:pt x="40" y="223"/>
                  </a:lnTo>
                  <a:lnTo>
                    <a:pt x="45" y="220"/>
                  </a:lnTo>
                  <a:lnTo>
                    <a:pt x="48" y="215"/>
                  </a:lnTo>
                  <a:lnTo>
                    <a:pt x="64" y="206"/>
                  </a:lnTo>
                  <a:lnTo>
                    <a:pt x="68" y="201"/>
                  </a:lnTo>
                  <a:lnTo>
                    <a:pt x="64" y="196"/>
                  </a:lnTo>
                  <a:lnTo>
                    <a:pt x="55" y="188"/>
                  </a:lnTo>
                  <a:lnTo>
                    <a:pt x="55" y="181"/>
                  </a:lnTo>
                  <a:lnTo>
                    <a:pt x="54" y="176"/>
                  </a:lnTo>
                  <a:lnTo>
                    <a:pt x="54" y="171"/>
                  </a:lnTo>
                  <a:lnTo>
                    <a:pt x="52" y="165"/>
                  </a:lnTo>
                  <a:lnTo>
                    <a:pt x="46" y="155"/>
                  </a:lnTo>
                  <a:lnTo>
                    <a:pt x="46" y="150"/>
                  </a:lnTo>
                  <a:lnTo>
                    <a:pt x="46" y="145"/>
                  </a:lnTo>
                  <a:lnTo>
                    <a:pt x="48" y="135"/>
                  </a:lnTo>
                  <a:lnTo>
                    <a:pt x="53" y="130"/>
                  </a:lnTo>
                  <a:lnTo>
                    <a:pt x="54" y="118"/>
                  </a:lnTo>
                  <a:lnTo>
                    <a:pt x="52" y="108"/>
                  </a:lnTo>
                  <a:lnTo>
                    <a:pt x="53" y="103"/>
                  </a:lnTo>
                  <a:lnTo>
                    <a:pt x="54" y="97"/>
                  </a:lnTo>
                  <a:lnTo>
                    <a:pt x="54" y="87"/>
                  </a:lnTo>
                  <a:lnTo>
                    <a:pt x="54" y="83"/>
                  </a:lnTo>
                  <a:lnTo>
                    <a:pt x="57" y="78"/>
                  </a:lnTo>
                  <a:lnTo>
                    <a:pt x="54" y="68"/>
                  </a:lnTo>
                  <a:lnTo>
                    <a:pt x="55" y="62"/>
                  </a:lnTo>
                  <a:lnTo>
                    <a:pt x="62" y="58"/>
                  </a:lnTo>
                  <a:lnTo>
                    <a:pt x="67" y="57"/>
                  </a:lnTo>
                  <a:lnTo>
                    <a:pt x="72" y="60"/>
                  </a:lnTo>
                  <a:lnTo>
                    <a:pt x="77" y="60"/>
                  </a:lnTo>
                  <a:lnTo>
                    <a:pt x="82" y="65"/>
                  </a:lnTo>
                  <a:lnTo>
                    <a:pt x="83" y="71"/>
                  </a:lnTo>
                  <a:lnTo>
                    <a:pt x="88" y="72"/>
                  </a:lnTo>
                  <a:lnTo>
                    <a:pt x="94" y="67"/>
                  </a:lnTo>
                  <a:lnTo>
                    <a:pt x="98" y="59"/>
                  </a:lnTo>
                  <a:lnTo>
                    <a:pt x="109" y="0"/>
                  </a:lnTo>
                  <a:lnTo>
                    <a:pt x="163" y="9"/>
                  </a:lnTo>
                  <a:lnTo>
                    <a:pt x="245" y="23"/>
                  </a:lnTo>
                  <a:lnTo>
                    <a:pt x="324" y="34"/>
                  </a:lnTo>
                  <a:lnTo>
                    <a:pt x="406" y="45"/>
                  </a:lnTo>
                  <a:lnTo>
                    <a:pt x="352" y="472"/>
                  </a:lnTo>
                  <a:lnTo>
                    <a:pt x="352" y="474"/>
                  </a:lnTo>
                  <a:lnTo>
                    <a:pt x="319" y="471"/>
                  </a:lnTo>
                  <a:lnTo>
                    <a:pt x="224" y="458"/>
                  </a:lnTo>
                  <a:lnTo>
                    <a:pt x="142" y="411"/>
                  </a:lnTo>
                  <a:lnTo>
                    <a:pt x="15" y="338"/>
                  </a:lnTo>
                  <a:lnTo>
                    <a:pt x="0" y="330"/>
                  </a:lnTo>
                  <a:lnTo>
                    <a:pt x="2" y="325"/>
                  </a:lnTo>
                  <a:lnTo>
                    <a:pt x="10" y="315"/>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02" name="Freeform 8">
              <a:extLst>
                <a:ext uri="{FF2B5EF4-FFF2-40B4-BE49-F238E27FC236}">
                  <a16:creationId xmlns:a16="http://schemas.microsoft.com/office/drawing/2014/main" id="{96B78737-7AEB-4325-9FC4-3D56BD45F9BA}"/>
                </a:ext>
              </a:extLst>
            </p:cNvPr>
            <p:cNvSpPr>
              <a:spLocks/>
            </p:cNvSpPr>
            <p:nvPr/>
          </p:nvSpPr>
          <p:spPr bwMode="auto">
            <a:xfrm>
              <a:off x="1206" y="921"/>
              <a:ext cx="495" cy="801"/>
            </a:xfrm>
            <a:custGeom>
              <a:avLst/>
              <a:gdLst/>
              <a:ahLst/>
              <a:cxnLst>
                <a:cxn ang="0">
                  <a:pos x="27" y="385"/>
                </a:cxn>
                <a:cxn ang="0">
                  <a:pos x="32" y="380"/>
                </a:cxn>
                <a:cxn ang="0">
                  <a:pos x="37" y="364"/>
                </a:cxn>
                <a:cxn ang="0">
                  <a:pos x="37" y="354"/>
                </a:cxn>
                <a:cxn ang="0">
                  <a:pos x="28" y="350"/>
                </a:cxn>
                <a:cxn ang="0">
                  <a:pos x="30" y="331"/>
                </a:cxn>
                <a:cxn ang="0">
                  <a:pos x="41" y="317"/>
                </a:cxn>
                <a:cxn ang="0">
                  <a:pos x="52" y="307"/>
                </a:cxn>
                <a:cxn ang="0">
                  <a:pos x="56" y="299"/>
                </a:cxn>
                <a:cxn ang="0">
                  <a:pos x="72" y="275"/>
                </a:cxn>
                <a:cxn ang="0">
                  <a:pos x="86" y="257"/>
                </a:cxn>
                <a:cxn ang="0">
                  <a:pos x="75" y="238"/>
                </a:cxn>
                <a:cxn ang="0">
                  <a:pos x="70" y="231"/>
                </a:cxn>
                <a:cxn ang="0">
                  <a:pos x="69" y="219"/>
                </a:cxn>
                <a:cxn ang="0">
                  <a:pos x="67" y="194"/>
                </a:cxn>
                <a:cxn ang="0">
                  <a:pos x="71" y="174"/>
                </a:cxn>
                <a:cxn ang="0">
                  <a:pos x="109" y="0"/>
                </a:cxn>
                <a:cxn ang="0">
                  <a:pos x="158" y="10"/>
                </a:cxn>
                <a:cxn ang="0">
                  <a:pos x="143" y="85"/>
                </a:cxn>
                <a:cxn ang="0">
                  <a:pos x="150" y="102"/>
                </a:cxn>
                <a:cxn ang="0">
                  <a:pos x="156" y="117"/>
                </a:cxn>
                <a:cxn ang="0">
                  <a:pos x="157" y="127"/>
                </a:cxn>
                <a:cxn ang="0">
                  <a:pos x="159" y="138"/>
                </a:cxn>
                <a:cxn ang="0">
                  <a:pos x="168" y="146"/>
                </a:cxn>
                <a:cxn ang="0">
                  <a:pos x="173" y="155"/>
                </a:cxn>
                <a:cxn ang="0">
                  <a:pos x="181" y="170"/>
                </a:cxn>
                <a:cxn ang="0">
                  <a:pos x="184" y="178"/>
                </a:cxn>
                <a:cxn ang="0">
                  <a:pos x="189" y="187"/>
                </a:cxn>
                <a:cxn ang="0">
                  <a:pos x="197" y="192"/>
                </a:cxn>
                <a:cxn ang="0">
                  <a:pos x="201" y="199"/>
                </a:cxn>
                <a:cxn ang="0">
                  <a:pos x="211" y="200"/>
                </a:cxn>
                <a:cxn ang="0">
                  <a:pos x="201" y="226"/>
                </a:cxn>
                <a:cxn ang="0">
                  <a:pos x="196" y="236"/>
                </a:cxn>
                <a:cxn ang="0">
                  <a:pos x="195" y="244"/>
                </a:cxn>
                <a:cxn ang="0">
                  <a:pos x="196" y="260"/>
                </a:cxn>
                <a:cxn ang="0">
                  <a:pos x="188" y="265"/>
                </a:cxn>
                <a:cxn ang="0">
                  <a:pos x="186" y="275"/>
                </a:cxn>
                <a:cxn ang="0">
                  <a:pos x="191" y="282"/>
                </a:cxn>
                <a:cxn ang="0">
                  <a:pos x="200" y="287"/>
                </a:cxn>
                <a:cxn ang="0">
                  <a:pos x="221" y="281"/>
                </a:cxn>
                <a:cxn ang="0">
                  <a:pos x="225" y="296"/>
                </a:cxn>
                <a:cxn ang="0">
                  <a:pos x="231" y="319"/>
                </a:cxn>
                <a:cxn ang="0">
                  <a:pos x="236" y="329"/>
                </a:cxn>
                <a:cxn ang="0">
                  <a:pos x="234" y="340"/>
                </a:cxn>
                <a:cxn ang="0">
                  <a:pos x="239" y="350"/>
                </a:cxn>
                <a:cxn ang="0">
                  <a:pos x="250" y="353"/>
                </a:cxn>
                <a:cxn ang="0">
                  <a:pos x="251" y="366"/>
                </a:cxn>
                <a:cxn ang="0">
                  <a:pos x="252" y="375"/>
                </a:cxn>
                <a:cxn ang="0">
                  <a:pos x="260" y="385"/>
                </a:cxn>
                <a:cxn ang="0">
                  <a:pos x="262" y="379"/>
                </a:cxn>
                <a:cxn ang="0">
                  <a:pos x="278" y="379"/>
                </a:cxn>
                <a:cxn ang="0">
                  <a:pos x="288" y="380"/>
                </a:cxn>
                <a:cxn ang="0">
                  <a:pos x="295" y="375"/>
                </a:cxn>
                <a:cxn ang="0">
                  <a:pos x="314" y="379"/>
                </a:cxn>
                <a:cxn ang="0">
                  <a:pos x="324" y="380"/>
                </a:cxn>
                <a:cxn ang="0">
                  <a:pos x="334" y="380"/>
                </a:cxn>
                <a:cxn ang="0">
                  <a:pos x="347" y="372"/>
                </a:cxn>
                <a:cxn ang="0">
                  <a:pos x="353" y="387"/>
                </a:cxn>
                <a:cxn ang="0">
                  <a:pos x="329" y="579"/>
                </a:cxn>
                <a:cxn ang="0">
                  <a:pos x="186" y="556"/>
                </a:cxn>
                <a:cxn ang="0">
                  <a:pos x="89" y="539"/>
                </a:cxn>
              </a:cxnLst>
              <a:rect l="0" t="0" r="r" b="b"/>
              <a:pathLst>
                <a:path w="357" h="579">
                  <a:moveTo>
                    <a:pt x="0" y="520"/>
                  </a:moveTo>
                  <a:lnTo>
                    <a:pt x="27" y="385"/>
                  </a:lnTo>
                  <a:lnTo>
                    <a:pt x="30" y="382"/>
                  </a:lnTo>
                  <a:lnTo>
                    <a:pt x="32" y="380"/>
                  </a:lnTo>
                  <a:lnTo>
                    <a:pt x="36" y="370"/>
                  </a:lnTo>
                  <a:lnTo>
                    <a:pt x="37" y="364"/>
                  </a:lnTo>
                  <a:lnTo>
                    <a:pt x="41" y="359"/>
                  </a:lnTo>
                  <a:lnTo>
                    <a:pt x="37" y="354"/>
                  </a:lnTo>
                  <a:lnTo>
                    <a:pt x="33" y="351"/>
                  </a:lnTo>
                  <a:lnTo>
                    <a:pt x="28" y="350"/>
                  </a:lnTo>
                  <a:lnTo>
                    <a:pt x="26" y="346"/>
                  </a:lnTo>
                  <a:lnTo>
                    <a:pt x="30" y="331"/>
                  </a:lnTo>
                  <a:lnTo>
                    <a:pt x="35" y="327"/>
                  </a:lnTo>
                  <a:lnTo>
                    <a:pt x="41" y="317"/>
                  </a:lnTo>
                  <a:lnTo>
                    <a:pt x="49" y="312"/>
                  </a:lnTo>
                  <a:lnTo>
                    <a:pt x="52" y="307"/>
                  </a:lnTo>
                  <a:lnTo>
                    <a:pt x="55" y="302"/>
                  </a:lnTo>
                  <a:lnTo>
                    <a:pt x="56" y="299"/>
                  </a:lnTo>
                  <a:lnTo>
                    <a:pt x="65" y="288"/>
                  </a:lnTo>
                  <a:lnTo>
                    <a:pt x="72" y="275"/>
                  </a:lnTo>
                  <a:lnTo>
                    <a:pt x="83" y="262"/>
                  </a:lnTo>
                  <a:lnTo>
                    <a:pt x="86" y="257"/>
                  </a:lnTo>
                  <a:lnTo>
                    <a:pt x="84" y="247"/>
                  </a:lnTo>
                  <a:lnTo>
                    <a:pt x="75" y="238"/>
                  </a:lnTo>
                  <a:lnTo>
                    <a:pt x="72" y="236"/>
                  </a:lnTo>
                  <a:lnTo>
                    <a:pt x="70" y="231"/>
                  </a:lnTo>
                  <a:lnTo>
                    <a:pt x="70" y="223"/>
                  </a:lnTo>
                  <a:lnTo>
                    <a:pt x="69" y="219"/>
                  </a:lnTo>
                  <a:lnTo>
                    <a:pt x="70" y="204"/>
                  </a:lnTo>
                  <a:lnTo>
                    <a:pt x="67" y="194"/>
                  </a:lnTo>
                  <a:lnTo>
                    <a:pt x="70" y="189"/>
                  </a:lnTo>
                  <a:lnTo>
                    <a:pt x="71" y="174"/>
                  </a:lnTo>
                  <a:lnTo>
                    <a:pt x="108" y="3"/>
                  </a:lnTo>
                  <a:lnTo>
                    <a:pt x="109" y="0"/>
                  </a:lnTo>
                  <a:lnTo>
                    <a:pt x="147" y="8"/>
                  </a:lnTo>
                  <a:lnTo>
                    <a:pt x="158" y="10"/>
                  </a:lnTo>
                  <a:lnTo>
                    <a:pt x="157" y="13"/>
                  </a:lnTo>
                  <a:lnTo>
                    <a:pt x="143" y="85"/>
                  </a:lnTo>
                  <a:lnTo>
                    <a:pt x="150" y="100"/>
                  </a:lnTo>
                  <a:lnTo>
                    <a:pt x="150" y="102"/>
                  </a:lnTo>
                  <a:lnTo>
                    <a:pt x="154" y="112"/>
                  </a:lnTo>
                  <a:lnTo>
                    <a:pt x="156" y="117"/>
                  </a:lnTo>
                  <a:lnTo>
                    <a:pt x="153" y="122"/>
                  </a:lnTo>
                  <a:lnTo>
                    <a:pt x="157" y="127"/>
                  </a:lnTo>
                  <a:lnTo>
                    <a:pt x="150" y="127"/>
                  </a:lnTo>
                  <a:lnTo>
                    <a:pt x="159" y="138"/>
                  </a:lnTo>
                  <a:lnTo>
                    <a:pt x="161" y="143"/>
                  </a:lnTo>
                  <a:lnTo>
                    <a:pt x="168" y="146"/>
                  </a:lnTo>
                  <a:lnTo>
                    <a:pt x="169" y="151"/>
                  </a:lnTo>
                  <a:lnTo>
                    <a:pt x="173" y="155"/>
                  </a:lnTo>
                  <a:lnTo>
                    <a:pt x="174" y="160"/>
                  </a:lnTo>
                  <a:lnTo>
                    <a:pt x="181" y="170"/>
                  </a:lnTo>
                  <a:lnTo>
                    <a:pt x="184" y="175"/>
                  </a:lnTo>
                  <a:lnTo>
                    <a:pt x="184" y="178"/>
                  </a:lnTo>
                  <a:lnTo>
                    <a:pt x="184" y="183"/>
                  </a:lnTo>
                  <a:lnTo>
                    <a:pt x="189" y="187"/>
                  </a:lnTo>
                  <a:lnTo>
                    <a:pt x="192" y="192"/>
                  </a:lnTo>
                  <a:lnTo>
                    <a:pt x="197" y="192"/>
                  </a:lnTo>
                  <a:lnTo>
                    <a:pt x="196" y="197"/>
                  </a:lnTo>
                  <a:lnTo>
                    <a:pt x="201" y="199"/>
                  </a:lnTo>
                  <a:lnTo>
                    <a:pt x="207" y="199"/>
                  </a:lnTo>
                  <a:lnTo>
                    <a:pt x="211" y="200"/>
                  </a:lnTo>
                  <a:lnTo>
                    <a:pt x="206" y="216"/>
                  </a:lnTo>
                  <a:lnTo>
                    <a:pt x="201" y="226"/>
                  </a:lnTo>
                  <a:lnTo>
                    <a:pt x="200" y="231"/>
                  </a:lnTo>
                  <a:lnTo>
                    <a:pt x="196" y="236"/>
                  </a:lnTo>
                  <a:lnTo>
                    <a:pt x="197" y="239"/>
                  </a:lnTo>
                  <a:lnTo>
                    <a:pt x="195" y="244"/>
                  </a:lnTo>
                  <a:lnTo>
                    <a:pt x="198" y="250"/>
                  </a:lnTo>
                  <a:lnTo>
                    <a:pt x="196" y="260"/>
                  </a:lnTo>
                  <a:lnTo>
                    <a:pt x="191" y="261"/>
                  </a:lnTo>
                  <a:lnTo>
                    <a:pt x="188" y="265"/>
                  </a:lnTo>
                  <a:lnTo>
                    <a:pt x="189" y="271"/>
                  </a:lnTo>
                  <a:lnTo>
                    <a:pt x="186" y="275"/>
                  </a:lnTo>
                  <a:lnTo>
                    <a:pt x="184" y="280"/>
                  </a:lnTo>
                  <a:lnTo>
                    <a:pt x="191" y="282"/>
                  </a:lnTo>
                  <a:lnTo>
                    <a:pt x="195" y="288"/>
                  </a:lnTo>
                  <a:lnTo>
                    <a:pt x="200" y="287"/>
                  </a:lnTo>
                  <a:lnTo>
                    <a:pt x="220" y="277"/>
                  </a:lnTo>
                  <a:lnTo>
                    <a:pt x="221" y="281"/>
                  </a:lnTo>
                  <a:lnTo>
                    <a:pt x="225" y="286"/>
                  </a:lnTo>
                  <a:lnTo>
                    <a:pt x="225" y="296"/>
                  </a:lnTo>
                  <a:lnTo>
                    <a:pt x="227" y="309"/>
                  </a:lnTo>
                  <a:lnTo>
                    <a:pt x="231" y="319"/>
                  </a:lnTo>
                  <a:lnTo>
                    <a:pt x="235" y="324"/>
                  </a:lnTo>
                  <a:lnTo>
                    <a:pt x="236" y="329"/>
                  </a:lnTo>
                  <a:lnTo>
                    <a:pt x="236" y="334"/>
                  </a:lnTo>
                  <a:lnTo>
                    <a:pt x="234" y="340"/>
                  </a:lnTo>
                  <a:lnTo>
                    <a:pt x="235" y="345"/>
                  </a:lnTo>
                  <a:lnTo>
                    <a:pt x="239" y="350"/>
                  </a:lnTo>
                  <a:lnTo>
                    <a:pt x="245" y="348"/>
                  </a:lnTo>
                  <a:lnTo>
                    <a:pt x="250" y="353"/>
                  </a:lnTo>
                  <a:lnTo>
                    <a:pt x="252" y="361"/>
                  </a:lnTo>
                  <a:lnTo>
                    <a:pt x="251" y="366"/>
                  </a:lnTo>
                  <a:lnTo>
                    <a:pt x="254" y="372"/>
                  </a:lnTo>
                  <a:lnTo>
                    <a:pt x="252" y="375"/>
                  </a:lnTo>
                  <a:lnTo>
                    <a:pt x="256" y="380"/>
                  </a:lnTo>
                  <a:lnTo>
                    <a:pt x="260" y="385"/>
                  </a:lnTo>
                  <a:lnTo>
                    <a:pt x="262" y="384"/>
                  </a:lnTo>
                  <a:lnTo>
                    <a:pt x="262" y="379"/>
                  </a:lnTo>
                  <a:lnTo>
                    <a:pt x="267" y="378"/>
                  </a:lnTo>
                  <a:lnTo>
                    <a:pt x="278" y="379"/>
                  </a:lnTo>
                  <a:lnTo>
                    <a:pt x="283" y="380"/>
                  </a:lnTo>
                  <a:lnTo>
                    <a:pt x="288" y="380"/>
                  </a:lnTo>
                  <a:lnTo>
                    <a:pt x="293" y="377"/>
                  </a:lnTo>
                  <a:lnTo>
                    <a:pt x="295" y="375"/>
                  </a:lnTo>
                  <a:lnTo>
                    <a:pt x="305" y="379"/>
                  </a:lnTo>
                  <a:lnTo>
                    <a:pt x="314" y="379"/>
                  </a:lnTo>
                  <a:lnTo>
                    <a:pt x="320" y="383"/>
                  </a:lnTo>
                  <a:lnTo>
                    <a:pt x="324" y="380"/>
                  </a:lnTo>
                  <a:lnTo>
                    <a:pt x="334" y="384"/>
                  </a:lnTo>
                  <a:lnTo>
                    <a:pt x="334" y="380"/>
                  </a:lnTo>
                  <a:lnTo>
                    <a:pt x="342" y="370"/>
                  </a:lnTo>
                  <a:lnTo>
                    <a:pt x="347" y="372"/>
                  </a:lnTo>
                  <a:lnTo>
                    <a:pt x="349" y="380"/>
                  </a:lnTo>
                  <a:lnTo>
                    <a:pt x="353" y="387"/>
                  </a:lnTo>
                  <a:lnTo>
                    <a:pt x="357" y="390"/>
                  </a:lnTo>
                  <a:lnTo>
                    <a:pt x="329" y="579"/>
                  </a:lnTo>
                  <a:lnTo>
                    <a:pt x="264" y="570"/>
                  </a:lnTo>
                  <a:lnTo>
                    <a:pt x="186" y="556"/>
                  </a:lnTo>
                  <a:lnTo>
                    <a:pt x="164" y="553"/>
                  </a:lnTo>
                  <a:lnTo>
                    <a:pt x="89" y="539"/>
                  </a:lnTo>
                  <a:lnTo>
                    <a:pt x="0" y="520"/>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03" name="Freeform 9">
              <a:extLst>
                <a:ext uri="{FF2B5EF4-FFF2-40B4-BE49-F238E27FC236}">
                  <a16:creationId xmlns:a16="http://schemas.microsoft.com/office/drawing/2014/main" id="{12784F6C-505F-4201-B624-9EC39BC9400D}"/>
                </a:ext>
              </a:extLst>
            </p:cNvPr>
            <p:cNvSpPr>
              <a:spLocks/>
            </p:cNvSpPr>
            <p:nvPr/>
          </p:nvSpPr>
          <p:spPr bwMode="auto">
            <a:xfrm>
              <a:off x="1206" y="921"/>
              <a:ext cx="495" cy="801"/>
            </a:xfrm>
            <a:custGeom>
              <a:avLst/>
              <a:gdLst/>
              <a:ahLst/>
              <a:cxnLst>
                <a:cxn ang="0">
                  <a:pos x="27" y="385"/>
                </a:cxn>
                <a:cxn ang="0">
                  <a:pos x="32" y="380"/>
                </a:cxn>
                <a:cxn ang="0">
                  <a:pos x="37" y="364"/>
                </a:cxn>
                <a:cxn ang="0">
                  <a:pos x="37" y="354"/>
                </a:cxn>
                <a:cxn ang="0">
                  <a:pos x="28" y="350"/>
                </a:cxn>
                <a:cxn ang="0">
                  <a:pos x="30" y="331"/>
                </a:cxn>
                <a:cxn ang="0">
                  <a:pos x="41" y="317"/>
                </a:cxn>
                <a:cxn ang="0">
                  <a:pos x="52" y="307"/>
                </a:cxn>
                <a:cxn ang="0">
                  <a:pos x="56" y="299"/>
                </a:cxn>
                <a:cxn ang="0">
                  <a:pos x="72" y="275"/>
                </a:cxn>
                <a:cxn ang="0">
                  <a:pos x="86" y="257"/>
                </a:cxn>
                <a:cxn ang="0">
                  <a:pos x="75" y="238"/>
                </a:cxn>
                <a:cxn ang="0">
                  <a:pos x="70" y="231"/>
                </a:cxn>
                <a:cxn ang="0">
                  <a:pos x="69" y="219"/>
                </a:cxn>
                <a:cxn ang="0">
                  <a:pos x="67" y="194"/>
                </a:cxn>
                <a:cxn ang="0">
                  <a:pos x="71" y="174"/>
                </a:cxn>
                <a:cxn ang="0">
                  <a:pos x="109" y="0"/>
                </a:cxn>
                <a:cxn ang="0">
                  <a:pos x="158" y="10"/>
                </a:cxn>
                <a:cxn ang="0">
                  <a:pos x="143" y="85"/>
                </a:cxn>
                <a:cxn ang="0">
                  <a:pos x="150" y="102"/>
                </a:cxn>
                <a:cxn ang="0">
                  <a:pos x="156" y="117"/>
                </a:cxn>
                <a:cxn ang="0">
                  <a:pos x="157" y="127"/>
                </a:cxn>
                <a:cxn ang="0">
                  <a:pos x="159" y="138"/>
                </a:cxn>
                <a:cxn ang="0">
                  <a:pos x="168" y="146"/>
                </a:cxn>
                <a:cxn ang="0">
                  <a:pos x="173" y="155"/>
                </a:cxn>
                <a:cxn ang="0">
                  <a:pos x="181" y="170"/>
                </a:cxn>
                <a:cxn ang="0">
                  <a:pos x="184" y="178"/>
                </a:cxn>
                <a:cxn ang="0">
                  <a:pos x="189" y="187"/>
                </a:cxn>
                <a:cxn ang="0">
                  <a:pos x="197" y="192"/>
                </a:cxn>
                <a:cxn ang="0">
                  <a:pos x="201" y="199"/>
                </a:cxn>
                <a:cxn ang="0">
                  <a:pos x="211" y="200"/>
                </a:cxn>
                <a:cxn ang="0">
                  <a:pos x="201" y="226"/>
                </a:cxn>
                <a:cxn ang="0">
                  <a:pos x="196" y="236"/>
                </a:cxn>
                <a:cxn ang="0">
                  <a:pos x="195" y="244"/>
                </a:cxn>
                <a:cxn ang="0">
                  <a:pos x="196" y="260"/>
                </a:cxn>
                <a:cxn ang="0">
                  <a:pos x="188" y="265"/>
                </a:cxn>
                <a:cxn ang="0">
                  <a:pos x="186" y="275"/>
                </a:cxn>
                <a:cxn ang="0">
                  <a:pos x="191" y="282"/>
                </a:cxn>
                <a:cxn ang="0">
                  <a:pos x="200" y="287"/>
                </a:cxn>
                <a:cxn ang="0">
                  <a:pos x="221" y="281"/>
                </a:cxn>
                <a:cxn ang="0">
                  <a:pos x="225" y="296"/>
                </a:cxn>
                <a:cxn ang="0">
                  <a:pos x="231" y="319"/>
                </a:cxn>
                <a:cxn ang="0">
                  <a:pos x="236" y="329"/>
                </a:cxn>
                <a:cxn ang="0">
                  <a:pos x="234" y="340"/>
                </a:cxn>
                <a:cxn ang="0">
                  <a:pos x="239" y="350"/>
                </a:cxn>
                <a:cxn ang="0">
                  <a:pos x="250" y="353"/>
                </a:cxn>
                <a:cxn ang="0">
                  <a:pos x="251" y="366"/>
                </a:cxn>
                <a:cxn ang="0">
                  <a:pos x="252" y="375"/>
                </a:cxn>
                <a:cxn ang="0">
                  <a:pos x="260" y="385"/>
                </a:cxn>
                <a:cxn ang="0">
                  <a:pos x="262" y="379"/>
                </a:cxn>
                <a:cxn ang="0">
                  <a:pos x="278" y="379"/>
                </a:cxn>
                <a:cxn ang="0">
                  <a:pos x="288" y="380"/>
                </a:cxn>
                <a:cxn ang="0">
                  <a:pos x="295" y="375"/>
                </a:cxn>
                <a:cxn ang="0">
                  <a:pos x="314" y="379"/>
                </a:cxn>
                <a:cxn ang="0">
                  <a:pos x="324" y="380"/>
                </a:cxn>
                <a:cxn ang="0">
                  <a:pos x="334" y="380"/>
                </a:cxn>
                <a:cxn ang="0">
                  <a:pos x="347" y="372"/>
                </a:cxn>
                <a:cxn ang="0">
                  <a:pos x="353" y="387"/>
                </a:cxn>
                <a:cxn ang="0">
                  <a:pos x="329" y="579"/>
                </a:cxn>
                <a:cxn ang="0">
                  <a:pos x="186" y="556"/>
                </a:cxn>
                <a:cxn ang="0">
                  <a:pos x="89" y="539"/>
                </a:cxn>
              </a:cxnLst>
              <a:rect l="0" t="0" r="r" b="b"/>
              <a:pathLst>
                <a:path w="357" h="579">
                  <a:moveTo>
                    <a:pt x="0" y="520"/>
                  </a:moveTo>
                  <a:lnTo>
                    <a:pt x="27" y="385"/>
                  </a:lnTo>
                  <a:lnTo>
                    <a:pt x="30" y="382"/>
                  </a:lnTo>
                  <a:lnTo>
                    <a:pt x="32" y="380"/>
                  </a:lnTo>
                  <a:lnTo>
                    <a:pt x="36" y="370"/>
                  </a:lnTo>
                  <a:lnTo>
                    <a:pt x="37" y="364"/>
                  </a:lnTo>
                  <a:lnTo>
                    <a:pt x="41" y="359"/>
                  </a:lnTo>
                  <a:lnTo>
                    <a:pt x="37" y="354"/>
                  </a:lnTo>
                  <a:lnTo>
                    <a:pt x="33" y="351"/>
                  </a:lnTo>
                  <a:lnTo>
                    <a:pt x="28" y="350"/>
                  </a:lnTo>
                  <a:lnTo>
                    <a:pt x="26" y="346"/>
                  </a:lnTo>
                  <a:lnTo>
                    <a:pt x="30" y="331"/>
                  </a:lnTo>
                  <a:lnTo>
                    <a:pt x="35" y="327"/>
                  </a:lnTo>
                  <a:lnTo>
                    <a:pt x="41" y="317"/>
                  </a:lnTo>
                  <a:lnTo>
                    <a:pt x="49" y="312"/>
                  </a:lnTo>
                  <a:lnTo>
                    <a:pt x="52" y="307"/>
                  </a:lnTo>
                  <a:lnTo>
                    <a:pt x="55" y="302"/>
                  </a:lnTo>
                  <a:lnTo>
                    <a:pt x="56" y="299"/>
                  </a:lnTo>
                  <a:lnTo>
                    <a:pt x="65" y="288"/>
                  </a:lnTo>
                  <a:lnTo>
                    <a:pt x="72" y="275"/>
                  </a:lnTo>
                  <a:lnTo>
                    <a:pt x="83" y="262"/>
                  </a:lnTo>
                  <a:lnTo>
                    <a:pt x="86" y="257"/>
                  </a:lnTo>
                  <a:lnTo>
                    <a:pt x="84" y="247"/>
                  </a:lnTo>
                  <a:lnTo>
                    <a:pt x="75" y="238"/>
                  </a:lnTo>
                  <a:lnTo>
                    <a:pt x="72" y="236"/>
                  </a:lnTo>
                  <a:lnTo>
                    <a:pt x="70" y="231"/>
                  </a:lnTo>
                  <a:lnTo>
                    <a:pt x="70" y="223"/>
                  </a:lnTo>
                  <a:lnTo>
                    <a:pt x="69" y="219"/>
                  </a:lnTo>
                  <a:lnTo>
                    <a:pt x="70" y="204"/>
                  </a:lnTo>
                  <a:lnTo>
                    <a:pt x="67" y="194"/>
                  </a:lnTo>
                  <a:lnTo>
                    <a:pt x="70" y="189"/>
                  </a:lnTo>
                  <a:lnTo>
                    <a:pt x="71" y="174"/>
                  </a:lnTo>
                  <a:lnTo>
                    <a:pt x="108" y="3"/>
                  </a:lnTo>
                  <a:lnTo>
                    <a:pt x="109" y="0"/>
                  </a:lnTo>
                  <a:lnTo>
                    <a:pt x="147" y="8"/>
                  </a:lnTo>
                  <a:lnTo>
                    <a:pt x="158" y="10"/>
                  </a:lnTo>
                  <a:lnTo>
                    <a:pt x="157" y="13"/>
                  </a:lnTo>
                  <a:lnTo>
                    <a:pt x="143" y="85"/>
                  </a:lnTo>
                  <a:lnTo>
                    <a:pt x="150" y="100"/>
                  </a:lnTo>
                  <a:lnTo>
                    <a:pt x="150" y="102"/>
                  </a:lnTo>
                  <a:lnTo>
                    <a:pt x="154" y="112"/>
                  </a:lnTo>
                  <a:lnTo>
                    <a:pt x="156" y="117"/>
                  </a:lnTo>
                  <a:lnTo>
                    <a:pt x="153" y="122"/>
                  </a:lnTo>
                  <a:lnTo>
                    <a:pt x="157" y="127"/>
                  </a:lnTo>
                  <a:lnTo>
                    <a:pt x="150" y="127"/>
                  </a:lnTo>
                  <a:lnTo>
                    <a:pt x="159" y="138"/>
                  </a:lnTo>
                  <a:lnTo>
                    <a:pt x="161" y="143"/>
                  </a:lnTo>
                  <a:lnTo>
                    <a:pt x="168" y="146"/>
                  </a:lnTo>
                  <a:lnTo>
                    <a:pt x="169" y="151"/>
                  </a:lnTo>
                  <a:lnTo>
                    <a:pt x="173" y="155"/>
                  </a:lnTo>
                  <a:lnTo>
                    <a:pt x="174" y="160"/>
                  </a:lnTo>
                  <a:lnTo>
                    <a:pt x="181" y="170"/>
                  </a:lnTo>
                  <a:lnTo>
                    <a:pt x="184" y="175"/>
                  </a:lnTo>
                  <a:lnTo>
                    <a:pt x="184" y="178"/>
                  </a:lnTo>
                  <a:lnTo>
                    <a:pt x="184" y="183"/>
                  </a:lnTo>
                  <a:lnTo>
                    <a:pt x="189" y="187"/>
                  </a:lnTo>
                  <a:lnTo>
                    <a:pt x="192" y="192"/>
                  </a:lnTo>
                  <a:lnTo>
                    <a:pt x="197" y="192"/>
                  </a:lnTo>
                  <a:lnTo>
                    <a:pt x="196" y="197"/>
                  </a:lnTo>
                  <a:lnTo>
                    <a:pt x="201" y="199"/>
                  </a:lnTo>
                  <a:lnTo>
                    <a:pt x="207" y="199"/>
                  </a:lnTo>
                  <a:lnTo>
                    <a:pt x="211" y="200"/>
                  </a:lnTo>
                  <a:lnTo>
                    <a:pt x="206" y="216"/>
                  </a:lnTo>
                  <a:lnTo>
                    <a:pt x="201" y="226"/>
                  </a:lnTo>
                  <a:lnTo>
                    <a:pt x="200" y="231"/>
                  </a:lnTo>
                  <a:lnTo>
                    <a:pt x="196" y="236"/>
                  </a:lnTo>
                  <a:lnTo>
                    <a:pt x="197" y="239"/>
                  </a:lnTo>
                  <a:lnTo>
                    <a:pt x="195" y="244"/>
                  </a:lnTo>
                  <a:lnTo>
                    <a:pt x="198" y="250"/>
                  </a:lnTo>
                  <a:lnTo>
                    <a:pt x="196" y="260"/>
                  </a:lnTo>
                  <a:lnTo>
                    <a:pt x="191" y="261"/>
                  </a:lnTo>
                  <a:lnTo>
                    <a:pt x="188" y="265"/>
                  </a:lnTo>
                  <a:lnTo>
                    <a:pt x="189" y="271"/>
                  </a:lnTo>
                  <a:lnTo>
                    <a:pt x="186" y="275"/>
                  </a:lnTo>
                  <a:lnTo>
                    <a:pt x="184" y="280"/>
                  </a:lnTo>
                  <a:lnTo>
                    <a:pt x="191" y="282"/>
                  </a:lnTo>
                  <a:lnTo>
                    <a:pt x="195" y="288"/>
                  </a:lnTo>
                  <a:lnTo>
                    <a:pt x="200" y="287"/>
                  </a:lnTo>
                  <a:lnTo>
                    <a:pt x="220" y="277"/>
                  </a:lnTo>
                  <a:lnTo>
                    <a:pt x="221" y="281"/>
                  </a:lnTo>
                  <a:lnTo>
                    <a:pt x="225" y="286"/>
                  </a:lnTo>
                  <a:lnTo>
                    <a:pt x="225" y="296"/>
                  </a:lnTo>
                  <a:lnTo>
                    <a:pt x="227" y="309"/>
                  </a:lnTo>
                  <a:lnTo>
                    <a:pt x="231" y="319"/>
                  </a:lnTo>
                  <a:lnTo>
                    <a:pt x="235" y="324"/>
                  </a:lnTo>
                  <a:lnTo>
                    <a:pt x="236" y="329"/>
                  </a:lnTo>
                  <a:lnTo>
                    <a:pt x="236" y="334"/>
                  </a:lnTo>
                  <a:lnTo>
                    <a:pt x="234" y="340"/>
                  </a:lnTo>
                  <a:lnTo>
                    <a:pt x="235" y="345"/>
                  </a:lnTo>
                  <a:lnTo>
                    <a:pt x="239" y="350"/>
                  </a:lnTo>
                  <a:lnTo>
                    <a:pt x="245" y="348"/>
                  </a:lnTo>
                  <a:lnTo>
                    <a:pt x="250" y="353"/>
                  </a:lnTo>
                  <a:lnTo>
                    <a:pt x="252" y="361"/>
                  </a:lnTo>
                  <a:lnTo>
                    <a:pt x="251" y="366"/>
                  </a:lnTo>
                  <a:lnTo>
                    <a:pt x="254" y="372"/>
                  </a:lnTo>
                  <a:lnTo>
                    <a:pt x="252" y="375"/>
                  </a:lnTo>
                  <a:lnTo>
                    <a:pt x="256" y="380"/>
                  </a:lnTo>
                  <a:lnTo>
                    <a:pt x="260" y="385"/>
                  </a:lnTo>
                  <a:lnTo>
                    <a:pt x="262" y="384"/>
                  </a:lnTo>
                  <a:lnTo>
                    <a:pt x="262" y="379"/>
                  </a:lnTo>
                  <a:lnTo>
                    <a:pt x="267" y="378"/>
                  </a:lnTo>
                  <a:lnTo>
                    <a:pt x="278" y="379"/>
                  </a:lnTo>
                  <a:lnTo>
                    <a:pt x="283" y="380"/>
                  </a:lnTo>
                  <a:lnTo>
                    <a:pt x="288" y="380"/>
                  </a:lnTo>
                  <a:lnTo>
                    <a:pt x="293" y="377"/>
                  </a:lnTo>
                  <a:lnTo>
                    <a:pt x="295" y="375"/>
                  </a:lnTo>
                  <a:lnTo>
                    <a:pt x="305" y="379"/>
                  </a:lnTo>
                  <a:lnTo>
                    <a:pt x="314" y="379"/>
                  </a:lnTo>
                  <a:lnTo>
                    <a:pt x="320" y="383"/>
                  </a:lnTo>
                  <a:lnTo>
                    <a:pt x="324" y="380"/>
                  </a:lnTo>
                  <a:lnTo>
                    <a:pt x="334" y="384"/>
                  </a:lnTo>
                  <a:lnTo>
                    <a:pt x="334" y="380"/>
                  </a:lnTo>
                  <a:lnTo>
                    <a:pt x="342" y="370"/>
                  </a:lnTo>
                  <a:lnTo>
                    <a:pt x="347" y="372"/>
                  </a:lnTo>
                  <a:lnTo>
                    <a:pt x="349" y="380"/>
                  </a:lnTo>
                  <a:lnTo>
                    <a:pt x="353" y="387"/>
                  </a:lnTo>
                  <a:lnTo>
                    <a:pt x="357" y="390"/>
                  </a:lnTo>
                  <a:lnTo>
                    <a:pt x="329" y="579"/>
                  </a:lnTo>
                  <a:lnTo>
                    <a:pt x="264" y="570"/>
                  </a:lnTo>
                  <a:lnTo>
                    <a:pt x="186" y="556"/>
                  </a:lnTo>
                  <a:lnTo>
                    <a:pt x="164" y="553"/>
                  </a:lnTo>
                  <a:lnTo>
                    <a:pt x="89" y="539"/>
                  </a:lnTo>
                  <a:lnTo>
                    <a:pt x="0" y="520"/>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04" name="Freeform 10">
              <a:extLst>
                <a:ext uri="{FF2B5EF4-FFF2-40B4-BE49-F238E27FC236}">
                  <a16:creationId xmlns:a16="http://schemas.microsoft.com/office/drawing/2014/main" id="{6DF49BEA-ECAA-4BD2-9576-9C0B6C082DBD}"/>
                </a:ext>
              </a:extLst>
            </p:cNvPr>
            <p:cNvSpPr>
              <a:spLocks/>
            </p:cNvSpPr>
            <p:nvPr/>
          </p:nvSpPr>
          <p:spPr bwMode="auto">
            <a:xfrm>
              <a:off x="1339" y="1686"/>
              <a:ext cx="465" cy="585"/>
            </a:xfrm>
            <a:custGeom>
              <a:avLst/>
              <a:gdLst/>
              <a:ahLst/>
              <a:cxnLst>
                <a:cxn ang="0">
                  <a:pos x="0" y="377"/>
                </a:cxn>
                <a:cxn ang="0">
                  <a:pos x="68" y="0"/>
                </a:cxn>
                <a:cxn ang="0">
                  <a:pos x="90" y="3"/>
                </a:cxn>
                <a:cxn ang="0">
                  <a:pos x="168" y="17"/>
                </a:cxn>
                <a:cxn ang="0">
                  <a:pos x="233" y="26"/>
                </a:cxn>
                <a:cxn ang="0">
                  <a:pos x="222" y="103"/>
                </a:cxn>
                <a:cxn ang="0">
                  <a:pos x="336" y="118"/>
                </a:cxn>
                <a:cxn ang="0">
                  <a:pos x="297" y="422"/>
                </a:cxn>
                <a:cxn ang="0">
                  <a:pos x="215" y="411"/>
                </a:cxn>
                <a:cxn ang="0">
                  <a:pos x="136" y="400"/>
                </a:cxn>
                <a:cxn ang="0">
                  <a:pos x="54" y="386"/>
                </a:cxn>
                <a:cxn ang="0">
                  <a:pos x="0" y="377"/>
                </a:cxn>
              </a:cxnLst>
              <a:rect l="0" t="0" r="r" b="b"/>
              <a:pathLst>
                <a:path w="336" h="422">
                  <a:moveTo>
                    <a:pt x="0" y="377"/>
                  </a:moveTo>
                  <a:lnTo>
                    <a:pt x="68" y="0"/>
                  </a:lnTo>
                  <a:lnTo>
                    <a:pt x="90" y="3"/>
                  </a:lnTo>
                  <a:lnTo>
                    <a:pt x="168" y="17"/>
                  </a:lnTo>
                  <a:lnTo>
                    <a:pt x="233" y="26"/>
                  </a:lnTo>
                  <a:lnTo>
                    <a:pt x="222" y="103"/>
                  </a:lnTo>
                  <a:lnTo>
                    <a:pt x="336" y="118"/>
                  </a:lnTo>
                  <a:lnTo>
                    <a:pt x="297" y="422"/>
                  </a:lnTo>
                  <a:lnTo>
                    <a:pt x="215" y="411"/>
                  </a:lnTo>
                  <a:lnTo>
                    <a:pt x="136" y="400"/>
                  </a:lnTo>
                  <a:lnTo>
                    <a:pt x="54" y="386"/>
                  </a:lnTo>
                  <a:lnTo>
                    <a:pt x="0" y="377"/>
                  </a:lnTo>
                  <a:close/>
                </a:path>
              </a:pathLst>
            </a:custGeom>
            <a:solidFill>
              <a:srgbClr val="FFFFFF">
                <a:lumMod val="85000"/>
              </a:srgb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05" name="Freeform 11">
              <a:extLst>
                <a:ext uri="{FF2B5EF4-FFF2-40B4-BE49-F238E27FC236}">
                  <a16:creationId xmlns:a16="http://schemas.microsoft.com/office/drawing/2014/main" id="{DEF573A3-BEC0-4993-A8C4-A9D011D59139}"/>
                </a:ext>
              </a:extLst>
            </p:cNvPr>
            <p:cNvSpPr>
              <a:spLocks/>
            </p:cNvSpPr>
            <p:nvPr/>
          </p:nvSpPr>
          <p:spPr bwMode="auto">
            <a:xfrm>
              <a:off x="1339" y="1686"/>
              <a:ext cx="465" cy="585"/>
            </a:xfrm>
            <a:custGeom>
              <a:avLst/>
              <a:gdLst/>
              <a:ahLst/>
              <a:cxnLst>
                <a:cxn ang="0">
                  <a:pos x="0" y="377"/>
                </a:cxn>
                <a:cxn ang="0">
                  <a:pos x="68" y="0"/>
                </a:cxn>
                <a:cxn ang="0">
                  <a:pos x="90" y="3"/>
                </a:cxn>
                <a:cxn ang="0">
                  <a:pos x="168" y="17"/>
                </a:cxn>
                <a:cxn ang="0">
                  <a:pos x="233" y="26"/>
                </a:cxn>
                <a:cxn ang="0">
                  <a:pos x="222" y="103"/>
                </a:cxn>
                <a:cxn ang="0">
                  <a:pos x="336" y="118"/>
                </a:cxn>
                <a:cxn ang="0">
                  <a:pos x="297" y="422"/>
                </a:cxn>
                <a:cxn ang="0">
                  <a:pos x="215" y="411"/>
                </a:cxn>
                <a:cxn ang="0">
                  <a:pos x="136" y="400"/>
                </a:cxn>
                <a:cxn ang="0">
                  <a:pos x="54" y="386"/>
                </a:cxn>
                <a:cxn ang="0">
                  <a:pos x="0" y="377"/>
                </a:cxn>
              </a:cxnLst>
              <a:rect l="0" t="0" r="r" b="b"/>
              <a:pathLst>
                <a:path w="336" h="422">
                  <a:moveTo>
                    <a:pt x="0" y="377"/>
                  </a:moveTo>
                  <a:lnTo>
                    <a:pt x="68" y="0"/>
                  </a:lnTo>
                  <a:lnTo>
                    <a:pt x="90" y="3"/>
                  </a:lnTo>
                  <a:lnTo>
                    <a:pt x="168" y="17"/>
                  </a:lnTo>
                  <a:lnTo>
                    <a:pt x="233" y="26"/>
                  </a:lnTo>
                  <a:lnTo>
                    <a:pt x="222" y="103"/>
                  </a:lnTo>
                  <a:lnTo>
                    <a:pt x="336" y="118"/>
                  </a:lnTo>
                  <a:lnTo>
                    <a:pt x="297" y="422"/>
                  </a:lnTo>
                  <a:lnTo>
                    <a:pt x="215" y="411"/>
                  </a:lnTo>
                  <a:lnTo>
                    <a:pt x="136" y="400"/>
                  </a:lnTo>
                  <a:lnTo>
                    <a:pt x="54" y="386"/>
                  </a:lnTo>
                  <a:lnTo>
                    <a:pt x="0" y="377"/>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06" name="Freeform 12">
              <a:extLst>
                <a:ext uri="{FF2B5EF4-FFF2-40B4-BE49-F238E27FC236}">
                  <a16:creationId xmlns:a16="http://schemas.microsoft.com/office/drawing/2014/main" id="{35E1F44B-DF4D-4C6D-8AF8-4C38F8DA49E8}"/>
                </a:ext>
              </a:extLst>
            </p:cNvPr>
            <p:cNvSpPr>
              <a:spLocks/>
            </p:cNvSpPr>
            <p:nvPr/>
          </p:nvSpPr>
          <p:spPr bwMode="auto">
            <a:xfrm>
              <a:off x="1404" y="935"/>
              <a:ext cx="855" cy="531"/>
            </a:xfrm>
            <a:custGeom>
              <a:avLst/>
              <a:gdLst/>
              <a:ahLst/>
              <a:cxnLst>
                <a:cxn ang="0">
                  <a:pos x="13" y="107"/>
                </a:cxn>
                <a:cxn ang="0">
                  <a:pos x="7" y="92"/>
                </a:cxn>
                <a:cxn ang="0">
                  <a:pos x="0" y="75"/>
                </a:cxn>
                <a:cxn ang="0">
                  <a:pos x="15" y="0"/>
                </a:cxn>
                <a:cxn ang="0">
                  <a:pos x="218" y="37"/>
                </a:cxn>
                <a:cxn ang="0">
                  <a:pos x="405" y="62"/>
                </a:cxn>
                <a:cxn ang="0">
                  <a:pos x="581" y="81"/>
                </a:cxn>
                <a:cxn ang="0">
                  <a:pos x="618" y="85"/>
                </a:cxn>
                <a:cxn ang="0">
                  <a:pos x="597" y="379"/>
                </a:cxn>
                <a:cxn ang="0">
                  <a:pos x="522" y="379"/>
                </a:cxn>
                <a:cxn ang="0">
                  <a:pos x="322" y="358"/>
                </a:cxn>
                <a:cxn ang="0">
                  <a:pos x="219" y="348"/>
                </a:cxn>
                <a:cxn ang="0">
                  <a:pos x="210" y="377"/>
                </a:cxn>
                <a:cxn ang="0">
                  <a:pos x="204" y="362"/>
                </a:cxn>
                <a:cxn ang="0">
                  <a:pos x="191" y="370"/>
                </a:cxn>
                <a:cxn ang="0">
                  <a:pos x="181" y="370"/>
                </a:cxn>
                <a:cxn ang="0">
                  <a:pos x="171" y="369"/>
                </a:cxn>
                <a:cxn ang="0">
                  <a:pos x="152" y="365"/>
                </a:cxn>
                <a:cxn ang="0">
                  <a:pos x="145" y="370"/>
                </a:cxn>
                <a:cxn ang="0">
                  <a:pos x="135" y="369"/>
                </a:cxn>
                <a:cxn ang="0">
                  <a:pos x="119" y="369"/>
                </a:cxn>
                <a:cxn ang="0">
                  <a:pos x="117" y="375"/>
                </a:cxn>
                <a:cxn ang="0">
                  <a:pos x="109" y="365"/>
                </a:cxn>
                <a:cxn ang="0">
                  <a:pos x="108" y="356"/>
                </a:cxn>
                <a:cxn ang="0">
                  <a:pos x="107" y="343"/>
                </a:cxn>
                <a:cxn ang="0">
                  <a:pos x="96" y="340"/>
                </a:cxn>
                <a:cxn ang="0">
                  <a:pos x="91" y="330"/>
                </a:cxn>
                <a:cxn ang="0">
                  <a:pos x="93" y="319"/>
                </a:cxn>
                <a:cxn ang="0">
                  <a:pos x="88" y="309"/>
                </a:cxn>
                <a:cxn ang="0">
                  <a:pos x="82" y="286"/>
                </a:cxn>
                <a:cxn ang="0">
                  <a:pos x="78" y="271"/>
                </a:cxn>
                <a:cxn ang="0">
                  <a:pos x="57" y="277"/>
                </a:cxn>
                <a:cxn ang="0">
                  <a:pos x="48" y="272"/>
                </a:cxn>
                <a:cxn ang="0">
                  <a:pos x="43" y="265"/>
                </a:cxn>
                <a:cxn ang="0">
                  <a:pos x="45" y="255"/>
                </a:cxn>
                <a:cxn ang="0">
                  <a:pos x="53" y="250"/>
                </a:cxn>
                <a:cxn ang="0">
                  <a:pos x="52" y="234"/>
                </a:cxn>
                <a:cxn ang="0">
                  <a:pos x="53" y="226"/>
                </a:cxn>
                <a:cxn ang="0">
                  <a:pos x="58" y="216"/>
                </a:cxn>
                <a:cxn ang="0">
                  <a:pos x="68" y="190"/>
                </a:cxn>
                <a:cxn ang="0">
                  <a:pos x="58" y="189"/>
                </a:cxn>
                <a:cxn ang="0">
                  <a:pos x="54" y="182"/>
                </a:cxn>
                <a:cxn ang="0">
                  <a:pos x="46" y="177"/>
                </a:cxn>
                <a:cxn ang="0">
                  <a:pos x="41" y="168"/>
                </a:cxn>
                <a:cxn ang="0">
                  <a:pos x="38" y="160"/>
                </a:cxn>
                <a:cxn ang="0">
                  <a:pos x="30" y="145"/>
                </a:cxn>
                <a:cxn ang="0">
                  <a:pos x="25" y="136"/>
                </a:cxn>
                <a:cxn ang="0">
                  <a:pos x="16" y="128"/>
                </a:cxn>
                <a:cxn ang="0">
                  <a:pos x="14" y="117"/>
                </a:cxn>
              </a:cxnLst>
              <a:rect l="0" t="0" r="r" b="b"/>
              <a:pathLst>
                <a:path w="618" h="384">
                  <a:moveTo>
                    <a:pt x="10" y="112"/>
                  </a:moveTo>
                  <a:lnTo>
                    <a:pt x="13" y="107"/>
                  </a:lnTo>
                  <a:lnTo>
                    <a:pt x="11" y="102"/>
                  </a:lnTo>
                  <a:lnTo>
                    <a:pt x="7" y="92"/>
                  </a:lnTo>
                  <a:lnTo>
                    <a:pt x="7" y="90"/>
                  </a:lnTo>
                  <a:lnTo>
                    <a:pt x="0" y="75"/>
                  </a:lnTo>
                  <a:lnTo>
                    <a:pt x="14" y="3"/>
                  </a:lnTo>
                  <a:lnTo>
                    <a:pt x="15" y="0"/>
                  </a:lnTo>
                  <a:lnTo>
                    <a:pt x="88" y="16"/>
                  </a:lnTo>
                  <a:lnTo>
                    <a:pt x="218" y="37"/>
                  </a:lnTo>
                  <a:lnTo>
                    <a:pt x="331" y="53"/>
                  </a:lnTo>
                  <a:lnTo>
                    <a:pt x="405" y="62"/>
                  </a:lnTo>
                  <a:lnTo>
                    <a:pt x="483" y="71"/>
                  </a:lnTo>
                  <a:lnTo>
                    <a:pt x="581" y="81"/>
                  </a:lnTo>
                  <a:lnTo>
                    <a:pt x="618" y="84"/>
                  </a:lnTo>
                  <a:lnTo>
                    <a:pt x="618" y="85"/>
                  </a:lnTo>
                  <a:lnTo>
                    <a:pt x="601" y="314"/>
                  </a:lnTo>
                  <a:lnTo>
                    <a:pt x="597" y="379"/>
                  </a:lnTo>
                  <a:lnTo>
                    <a:pt x="595" y="384"/>
                  </a:lnTo>
                  <a:lnTo>
                    <a:pt x="522" y="379"/>
                  </a:lnTo>
                  <a:lnTo>
                    <a:pt x="418" y="369"/>
                  </a:lnTo>
                  <a:lnTo>
                    <a:pt x="322" y="358"/>
                  </a:lnTo>
                  <a:lnTo>
                    <a:pt x="224" y="344"/>
                  </a:lnTo>
                  <a:lnTo>
                    <a:pt x="219" y="348"/>
                  </a:lnTo>
                  <a:lnTo>
                    <a:pt x="214" y="380"/>
                  </a:lnTo>
                  <a:lnTo>
                    <a:pt x="210" y="377"/>
                  </a:lnTo>
                  <a:lnTo>
                    <a:pt x="206" y="370"/>
                  </a:lnTo>
                  <a:lnTo>
                    <a:pt x="204" y="362"/>
                  </a:lnTo>
                  <a:lnTo>
                    <a:pt x="199" y="360"/>
                  </a:lnTo>
                  <a:lnTo>
                    <a:pt x="191" y="370"/>
                  </a:lnTo>
                  <a:lnTo>
                    <a:pt x="191" y="374"/>
                  </a:lnTo>
                  <a:lnTo>
                    <a:pt x="181" y="370"/>
                  </a:lnTo>
                  <a:lnTo>
                    <a:pt x="177" y="373"/>
                  </a:lnTo>
                  <a:lnTo>
                    <a:pt x="171" y="369"/>
                  </a:lnTo>
                  <a:lnTo>
                    <a:pt x="162" y="369"/>
                  </a:lnTo>
                  <a:lnTo>
                    <a:pt x="152" y="365"/>
                  </a:lnTo>
                  <a:lnTo>
                    <a:pt x="150" y="367"/>
                  </a:lnTo>
                  <a:lnTo>
                    <a:pt x="145" y="370"/>
                  </a:lnTo>
                  <a:lnTo>
                    <a:pt x="140" y="370"/>
                  </a:lnTo>
                  <a:lnTo>
                    <a:pt x="135" y="369"/>
                  </a:lnTo>
                  <a:lnTo>
                    <a:pt x="124" y="368"/>
                  </a:lnTo>
                  <a:lnTo>
                    <a:pt x="119" y="369"/>
                  </a:lnTo>
                  <a:lnTo>
                    <a:pt x="119" y="374"/>
                  </a:lnTo>
                  <a:lnTo>
                    <a:pt x="117" y="375"/>
                  </a:lnTo>
                  <a:lnTo>
                    <a:pt x="113" y="370"/>
                  </a:lnTo>
                  <a:lnTo>
                    <a:pt x="109" y="365"/>
                  </a:lnTo>
                  <a:lnTo>
                    <a:pt x="111" y="362"/>
                  </a:lnTo>
                  <a:lnTo>
                    <a:pt x="108" y="356"/>
                  </a:lnTo>
                  <a:lnTo>
                    <a:pt x="109" y="351"/>
                  </a:lnTo>
                  <a:lnTo>
                    <a:pt x="107" y="343"/>
                  </a:lnTo>
                  <a:lnTo>
                    <a:pt x="102" y="338"/>
                  </a:lnTo>
                  <a:lnTo>
                    <a:pt x="96" y="340"/>
                  </a:lnTo>
                  <a:lnTo>
                    <a:pt x="92" y="335"/>
                  </a:lnTo>
                  <a:lnTo>
                    <a:pt x="91" y="330"/>
                  </a:lnTo>
                  <a:lnTo>
                    <a:pt x="93" y="324"/>
                  </a:lnTo>
                  <a:lnTo>
                    <a:pt x="93" y="319"/>
                  </a:lnTo>
                  <a:lnTo>
                    <a:pt x="92" y="314"/>
                  </a:lnTo>
                  <a:lnTo>
                    <a:pt x="88" y="309"/>
                  </a:lnTo>
                  <a:lnTo>
                    <a:pt x="84" y="299"/>
                  </a:lnTo>
                  <a:lnTo>
                    <a:pt x="82" y="286"/>
                  </a:lnTo>
                  <a:lnTo>
                    <a:pt x="82" y="276"/>
                  </a:lnTo>
                  <a:lnTo>
                    <a:pt x="78" y="271"/>
                  </a:lnTo>
                  <a:lnTo>
                    <a:pt x="77" y="267"/>
                  </a:lnTo>
                  <a:lnTo>
                    <a:pt x="57" y="277"/>
                  </a:lnTo>
                  <a:lnTo>
                    <a:pt x="52" y="278"/>
                  </a:lnTo>
                  <a:lnTo>
                    <a:pt x="48" y="272"/>
                  </a:lnTo>
                  <a:lnTo>
                    <a:pt x="41" y="270"/>
                  </a:lnTo>
                  <a:lnTo>
                    <a:pt x="43" y="265"/>
                  </a:lnTo>
                  <a:lnTo>
                    <a:pt x="46" y="261"/>
                  </a:lnTo>
                  <a:lnTo>
                    <a:pt x="45" y="255"/>
                  </a:lnTo>
                  <a:lnTo>
                    <a:pt x="48" y="251"/>
                  </a:lnTo>
                  <a:lnTo>
                    <a:pt x="53" y="250"/>
                  </a:lnTo>
                  <a:lnTo>
                    <a:pt x="55" y="240"/>
                  </a:lnTo>
                  <a:lnTo>
                    <a:pt x="52" y="234"/>
                  </a:lnTo>
                  <a:lnTo>
                    <a:pt x="54" y="229"/>
                  </a:lnTo>
                  <a:lnTo>
                    <a:pt x="53" y="226"/>
                  </a:lnTo>
                  <a:lnTo>
                    <a:pt x="57" y="221"/>
                  </a:lnTo>
                  <a:lnTo>
                    <a:pt x="58" y="216"/>
                  </a:lnTo>
                  <a:lnTo>
                    <a:pt x="63" y="206"/>
                  </a:lnTo>
                  <a:lnTo>
                    <a:pt x="68" y="190"/>
                  </a:lnTo>
                  <a:lnTo>
                    <a:pt x="64" y="189"/>
                  </a:lnTo>
                  <a:lnTo>
                    <a:pt x="58" y="189"/>
                  </a:lnTo>
                  <a:lnTo>
                    <a:pt x="53" y="187"/>
                  </a:lnTo>
                  <a:lnTo>
                    <a:pt x="54" y="182"/>
                  </a:lnTo>
                  <a:lnTo>
                    <a:pt x="49" y="182"/>
                  </a:lnTo>
                  <a:lnTo>
                    <a:pt x="46" y="177"/>
                  </a:lnTo>
                  <a:lnTo>
                    <a:pt x="41" y="173"/>
                  </a:lnTo>
                  <a:lnTo>
                    <a:pt x="41" y="168"/>
                  </a:lnTo>
                  <a:lnTo>
                    <a:pt x="41" y="165"/>
                  </a:lnTo>
                  <a:lnTo>
                    <a:pt x="38" y="160"/>
                  </a:lnTo>
                  <a:lnTo>
                    <a:pt x="31" y="150"/>
                  </a:lnTo>
                  <a:lnTo>
                    <a:pt x="30" y="145"/>
                  </a:lnTo>
                  <a:lnTo>
                    <a:pt x="26" y="141"/>
                  </a:lnTo>
                  <a:lnTo>
                    <a:pt x="25" y="136"/>
                  </a:lnTo>
                  <a:lnTo>
                    <a:pt x="18" y="133"/>
                  </a:lnTo>
                  <a:lnTo>
                    <a:pt x="16" y="128"/>
                  </a:lnTo>
                  <a:lnTo>
                    <a:pt x="7" y="117"/>
                  </a:lnTo>
                  <a:lnTo>
                    <a:pt x="14" y="117"/>
                  </a:lnTo>
                  <a:lnTo>
                    <a:pt x="10" y="112"/>
                  </a:lnTo>
                  <a:close/>
                </a:path>
              </a:pathLst>
            </a:custGeom>
            <a:solidFill>
              <a:srgbClr val="FFFFFF">
                <a:lumMod val="85000"/>
              </a:srgb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07" name="Freeform 13">
              <a:extLst>
                <a:ext uri="{FF2B5EF4-FFF2-40B4-BE49-F238E27FC236}">
                  <a16:creationId xmlns:a16="http://schemas.microsoft.com/office/drawing/2014/main" id="{10B2586F-3F24-4CA2-B1CA-2679892BA8E4}"/>
                </a:ext>
              </a:extLst>
            </p:cNvPr>
            <p:cNvSpPr>
              <a:spLocks/>
            </p:cNvSpPr>
            <p:nvPr/>
          </p:nvSpPr>
          <p:spPr bwMode="auto">
            <a:xfrm>
              <a:off x="1404" y="935"/>
              <a:ext cx="855" cy="531"/>
            </a:xfrm>
            <a:custGeom>
              <a:avLst/>
              <a:gdLst/>
              <a:ahLst/>
              <a:cxnLst>
                <a:cxn ang="0">
                  <a:pos x="13" y="107"/>
                </a:cxn>
                <a:cxn ang="0">
                  <a:pos x="7" y="92"/>
                </a:cxn>
                <a:cxn ang="0">
                  <a:pos x="0" y="75"/>
                </a:cxn>
                <a:cxn ang="0">
                  <a:pos x="15" y="0"/>
                </a:cxn>
                <a:cxn ang="0">
                  <a:pos x="218" y="37"/>
                </a:cxn>
                <a:cxn ang="0">
                  <a:pos x="405" y="62"/>
                </a:cxn>
                <a:cxn ang="0">
                  <a:pos x="581" y="81"/>
                </a:cxn>
                <a:cxn ang="0">
                  <a:pos x="618" y="85"/>
                </a:cxn>
                <a:cxn ang="0">
                  <a:pos x="597" y="379"/>
                </a:cxn>
                <a:cxn ang="0">
                  <a:pos x="522" y="379"/>
                </a:cxn>
                <a:cxn ang="0">
                  <a:pos x="322" y="358"/>
                </a:cxn>
                <a:cxn ang="0">
                  <a:pos x="219" y="348"/>
                </a:cxn>
                <a:cxn ang="0">
                  <a:pos x="210" y="377"/>
                </a:cxn>
                <a:cxn ang="0">
                  <a:pos x="204" y="362"/>
                </a:cxn>
                <a:cxn ang="0">
                  <a:pos x="191" y="370"/>
                </a:cxn>
                <a:cxn ang="0">
                  <a:pos x="181" y="370"/>
                </a:cxn>
                <a:cxn ang="0">
                  <a:pos x="171" y="369"/>
                </a:cxn>
                <a:cxn ang="0">
                  <a:pos x="152" y="365"/>
                </a:cxn>
                <a:cxn ang="0">
                  <a:pos x="145" y="370"/>
                </a:cxn>
                <a:cxn ang="0">
                  <a:pos x="135" y="369"/>
                </a:cxn>
                <a:cxn ang="0">
                  <a:pos x="119" y="369"/>
                </a:cxn>
                <a:cxn ang="0">
                  <a:pos x="117" y="375"/>
                </a:cxn>
                <a:cxn ang="0">
                  <a:pos x="109" y="365"/>
                </a:cxn>
                <a:cxn ang="0">
                  <a:pos x="108" y="356"/>
                </a:cxn>
                <a:cxn ang="0">
                  <a:pos x="107" y="343"/>
                </a:cxn>
                <a:cxn ang="0">
                  <a:pos x="96" y="340"/>
                </a:cxn>
                <a:cxn ang="0">
                  <a:pos x="91" y="330"/>
                </a:cxn>
                <a:cxn ang="0">
                  <a:pos x="93" y="319"/>
                </a:cxn>
                <a:cxn ang="0">
                  <a:pos x="88" y="309"/>
                </a:cxn>
                <a:cxn ang="0">
                  <a:pos x="82" y="286"/>
                </a:cxn>
                <a:cxn ang="0">
                  <a:pos x="78" y="271"/>
                </a:cxn>
                <a:cxn ang="0">
                  <a:pos x="57" y="277"/>
                </a:cxn>
                <a:cxn ang="0">
                  <a:pos x="48" y="272"/>
                </a:cxn>
                <a:cxn ang="0">
                  <a:pos x="43" y="265"/>
                </a:cxn>
                <a:cxn ang="0">
                  <a:pos x="45" y="255"/>
                </a:cxn>
                <a:cxn ang="0">
                  <a:pos x="53" y="250"/>
                </a:cxn>
                <a:cxn ang="0">
                  <a:pos x="52" y="234"/>
                </a:cxn>
                <a:cxn ang="0">
                  <a:pos x="53" y="226"/>
                </a:cxn>
                <a:cxn ang="0">
                  <a:pos x="58" y="216"/>
                </a:cxn>
                <a:cxn ang="0">
                  <a:pos x="68" y="190"/>
                </a:cxn>
                <a:cxn ang="0">
                  <a:pos x="58" y="189"/>
                </a:cxn>
                <a:cxn ang="0">
                  <a:pos x="54" y="182"/>
                </a:cxn>
                <a:cxn ang="0">
                  <a:pos x="46" y="177"/>
                </a:cxn>
                <a:cxn ang="0">
                  <a:pos x="41" y="168"/>
                </a:cxn>
                <a:cxn ang="0">
                  <a:pos x="38" y="160"/>
                </a:cxn>
                <a:cxn ang="0">
                  <a:pos x="30" y="145"/>
                </a:cxn>
                <a:cxn ang="0">
                  <a:pos x="25" y="136"/>
                </a:cxn>
                <a:cxn ang="0">
                  <a:pos x="16" y="128"/>
                </a:cxn>
                <a:cxn ang="0">
                  <a:pos x="14" y="117"/>
                </a:cxn>
              </a:cxnLst>
              <a:rect l="0" t="0" r="r" b="b"/>
              <a:pathLst>
                <a:path w="618" h="384">
                  <a:moveTo>
                    <a:pt x="10" y="112"/>
                  </a:moveTo>
                  <a:lnTo>
                    <a:pt x="13" y="107"/>
                  </a:lnTo>
                  <a:lnTo>
                    <a:pt x="11" y="102"/>
                  </a:lnTo>
                  <a:lnTo>
                    <a:pt x="7" y="92"/>
                  </a:lnTo>
                  <a:lnTo>
                    <a:pt x="7" y="90"/>
                  </a:lnTo>
                  <a:lnTo>
                    <a:pt x="0" y="75"/>
                  </a:lnTo>
                  <a:lnTo>
                    <a:pt x="14" y="3"/>
                  </a:lnTo>
                  <a:lnTo>
                    <a:pt x="15" y="0"/>
                  </a:lnTo>
                  <a:lnTo>
                    <a:pt x="88" y="16"/>
                  </a:lnTo>
                  <a:lnTo>
                    <a:pt x="218" y="37"/>
                  </a:lnTo>
                  <a:lnTo>
                    <a:pt x="331" y="53"/>
                  </a:lnTo>
                  <a:lnTo>
                    <a:pt x="405" y="62"/>
                  </a:lnTo>
                  <a:lnTo>
                    <a:pt x="483" y="71"/>
                  </a:lnTo>
                  <a:lnTo>
                    <a:pt x="581" y="81"/>
                  </a:lnTo>
                  <a:lnTo>
                    <a:pt x="618" y="84"/>
                  </a:lnTo>
                  <a:lnTo>
                    <a:pt x="618" y="85"/>
                  </a:lnTo>
                  <a:lnTo>
                    <a:pt x="601" y="314"/>
                  </a:lnTo>
                  <a:lnTo>
                    <a:pt x="597" y="379"/>
                  </a:lnTo>
                  <a:lnTo>
                    <a:pt x="595" y="384"/>
                  </a:lnTo>
                  <a:lnTo>
                    <a:pt x="522" y="379"/>
                  </a:lnTo>
                  <a:lnTo>
                    <a:pt x="418" y="369"/>
                  </a:lnTo>
                  <a:lnTo>
                    <a:pt x="322" y="358"/>
                  </a:lnTo>
                  <a:lnTo>
                    <a:pt x="224" y="344"/>
                  </a:lnTo>
                  <a:lnTo>
                    <a:pt x="219" y="348"/>
                  </a:lnTo>
                  <a:lnTo>
                    <a:pt x="214" y="380"/>
                  </a:lnTo>
                  <a:lnTo>
                    <a:pt x="210" y="377"/>
                  </a:lnTo>
                  <a:lnTo>
                    <a:pt x="206" y="370"/>
                  </a:lnTo>
                  <a:lnTo>
                    <a:pt x="204" y="362"/>
                  </a:lnTo>
                  <a:lnTo>
                    <a:pt x="199" y="360"/>
                  </a:lnTo>
                  <a:lnTo>
                    <a:pt x="191" y="370"/>
                  </a:lnTo>
                  <a:lnTo>
                    <a:pt x="191" y="374"/>
                  </a:lnTo>
                  <a:lnTo>
                    <a:pt x="181" y="370"/>
                  </a:lnTo>
                  <a:lnTo>
                    <a:pt x="177" y="373"/>
                  </a:lnTo>
                  <a:lnTo>
                    <a:pt x="171" y="369"/>
                  </a:lnTo>
                  <a:lnTo>
                    <a:pt x="162" y="369"/>
                  </a:lnTo>
                  <a:lnTo>
                    <a:pt x="152" y="365"/>
                  </a:lnTo>
                  <a:lnTo>
                    <a:pt x="150" y="367"/>
                  </a:lnTo>
                  <a:lnTo>
                    <a:pt x="145" y="370"/>
                  </a:lnTo>
                  <a:lnTo>
                    <a:pt x="140" y="370"/>
                  </a:lnTo>
                  <a:lnTo>
                    <a:pt x="135" y="369"/>
                  </a:lnTo>
                  <a:lnTo>
                    <a:pt x="124" y="368"/>
                  </a:lnTo>
                  <a:lnTo>
                    <a:pt x="119" y="369"/>
                  </a:lnTo>
                  <a:lnTo>
                    <a:pt x="119" y="374"/>
                  </a:lnTo>
                  <a:lnTo>
                    <a:pt x="117" y="375"/>
                  </a:lnTo>
                  <a:lnTo>
                    <a:pt x="113" y="370"/>
                  </a:lnTo>
                  <a:lnTo>
                    <a:pt x="109" y="365"/>
                  </a:lnTo>
                  <a:lnTo>
                    <a:pt x="111" y="362"/>
                  </a:lnTo>
                  <a:lnTo>
                    <a:pt x="108" y="356"/>
                  </a:lnTo>
                  <a:lnTo>
                    <a:pt x="109" y="351"/>
                  </a:lnTo>
                  <a:lnTo>
                    <a:pt x="107" y="343"/>
                  </a:lnTo>
                  <a:lnTo>
                    <a:pt x="102" y="338"/>
                  </a:lnTo>
                  <a:lnTo>
                    <a:pt x="96" y="340"/>
                  </a:lnTo>
                  <a:lnTo>
                    <a:pt x="92" y="335"/>
                  </a:lnTo>
                  <a:lnTo>
                    <a:pt x="91" y="330"/>
                  </a:lnTo>
                  <a:lnTo>
                    <a:pt x="93" y="324"/>
                  </a:lnTo>
                  <a:lnTo>
                    <a:pt x="93" y="319"/>
                  </a:lnTo>
                  <a:lnTo>
                    <a:pt x="92" y="314"/>
                  </a:lnTo>
                  <a:lnTo>
                    <a:pt x="88" y="309"/>
                  </a:lnTo>
                  <a:lnTo>
                    <a:pt x="84" y="299"/>
                  </a:lnTo>
                  <a:lnTo>
                    <a:pt x="82" y="286"/>
                  </a:lnTo>
                  <a:lnTo>
                    <a:pt x="82" y="276"/>
                  </a:lnTo>
                  <a:lnTo>
                    <a:pt x="78" y="271"/>
                  </a:lnTo>
                  <a:lnTo>
                    <a:pt x="77" y="267"/>
                  </a:lnTo>
                  <a:lnTo>
                    <a:pt x="57" y="277"/>
                  </a:lnTo>
                  <a:lnTo>
                    <a:pt x="52" y="278"/>
                  </a:lnTo>
                  <a:lnTo>
                    <a:pt x="48" y="272"/>
                  </a:lnTo>
                  <a:lnTo>
                    <a:pt x="41" y="270"/>
                  </a:lnTo>
                  <a:lnTo>
                    <a:pt x="43" y="265"/>
                  </a:lnTo>
                  <a:lnTo>
                    <a:pt x="46" y="261"/>
                  </a:lnTo>
                  <a:lnTo>
                    <a:pt x="45" y="255"/>
                  </a:lnTo>
                  <a:lnTo>
                    <a:pt x="48" y="251"/>
                  </a:lnTo>
                  <a:lnTo>
                    <a:pt x="53" y="250"/>
                  </a:lnTo>
                  <a:lnTo>
                    <a:pt x="55" y="240"/>
                  </a:lnTo>
                  <a:lnTo>
                    <a:pt x="52" y="234"/>
                  </a:lnTo>
                  <a:lnTo>
                    <a:pt x="54" y="229"/>
                  </a:lnTo>
                  <a:lnTo>
                    <a:pt x="53" y="226"/>
                  </a:lnTo>
                  <a:lnTo>
                    <a:pt x="57" y="221"/>
                  </a:lnTo>
                  <a:lnTo>
                    <a:pt x="58" y="216"/>
                  </a:lnTo>
                  <a:lnTo>
                    <a:pt x="63" y="206"/>
                  </a:lnTo>
                  <a:lnTo>
                    <a:pt x="68" y="190"/>
                  </a:lnTo>
                  <a:lnTo>
                    <a:pt x="64" y="189"/>
                  </a:lnTo>
                  <a:lnTo>
                    <a:pt x="58" y="189"/>
                  </a:lnTo>
                  <a:lnTo>
                    <a:pt x="53" y="187"/>
                  </a:lnTo>
                  <a:lnTo>
                    <a:pt x="54" y="182"/>
                  </a:lnTo>
                  <a:lnTo>
                    <a:pt x="49" y="182"/>
                  </a:lnTo>
                  <a:lnTo>
                    <a:pt x="46" y="177"/>
                  </a:lnTo>
                  <a:lnTo>
                    <a:pt x="41" y="173"/>
                  </a:lnTo>
                  <a:lnTo>
                    <a:pt x="41" y="168"/>
                  </a:lnTo>
                  <a:lnTo>
                    <a:pt x="41" y="165"/>
                  </a:lnTo>
                  <a:lnTo>
                    <a:pt x="38" y="160"/>
                  </a:lnTo>
                  <a:lnTo>
                    <a:pt x="31" y="150"/>
                  </a:lnTo>
                  <a:lnTo>
                    <a:pt x="30" y="145"/>
                  </a:lnTo>
                  <a:lnTo>
                    <a:pt x="26" y="141"/>
                  </a:lnTo>
                  <a:lnTo>
                    <a:pt x="25" y="136"/>
                  </a:lnTo>
                  <a:lnTo>
                    <a:pt x="18" y="133"/>
                  </a:lnTo>
                  <a:lnTo>
                    <a:pt x="16" y="128"/>
                  </a:lnTo>
                  <a:lnTo>
                    <a:pt x="7" y="117"/>
                  </a:lnTo>
                  <a:lnTo>
                    <a:pt x="14" y="117"/>
                  </a:lnTo>
                  <a:lnTo>
                    <a:pt x="10" y="11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08" name="Freeform 14">
              <a:extLst>
                <a:ext uri="{FF2B5EF4-FFF2-40B4-BE49-F238E27FC236}">
                  <a16:creationId xmlns:a16="http://schemas.microsoft.com/office/drawing/2014/main" id="{F19F6031-E1DE-4C90-B09A-4ED6FC2CFDBE}"/>
                </a:ext>
              </a:extLst>
            </p:cNvPr>
            <p:cNvSpPr>
              <a:spLocks/>
            </p:cNvSpPr>
            <p:nvPr/>
          </p:nvSpPr>
          <p:spPr bwMode="auto">
            <a:xfrm>
              <a:off x="1646" y="1411"/>
              <a:ext cx="581" cy="478"/>
            </a:xfrm>
            <a:custGeom>
              <a:avLst/>
              <a:gdLst/>
              <a:ahLst/>
              <a:cxnLst>
                <a:cxn ang="0">
                  <a:pos x="11" y="225"/>
                </a:cxn>
                <a:cxn ang="0">
                  <a:pos x="39" y="36"/>
                </a:cxn>
                <a:cxn ang="0">
                  <a:pos x="44" y="4"/>
                </a:cxn>
                <a:cxn ang="0">
                  <a:pos x="49" y="0"/>
                </a:cxn>
                <a:cxn ang="0">
                  <a:pos x="147" y="14"/>
                </a:cxn>
                <a:cxn ang="0">
                  <a:pos x="243" y="25"/>
                </a:cxn>
                <a:cxn ang="0">
                  <a:pos x="347" y="35"/>
                </a:cxn>
                <a:cxn ang="0">
                  <a:pos x="420" y="40"/>
                </a:cxn>
                <a:cxn ang="0">
                  <a:pos x="409" y="192"/>
                </a:cxn>
                <a:cxn ang="0">
                  <a:pos x="399" y="345"/>
                </a:cxn>
                <a:cxn ang="0">
                  <a:pos x="309" y="338"/>
                </a:cxn>
                <a:cxn ang="0">
                  <a:pos x="260" y="333"/>
                </a:cxn>
                <a:cxn ang="0">
                  <a:pos x="168" y="323"/>
                </a:cxn>
                <a:cxn ang="0">
                  <a:pos x="114" y="317"/>
                </a:cxn>
                <a:cxn ang="0">
                  <a:pos x="0" y="302"/>
                </a:cxn>
                <a:cxn ang="0">
                  <a:pos x="11" y="225"/>
                </a:cxn>
              </a:cxnLst>
              <a:rect l="0" t="0" r="r" b="b"/>
              <a:pathLst>
                <a:path w="420" h="345">
                  <a:moveTo>
                    <a:pt x="11" y="225"/>
                  </a:moveTo>
                  <a:lnTo>
                    <a:pt x="39" y="36"/>
                  </a:lnTo>
                  <a:lnTo>
                    <a:pt x="44" y="4"/>
                  </a:lnTo>
                  <a:lnTo>
                    <a:pt x="49" y="0"/>
                  </a:lnTo>
                  <a:lnTo>
                    <a:pt x="147" y="14"/>
                  </a:lnTo>
                  <a:lnTo>
                    <a:pt x="243" y="25"/>
                  </a:lnTo>
                  <a:lnTo>
                    <a:pt x="347" y="35"/>
                  </a:lnTo>
                  <a:lnTo>
                    <a:pt x="420" y="40"/>
                  </a:lnTo>
                  <a:lnTo>
                    <a:pt x="409" y="192"/>
                  </a:lnTo>
                  <a:lnTo>
                    <a:pt x="399" y="345"/>
                  </a:lnTo>
                  <a:lnTo>
                    <a:pt x="309" y="338"/>
                  </a:lnTo>
                  <a:lnTo>
                    <a:pt x="260" y="333"/>
                  </a:lnTo>
                  <a:lnTo>
                    <a:pt x="168" y="323"/>
                  </a:lnTo>
                  <a:lnTo>
                    <a:pt x="114" y="317"/>
                  </a:lnTo>
                  <a:lnTo>
                    <a:pt x="0" y="302"/>
                  </a:lnTo>
                  <a:lnTo>
                    <a:pt x="11" y="225"/>
                  </a:lnTo>
                  <a:close/>
                </a:path>
              </a:pathLst>
            </a:custGeom>
            <a:solidFill>
              <a:srgbClr val="FFFFFF">
                <a:lumMod val="85000"/>
              </a:srgb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09" name="Freeform 15">
              <a:extLst>
                <a:ext uri="{FF2B5EF4-FFF2-40B4-BE49-F238E27FC236}">
                  <a16:creationId xmlns:a16="http://schemas.microsoft.com/office/drawing/2014/main" id="{748A0493-50E9-40DD-BB77-C8DC403D5B7E}"/>
                </a:ext>
              </a:extLst>
            </p:cNvPr>
            <p:cNvSpPr>
              <a:spLocks/>
            </p:cNvSpPr>
            <p:nvPr/>
          </p:nvSpPr>
          <p:spPr bwMode="auto">
            <a:xfrm>
              <a:off x="1646" y="1411"/>
              <a:ext cx="581" cy="478"/>
            </a:xfrm>
            <a:custGeom>
              <a:avLst/>
              <a:gdLst/>
              <a:ahLst/>
              <a:cxnLst>
                <a:cxn ang="0">
                  <a:pos x="11" y="225"/>
                </a:cxn>
                <a:cxn ang="0">
                  <a:pos x="39" y="36"/>
                </a:cxn>
                <a:cxn ang="0">
                  <a:pos x="44" y="4"/>
                </a:cxn>
                <a:cxn ang="0">
                  <a:pos x="49" y="0"/>
                </a:cxn>
                <a:cxn ang="0">
                  <a:pos x="147" y="14"/>
                </a:cxn>
                <a:cxn ang="0">
                  <a:pos x="243" y="25"/>
                </a:cxn>
                <a:cxn ang="0">
                  <a:pos x="347" y="35"/>
                </a:cxn>
                <a:cxn ang="0">
                  <a:pos x="420" y="40"/>
                </a:cxn>
                <a:cxn ang="0">
                  <a:pos x="409" y="192"/>
                </a:cxn>
                <a:cxn ang="0">
                  <a:pos x="399" y="345"/>
                </a:cxn>
                <a:cxn ang="0">
                  <a:pos x="309" y="338"/>
                </a:cxn>
                <a:cxn ang="0">
                  <a:pos x="260" y="333"/>
                </a:cxn>
                <a:cxn ang="0">
                  <a:pos x="168" y="323"/>
                </a:cxn>
                <a:cxn ang="0">
                  <a:pos x="114" y="317"/>
                </a:cxn>
                <a:cxn ang="0">
                  <a:pos x="0" y="302"/>
                </a:cxn>
                <a:cxn ang="0">
                  <a:pos x="11" y="225"/>
                </a:cxn>
              </a:cxnLst>
              <a:rect l="0" t="0" r="r" b="b"/>
              <a:pathLst>
                <a:path w="420" h="345">
                  <a:moveTo>
                    <a:pt x="11" y="225"/>
                  </a:moveTo>
                  <a:lnTo>
                    <a:pt x="39" y="36"/>
                  </a:lnTo>
                  <a:lnTo>
                    <a:pt x="44" y="4"/>
                  </a:lnTo>
                  <a:lnTo>
                    <a:pt x="49" y="0"/>
                  </a:lnTo>
                  <a:lnTo>
                    <a:pt x="147" y="14"/>
                  </a:lnTo>
                  <a:lnTo>
                    <a:pt x="243" y="25"/>
                  </a:lnTo>
                  <a:lnTo>
                    <a:pt x="347" y="35"/>
                  </a:lnTo>
                  <a:lnTo>
                    <a:pt x="420" y="40"/>
                  </a:lnTo>
                  <a:lnTo>
                    <a:pt x="409" y="192"/>
                  </a:lnTo>
                  <a:lnTo>
                    <a:pt x="399" y="345"/>
                  </a:lnTo>
                  <a:lnTo>
                    <a:pt x="309" y="338"/>
                  </a:lnTo>
                  <a:lnTo>
                    <a:pt x="260" y="333"/>
                  </a:lnTo>
                  <a:lnTo>
                    <a:pt x="168" y="323"/>
                  </a:lnTo>
                  <a:lnTo>
                    <a:pt x="114" y="317"/>
                  </a:lnTo>
                  <a:lnTo>
                    <a:pt x="0" y="302"/>
                  </a:lnTo>
                  <a:lnTo>
                    <a:pt x="11" y="225"/>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10" name="Freeform 16">
              <a:extLst>
                <a:ext uri="{FF2B5EF4-FFF2-40B4-BE49-F238E27FC236}">
                  <a16:creationId xmlns:a16="http://schemas.microsoft.com/office/drawing/2014/main" id="{C285C952-7972-4349-8769-26FE56CDB50E}"/>
                </a:ext>
              </a:extLst>
            </p:cNvPr>
            <p:cNvSpPr>
              <a:spLocks/>
            </p:cNvSpPr>
            <p:nvPr/>
          </p:nvSpPr>
          <p:spPr bwMode="auto">
            <a:xfrm>
              <a:off x="1675" y="2271"/>
              <a:ext cx="571" cy="603"/>
            </a:xfrm>
            <a:custGeom>
              <a:avLst/>
              <a:gdLst/>
              <a:ahLst/>
              <a:cxnLst>
                <a:cxn ang="0">
                  <a:pos x="0" y="429"/>
                </a:cxn>
                <a:cxn ang="0">
                  <a:pos x="0" y="427"/>
                </a:cxn>
                <a:cxn ang="0">
                  <a:pos x="54" y="0"/>
                </a:cxn>
                <a:cxn ang="0">
                  <a:pos x="154" y="12"/>
                </a:cxn>
                <a:cxn ang="0">
                  <a:pos x="242" y="20"/>
                </a:cxn>
                <a:cxn ang="0">
                  <a:pos x="349" y="29"/>
                </a:cxn>
                <a:cxn ang="0">
                  <a:pos x="417" y="34"/>
                </a:cxn>
                <a:cxn ang="0">
                  <a:pos x="414" y="72"/>
                </a:cxn>
                <a:cxn ang="0">
                  <a:pos x="412" y="73"/>
                </a:cxn>
                <a:cxn ang="0">
                  <a:pos x="410" y="78"/>
                </a:cxn>
                <a:cxn ang="0">
                  <a:pos x="400" y="262"/>
                </a:cxn>
                <a:cxn ang="0">
                  <a:pos x="394" y="331"/>
                </a:cxn>
                <a:cxn ang="0">
                  <a:pos x="389" y="410"/>
                </a:cxn>
                <a:cxn ang="0">
                  <a:pos x="384" y="416"/>
                </a:cxn>
                <a:cxn ang="0">
                  <a:pos x="381" y="416"/>
                </a:cxn>
                <a:cxn ang="0">
                  <a:pos x="326" y="412"/>
                </a:cxn>
                <a:cxn ang="0">
                  <a:pos x="269" y="407"/>
                </a:cxn>
                <a:cxn ang="0">
                  <a:pos x="206" y="402"/>
                </a:cxn>
                <a:cxn ang="0">
                  <a:pos x="159" y="397"/>
                </a:cxn>
                <a:cxn ang="0">
                  <a:pos x="159" y="399"/>
                </a:cxn>
                <a:cxn ang="0">
                  <a:pos x="161" y="408"/>
                </a:cxn>
                <a:cxn ang="0">
                  <a:pos x="164" y="412"/>
                </a:cxn>
                <a:cxn ang="0">
                  <a:pos x="164" y="414"/>
                </a:cxn>
                <a:cxn ang="0">
                  <a:pos x="164" y="414"/>
                </a:cxn>
                <a:cxn ang="0">
                  <a:pos x="59" y="403"/>
                </a:cxn>
                <a:cxn ang="0">
                  <a:pos x="57" y="409"/>
                </a:cxn>
                <a:cxn ang="0">
                  <a:pos x="54" y="434"/>
                </a:cxn>
                <a:cxn ang="0">
                  <a:pos x="49" y="436"/>
                </a:cxn>
                <a:cxn ang="0">
                  <a:pos x="0" y="429"/>
                </a:cxn>
              </a:cxnLst>
              <a:rect l="0" t="0" r="r" b="b"/>
              <a:pathLst>
                <a:path w="417" h="436">
                  <a:moveTo>
                    <a:pt x="0" y="429"/>
                  </a:moveTo>
                  <a:lnTo>
                    <a:pt x="0" y="427"/>
                  </a:lnTo>
                  <a:lnTo>
                    <a:pt x="54" y="0"/>
                  </a:lnTo>
                  <a:lnTo>
                    <a:pt x="154" y="12"/>
                  </a:lnTo>
                  <a:lnTo>
                    <a:pt x="242" y="20"/>
                  </a:lnTo>
                  <a:lnTo>
                    <a:pt x="349" y="29"/>
                  </a:lnTo>
                  <a:lnTo>
                    <a:pt x="417" y="34"/>
                  </a:lnTo>
                  <a:lnTo>
                    <a:pt x="414" y="72"/>
                  </a:lnTo>
                  <a:lnTo>
                    <a:pt x="412" y="73"/>
                  </a:lnTo>
                  <a:lnTo>
                    <a:pt x="410" y="78"/>
                  </a:lnTo>
                  <a:lnTo>
                    <a:pt x="400" y="262"/>
                  </a:lnTo>
                  <a:lnTo>
                    <a:pt x="394" y="331"/>
                  </a:lnTo>
                  <a:lnTo>
                    <a:pt x="389" y="410"/>
                  </a:lnTo>
                  <a:lnTo>
                    <a:pt x="384" y="416"/>
                  </a:lnTo>
                  <a:lnTo>
                    <a:pt x="381" y="416"/>
                  </a:lnTo>
                  <a:lnTo>
                    <a:pt x="326" y="412"/>
                  </a:lnTo>
                  <a:lnTo>
                    <a:pt x="269" y="407"/>
                  </a:lnTo>
                  <a:lnTo>
                    <a:pt x="206" y="402"/>
                  </a:lnTo>
                  <a:lnTo>
                    <a:pt x="159" y="397"/>
                  </a:lnTo>
                  <a:lnTo>
                    <a:pt x="159" y="399"/>
                  </a:lnTo>
                  <a:lnTo>
                    <a:pt x="161" y="408"/>
                  </a:lnTo>
                  <a:lnTo>
                    <a:pt x="164" y="412"/>
                  </a:lnTo>
                  <a:lnTo>
                    <a:pt x="164" y="414"/>
                  </a:lnTo>
                  <a:lnTo>
                    <a:pt x="164" y="414"/>
                  </a:lnTo>
                  <a:lnTo>
                    <a:pt x="59" y="403"/>
                  </a:lnTo>
                  <a:lnTo>
                    <a:pt x="57" y="409"/>
                  </a:lnTo>
                  <a:lnTo>
                    <a:pt x="54" y="434"/>
                  </a:lnTo>
                  <a:lnTo>
                    <a:pt x="49" y="436"/>
                  </a:lnTo>
                  <a:lnTo>
                    <a:pt x="0" y="429"/>
                  </a:lnTo>
                  <a:close/>
                </a:path>
              </a:pathLst>
            </a:custGeom>
            <a:solidFill>
              <a:srgbClr val="EEECE1">
                <a:lumMod val="90000"/>
              </a:srgb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11" name="Freeform 17">
              <a:extLst>
                <a:ext uri="{FF2B5EF4-FFF2-40B4-BE49-F238E27FC236}">
                  <a16:creationId xmlns:a16="http://schemas.microsoft.com/office/drawing/2014/main" id="{382B8D18-F064-4D79-B3D7-CF6BDC6B1D20}"/>
                </a:ext>
              </a:extLst>
            </p:cNvPr>
            <p:cNvSpPr>
              <a:spLocks/>
            </p:cNvSpPr>
            <p:nvPr/>
          </p:nvSpPr>
          <p:spPr bwMode="auto">
            <a:xfrm>
              <a:off x="1675" y="2271"/>
              <a:ext cx="571" cy="603"/>
            </a:xfrm>
            <a:custGeom>
              <a:avLst/>
              <a:gdLst/>
              <a:ahLst/>
              <a:cxnLst>
                <a:cxn ang="0">
                  <a:pos x="0" y="429"/>
                </a:cxn>
                <a:cxn ang="0">
                  <a:pos x="0" y="427"/>
                </a:cxn>
                <a:cxn ang="0">
                  <a:pos x="54" y="0"/>
                </a:cxn>
                <a:cxn ang="0">
                  <a:pos x="154" y="12"/>
                </a:cxn>
                <a:cxn ang="0">
                  <a:pos x="242" y="20"/>
                </a:cxn>
                <a:cxn ang="0">
                  <a:pos x="349" y="29"/>
                </a:cxn>
                <a:cxn ang="0">
                  <a:pos x="417" y="34"/>
                </a:cxn>
                <a:cxn ang="0">
                  <a:pos x="414" y="72"/>
                </a:cxn>
                <a:cxn ang="0">
                  <a:pos x="412" y="73"/>
                </a:cxn>
                <a:cxn ang="0">
                  <a:pos x="410" y="78"/>
                </a:cxn>
                <a:cxn ang="0">
                  <a:pos x="400" y="262"/>
                </a:cxn>
                <a:cxn ang="0">
                  <a:pos x="394" y="331"/>
                </a:cxn>
                <a:cxn ang="0">
                  <a:pos x="389" y="410"/>
                </a:cxn>
                <a:cxn ang="0">
                  <a:pos x="384" y="416"/>
                </a:cxn>
                <a:cxn ang="0">
                  <a:pos x="381" y="416"/>
                </a:cxn>
                <a:cxn ang="0">
                  <a:pos x="326" y="412"/>
                </a:cxn>
                <a:cxn ang="0">
                  <a:pos x="269" y="407"/>
                </a:cxn>
                <a:cxn ang="0">
                  <a:pos x="206" y="402"/>
                </a:cxn>
                <a:cxn ang="0">
                  <a:pos x="159" y="397"/>
                </a:cxn>
                <a:cxn ang="0">
                  <a:pos x="159" y="399"/>
                </a:cxn>
                <a:cxn ang="0">
                  <a:pos x="161" y="408"/>
                </a:cxn>
                <a:cxn ang="0">
                  <a:pos x="164" y="412"/>
                </a:cxn>
                <a:cxn ang="0">
                  <a:pos x="164" y="414"/>
                </a:cxn>
                <a:cxn ang="0">
                  <a:pos x="164" y="414"/>
                </a:cxn>
                <a:cxn ang="0">
                  <a:pos x="59" y="403"/>
                </a:cxn>
                <a:cxn ang="0">
                  <a:pos x="57" y="409"/>
                </a:cxn>
                <a:cxn ang="0">
                  <a:pos x="54" y="434"/>
                </a:cxn>
                <a:cxn ang="0">
                  <a:pos x="49" y="436"/>
                </a:cxn>
                <a:cxn ang="0">
                  <a:pos x="0" y="429"/>
                </a:cxn>
              </a:cxnLst>
              <a:rect l="0" t="0" r="r" b="b"/>
              <a:pathLst>
                <a:path w="417" h="436">
                  <a:moveTo>
                    <a:pt x="0" y="429"/>
                  </a:moveTo>
                  <a:lnTo>
                    <a:pt x="0" y="427"/>
                  </a:lnTo>
                  <a:lnTo>
                    <a:pt x="54" y="0"/>
                  </a:lnTo>
                  <a:lnTo>
                    <a:pt x="154" y="12"/>
                  </a:lnTo>
                  <a:lnTo>
                    <a:pt x="242" y="20"/>
                  </a:lnTo>
                  <a:lnTo>
                    <a:pt x="349" y="29"/>
                  </a:lnTo>
                  <a:lnTo>
                    <a:pt x="417" y="34"/>
                  </a:lnTo>
                  <a:lnTo>
                    <a:pt x="414" y="72"/>
                  </a:lnTo>
                  <a:lnTo>
                    <a:pt x="412" y="73"/>
                  </a:lnTo>
                  <a:lnTo>
                    <a:pt x="410" y="78"/>
                  </a:lnTo>
                  <a:lnTo>
                    <a:pt x="400" y="262"/>
                  </a:lnTo>
                  <a:lnTo>
                    <a:pt x="394" y="331"/>
                  </a:lnTo>
                  <a:lnTo>
                    <a:pt x="389" y="410"/>
                  </a:lnTo>
                  <a:lnTo>
                    <a:pt x="384" y="416"/>
                  </a:lnTo>
                  <a:lnTo>
                    <a:pt x="381" y="416"/>
                  </a:lnTo>
                  <a:lnTo>
                    <a:pt x="326" y="412"/>
                  </a:lnTo>
                  <a:lnTo>
                    <a:pt x="269" y="407"/>
                  </a:lnTo>
                  <a:lnTo>
                    <a:pt x="206" y="402"/>
                  </a:lnTo>
                  <a:lnTo>
                    <a:pt x="159" y="397"/>
                  </a:lnTo>
                  <a:lnTo>
                    <a:pt x="159" y="399"/>
                  </a:lnTo>
                  <a:lnTo>
                    <a:pt x="161" y="408"/>
                  </a:lnTo>
                  <a:lnTo>
                    <a:pt x="164" y="412"/>
                  </a:lnTo>
                  <a:lnTo>
                    <a:pt x="164" y="414"/>
                  </a:lnTo>
                  <a:lnTo>
                    <a:pt x="164" y="414"/>
                  </a:lnTo>
                  <a:lnTo>
                    <a:pt x="59" y="403"/>
                  </a:lnTo>
                  <a:lnTo>
                    <a:pt x="57" y="409"/>
                  </a:lnTo>
                  <a:lnTo>
                    <a:pt x="54" y="434"/>
                  </a:lnTo>
                  <a:lnTo>
                    <a:pt x="49" y="436"/>
                  </a:lnTo>
                  <a:lnTo>
                    <a:pt x="0" y="429"/>
                  </a:lnTo>
                </a:path>
              </a:pathLst>
            </a:custGeom>
            <a:solidFill>
              <a:srgbClr val="FFFFFF">
                <a:lumMod val="85000"/>
              </a:srgb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12" name="Freeform 18">
              <a:extLst>
                <a:ext uri="{FF2B5EF4-FFF2-40B4-BE49-F238E27FC236}">
                  <a16:creationId xmlns:a16="http://schemas.microsoft.com/office/drawing/2014/main" id="{2F6B107F-2897-4B5C-9F9C-06BBF7D05E81}"/>
                </a:ext>
              </a:extLst>
            </p:cNvPr>
            <p:cNvSpPr>
              <a:spLocks/>
            </p:cNvSpPr>
            <p:nvPr/>
          </p:nvSpPr>
          <p:spPr bwMode="auto">
            <a:xfrm>
              <a:off x="1750" y="1850"/>
              <a:ext cx="607" cy="473"/>
            </a:xfrm>
            <a:custGeom>
              <a:avLst/>
              <a:gdLst/>
              <a:ahLst/>
              <a:cxnLst>
                <a:cxn ang="0">
                  <a:pos x="0" y="304"/>
                </a:cxn>
                <a:cxn ang="0">
                  <a:pos x="39" y="0"/>
                </a:cxn>
                <a:cxn ang="0">
                  <a:pos x="93" y="6"/>
                </a:cxn>
                <a:cxn ang="0">
                  <a:pos x="185" y="16"/>
                </a:cxn>
                <a:cxn ang="0">
                  <a:pos x="234" y="21"/>
                </a:cxn>
                <a:cxn ang="0">
                  <a:pos x="324" y="28"/>
                </a:cxn>
                <a:cxn ang="0">
                  <a:pos x="375" y="31"/>
                </a:cxn>
                <a:cxn ang="0">
                  <a:pos x="432" y="35"/>
                </a:cxn>
                <a:cxn ang="0">
                  <a:pos x="437" y="38"/>
                </a:cxn>
                <a:cxn ang="0">
                  <a:pos x="433" y="112"/>
                </a:cxn>
                <a:cxn ang="0">
                  <a:pos x="422" y="342"/>
                </a:cxn>
                <a:cxn ang="0">
                  <a:pos x="363" y="338"/>
                </a:cxn>
                <a:cxn ang="0">
                  <a:pos x="295" y="333"/>
                </a:cxn>
                <a:cxn ang="0">
                  <a:pos x="188" y="324"/>
                </a:cxn>
                <a:cxn ang="0">
                  <a:pos x="100" y="316"/>
                </a:cxn>
                <a:cxn ang="0">
                  <a:pos x="0" y="304"/>
                </a:cxn>
              </a:cxnLst>
              <a:rect l="0" t="0" r="r" b="b"/>
              <a:pathLst>
                <a:path w="437" h="342">
                  <a:moveTo>
                    <a:pt x="0" y="304"/>
                  </a:moveTo>
                  <a:lnTo>
                    <a:pt x="39" y="0"/>
                  </a:lnTo>
                  <a:lnTo>
                    <a:pt x="93" y="6"/>
                  </a:lnTo>
                  <a:lnTo>
                    <a:pt x="185" y="16"/>
                  </a:lnTo>
                  <a:lnTo>
                    <a:pt x="234" y="21"/>
                  </a:lnTo>
                  <a:lnTo>
                    <a:pt x="324" y="28"/>
                  </a:lnTo>
                  <a:lnTo>
                    <a:pt x="375" y="31"/>
                  </a:lnTo>
                  <a:lnTo>
                    <a:pt x="432" y="35"/>
                  </a:lnTo>
                  <a:lnTo>
                    <a:pt x="437" y="38"/>
                  </a:lnTo>
                  <a:lnTo>
                    <a:pt x="433" y="112"/>
                  </a:lnTo>
                  <a:lnTo>
                    <a:pt x="422" y="342"/>
                  </a:lnTo>
                  <a:lnTo>
                    <a:pt x="363" y="338"/>
                  </a:lnTo>
                  <a:lnTo>
                    <a:pt x="295" y="333"/>
                  </a:lnTo>
                  <a:lnTo>
                    <a:pt x="188" y="324"/>
                  </a:lnTo>
                  <a:lnTo>
                    <a:pt x="100" y="316"/>
                  </a:lnTo>
                  <a:lnTo>
                    <a:pt x="0" y="304"/>
                  </a:lnTo>
                  <a:close/>
                </a:path>
              </a:pathLst>
            </a:custGeom>
            <a:solidFill>
              <a:srgbClr val="8CC642"/>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13" name="Freeform 19">
              <a:extLst>
                <a:ext uri="{FF2B5EF4-FFF2-40B4-BE49-F238E27FC236}">
                  <a16:creationId xmlns:a16="http://schemas.microsoft.com/office/drawing/2014/main" id="{D2C9B351-AAA1-43CE-8F08-6B05E86931DA}"/>
                </a:ext>
              </a:extLst>
            </p:cNvPr>
            <p:cNvSpPr>
              <a:spLocks/>
            </p:cNvSpPr>
            <p:nvPr/>
          </p:nvSpPr>
          <p:spPr bwMode="auto">
            <a:xfrm>
              <a:off x="1750" y="1850"/>
              <a:ext cx="607" cy="473"/>
            </a:xfrm>
            <a:custGeom>
              <a:avLst/>
              <a:gdLst/>
              <a:ahLst/>
              <a:cxnLst>
                <a:cxn ang="0">
                  <a:pos x="0" y="304"/>
                </a:cxn>
                <a:cxn ang="0">
                  <a:pos x="39" y="0"/>
                </a:cxn>
                <a:cxn ang="0">
                  <a:pos x="93" y="6"/>
                </a:cxn>
                <a:cxn ang="0">
                  <a:pos x="185" y="16"/>
                </a:cxn>
                <a:cxn ang="0">
                  <a:pos x="234" y="21"/>
                </a:cxn>
                <a:cxn ang="0">
                  <a:pos x="324" y="28"/>
                </a:cxn>
                <a:cxn ang="0">
                  <a:pos x="375" y="31"/>
                </a:cxn>
                <a:cxn ang="0">
                  <a:pos x="432" y="35"/>
                </a:cxn>
                <a:cxn ang="0">
                  <a:pos x="437" y="38"/>
                </a:cxn>
                <a:cxn ang="0">
                  <a:pos x="433" y="112"/>
                </a:cxn>
                <a:cxn ang="0">
                  <a:pos x="422" y="342"/>
                </a:cxn>
                <a:cxn ang="0">
                  <a:pos x="363" y="338"/>
                </a:cxn>
                <a:cxn ang="0">
                  <a:pos x="295" y="333"/>
                </a:cxn>
                <a:cxn ang="0">
                  <a:pos x="188" y="324"/>
                </a:cxn>
                <a:cxn ang="0">
                  <a:pos x="100" y="316"/>
                </a:cxn>
                <a:cxn ang="0">
                  <a:pos x="0" y="304"/>
                </a:cxn>
              </a:cxnLst>
              <a:rect l="0" t="0" r="r" b="b"/>
              <a:pathLst>
                <a:path w="437" h="342">
                  <a:moveTo>
                    <a:pt x="0" y="304"/>
                  </a:moveTo>
                  <a:lnTo>
                    <a:pt x="39" y="0"/>
                  </a:lnTo>
                  <a:lnTo>
                    <a:pt x="93" y="6"/>
                  </a:lnTo>
                  <a:lnTo>
                    <a:pt x="185" y="16"/>
                  </a:lnTo>
                  <a:lnTo>
                    <a:pt x="234" y="21"/>
                  </a:lnTo>
                  <a:lnTo>
                    <a:pt x="324" y="28"/>
                  </a:lnTo>
                  <a:lnTo>
                    <a:pt x="375" y="31"/>
                  </a:lnTo>
                  <a:lnTo>
                    <a:pt x="432" y="35"/>
                  </a:lnTo>
                  <a:lnTo>
                    <a:pt x="437" y="38"/>
                  </a:lnTo>
                  <a:lnTo>
                    <a:pt x="433" y="112"/>
                  </a:lnTo>
                  <a:lnTo>
                    <a:pt x="422" y="342"/>
                  </a:lnTo>
                  <a:lnTo>
                    <a:pt x="363" y="338"/>
                  </a:lnTo>
                  <a:lnTo>
                    <a:pt x="295" y="333"/>
                  </a:lnTo>
                  <a:lnTo>
                    <a:pt x="188" y="324"/>
                  </a:lnTo>
                  <a:lnTo>
                    <a:pt x="100" y="316"/>
                  </a:lnTo>
                  <a:lnTo>
                    <a:pt x="0" y="304"/>
                  </a:lnTo>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14" name="Freeform 20">
              <a:extLst>
                <a:ext uri="{FF2B5EF4-FFF2-40B4-BE49-F238E27FC236}">
                  <a16:creationId xmlns:a16="http://schemas.microsoft.com/office/drawing/2014/main" id="{E7C71B21-88C1-4763-96E7-2DA74E543992}"/>
                </a:ext>
              </a:extLst>
            </p:cNvPr>
            <p:cNvSpPr>
              <a:spLocks/>
            </p:cNvSpPr>
            <p:nvPr/>
          </p:nvSpPr>
          <p:spPr bwMode="auto">
            <a:xfrm>
              <a:off x="2199" y="1677"/>
              <a:ext cx="692" cy="338"/>
            </a:xfrm>
            <a:custGeom>
              <a:avLst/>
              <a:gdLst/>
              <a:ahLst/>
              <a:cxnLst>
                <a:cxn ang="0">
                  <a:pos x="10" y="0"/>
                </a:cxn>
                <a:cxn ang="0">
                  <a:pos x="163" y="9"/>
                </a:cxn>
                <a:cxn ang="0">
                  <a:pos x="317" y="14"/>
                </a:cxn>
                <a:cxn ang="0">
                  <a:pos x="343" y="32"/>
                </a:cxn>
                <a:cxn ang="0">
                  <a:pos x="352" y="24"/>
                </a:cxn>
                <a:cxn ang="0">
                  <a:pos x="383" y="24"/>
                </a:cxn>
                <a:cxn ang="0">
                  <a:pos x="396" y="32"/>
                </a:cxn>
                <a:cxn ang="0">
                  <a:pos x="402" y="36"/>
                </a:cxn>
                <a:cxn ang="0">
                  <a:pos x="411" y="39"/>
                </a:cxn>
                <a:cxn ang="0">
                  <a:pos x="418" y="46"/>
                </a:cxn>
                <a:cxn ang="0">
                  <a:pos x="427" y="52"/>
                </a:cxn>
                <a:cxn ang="0">
                  <a:pos x="434" y="58"/>
                </a:cxn>
                <a:cxn ang="0">
                  <a:pos x="435" y="67"/>
                </a:cxn>
                <a:cxn ang="0">
                  <a:pos x="436" y="76"/>
                </a:cxn>
                <a:cxn ang="0">
                  <a:pos x="440" y="86"/>
                </a:cxn>
                <a:cxn ang="0">
                  <a:pos x="447" y="100"/>
                </a:cxn>
                <a:cxn ang="0">
                  <a:pos x="451" y="109"/>
                </a:cxn>
                <a:cxn ang="0">
                  <a:pos x="450" y="119"/>
                </a:cxn>
                <a:cxn ang="0">
                  <a:pos x="451" y="125"/>
                </a:cxn>
                <a:cxn ang="0">
                  <a:pos x="455" y="130"/>
                </a:cxn>
                <a:cxn ang="0">
                  <a:pos x="459" y="138"/>
                </a:cxn>
                <a:cxn ang="0">
                  <a:pos x="461" y="149"/>
                </a:cxn>
                <a:cxn ang="0">
                  <a:pos x="464" y="159"/>
                </a:cxn>
                <a:cxn ang="0">
                  <a:pos x="466" y="175"/>
                </a:cxn>
                <a:cxn ang="0">
                  <a:pos x="469" y="193"/>
                </a:cxn>
                <a:cxn ang="0">
                  <a:pos x="470" y="203"/>
                </a:cxn>
                <a:cxn ang="0">
                  <a:pos x="478" y="217"/>
                </a:cxn>
                <a:cxn ang="0">
                  <a:pos x="486" y="224"/>
                </a:cxn>
                <a:cxn ang="0">
                  <a:pos x="491" y="234"/>
                </a:cxn>
                <a:cxn ang="0">
                  <a:pos x="496" y="243"/>
                </a:cxn>
                <a:cxn ang="0">
                  <a:pos x="324" y="244"/>
                </a:cxn>
                <a:cxn ang="0">
                  <a:pos x="109" y="237"/>
                </a:cxn>
                <a:cxn ang="0">
                  <a:pos x="108" y="160"/>
                </a:cxn>
                <a:cxn ang="0">
                  <a:pos x="0" y="153"/>
                </a:cxn>
              </a:cxnLst>
              <a:rect l="0" t="0" r="r" b="b"/>
              <a:pathLst>
                <a:path w="496" h="244">
                  <a:moveTo>
                    <a:pt x="0" y="153"/>
                  </a:moveTo>
                  <a:lnTo>
                    <a:pt x="10" y="0"/>
                  </a:lnTo>
                  <a:lnTo>
                    <a:pt x="67" y="4"/>
                  </a:lnTo>
                  <a:lnTo>
                    <a:pt x="163" y="9"/>
                  </a:lnTo>
                  <a:lnTo>
                    <a:pt x="255" y="13"/>
                  </a:lnTo>
                  <a:lnTo>
                    <a:pt x="317" y="14"/>
                  </a:lnTo>
                  <a:lnTo>
                    <a:pt x="323" y="21"/>
                  </a:lnTo>
                  <a:lnTo>
                    <a:pt x="343" y="32"/>
                  </a:lnTo>
                  <a:lnTo>
                    <a:pt x="348" y="29"/>
                  </a:lnTo>
                  <a:lnTo>
                    <a:pt x="352" y="24"/>
                  </a:lnTo>
                  <a:lnTo>
                    <a:pt x="362" y="26"/>
                  </a:lnTo>
                  <a:lnTo>
                    <a:pt x="383" y="24"/>
                  </a:lnTo>
                  <a:lnTo>
                    <a:pt x="391" y="31"/>
                  </a:lnTo>
                  <a:lnTo>
                    <a:pt x="396" y="32"/>
                  </a:lnTo>
                  <a:lnTo>
                    <a:pt x="401" y="33"/>
                  </a:lnTo>
                  <a:lnTo>
                    <a:pt x="402" y="36"/>
                  </a:lnTo>
                  <a:lnTo>
                    <a:pt x="406" y="34"/>
                  </a:lnTo>
                  <a:lnTo>
                    <a:pt x="411" y="39"/>
                  </a:lnTo>
                  <a:lnTo>
                    <a:pt x="416" y="41"/>
                  </a:lnTo>
                  <a:lnTo>
                    <a:pt x="418" y="46"/>
                  </a:lnTo>
                  <a:lnTo>
                    <a:pt x="424" y="51"/>
                  </a:lnTo>
                  <a:lnTo>
                    <a:pt x="427" y="52"/>
                  </a:lnTo>
                  <a:lnTo>
                    <a:pt x="432" y="53"/>
                  </a:lnTo>
                  <a:lnTo>
                    <a:pt x="434" y="58"/>
                  </a:lnTo>
                  <a:lnTo>
                    <a:pt x="432" y="62"/>
                  </a:lnTo>
                  <a:lnTo>
                    <a:pt x="435" y="67"/>
                  </a:lnTo>
                  <a:lnTo>
                    <a:pt x="436" y="72"/>
                  </a:lnTo>
                  <a:lnTo>
                    <a:pt x="436" y="76"/>
                  </a:lnTo>
                  <a:lnTo>
                    <a:pt x="440" y="81"/>
                  </a:lnTo>
                  <a:lnTo>
                    <a:pt x="440" y="86"/>
                  </a:lnTo>
                  <a:lnTo>
                    <a:pt x="447" y="95"/>
                  </a:lnTo>
                  <a:lnTo>
                    <a:pt x="447" y="100"/>
                  </a:lnTo>
                  <a:lnTo>
                    <a:pt x="450" y="105"/>
                  </a:lnTo>
                  <a:lnTo>
                    <a:pt x="451" y="109"/>
                  </a:lnTo>
                  <a:lnTo>
                    <a:pt x="450" y="114"/>
                  </a:lnTo>
                  <a:lnTo>
                    <a:pt x="450" y="119"/>
                  </a:lnTo>
                  <a:lnTo>
                    <a:pt x="451" y="124"/>
                  </a:lnTo>
                  <a:lnTo>
                    <a:pt x="451" y="125"/>
                  </a:lnTo>
                  <a:lnTo>
                    <a:pt x="455" y="125"/>
                  </a:lnTo>
                  <a:lnTo>
                    <a:pt x="455" y="130"/>
                  </a:lnTo>
                  <a:lnTo>
                    <a:pt x="460" y="132"/>
                  </a:lnTo>
                  <a:lnTo>
                    <a:pt x="459" y="138"/>
                  </a:lnTo>
                  <a:lnTo>
                    <a:pt x="462" y="143"/>
                  </a:lnTo>
                  <a:lnTo>
                    <a:pt x="461" y="149"/>
                  </a:lnTo>
                  <a:lnTo>
                    <a:pt x="464" y="154"/>
                  </a:lnTo>
                  <a:lnTo>
                    <a:pt x="464" y="159"/>
                  </a:lnTo>
                  <a:lnTo>
                    <a:pt x="464" y="165"/>
                  </a:lnTo>
                  <a:lnTo>
                    <a:pt x="466" y="175"/>
                  </a:lnTo>
                  <a:lnTo>
                    <a:pt x="464" y="189"/>
                  </a:lnTo>
                  <a:lnTo>
                    <a:pt x="469" y="193"/>
                  </a:lnTo>
                  <a:lnTo>
                    <a:pt x="470" y="198"/>
                  </a:lnTo>
                  <a:lnTo>
                    <a:pt x="470" y="203"/>
                  </a:lnTo>
                  <a:lnTo>
                    <a:pt x="474" y="208"/>
                  </a:lnTo>
                  <a:lnTo>
                    <a:pt x="478" y="217"/>
                  </a:lnTo>
                  <a:lnTo>
                    <a:pt x="481" y="222"/>
                  </a:lnTo>
                  <a:lnTo>
                    <a:pt x="486" y="224"/>
                  </a:lnTo>
                  <a:lnTo>
                    <a:pt x="488" y="229"/>
                  </a:lnTo>
                  <a:lnTo>
                    <a:pt x="491" y="234"/>
                  </a:lnTo>
                  <a:lnTo>
                    <a:pt x="490" y="239"/>
                  </a:lnTo>
                  <a:lnTo>
                    <a:pt x="496" y="243"/>
                  </a:lnTo>
                  <a:lnTo>
                    <a:pt x="400" y="244"/>
                  </a:lnTo>
                  <a:lnTo>
                    <a:pt x="324" y="244"/>
                  </a:lnTo>
                  <a:lnTo>
                    <a:pt x="182" y="241"/>
                  </a:lnTo>
                  <a:lnTo>
                    <a:pt x="109" y="237"/>
                  </a:lnTo>
                  <a:lnTo>
                    <a:pt x="113" y="163"/>
                  </a:lnTo>
                  <a:lnTo>
                    <a:pt x="108" y="160"/>
                  </a:lnTo>
                  <a:lnTo>
                    <a:pt x="51" y="156"/>
                  </a:lnTo>
                  <a:lnTo>
                    <a:pt x="0" y="153"/>
                  </a:lnTo>
                  <a:close/>
                </a:path>
              </a:pathLst>
            </a:custGeom>
            <a:solidFill>
              <a:srgbClr val="FFFFFF">
                <a:lumMod val="85000"/>
              </a:srgb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15" name="Freeform 21">
              <a:extLst>
                <a:ext uri="{FF2B5EF4-FFF2-40B4-BE49-F238E27FC236}">
                  <a16:creationId xmlns:a16="http://schemas.microsoft.com/office/drawing/2014/main" id="{1F687870-24C7-4DAD-B192-82B2BF238C19}"/>
                </a:ext>
              </a:extLst>
            </p:cNvPr>
            <p:cNvSpPr>
              <a:spLocks/>
            </p:cNvSpPr>
            <p:nvPr/>
          </p:nvSpPr>
          <p:spPr bwMode="auto">
            <a:xfrm>
              <a:off x="2199" y="1677"/>
              <a:ext cx="692" cy="338"/>
            </a:xfrm>
            <a:custGeom>
              <a:avLst/>
              <a:gdLst/>
              <a:ahLst/>
              <a:cxnLst>
                <a:cxn ang="0">
                  <a:pos x="10" y="0"/>
                </a:cxn>
                <a:cxn ang="0">
                  <a:pos x="163" y="9"/>
                </a:cxn>
                <a:cxn ang="0">
                  <a:pos x="317" y="14"/>
                </a:cxn>
                <a:cxn ang="0">
                  <a:pos x="343" y="32"/>
                </a:cxn>
                <a:cxn ang="0">
                  <a:pos x="352" y="24"/>
                </a:cxn>
                <a:cxn ang="0">
                  <a:pos x="383" y="24"/>
                </a:cxn>
                <a:cxn ang="0">
                  <a:pos x="396" y="32"/>
                </a:cxn>
                <a:cxn ang="0">
                  <a:pos x="402" y="36"/>
                </a:cxn>
                <a:cxn ang="0">
                  <a:pos x="411" y="39"/>
                </a:cxn>
                <a:cxn ang="0">
                  <a:pos x="418" y="46"/>
                </a:cxn>
                <a:cxn ang="0">
                  <a:pos x="427" y="52"/>
                </a:cxn>
                <a:cxn ang="0">
                  <a:pos x="434" y="58"/>
                </a:cxn>
                <a:cxn ang="0">
                  <a:pos x="435" y="67"/>
                </a:cxn>
                <a:cxn ang="0">
                  <a:pos x="436" y="76"/>
                </a:cxn>
                <a:cxn ang="0">
                  <a:pos x="440" y="86"/>
                </a:cxn>
                <a:cxn ang="0">
                  <a:pos x="447" y="100"/>
                </a:cxn>
                <a:cxn ang="0">
                  <a:pos x="451" y="109"/>
                </a:cxn>
                <a:cxn ang="0">
                  <a:pos x="450" y="119"/>
                </a:cxn>
                <a:cxn ang="0">
                  <a:pos x="451" y="125"/>
                </a:cxn>
                <a:cxn ang="0">
                  <a:pos x="455" y="130"/>
                </a:cxn>
                <a:cxn ang="0">
                  <a:pos x="459" y="138"/>
                </a:cxn>
                <a:cxn ang="0">
                  <a:pos x="461" y="149"/>
                </a:cxn>
                <a:cxn ang="0">
                  <a:pos x="464" y="159"/>
                </a:cxn>
                <a:cxn ang="0">
                  <a:pos x="466" y="175"/>
                </a:cxn>
                <a:cxn ang="0">
                  <a:pos x="469" y="193"/>
                </a:cxn>
                <a:cxn ang="0">
                  <a:pos x="470" y="203"/>
                </a:cxn>
                <a:cxn ang="0">
                  <a:pos x="478" y="217"/>
                </a:cxn>
                <a:cxn ang="0">
                  <a:pos x="486" y="224"/>
                </a:cxn>
                <a:cxn ang="0">
                  <a:pos x="491" y="234"/>
                </a:cxn>
                <a:cxn ang="0">
                  <a:pos x="496" y="243"/>
                </a:cxn>
                <a:cxn ang="0">
                  <a:pos x="324" y="244"/>
                </a:cxn>
                <a:cxn ang="0">
                  <a:pos x="109" y="237"/>
                </a:cxn>
                <a:cxn ang="0">
                  <a:pos x="108" y="160"/>
                </a:cxn>
                <a:cxn ang="0">
                  <a:pos x="0" y="153"/>
                </a:cxn>
              </a:cxnLst>
              <a:rect l="0" t="0" r="r" b="b"/>
              <a:pathLst>
                <a:path w="496" h="244">
                  <a:moveTo>
                    <a:pt x="0" y="153"/>
                  </a:moveTo>
                  <a:lnTo>
                    <a:pt x="10" y="0"/>
                  </a:lnTo>
                  <a:lnTo>
                    <a:pt x="67" y="4"/>
                  </a:lnTo>
                  <a:lnTo>
                    <a:pt x="163" y="9"/>
                  </a:lnTo>
                  <a:lnTo>
                    <a:pt x="255" y="13"/>
                  </a:lnTo>
                  <a:lnTo>
                    <a:pt x="317" y="14"/>
                  </a:lnTo>
                  <a:lnTo>
                    <a:pt x="323" y="21"/>
                  </a:lnTo>
                  <a:lnTo>
                    <a:pt x="343" y="32"/>
                  </a:lnTo>
                  <a:lnTo>
                    <a:pt x="348" y="29"/>
                  </a:lnTo>
                  <a:lnTo>
                    <a:pt x="352" y="24"/>
                  </a:lnTo>
                  <a:lnTo>
                    <a:pt x="362" y="26"/>
                  </a:lnTo>
                  <a:lnTo>
                    <a:pt x="383" y="24"/>
                  </a:lnTo>
                  <a:lnTo>
                    <a:pt x="391" y="31"/>
                  </a:lnTo>
                  <a:lnTo>
                    <a:pt x="396" y="32"/>
                  </a:lnTo>
                  <a:lnTo>
                    <a:pt x="401" y="33"/>
                  </a:lnTo>
                  <a:lnTo>
                    <a:pt x="402" y="36"/>
                  </a:lnTo>
                  <a:lnTo>
                    <a:pt x="406" y="34"/>
                  </a:lnTo>
                  <a:lnTo>
                    <a:pt x="411" y="39"/>
                  </a:lnTo>
                  <a:lnTo>
                    <a:pt x="416" y="41"/>
                  </a:lnTo>
                  <a:lnTo>
                    <a:pt x="418" y="46"/>
                  </a:lnTo>
                  <a:lnTo>
                    <a:pt x="424" y="51"/>
                  </a:lnTo>
                  <a:lnTo>
                    <a:pt x="427" y="52"/>
                  </a:lnTo>
                  <a:lnTo>
                    <a:pt x="432" y="53"/>
                  </a:lnTo>
                  <a:lnTo>
                    <a:pt x="434" y="58"/>
                  </a:lnTo>
                  <a:lnTo>
                    <a:pt x="432" y="62"/>
                  </a:lnTo>
                  <a:lnTo>
                    <a:pt x="435" y="67"/>
                  </a:lnTo>
                  <a:lnTo>
                    <a:pt x="436" y="72"/>
                  </a:lnTo>
                  <a:lnTo>
                    <a:pt x="436" y="76"/>
                  </a:lnTo>
                  <a:lnTo>
                    <a:pt x="440" y="81"/>
                  </a:lnTo>
                  <a:lnTo>
                    <a:pt x="440" y="86"/>
                  </a:lnTo>
                  <a:lnTo>
                    <a:pt x="447" y="95"/>
                  </a:lnTo>
                  <a:lnTo>
                    <a:pt x="447" y="100"/>
                  </a:lnTo>
                  <a:lnTo>
                    <a:pt x="450" y="105"/>
                  </a:lnTo>
                  <a:lnTo>
                    <a:pt x="451" y="109"/>
                  </a:lnTo>
                  <a:lnTo>
                    <a:pt x="450" y="114"/>
                  </a:lnTo>
                  <a:lnTo>
                    <a:pt x="450" y="119"/>
                  </a:lnTo>
                  <a:lnTo>
                    <a:pt x="451" y="124"/>
                  </a:lnTo>
                  <a:lnTo>
                    <a:pt x="451" y="125"/>
                  </a:lnTo>
                  <a:lnTo>
                    <a:pt x="455" y="125"/>
                  </a:lnTo>
                  <a:lnTo>
                    <a:pt x="455" y="130"/>
                  </a:lnTo>
                  <a:lnTo>
                    <a:pt x="460" y="132"/>
                  </a:lnTo>
                  <a:lnTo>
                    <a:pt x="459" y="138"/>
                  </a:lnTo>
                  <a:lnTo>
                    <a:pt x="462" y="143"/>
                  </a:lnTo>
                  <a:lnTo>
                    <a:pt x="461" y="149"/>
                  </a:lnTo>
                  <a:lnTo>
                    <a:pt x="464" y="154"/>
                  </a:lnTo>
                  <a:lnTo>
                    <a:pt x="464" y="159"/>
                  </a:lnTo>
                  <a:lnTo>
                    <a:pt x="464" y="165"/>
                  </a:lnTo>
                  <a:lnTo>
                    <a:pt x="466" y="175"/>
                  </a:lnTo>
                  <a:lnTo>
                    <a:pt x="464" y="189"/>
                  </a:lnTo>
                  <a:lnTo>
                    <a:pt x="469" y="193"/>
                  </a:lnTo>
                  <a:lnTo>
                    <a:pt x="470" y="198"/>
                  </a:lnTo>
                  <a:lnTo>
                    <a:pt x="470" y="203"/>
                  </a:lnTo>
                  <a:lnTo>
                    <a:pt x="474" y="208"/>
                  </a:lnTo>
                  <a:lnTo>
                    <a:pt x="478" y="217"/>
                  </a:lnTo>
                  <a:lnTo>
                    <a:pt x="481" y="222"/>
                  </a:lnTo>
                  <a:lnTo>
                    <a:pt x="486" y="224"/>
                  </a:lnTo>
                  <a:lnTo>
                    <a:pt x="488" y="229"/>
                  </a:lnTo>
                  <a:lnTo>
                    <a:pt x="491" y="234"/>
                  </a:lnTo>
                  <a:lnTo>
                    <a:pt x="490" y="239"/>
                  </a:lnTo>
                  <a:lnTo>
                    <a:pt x="496" y="243"/>
                  </a:lnTo>
                  <a:lnTo>
                    <a:pt x="400" y="244"/>
                  </a:lnTo>
                  <a:lnTo>
                    <a:pt x="324" y="244"/>
                  </a:lnTo>
                  <a:lnTo>
                    <a:pt x="182" y="241"/>
                  </a:lnTo>
                  <a:lnTo>
                    <a:pt x="109" y="237"/>
                  </a:lnTo>
                  <a:lnTo>
                    <a:pt x="113" y="163"/>
                  </a:lnTo>
                  <a:lnTo>
                    <a:pt x="108" y="160"/>
                  </a:lnTo>
                  <a:lnTo>
                    <a:pt x="51" y="156"/>
                  </a:lnTo>
                  <a:lnTo>
                    <a:pt x="0" y="153"/>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16" name="Freeform 22">
              <a:extLst>
                <a:ext uri="{FF2B5EF4-FFF2-40B4-BE49-F238E27FC236}">
                  <a16:creationId xmlns:a16="http://schemas.microsoft.com/office/drawing/2014/main" id="{698A5891-AF6B-4FDF-A8E8-1EA2136EF1B6}"/>
                </a:ext>
              </a:extLst>
            </p:cNvPr>
            <p:cNvSpPr>
              <a:spLocks/>
            </p:cNvSpPr>
            <p:nvPr/>
          </p:nvSpPr>
          <p:spPr bwMode="auto">
            <a:xfrm>
              <a:off x="2212" y="1369"/>
              <a:ext cx="582" cy="380"/>
            </a:xfrm>
            <a:custGeom>
              <a:avLst/>
              <a:gdLst/>
              <a:ahLst/>
              <a:cxnLst>
                <a:cxn ang="0">
                  <a:pos x="0" y="222"/>
                </a:cxn>
                <a:cxn ang="0">
                  <a:pos x="11" y="70"/>
                </a:cxn>
                <a:cxn ang="0">
                  <a:pos x="13" y="65"/>
                </a:cxn>
                <a:cxn ang="0">
                  <a:pos x="17" y="0"/>
                </a:cxn>
                <a:cxn ang="0">
                  <a:pos x="112" y="6"/>
                </a:cxn>
                <a:cxn ang="0">
                  <a:pos x="216" y="10"/>
                </a:cxn>
                <a:cxn ang="0">
                  <a:pos x="314" y="12"/>
                </a:cxn>
                <a:cxn ang="0">
                  <a:pos x="412" y="12"/>
                </a:cxn>
                <a:cxn ang="0">
                  <a:pos x="410" y="22"/>
                </a:cxn>
                <a:cxn ang="0">
                  <a:pos x="407" y="27"/>
                </a:cxn>
                <a:cxn ang="0">
                  <a:pos x="402" y="31"/>
                </a:cxn>
                <a:cxn ang="0">
                  <a:pos x="397" y="35"/>
                </a:cxn>
                <a:cxn ang="0">
                  <a:pos x="396" y="39"/>
                </a:cxn>
                <a:cxn ang="0">
                  <a:pos x="400" y="44"/>
                </a:cxn>
                <a:cxn ang="0">
                  <a:pos x="406" y="54"/>
                </a:cxn>
                <a:cxn ang="0">
                  <a:pos x="410" y="54"/>
                </a:cxn>
                <a:cxn ang="0">
                  <a:pos x="415" y="56"/>
                </a:cxn>
                <a:cxn ang="0">
                  <a:pos x="419" y="61"/>
                </a:cxn>
                <a:cxn ang="0">
                  <a:pos x="420" y="198"/>
                </a:cxn>
                <a:cxn ang="0">
                  <a:pos x="411" y="198"/>
                </a:cxn>
                <a:cxn ang="0">
                  <a:pos x="412" y="204"/>
                </a:cxn>
                <a:cxn ang="0">
                  <a:pos x="415" y="209"/>
                </a:cxn>
                <a:cxn ang="0">
                  <a:pos x="415" y="214"/>
                </a:cxn>
                <a:cxn ang="0">
                  <a:pos x="412" y="215"/>
                </a:cxn>
                <a:cxn ang="0">
                  <a:pos x="414" y="220"/>
                </a:cxn>
                <a:cxn ang="0">
                  <a:pos x="419" y="225"/>
                </a:cxn>
                <a:cxn ang="0">
                  <a:pos x="419" y="230"/>
                </a:cxn>
                <a:cxn ang="0">
                  <a:pos x="416" y="234"/>
                </a:cxn>
                <a:cxn ang="0">
                  <a:pos x="416" y="239"/>
                </a:cxn>
                <a:cxn ang="0">
                  <a:pos x="414" y="249"/>
                </a:cxn>
                <a:cxn ang="0">
                  <a:pos x="412" y="250"/>
                </a:cxn>
                <a:cxn ang="0">
                  <a:pos x="410" y="254"/>
                </a:cxn>
                <a:cxn ang="0">
                  <a:pos x="411" y="259"/>
                </a:cxn>
                <a:cxn ang="0">
                  <a:pos x="416" y="264"/>
                </a:cxn>
                <a:cxn ang="0">
                  <a:pos x="417" y="274"/>
                </a:cxn>
                <a:cxn ang="0">
                  <a:pos x="414" y="273"/>
                </a:cxn>
                <a:cxn ang="0">
                  <a:pos x="408" y="268"/>
                </a:cxn>
                <a:cxn ang="0">
                  <a:pos x="406" y="263"/>
                </a:cxn>
                <a:cxn ang="0">
                  <a:pos x="401" y="261"/>
                </a:cxn>
                <a:cxn ang="0">
                  <a:pos x="396" y="256"/>
                </a:cxn>
                <a:cxn ang="0">
                  <a:pos x="392" y="258"/>
                </a:cxn>
                <a:cxn ang="0">
                  <a:pos x="391" y="255"/>
                </a:cxn>
                <a:cxn ang="0">
                  <a:pos x="386" y="254"/>
                </a:cxn>
                <a:cxn ang="0">
                  <a:pos x="381" y="253"/>
                </a:cxn>
                <a:cxn ang="0">
                  <a:pos x="373" y="246"/>
                </a:cxn>
                <a:cxn ang="0">
                  <a:pos x="352" y="248"/>
                </a:cxn>
                <a:cxn ang="0">
                  <a:pos x="342" y="246"/>
                </a:cxn>
                <a:cxn ang="0">
                  <a:pos x="338" y="251"/>
                </a:cxn>
                <a:cxn ang="0">
                  <a:pos x="333" y="254"/>
                </a:cxn>
                <a:cxn ang="0">
                  <a:pos x="313" y="243"/>
                </a:cxn>
                <a:cxn ang="0">
                  <a:pos x="307" y="236"/>
                </a:cxn>
                <a:cxn ang="0">
                  <a:pos x="245" y="235"/>
                </a:cxn>
                <a:cxn ang="0">
                  <a:pos x="153" y="231"/>
                </a:cxn>
                <a:cxn ang="0">
                  <a:pos x="57" y="226"/>
                </a:cxn>
                <a:cxn ang="0">
                  <a:pos x="0" y="222"/>
                </a:cxn>
              </a:cxnLst>
              <a:rect l="0" t="0" r="r" b="b"/>
              <a:pathLst>
                <a:path w="420" h="274">
                  <a:moveTo>
                    <a:pt x="0" y="222"/>
                  </a:moveTo>
                  <a:lnTo>
                    <a:pt x="11" y="70"/>
                  </a:lnTo>
                  <a:lnTo>
                    <a:pt x="13" y="65"/>
                  </a:lnTo>
                  <a:lnTo>
                    <a:pt x="17" y="0"/>
                  </a:lnTo>
                  <a:lnTo>
                    <a:pt x="112" y="6"/>
                  </a:lnTo>
                  <a:lnTo>
                    <a:pt x="216" y="10"/>
                  </a:lnTo>
                  <a:lnTo>
                    <a:pt x="314" y="12"/>
                  </a:lnTo>
                  <a:lnTo>
                    <a:pt x="412" y="12"/>
                  </a:lnTo>
                  <a:lnTo>
                    <a:pt x="410" y="22"/>
                  </a:lnTo>
                  <a:lnTo>
                    <a:pt x="407" y="27"/>
                  </a:lnTo>
                  <a:lnTo>
                    <a:pt x="402" y="31"/>
                  </a:lnTo>
                  <a:lnTo>
                    <a:pt x="397" y="35"/>
                  </a:lnTo>
                  <a:lnTo>
                    <a:pt x="396" y="39"/>
                  </a:lnTo>
                  <a:lnTo>
                    <a:pt x="400" y="44"/>
                  </a:lnTo>
                  <a:lnTo>
                    <a:pt x="406" y="54"/>
                  </a:lnTo>
                  <a:lnTo>
                    <a:pt x="410" y="54"/>
                  </a:lnTo>
                  <a:lnTo>
                    <a:pt x="415" y="56"/>
                  </a:lnTo>
                  <a:lnTo>
                    <a:pt x="419" y="61"/>
                  </a:lnTo>
                  <a:lnTo>
                    <a:pt x="420" y="198"/>
                  </a:lnTo>
                  <a:lnTo>
                    <a:pt x="411" y="198"/>
                  </a:lnTo>
                  <a:lnTo>
                    <a:pt x="412" y="204"/>
                  </a:lnTo>
                  <a:lnTo>
                    <a:pt x="415" y="209"/>
                  </a:lnTo>
                  <a:lnTo>
                    <a:pt x="415" y="214"/>
                  </a:lnTo>
                  <a:lnTo>
                    <a:pt x="412" y="215"/>
                  </a:lnTo>
                  <a:lnTo>
                    <a:pt x="414" y="220"/>
                  </a:lnTo>
                  <a:lnTo>
                    <a:pt x="419" y="225"/>
                  </a:lnTo>
                  <a:lnTo>
                    <a:pt x="419" y="230"/>
                  </a:lnTo>
                  <a:lnTo>
                    <a:pt x="416" y="234"/>
                  </a:lnTo>
                  <a:lnTo>
                    <a:pt x="416" y="239"/>
                  </a:lnTo>
                  <a:lnTo>
                    <a:pt x="414" y="249"/>
                  </a:lnTo>
                  <a:lnTo>
                    <a:pt x="412" y="250"/>
                  </a:lnTo>
                  <a:lnTo>
                    <a:pt x="410" y="254"/>
                  </a:lnTo>
                  <a:lnTo>
                    <a:pt x="411" y="259"/>
                  </a:lnTo>
                  <a:lnTo>
                    <a:pt x="416" y="264"/>
                  </a:lnTo>
                  <a:lnTo>
                    <a:pt x="417" y="274"/>
                  </a:lnTo>
                  <a:lnTo>
                    <a:pt x="414" y="273"/>
                  </a:lnTo>
                  <a:lnTo>
                    <a:pt x="408" y="268"/>
                  </a:lnTo>
                  <a:lnTo>
                    <a:pt x="406" y="263"/>
                  </a:lnTo>
                  <a:lnTo>
                    <a:pt x="401" y="261"/>
                  </a:lnTo>
                  <a:lnTo>
                    <a:pt x="396" y="256"/>
                  </a:lnTo>
                  <a:lnTo>
                    <a:pt x="392" y="258"/>
                  </a:lnTo>
                  <a:lnTo>
                    <a:pt x="391" y="255"/>
                  </a:lnTo>
                  <a:lnTo>
                    <a:pt x="386" y="254"/>
                  </a:lnTo>
                  <a:lnTo>
                    <a:pt x="381" y="253"/>
                  </a:lnTo>
                  <a:lnTo>
                    <a:pt x="373" y="246"/>
                  </a:lnTo>
                  <a:lnTo>
                    <a:pt x="352" y="248"/>
                  </a:lnTo>
                  <a:lnTo>
                    <a:pt x="342" y="246"/>
                  </a:lnTo>
                  <a:lnTo>
                    <a:pt x="338" y="251"/>
                  </a:lnTo>
                  <a:lnTo>
                    <a:pt x="333" y="254"/>
                  </a:lnTo>
                  <a:lnTo>
                    <a:pt x="313" y="243"/>
                  </a:lnTo>
                  <a:lnTo>
                    <a:pt x="307" y="236"/>
                  </a:lnTo>
                  <a:lnTo>
                    <a:pt x="245" y="235"/>
                  </a:lnTo>
                  <a:lnTo>
                    <a:pt x="153" y="231"/>
                  </a:lnTo>
                  <a:lnTo>
                    <a:pt x="57" y="226"/>
                  </a:lnTo>
                  <a:lnTo>
                    <a:pt x="0" y="222"/>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17" name="Freeform 23">
              <a:extLst>
                <a:ext uri="{FF2B5EF4-FFF2-40B4-BE49-F238E27FC236}">
                  <a16:creationId xmlns:a16="http://schemas.microsoft.com/office/drawing/2014/main" id="{F6FED78C-0671-4149-A057-787E34FDCAAE}"/>
                </a:ext>
              </a:extLst>
            </p:cNvPr>
            <p:cNvSpPr>
              <a:spLocks/>
            </p:cNvSpPr>
            <p:nvPr/>
          </p:nvSpPr>
          <p:spPr bwMode="auto">
            <a:xfrm>
              <a:off x="2212" y="1369"/>
              <a:ext cx="582" cy="380"/>
            </a:xfrm>
            <a:custGeom>
              <a:avLst/>
              <a:gdLst/>
              <a:ahLst/>
              <a:cxnLst>
                <a:cxn ang="0">
                  <a:pos x="0" y="222"/>
                </a:cxn>
                <a:cxn ang="0">
                  <a:pos x="11" y="70"/>
                </a:cxn>
                <a:cxn ang="0">
                  <a:pos x="13" y="65"/>
                </a:cxn>
                <a:cxn ang="0">
                  <a:pos x="17" y="0"/>
                </a:cxn>
                <a:cxn ang="0">
                  <a:pos x="112" y="6"/>
                </a:cxn>
                <a:cxn ang="0">
                  <a:pos x="216" y="10"/>
                </a:cxn>
                <a:cxn ang="0">
                  <a:pos x="314" y="12"/>
                </a:cxn>
                <a:cxn ang="0">
                  <a:pos x="412" y="12"/>
                </a:cxn>
                <a:cxn ang="0">
                  <a:pos x="410" y="22"/>
                </a:cxn>
                <a:cxn ang="0">
                  <a:pos x="407" y="27"/>
                </a:cxn>
                <a:cxn ang="0">
                  <a:pos x="402" y="31"/>
                </a:cxn>
                <a:cxn ang="0">
                  <a:pos x="397" y="35"/>
                </a:cxn>
                <a:cxn ang="0">
                  <a:pos x="396" y="39"/>
                </a:cxn>
                <a:cxn ang="0">
                  <a:pos x="400" y="44"/>
                </a:cxn>
                <a:cxn ang="0">
                  <a:pos x="406" y="54"/>
                </a:cxn>
                <a:cxn ang="0">
                  <a:pos x="410" y="54"/>
                </a:cxn>
                <a:cxn ang="0">
                  <a:pos x="415" y="56"/>
                </a:cxn>
                <a:cxn ang="0">
                  <a:pos x="419" y="61"/>
                </a:cxn>
                <a:cxn ang="0">
                  <a:pos x="420" y="198"/>
                </a:cxn>
                <a:cxn ang="0">
                  <a:pos x="411" y="198"/>
                </a:cxn>
                <a:cxn ang="0">
                  <a:pos x="412" y="204"/>
                </a:cxn>
                <a:cxn ang="0">
                  <a:pos x="415" y="209"/>
                </a:cxn>
                <a:cxn ang="0">
                  <a:pos x="415" y="214"/>
                </a:cxn>
                <a:cxn ang="0">
                  <a:pos x="412" y="215"/>
                </a:cxn>
                <a:cxn ang="0">
                  <a:pos x="414" y="220"/>
                </a:cxn>
                <a:cxn ang="0">
                  <a:pos x="419" y="225"/>
                </a:cxn>
                <a:cxn ang="0">
                  <a:pos x="419" y="230"/>
                </a:cxn>
                <a:cxn ang="0">
                  <a:pos x="416" y="234"/>
                </a:cxn>
                <a:cxn ang="0">
                  <a:pos x="416" y="239"/>
                </a:cxn>
                <a:cxn ang="0">
                  <a:pos x="414" y="249"/>
                </a:cxn>
                <a:cxn ang="0">
                  <a:pos x="412" y="250"/>
                </a:cxn>
                <a:cxn ang="0">
                  <a:pos x="410" y="254"/>
                </a:cxn>
                <a:cxn ang="0">
                  <a:pos x="411" y="259"/>
                </a:cxn>
                <a:cxn ang="0">
                  <a:pos x="416" y="264"/>
                </a:cxn>
                <a:cxn ang="0">
                  <a:pos x="417" y="274"/>
                </a:cxn>
                <a:cxn ang="0">
                  <a:pos x="414" y="273"/>
                </a:cxn>
                <a:cxn ang="0">
                  <a:pos x="408" y="268"/>
                </a:cxn>
                <a:cxn ang="0">
                  <a:pos x="406" y="263"/>
                </a:cxn>
                <a:cxn ang="0">
                  <a:pos x="401" y="261"/>
                </a:cxn>
                <a:cxn ang="0">
                  <a:pos x="396" y="256"/>
                </a:cxn>
                <a:cxn ang="0">
                  <a:pos x="392" y="258"/>
                </a:cxn>
                <a:cxn ang="0">
                  <a:pos x="391" y="255"/>
                </a:cxn>
                <a:cxn ang="0">
                  <a:pos x="386" y="254"/>
                </a:cxn>
                <a:cxn ang="0">
                  <a:pos x="381" y="253"/>
                </a:cxn>
                <a:cxn ang="0">
                  <a:pos x="373" y="246"/>
                </a:cxn>
                <a:cxn ang="0">
                  <a:pos x="352" y="248"/>
                </a:cxn>
                <a:cxn ang="0">
                  <a:pos x="342" y="246"/>
                </a:cxn>
                <a:cxn ang="0">
                  <a:pos x="338" y="251"/>
                </a:cxn>
                <a:cxn ang="0">
                  <a:pos x="333" y="254"/>
                </a:cxn>
                <a:cxn ang="0">
                  <a:pos x="313" y="243"/>
                </a:cxn>
                <a:cxn ang="0">
                  <a:pos x="307" y="236"/>
                </a:cxn>
                <a:cxn ang="0">
                  <a:pos x="245" y="235"/>
                </a:cxn>
                <a:cxn ang="0">
                  <a:pos x="153" y="231"/>
                </a:cxn>
                <a:cxn ang="0">
                  <a:pos x="57" y="226"/>
                </a:cxn>
                <a:cxn ang="0">
                  <a:pos x="0" y="222"/>
                </a:cxn>
              </a:cxnLst>
              <a:rect l="0" t="0" r="r" b="b"/>
              <a:pathLst>
                <a:path w="420" h="274">
                  <a:moveTo>
                    <a:pt x="0" y="222"/>
                  </a:moveTo>
                  <a:lnTo>
                    <a:pt x="11" y="70"/>
                  </a:lnTo>
                  <a:lnTo>
                    <a:pt x="13" y="65"/>
                  </a:lnTo>
                  <a:lnTo>
                    <a:pt x="17" y="0"/>
                  </a:lnTo>
                  <a:lnTo>
                    <a:pt x="112" y="6"/>
                  </a:lnTo>
                  <a:lnTo>
                    <a:pt x="216" y="10"/>
                  </a:lnTo>
                  <a:lnTo>
                    <a:pt x="314" y="12"/>
                  </a:lnTo>
                  <a:lnTo>
                    <a:pt x="412" y="12"/>
                  </a:lnTo>
                  <a:lnTo>
                    <a:pt x="410" y="22"/>
                  </a:lnTo>
                  <a:lnTo>
                    <a:pt x="407" y="27"/>
                  </a:lnTo>
                  <a:lnTo>
                    <a:pt x="402" y="31"/>
                  </a:lnTo>
                  <a:lnTo>
                    <a:pt x="397" y="35"/>
                  </a:lnTo>
                  <a:lnTo>
                    <a:pt x="396" y="39"/>
                  </a:lnTo>
                  <a:lnTo>
                    <a:pt x="400" y="44"/>
                  </a:lnTo>
                  <a:lnTo>
                    <a:pt x="406" y="54"/>
                  </a:lnTo>
                  <a:lnTo>
                    <a:pt x="410" y="54"/>
                  </a:lnTo>
                  <a:lnTo>
                    <a:pt x="415" y="56"/>
                  </a:lnTo>
                  <a:lnTo>
                    <a:pt x="419" y="61"/>
                  </a:lnTo>
                  <a:lnTo>
                    <a:pt x="420" y="198"/>
                  </a:lnTo>
                  <a:lnTo>
                    <a:pt x="411" y="198"/>
                  </a:lnTo>
                  <a:lnTo>
                    <a:pt x="412" y="204"/>
                  </a:lnTo>
                  <a:lnTo>
                    <a:pt x="415" y="209"/>
                  </a:lnTo>
                  <a:lnTo>
                    <a:pt x="415" y="214"/>
                  </a:lnTo>
                  <a:lnTo>
                    <a:pt x="412" y="215"/>
                  </a:lnTo>
                  <a:lnTo>
                    <a:pt x="414" y="220"/>
                  </a:lnTo>
                  <a:lnTo>
                    <a:pt x="419" y="225"/>
                  </a:lnTo>
                  <a:lnTo>
                    <a:pt x="419" y="230"/>
                  </a:lnTo>
                  <a:lnTo>
                    <a:pt x="416" y="234"/>
                  </a:lnTo>
                  <a:lnTo>
                    <a:pt x="416" y="239"/>
                  </a:lnTo>
                  <a:lnTo>
                    <a:pt x="414" y="249"/>
                  </a:lnTo>
                  <a:lnTo>
                    <a:pt x="412" y="250"/>
                  </a:lnTo>
                  <a:lnTo>
                    <a:pt x="410" y="254"/>
                  </a:lnTo>
                  <a:lnTo>
                    <a:pt x="411" y="259"/>
                  </a:lnTo>
                  <a:lnTo>
                    <a:pt x="416" y="264"/>
                  </a:lnTo>
                  <a:lnTo>
                    <a:pt x="417" y="274"/>
                  </a:lnTo>
                  <a:lnTo>
                    <a:pt x="414" y="273"/>
                  </a:lnTo>
                  <a:lnTo>
                    <a:pt x="408" y="268"/>
                  </a:lnTo>
                  <a:lnTo>
                    <a:pt x="406" y="263"/>
                  </a:lnTo>
                  <a:lnTo>
                    <a:pt x="401" y="261"/>
                  </a:lnTo>
                  <a:lnTo>
                    <a:pt x="396" y="256"/>
                  </a:lnTo>
                  <a:lnTo>
                    <a:pt x="392" y="258"/>
                  </a:lnTo>
                  <a:lnTo>
                    <a:pt x="391" y="255"/>
                  </a:lnTo>
                  <a:lnTo>
                    <a:pt x="386" y="254"/>
                  </a:lnTo>
                  <a:lnTo>
                    <a:pt x="381" y="253"/>
                  </a:lnTo>
                  <a:lnTo>
                    <a:pt x="373" y="246"/>
                  </a:lnTo>
                  <a:lnTo>
                    <a:pt x="352" y="248"/>
                  </a:lnTo>
                  <a:lnTo>
                    <a:pt x="342" y="246"/>
                  </a:lnTo>
                  <a:lnTo>
                    <a:pt x="338" y="251"/>
                  </a:lnTo>
                  <a:lnTo>
                    <a:pt x="333" y="254"/>
                  </a:lnTo>
                  <a:lnTo>
                    <a:pt x="313" y="243"/>
                  </a:lnTo>
                  <a:lnTo>
                    <a:pt x="307" y="236"/>
                  </a:lnTo>
                  <a:lnTo>
                    <a:pt x="245" y="235"/>
                  </a:lnTo>
                  <a:lnTo>
                    <a:pt x="153" y="231"/>
                  </a:lnTo>
                  <a:lnTo>
                    <a:pt x="57" y="226"/>
                  </a:lnTo>
                  <a:lnTo>
                    <a:pt x="0" y="22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18" name="Freeform 24">
              <a:extLst>
                <a:ext uri="{FF2B5EF4-FFF2-40B4-BE49-F238E27FC236}">
                  <a16:creationId xmlns:a16="http://schemas.microsoft.com/office/drawing/2014/main" id="{DC15D283-92E4-4047-99A7-FEDDFE9C27B6}"/>
                </a:ext>
              </a:extLst>
            </p:cNvPr>
            <p:cNvSpPr>
              <a:spLocks/>
            </p:cNvSpPr>
            <p:nvPr/>
          </p:nvSpPr>
          <p:spPr bwMode="auto">
            <a:xfrm>
              <a:off x="2236" y="1051"/>
              <a:ext cx="546" cy="332"/>
            </a:xfrm>
            <a:custGeom>
              <a:avLst/>
              <a:gdLst/>
              <a:ahLst/>
              <a:cxnLst>
                <a:cxn ang="0">
                  <a:pos x="0" y="230"/>
                </a:cxn>
                <a:cxn ang="0">
                  <a:pos x="17" y="1"/>
                </a:cxn>
                <a:cxn ang="0">
                  <a:pos x="17" y="0"/>
                </a:cxn>
                <a:cxn ang="0">
                  <a:pos x="96" y="5"/>
                </a:cxn>
                <a:cxn ang="0">
                  <a:pos x="214" y="10"/>
                </a:cxn>
                <a:cxn ang="0">
                  <a:pos x="316" y="12"/>
                </a:cxn>
                <a:cxn ang="0">
                  <a:pos x="361" y="12"/>
                </a:cxn>
                <a:cxn ang="0">
                  <a:pos x="360" y="15"/>
                </a:cxn>
                <a:cxn ang="0">
                  <a:pos x="360" y="15"/>
                </a:cxn>
                <a:cxn ang="0">
                  <a:pos x="363" y="18"/>
                </a:cxn>
                <a:cxn ang="0">
                  <a:pos x="365" y="32"/>
                </a:cxn>
                <a:cxn ang="0">
                  <a:pos x="368" y="37"/>
                </a:cxn>
                <a:cxn ang="0">
                  <a:pos x="364" y="46"/>
                </a:cxn>
                <a:cxn ang="0">
                  <a:pos x="366" y="56"/>
                </a:cxn>
                <a:cxn ang="0">
                  <a:pos x="365" y="60"/>
                </a:cxn>
                <a:cxn ang="0">
                  <a:pos x="366" y="62"/>
                </a:cxn>
                <a:cxn ang="0">
                  <a:pos x="365" y="72"/>
                </a:cxn>
                <a:cxn ang="0">
                  <a:pos x="366" y="78"/>
                </a:cxn>
                <a:cxn ang="0">
                  <a:pos x="371" y="94"/>
                </a:cxn>
                <a:cxn ang="0">
                  <a:pos x="371" y="96"/>
                </a:cxn>
                <a:cxn ang="0">
                  <a:pos x="378" y="110"/>
                </a:cxn>
                <a:cxn ang="0">
                  <a:pos x="380" y="122"/>
                </a:cxn>
                <a:cxn ang="0">
                  <a:pos x="380" y="127"/>
                </a:cxn>
                <a:cxn ang="0">
                  <a:pos x="379" y="130"/>
                </a:cxn>
                <a:cxn ang="0">
                  <a:pos x="380" y="135"/>
                </a:cxn>
                <a:cxn ang="0">
                  <a:pos x="380" y="145"/>
                </a:cxn>
                <a:cxn ang="0">
                  <a:pos x="381" y="156"/>
                </a:cxn>
                <a:cxn ang="0">
                  <a:pos x="381" y="163"/>
                </a:cxn>
                <a:cxn ang="0">
                  <a:pos x="384" y="168"/>
                </a:cxn>
                <a:cxn ang="0">
                  <a:pos x="383" y="173"/>
                </a:cxn>
                <a:cxn ang="0">
                  <a:pos x="384" y="191"/>
                </a:cxn>
                <a:cxn ang="0">
                  <a:pos x="386" y="196"/>
                </a:cxn>
                <a:cxn ang="0">
                  <a:pos x="385" y="201"/>
                </a:cxn>
                <a:cxn ang="0">
                  <a:pos x="388" y="206"/>
                </a:cxn>
                <a:cxn ang="0">
                  <a:pos x="393" y="213"/>
                </a:cxn>
                <a:cxn ang="0">
                  <a:pos x="394" y="218"/>
                </a:cxn>
                <a:cxn ang="0">
                  <a:pos x="394" y="223"/>
                </a:cxn>
                <a:cxn ang="0">
                  <a:pos x="395" y="233"/>
                </a:cxn>
                <a:cxn ang="0">
                  <a:pos x="395" y="237"/>
                </a:cxn>
                <a:cxn ang="0">
                  <a:pos x="395" y="242"/>
                </a:cxn>
                <a:cxn ang="0">
                  <a:pos x="297" y="242"/>
                </a:cxn>
                <a:cxn ang="0">
                  <a:pos x="199" y="240"/>
                </a:cxn>
                <a:cxn ang="0">
                  <a:pos x="95" y="236"/>
                </a:cxn>
                <a:cxn ang="0">
                  <a:pos x="0" y="230"/>
                </a:cxn>
              </a:cxnLst>
              <a:rect l="0" t="0" r="r" b="b"/>
              <a:pathLst>
                <a:path w="395" h="242">
                  <a:moveTo>
                    <a:pt x="0" y="230"/>
                  </a:moveTo>
                  <a:lnTo>
                    <a:pt x="17" y="1"/>
                  </a:lnTo>
                  <a:lnTo>
                    <a:pt x="17" y="0"/>
                  </a:lnTo>
                  <a:lnTo>
                    <a:pt x="96" y="5"/>
                  </a:lnTo>
                  <a:lnTo>
                    <a:pt x="214" y="10"/>
                  </a:lnTo>
                  <a:lnTo>
                    <a:pt x="316" y="12"/>
                  </a:lnTo>
                  <a:lnTo>
                    <a:pt x="361" y="12"/>
                  </a:lnTo>
                  <a:lnTo>
                    <a:pt x="360" y="15"/>
                  </a:lnTo>
                  <a:lnTo>
                    <a:pt x="360" y="15"/>
                  </a:lnTo>
                  <a:lnTo>
                    <a:pt x="363" y="18"/>
                  </a:lnTo>
                  <a:lnTo>
                    <a:pt x="365" y="32"/>
                  </a:lnTo>
                  <a:lnTo>
                    <a:pt x="368" y="37"/>
                  </a:lnTo>
                  <a:lnTo>
                    <a:pt x="364" y="46"/>
                  </a:lnTo>
                  <a:lnTo>
                    <a:pt x="366" y="56"/>
                  </a:lnTo>
                  <a:lnTo>
                    <a:pt x="365" y="60"/>
                  </a:lnTo>
                  <a:lnTo>
                    <a:pt x="366" y="62"/>
                  </a:lnTo>
                  <a:lnTo>
                    <a:pt x="365" y="72"/>
                  </a:lnTo>
                  <a:lnTo>
                    <a:pt x="366" y="78"/>
                  </a:lnTo>
                  <a:lnTo>
                    <a:pt x="371" y="94"/>
                  </a:lnTo>
                  <a:lnTo>
                    <a:pt x="371" y="96"/>
                  </a:lnTo>
                  <a:lnTo>
                    <a:pt x="378" y="110"/>
                  </a:lnTo>
                  <a:lnTo>
                    <a:pt x="380" y="122"/>
                  </a:lnTo>
                  <a:lnTo>
                    <a:pt x="380" y="127"/>
                  </a:lnTo>
                  <a:lnTo>
                    <a:pt x="379" y="130"/>
                  </a:lnTo>
                  <a:lnTo>
                    <a:pt x="380" y="135"/>
                  </a:lnTo>
                  <a:lnTo>
                    <a:pt x="380" y="145"/>
                  </a:lnTo>
                  <a:lnTo>
                    <a:pt x="381" y="156"/>
                  </a:lnTo>
                  <a:lnTo>
                    <a:pt x="381" y="163"/>
                  </a:lnTo>
                  <a:lnTo>
                    <a:pt x="384" y="168"/>
                  </a:lnTo>
                  <a:lnTo>
                    <a:pt x="383" y="173"/>
                  </a:lnTo>
                  <a:lnTo>
                    <a:pt x="384" y="191"/>
                  </a:lnTo>
                  <a:lnTo>
                    <a:pt x="386" y="196"/>
                  </a:lnTo>
                  <a:lnTo>
                    <a:pt x="385" y="201"/>
                  </a:lnTo>
                  <a:lnTo>
                    <a:pt x="388" y="206"/>
                  </a:lnTo>
                  <a:lnTo>
                    <a:pt x="393" y="213"/>
                  </a:lnTo>
                  <a:lnTo>
                    <a:pt x="394" y="218"/>
                  </a:lnTo>
                  <a:lnTo>
                    <a:pt x="394" y="223"/>
                  </a:lnTo>
                  <a:lnTo>
                    <a:pt x="395" y="233"/>
                  </a:lnTo>
                  <a:lnTo>
                    <a:pt x="395" y="237"/>
                  </a:lnTo>
                  <a:lnTo>
                    <a:pt x="395" y="242"/>
                  </a:lnTo>
                  <a:lnTo>
                    <a:pt x="297" y="242"/>
                  </a:lnTo>
                  <a:lnTo>
                    <a:pt x="199" y="240"/>
                  </a:lnTo>
                  <a:lnTo>
                    <a:pt x="95" y="236"/>
                  </a:lnTo>
                  <a:lnTo>
                    <a:pt x="0" y="230"/>
                  </a:lnTo>
                  <a:close/>
                </a:path>
              </a:pathLst>
            </a:custGeom>
            <a:solidFill>
              <a:srgbClr val="FFFFFF">
                <a:lumMod val="85000"/>
              </a:srgb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19" name="Freeform 25">
              <a:extLst>
                <a:ext uri="{FF2B5EF4-FFF2-40B4-BE49-F238E27FC236}">
                  <a16:creationId xmlns:a16="http://schemas.microsoft.com/office/drawing/2014/main" id="{61F62DD2-D386-49B7-85FF-2020A469FABD}"/>
                </a:ext>
              </a:extLst>
            </p:cNvPr>
            <p:cNvSpPr>
              <a:spLocks/>
            </p:cNvSpPr>
            <p:nvPr/>
          </p:nvSpPr>
          <p:spPr bwMode="auto">
            <a:xfrm>
              <a:off x="2236" y="1051"/>
              <a:ext cx="546" cy="332"/>
            </a:xfrm>
            <a:custGeom>
              <a:avLst/>
              <a:gdLst/>
              <a:ahLst/>
              <a:cxnLst>
                <a:cxn ang="0">
                  <a:pos x="0" y="230"/>
                </a:cxn>
                <a:cxn ang="0">
                  <a:pos x="17" y="1"/>
                </a:cxn>
                <a:cxn ang="0">
                  <a:pos x="17" y="0"/>
                </a:cxn>
                <a:cxn ang="0">
                  <a:pos x="96" y="5"/>
                </a:cxn>
                <a:cxn ang="0">
                  <a:pos x="214" y="10"/>
                </a:cxn>
                <a:cxn ang="0">
                  <a:pos x="316" y="12"/>
                </a:cxn>
                <a:cxn ang="0">
                  <a:pos x="361" y="12"/>
                </a:cxn>
                <a:cxn ang="0">
                  <a:pos x="360" y="15"/>
                </a:cxn>
                <a:cxn ang="0">
                  <a:pos x="360" y="15"/>
                </a:cxn>
                <a:cxn ang="0">
                  <a:pos x="363" y="18"/>
                </a:cxn>
                <a:cxn ang="0">
                  <a:pos x="365" y="32"/>
                </a:cxn>
                <a:cxn ang="0">
                  <a:pos x="368" y="37"/>
                </a:cxn>
                <a:cxn ang="0">
                  <a:pos x="364" y="46"/>
                </a:cxn>
                <a:cxn ang="0">
                  <a:pos x="366" y="56"/>
                </a:cxn>
                <a:cxn ang="0">
                  <a:pos x="365" y="60"/>
                </a:cxn>
                <a:cxn ang="0">
                  <a:pos x="366" y="62"/>
                </a:cxn>
                <a:cxn ang="0">
                  <a:pos x="365" y="72"/>
                </a:cxn>
                <a:cxn ang="0">
                  <a:pos x="366" y="78"/>
                </a:cxn>
                <a:cxn ang="0">
                  <a:pos x="371" y="94"/>
                </a:cxn>
                <a:cxn ang="0">
                  <a:pos x="371" y="96"/>
                </a:cxn>
                <a:cxn ang="0">
                  <a:pos x="378" y="110"/>
                </a:cxn>
                <a:cxn ang="0">
                  <a:pos x="380" y="122"/>
                </a:cxn>
                <a:cxn ang="0">
                  <a:pos x="380" y="127"/>
                </a:cxn>
                <a:cxn ang="0">
                  <a:pos x="379" y="130"/>
                </a:cxn>
                <a:cxn ang="0">
                  <a:pos x="380" y="135"/>
                </a:cxn>
                <a:cxn ang="0">
                  <a:pos x="380" y="145"/>
                </a:cxn>
                <a:cxn ang="0">
                  <a:pos x="381" y="156"/>
                </a:cxn>
                <a:cxn ang="0">
                  <a:pos x="381" y="163"/>
                </a:cxn>
                <a:cxn ang="0">
                  <a:pos x="384" y="168"/>
                </a:cxn>
                <a:cxn ang="0">
                  <a:pos x="383" y="173"/>
                </a:cxn>
                <a:cxn ang="0">
                  <a:pos x="384" y="191"/>
                </a:cxn>
                <a:cxn ang="0">
                  <a:pos x="386" y="196"/>
                </a:cxn>
                <a:cxn ang="0">
                  <a:pos x="385" y="201"/>
                </a:cxn>
                <a:cxn ang="0">
                  <a:pos x="388" y="206"/>
                </a:cxn>
                <a:cxn ang="0">
                  <a:pos x="393" y="213"/>
                </a:cxn>
                <a:cxn ang="0">
                  <a:pos x="394" y="218"/>
                </a:cxn>
                <a:cxn ang="0">
                  <a:pos x="394" y="223"/>
                </a:cxn>
                <a:cxn ang="0">
                  <a:pos x="395" y="233"/>
                </a:cxn>
                <a:cxn ang="0">
                  <a:pos x="395" y="237"/>
                </a:cxn>
                <a:cxn ang="0">
                  <a:pos x="395" y="242"/>
                </a:cxn>
                <a:cxn ang="0">
                  <a:pos x="297" y="242"/>
                </a:cxn>
                <a:cxn ang="0">
                  <a:pos x="199" y="240"/>
                </a:cxn>
                <a:cxn ang="0">
                  <a:pos x="95" y="236"/>
                </a:cxn>
                <a:cxn ang="0">
                  <a:pos x="0" y="230"/>
                </a:cxn>
              </a:cxnLst>
              <a:rect l="0" t="0" r="r" b="b"/>
              <a:pathLst>
                <a:path w="395" h="242">
                  <a:moveTo>
                    <a:pt x="0" y="230"/>
                  </a:moveTo>
                  <a:lnTo>
                    <a:pt x="17" y="1"/>
                  </a:lnTo>
                  <a:lnTo>
                    <a:pt x="17" y="0"/>
                  </a:lnTo>
                  <a:lnTo>
                    <a:pt x="96" y="5"/>
                  </a:lnTo>
                  <a:lnTo>
                    <a:pt x="214" y="10"/>
                  </a:lnTo>
                  <a:lnTo>
                    <a:pt x="316" y="12"/>
                  </a:lnTo>
                  <a:lnTo>
                    <a:pt x="361" y="12"/>
                  </a:lnTo>
                  <a:lnTo>
                    <a:pt x="360" y="15"/>
                  </a:lnTo>
                  <a:lnTo>
                    <a:pt x="360" y="15"/>
                  </a:lnTo>
                  <a:lnTo>
                    <a:pt x="363" y="18"/>
                  </a:lnTo>
                  <a:lnTo>
                    <a:pt x="365" y="32"/>
                  </a:lnTo>
                  <a:lnTo>
                    <a:pt x="368" y="37"/>
                  </a:lnTo>
                  <a:lnTo>
                    <a:pt x="364" y="46"/>
                  </a:lnTo>
                  <a:lnTo>
                    <a:pt x="366" y="56"/>
                  </a:lnTo>
                  <a:lnTo>
                    <a:pt x="365" y="60"/>
                  </a:lnTo>
                  <a:lnTo>
                    <a:pt x="366" y="62"/>
                  </a:lnTo>
                  <a:lnTo>
                    <a:pt x="365" y="72"/>
                  </a:lnTo>
                  <a:lnTo>
                    <a:pt x="366" y="78"/>
                  </a:lnTo>
                  <a:lnTo>
                    <a:pt x="371" y="94"/>
                  </a:lnTo>
                  <a:lnTo>
                    <a:pt x="371" y="96"/>
                  </a:lnTo>
                  <a:lnTo>
                    <a:pt x="378" y="110"/>
                  </a:lnTo>
                  <a:lnTo>
                    <a:pt x="380" y="122"/>
                  </a:lnTo>
                  <a:lnTo>
                    <a:pt x="380" y="127"/>
                  </a:lnTo>
                  <a:lnTo>
                    <a:pt x="379" y="130"/>
                  </a:lnTo>
                  <a:lnTo>
                    <a:pt x="380" y="135"/>
                  </a:lnTo>
                  <a:lnTo>
                    <a:pt x="380" y="145"/>
                  </a:lnTo>
                  <a:lnTo>
                    <a:pt x="381" y="156"/>
                  </a:lnTo>
                  <a:lnTo>
                    <a:pt x="381" y="163"/>
                  </a:lnTo>
                  <a:lnTo>
                    <a:pt x="384" y="168"/>
                  </a:lnTo>
                  <a:lnTo>
                    <a:pt x="383" y="173"/>
                  </a:lnTo>
                  <a:lnTo>
                    <a:pt x="384" y="191"/>
                  </a:lnTo>
                  <a:lnTo>
                    <a:pt x="386" y="196"/>
                  </a:lnTo>
                  <a:lnTo>
                    <a:pt x="385" y="201"/>
                  </a:lnTo>
                  <a:lnTo>
                    <a:pt x="388" y="206"/>
                  </a:lnTo>
                  <a:lnTo>
                    <a:pt x="393" y="213"/>
                  </a:lnTo>
                  <a:lnTo>
                    <a:pt x="394" y="218"/>
                  </a:lnTo>
                  <a:lnTo>
                    <a:pt x="394" y="223"/>
                  </a:lnTo>
                  <a:lnTo>
                    <a:pt x="395" y="233"/>
                  </a:lnTo>
                  <a:lnTo>
                    <a:pt x="395" y="237"/>
                  </a:lnTo>
                  <a:lnTo>
                    <a:pt x="395" y="242"/>
                  </a:lnTo>
                  <a:lnTo>
                    <a:pt x="297" y="242"/>
                  </a:lnTo>
                  <a:lnTo>
                    <a:pt x="199" y="240"/>
                  </a:lnTo>
                  <a:lnTo>
                    <a:pt x="95" y="236"/>
                  </a:lnTo>
                  <a:lnTo>
                    <a:pt x="0" y="230"/>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20" name="Freeform 26">
              <a:extLst>
                <a:ext uri="{FF2B5EF4-FFF2-40B4-BE49-F238E27FC236}">
                  <a16:creationId xmlns:a16="http://schemas.microsoft.com/office/drawing/2014/main" id="{0155FB76-DC4D-4BF2-8D6F-C6B9AFBB43C7}"/>
                </a:ext>
              </a:extLst>
            </p:cNvPr>
            <p:cNvSpPr>
              <a:spLocks/>
            </p:cNvSpPr>
            <p:nvPr/>
          </p:nvSpPr>
          <p:spPr bwMode="auto">
            <a:xfrm>
              <a:off x="2248" y="2318"/>
              <a:ext cx="721" cy="369"/>
            </a:xfrm>
            <a:custGeom>
              <a:avLst/>
              <a:gdLst/>
              <a:ahLst/>
              <a:cxnLst>
                <a:cxn ang="0">
                  <a:pos x="3" y="0"/>
                </a:cxn>
                <a:cxn ang="0">
                  <a:pos x="157" y="8"/>
                </a:cxn>
                <a:cxn ang="0">
                  <a:pos x="432" y="12"/>
                </a:cxn>
                <a:cxn ang="0">
                  <a:pos x="507" y="48"/>
                </a:cxn>
                <a:cxn ang="0">
                  <a:pos x="520" y="132"/>
                </a:cxn>
                <a:cxn ang="0">
                  <a:pos x="507" y="263"/>
                </a:cxn>
                <a:cxn ang="0">
                  <a:pos x="498" y="258"/>
                </a:cxn>
                <a:cxn ang="0">
                  <a:pos x="477" y="244"/>
                </a:cxn>
                <a:cxn ang="0">
                  <a:pos x="469" y="248"/>
                </a:cxn>
                <a:cxn ang="0">
                  <a:pos x="462" y="251"/>
                </a:cxn>
                <a:cxn ang="0">
                  <a:pos x="453" y="244"/>
                </a:cxn>
                <a:cxn ang="0">
                  <a:pos x="439" y="252"/>
                </a:cxn>
                <a:cxn ang="0">
                  <a:pos x="429" y="248"/>
                </a:cxn>
                <a:cxn ang="0">
                  <a:pos x="419" y="253"/>
                </a:cxn>
                <a:cxn ang="0">
                  <a:pos x="409" y="259"/>
                </a:cxn>
                <a:cxn ang="0">
                  <a:pos x="401" y="259"/>
                </a:cxn>
                <a:cxn ang="0">
                  <a:pos x="391" y="254"/>
                </a:cxn>
                <a:cxn ang="0">
                  <a:pos x="384" y="249"/>
                </a:cxn>
                <a:cxn ang="0">
                  <a:pos x="375" y="251"/>
                </a:cxn>
                <a:cxn ang="0">
                  <a:pos x="366" y="244"/>
                </a:cxn>
                <a:cxn ang="0">
                  <a:pos x="364" y="248"/>
                </a:cxn>
                <a:cxn ang="0">
                  <a:pos x="357" y="261"/>
                </a:cxn>
                <a:cxn ang="0">
                  <a:pos x="352" y="261"/>
                </a:cxn>
                <a:cxn ang="0">
                  <a:pos x="352" y="251"/>
                </a:cxn>
                <a:cxn ang="0">
                  <a:pos x="340" y="254"/>
                </a:cxn>
                <a:cxn ang="0">
                  <a:pos x="333" y="248"/>
                </a:cxn>
                <a:cxn ang="0">
                  <a:pos x="326" y="244"/>
                </a:cxn>
                <a:cxn ang="0">
                  <a:pos x="313" y="249"/>
                </a:cxn>
                <a:cxn ang="0">
                  <a:pos x="304" y="251"/>
                </a:cxn>
                <a:cxn ang="0">
                  <a:pos x="303" y="241"/>
                </a:cxn>
                <a:cxn ang="0">
                  <a:pos x="294" y="236"/>
                </a:cxn>
                <a:cxn ang="0">
                  <a:pos x="291" y="231"/>
                </a:cxn>
                <a:cxn ang="0">
                  <a:pos x="276" y="233"/>
                </a:cxn>
                <a:cxn ang="0">
                  <a:pos x="267" y="232"/>
                </a:cxn>
                <a:cxn ang="0">
                  <a:pos x="259" y="228"/>
                </a:cxn>
                <a:cxn ang="0">
                  <a:pos x="244" y="226"/>
                </a:cxn>
                <a:cxn ang="0">
                  <a:pos x="235" y="224"/>
                </a:cxn>
                <a:cxn ang="0">
                  <a:pos x="228" y="223"/>
                </a:cxn>
                <a:cxn ang="0">
                  <a:pos x="226" y="213"/>
                </a:cxn>
                <a:cxn ang="0">
                  <a:pos x="218" y="207"/>
                </a:cxn>
                <a:cxn ang="0">
                  <a:pos x="214" y="209"/>
                </a:cxn>
                <a:cxn ang="0">
                  <a:pos x="204" y="208"/>
                </a:cxn>
                <a:cxn ang="0">
                  <a:pos x="195" y="208"/>
                </a:cxn>
                <a:cxn ang="0">
                  <a:pos x="181" y="194"/>
                </a:cxn>
                <a:cxn ang="0">
                  <a:pos x="177" y="185"/>
                </a:cxn>
                <a:cxn ang="0">
                  <a:pos x="176" y="47"/>
                </a:cxn>
                <a:cxn ang="0">
                  <a:pos x="146" y="46"/>
                </a:cxn>
                <a:cxn ang="0">
                  <a:pos x="0" y="38"/>
                </a:cxn>
              </a:cxnLst>
              <a:rect l="0" t="0" r="r" b="b"/>
              <a:pathLst>
                <a:path w="521" h="266">
                  <a:moveTo>
                    <a:pt x="0" y="38"/>
                  </a:moveTo>
                  <a:lnTo>
                    <a:pt x="3" y="0"/>
                  </a:lnTo>
                  <a:lnTo>
                    <a:pt x="62" y="4"/>
                  </a:lnTo>
                  <a:lnTo>
                    <a:pt x="157" y="8"/>
                  </a:lnTo>
                  <a:lnTo>
                    <a:pt x="294" y="12"/>
                  </a:lnTo>
                  <a:lnTo>
                    <a:pt x="432" y="12"/>
                  </a:lnTo>
                  <a:lnTo>
                    <a:pt x="506" y="9"/>
                  </a:lnTo>
                  <a:lnTo>
                    <a:pt x="507" y="48"/>
                  </a:lnTo>
                  <a:lnTo>
                    <a:pt x="518" y="112"/>
                  </a:lnTo>
                  <a:lnTo>
                    <a:pt x="520" y="132"/>
                  </a:lnTo>
                  <a:lnTo>
                    <a:pt x="521" y="266"/>
                  </a:lnTo>
                  <a:lnTo>
                    <a:pt x="507" y="263"/>
                  </a:lnTo>
                  <a:lnTo>
                    <a:pt x="502" y="259"/>
                  </a:lnTo>
                  <a:lnTo>
                    <a:pt x="498" y="258"/>
                  </a:lnTo>
                  <a:lnTo>
                    <a:pt x="488" y="251"/>
                  </a:lnTo>
                  <a:lnTo>
                    <a:pt x="477" y="244"/>
                  </a:lnTo>
                  <a:lnTo>
                    <a:pt x="473" y="244"/>
                  </a:lnTo>
                  <a:lnTo>
                    <a:pt x="469" y="248"/>
                  </a:lnTo>
                  <a:lnTo>
                    <a:pt x="467" y="251"/>
                  </a:lnTo>
                  <a:lnTo>
                    <a:pt x="462" y="251"/>
                  </a:lnTo>
                  <a:lnTo>
                    <a:pt x="458" y="249"/>
                  </a:lnTo>
                  <a:lnTo>
                    <a:pt x="453" y="244"/>
                  </a:lnTo>
                  <a:lnTo>
                    <a:pt x="443" y="248"/>
                  </a:lnTo>
                  <a:lnTo>
                    <a:pt x="439" y="252"/>
                  </a:lnTo>
                  <a:lnTo>
                    <a:pt x="434" y="252"/>
                  </a:lnTo>
                  <a:lnTo>
                    <a:pt x="429" y="248"/>
                  </a:lnTo>
                  <a:lnTo>
                    <a:pt x="425" y="252"/>
                  </a:lnTo>
                  <a:lnTo>
                    <a:pt x="419" y="253"/>
                  </a:lnTo>
                  <a:lnTo>
                    <a:pt x="414" y="259"/>
                  </a:lnTo>
                  <a:lnTo>
                    <a:pt x="409" y="259"/>
                  </a:lnTo>
                  <a:lnTo>
                    <a:pt x="406" y="263"/>
                  </a:lnTo>
                  <a:lnTo>
                    <a:pt x="401" y="259"/>
                  </a:lnTo>
                  <a:lnTo>
                    <a:pt x="396" y="257"/>
                  </a:lnTo>
                  <a:lnTo>
                    <a:pt x="391" y="254"/>
                  </a:lnTo>
                  <a:lnTo>
                    <a:pt x="389" y="249"/>
                  </a:lnTo>
                  <a:lnTo>
                    <a:pt x="384" y="249"/>
                  </a:lnTo>
                  <a:lnTo>
                    <a:pt x="379" y="253"/>
                  </a:lnTo>
                  <a:lnTo>
                    <a:pt x="375" y="251"/>
                  </a:lnTo>
                  <a:lnTo>
                    <a:pt x="370" y="246"/>
                  </a:lnTo>
                  <a:lnTo>
                    <a:pt x="366" y="244"/>
                  </a:lnTo>
                  <a:lnTo>
                    <a:pt x="364" y="246"/>
                  </a:lnTo>
                  <a:lnTo>
                    <a:pt x="364" y="248"/>
                  </a:lnTo>
                  <a:lnTo>
                    <a:pt x="359" y="252"/>
                  </a:lnTo>
                  <a:lnTo>
                    <a:pt x="357" y="261"/>
                  </a:lnTo>
                  <a:lnTo>
                    <a:pt x="354" y="262"/>
                  </a:lnTo>
                  <a:lnTo>
                    <a:pt x="352" y="261"/>
                  </a:lnTo>
                  <a:lnTo>
                    <a:pt x="350" y="256"/>
                  </a:lnTo>
                  <a:lnTo>
                    <a:pt x="352" y="251"/>
                  </a:lnTo>
                  <a:lnTo>
                    <a:pt x="347" y="251"/>
                  </a:lnTo>
                  <a:lnTo>
                    <a:pt x="340" y="254"/>
                  </a:lnTo>
                  <a:lnTo>
                    <a:pt x="335" y="253"/>
                  </a:lnTo>
                  <a:lnTo>
                    <a:pt x="333" y="248"/>
                  </a:lnTo>
                  <a:lnTo>
                    <a:pt x="328" y="248"/>
                  </a:lnTo>
                  <a:lnTo>
                    <a:pt x="326" y="244"/>
                  </a:lnTo>
                  <a:lnTo>
                    <a:pt x="321" y="242"/>
                  </a:lnTo>
                  <a:lnTo>
                    <a:pt x="313" y="249"/>
                  </a:lnTo>
                  <a:lnTo>
                    <a:pt x="310" y="252"/>
                  </a:lnTo>
                  <a:lnTo>
                    <a:pt x="304" y="251"/>
                  </a:lnTo>
                  <a:lnTo>
                    <a:pt x="303" y="244"/>
                  </a:lnTo>
                  <a:lnTo>
                    <a:pt x="303" y="241"/>
                  </a:lnTo>
                  <a:lnTo>
                    <a:pt x="298" y="241"/>
                  </a:lnTo>
                  <a:lnTo>
                    <a:pt x="294" y="236"/>
                  </a:lnTo>
                  <a:lnTo>
                    <a:pt x="296" y="231"/>
                  </a:lnTo>
                  <a:lnTo>
                    <a:pt x="291" y="231"/>
                  </a:lnTo>
                  <a:lnTo>
                    <a:pt x="281" y="229"/>
                  </a:lnTo>
                  <a:lnTo>
                    <a:pt x="276" y="233"/>
                  </a:lnTo>
                  <a:lnTo>
                    <a:pt x="271" y="236"/>
                  </a:lnTo>
                  <a:lnTo>
                    <a:pt x="267" y="232"/>
                  </a:lnTo>
                  <a:lnTo>
                    <a:pt x="264" y="228"/>
                  </a:lnTo>
                  <a:lnTo>
                    <a:pt x="259" y="228"/>
                  </a:lnTo>
                  <a:lnTo>
                    <a:pt x="254" y="229"/>
                  </a:lnTo>
                  <a:lnTo>
                    <a:pt x="244" y="226"/>
                  </a:lnTo>
                  <a:lnTo>
                    <a:pt x="239" y="223"/>
                  </a:lnTo>
                  <a:lnTo>
                    <a:pt x="235" y="224"/>
                  </a:lnTo>
                  <a:lnTo>
                    <a:pt x="233" y="223"/>
                  </a:lnTo>
                  <a:lnTo>
                    <a:pt x="228" y="223"/>
                  </a:lnTo>
                  <a:lnTo>
                    <a:pt x="226" y="218"/>
                  </a:lnTo>
                  <a:lnTo>
                    <a:pt x="226" y="213"/>
                  </a:lnTo>
                  <a:lnTo>
                    <a:pt x="223" y="209"/>
                  </a:lnTo>
                  <a:lnTo>
                    <a:pt x="218" y="207"/>
                  </a:lnTo>
                  <a:lnTo>
                    <a:pt x="216" y="204"/>
                  </a:lnTo>
                  <a:lnTo>
                    <a:pt x="214" y="209"/>
                  </a:lnTo>
                  <a:lnTo>
                    <a:pt x="210" y="209"/>
                  </a:lnTo>
                  <a:lnTo>
                    <a:pt x="204" y="208"/>
                  </a:lnTo>
                  <a:lnTo>
                    <a:pt x="199" y="209"/>
                  </a:lnTo>
                  <a:lnTo>
                    <a:pt x="195" y="208"/>
                  </a:lnTo>
                  <a:lnTo>
                    <a:pt x="186" y="198"/>
                  </a:lnTo>
                  <a:lnTo>
                    <a:pt x="181" y="194"/>
                  </a:lnTo>
                  <a:lnTo>
                    <a:pt x="176" y="194"/>
                  </a:lnTo>
                  <a:lnTo>
                    <a:pt x="177" y="185"/>
                  </a:lnTo>
                  <a:lnTo>
                    <a:pt x="181" y="49"/>
                  </a:lnTo>
                  <a:lnTo>
                    <a:pt x="176" y="47"/>
                  </a:lnTo>
                  <a:lnTo>
                    <a:pt x="171" y="46"/>
                  </a:lnTo>
                  <a:lnTo>
                    <a:pt x="146" y="46"/>
                  </a:lnTo>
                  <a:lnTo>
                    <a:pt x="83" y="43"/>
                  </a:lnTo>
                  <a:lnTo>
                    <a:pt x="0" y="38"/>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dirty="0">
                <a:solidFill>
                  <a:prstClr val="black"/>
                </a:solidFill>
                <a:latin typeface="Calibri"/>
              </a:endParaRPr>
            </a:p>
          </p:txBody>
        </p:sp>
        <p:sp>
          <p:nvSpPr>
            <p:cNvPr id="121" name="Freeform 27">
              <a:extLst>
                <a:ext uri="{FF2B5EF4-FFF2-40B4-BE49-F238E27FC236}">
                  <a16:creationId xmlns:a16="http://schemas.microsoft.com/office/drawing/2014/main" id="{6DD83A37-552E-4F59-8F3D-9CD26D2A32D9}"/>
                </a:ext>
              </a:extLst>
            </p:cNvPr>
            <p:cNvSpPr>
              <a:spLocks/>
            </p:cNvSpPr>
            <p:nvPr/>
          </p:nvSpPr>
          <p:spPr bwMode="auto">
            <a:xfrm>
              <a:off x="2248" y="2318"/>
              <a:ext cx="721" cy="369"/>
            </a:xfrm>
            <a:custGeom>
              <a:avLst/>
              <a:gdLst/>
              <a:ahLst/>
              <a:cxnLst>
                <a:cxn ang="0">
                  <a:pos x="3" y="0"/>
                </a:cxn>
                <a:cxn ang="0">
                  <a:pos x="157" y="8"/>
                </a:cxn>
                <a:cxn ang="0">
                  <a:pos x="432" y="12"/>
                </a:cxn>
                <a:cxn ang="0">
                  <a:pos x="507" y="48"/>
                </a:cxn>
                <a:cxn ang="0">
                  <a:pos x="520" y="132"/>
                </a:cxn>
                <a:cxn ang="0">
                  <a:pos x="507" y="263"/>
                </a:cxn>
                <a:cxn ang="0">
                  <a:pos x="498" y="258"/>
                </a:cxn>
                <a:cxn ang="0">
                  <a:pos x="477" y="244"/>
                </a:cxn>
                <a:cxn ang="0">
                  <a:pos x="469" y="248"/>
                </a:cxn>
                <a:cxn ang="0">
                  <a:pos x="462" y="251"/>
                </a:cxn>
                <a:cxn ang="0">
                  <a:pos x="453" y="244"/>
                </a:cxn>
                <a:cxn ang="0">
                  <a:pos x="439" y="252"/>
                </a:cxn>
                <a:cxn ang="0">
                  <a:pos x="429" y="248"/>
                </a:cxn>
                <a:cxn ang="0">
                  <a:pos x="419" y="253"/>
                </a:cxn>
                <a:cxn ang="0">
                  <a:pos x="409" y="259"/>
                </a:cxn>
                <a:cxn ang="0">
                  <a:pos x="401" y="259"/>
                </a:cxn>
                <a:cxn ang="0">
                  <a:pos x="391" y="254"/>
                </a:cxn>
                <a:cxn ang="0">
                  <a:pos x="384" y="249"/>
                </a:cxn>
                <a:cxn ang="0">
                  <a:pos x="375" y="251"/>
                </a:cxn>
                <a:cxn ang="0">
                  <a:pos x="366" y="244"/>
                </a:cxn>
                <a:cxn ang="0">
                  <a:pos x="364" y="248"/>
                </a:cxn>
                <a:cxn ang="0">
                  <a:pos x="357" y="261"/>
                </a:cxn>
                <a:cxn ang="0">
                  <a:pos x="352" y="261"/>
                </a:cxn>
                <a:cxn ang="0">
                  <a:pos x="352" y="251"/>
                </a:cxn>
                <a:cxn ang="0">
                  <a:pos x="340" y="254"/>
                </a:cxn>
                <a:cxn ang="0">
                  <a:pos x="333" y="248"/>
                </a:cxn>
                <a:cxn ang="0">
                  <a:pos x="326" y="244"/>
                </a:cxn>
                <a:cxn ang="0">
                  <a:pos x="313" y="249"/>
                </a:cxn>
                <a:cxn ang="0">
                  <a:pos x="304" y="251"/>
                </a:cxn>
                <a:cxn ang="0">
                  <a:pos x="303" y="241"/>
                </a:cxn>
                <a:cxn ang="0">
                  <a:pos x="294" y="236"/>
                </a:cxn>
                <a:cxn ang="0">
                  <a:pos x="291" y="231"/>
                </a:cxn>
                <a:cxn ang="0">
                  <a:pos x="276" y="233"/>
                </a:cxn>
                <a:cxn ang="0">
                  <a:pos x="267" y="232"/>
                </a:cxn>
                <a:cxn ang="0">
                  <a:pos x="259" y="228"/>
                </a:cxn>
                <a:cxn ang="0">
                  <a:pos x="244" y="226"/>
                </a:cxn>
                <a:cxn ang="0">
                  <a:pos x="235" y="224"/>
                </a:cxn>
                <a:cxn ang="0">
                  <a:pos x="228" y="223"/>
                </a:cxn>
                <a:cxn ang="0">
                  <a:pos x="226" y="213"/>
                </a:cxn>
                <a:cxn ang="0">
                  <a:pos x="218" y="207"/>
                </a:cxn>
                <a:cxn ang="0">
                  <a:pos x="214" y="209"/>
                </a:cxn>
                <a:cxn ang="0">
                  <a:pos x="204" y="208"/>
                </a:cxn>
                <a:cxn ang="0">
                  <a:pos x="195" y="208"/>
                </a:cxn>
                <a:cxn ang="0">
                  <a:pos x="181" y="194"/>
                </a:cxn>
                <a:cxn ang="0">
                  <a:pos x="177" y="185"/>
                </a:cxn>
                <a:cxn ang="0">
                  <a:pos x="176" y="47"/>
                </a:cxn>
                <a:cxn ang="0">
                  <a:pos x="146" y="46"/>
                </a:cxn>
                <a:cxn ang="0">
                  <a:pos x="0" y="38"/>
                </a:cxn>
              </a:cxnLst>
              <a:rect l="0" t="0" r="r" b="b"/>
              <a:pathLst>
                <a:path w="521" h="266">
                  <a:moveTo>
                    <a:pt x="0" y="38"/>
                  </a:moveTo>
                  <a:lnTo>
                    <a:pt x="3" y="0"/>
                  </a:lnTo>
                  <a:lnTo>
                    <a:pt x="62" y="4"/>
                  </a:lnTo>
                  <a:lnTo>
                    <a:pt x="157" y="8"/>
                  </a:lnTo>
                  <a:lnTo>
                    <a:pt x="294" y="12"/>
                  </a:lnTo>
                  <a:lnTo>
                    <a:pt x="432" y="12"/>
                  </a:lnTo>
                  <a:lnTo>
                    <a:pt x="506" y="9"/>
                  </a:lnTo>
                  <a:lnTo>
                    <a:pt x="507" y="48"/>
                  </a:lnTo>
                  <a:lnTo>
                    <a:pt x="518" y="112"/>
                  </a:lnTo>
                  <a:lnTo>
                    <a:pt x="520" y="132"/>
                  </a:lnTo>
                  <a:lnTo>
                    <a:pt x="521" y="266"/>
                  </a:lnTo>
                  <a:lnTo>
                    <a:pt x="507" y="263"/>
                  </a:lnTo>
                  <a:lnTo>
                    <a:pt x="502" y="259"/>
                  </a:lnTo>
                  <a:lnTo>
                    <a:pt x="498" y="258"/>
                  </a:lnTo>
                  <a:lnTo>
                    <a:pt x="488" y="251"/>
                  </a:lnTo>
                  <a:lnTo>
                    <a:pt x="477" y="244"/>
                  </a:lnTo>
                  <a:lnTo>
                    <a:pt x="473" y="244"/>
                  </a:lnTo>
                  <a:lnTo>
                    <a:pt x="469" y="248"/>
                  </a:lnTo>
                  <a:lnTo>
                    <a:pt x="467" y="251"/>
                  </a:lnTo>
                  <a:lnTo>
                    <a:pt x="462" y="251"/>
                  </a:lnTo>
                  <a:lnTo>
                    <a:pt x="458" y="249"/>
                  </a:lnTo>
                  <a:lnTo>
                    <a:pt x="453" y="244"/>
                  </a:lnTo>
                  <a:lnTo>
                    <a:pt x="443" y="248"/>
                  </a:lnTo>
                  <a:lnTo>
                    <a:pt x="439" y="252"/>
                  </a:lnTo>
                  <a:lnTo>
                    <a:pt x="434" y="252"/>
                  </a:lnTo>
                  <a:lnTo>
                    <a:pt x="429" y="248"/>
                  </a:lnTo>
                  <a:lnTo>
                    <a:pt x="425" y="252"/>
                  </a:lnTo>
                  <a:lnTo>
                    <a:pt x="419" y="253"/>
                  </a:lnTo>
                  <a:lnTo>
                    <a:pt x="414" y="259"/>
                  </a:lnTo>
                  <a:lnTo>
                    <a:pt x="409" y="259"/>
                  </a:lnTo>
                  <a:lnTo>
                    <a:pt x="406" y="263"/>
                  </a:lnTo>
                  <a:lnTo>
                    <a:pt x="401" y="259"/>
                  </a:lnTo>
                  <a:lnTo>
                    <a:pt x="396" y="257"/>
                  </a:lnTo>
                  <a:lnTo>
                    <a:pt x="391" y="254"/>
                  </a:lnTo>
                  <a:lnTo>
                    <a:pt x="389" y="249"/>
                  </a:lnTo>
                  <a:lnTo>
                    <a:pt x="384" y="249"/>
                  </a:lnTo>
                  <a:lnTo>
                    <a:pt x="379" y="253"/>
                  </a:lnTo>
                  <a:lnTo>
                    <a:pt x="375" y="251"/>
                  </a:lnTo>
                  <a:lnTo>
                    <a:pt x="370" y="246"/>
                  </a:lnTo>
                  <a:lnTo>
                    <a:pt x="366" y="244"/>
                  </a:lnTo>
                  <a:lnTo>
                    <a:pt x="364" y="246"/>
                  </a:lnTo>
                  <a:lnTo>
                    <a:pt x="364" y="248"/>
                  </a:lnTo>
                  <a:lnTo>
                    <a:pt x="359" y="252"/>
                  </a:lnTo>
                  <a:lnTo>
                    <a:pt x="357" y="261"/>
                  </a:lnTo>
                  <a:lnTo>
                    <a:pt x="354" y="262"/>
                  </a:lnTo>
                  <a:lnTo>
                    <a:pt x="352" y="261"/>
                  </a:lnTo>
                  <a:lnTo>
                    <a:pt x="350" y="256"/>
                  </a:lnTo>
                  <a:lnTo>
                    <a:pt x="352" y="251"/>
                  </a:lnTo>
                  <a:lnTo>
                    <a:pt x="347" y="251"/>
                  </a:lnTo>
                  <a:lnTo>
                    <a:pt x="340" y="254"/>
                  </a:lnTo>
                  <a:lnTo>
                    <a:pt x="335" y="253"/>
                  </a:lnTo>
                  <a:lnTo>
                    <a:pt x="333" y="248"/>
                  </a:lnTo>
                  <a:lnTo>
                    <a:pt x="328" y="248"/>
                  </a:lnTo>
                  <a:lnTo>
                    <a:pt x="326" y="244"/>
                  </a:lnTo>
                  <a:lnTo>
                    <a:pt x="321" y="242"/>
                  </a:lnTo>
                  <a:lnTo>
                    <a:pt x="313" y="249"/>
                  </a:lnTo>
                  <a:lnTo>
                    <a:pt x="310" y="252"/>
                  </a:lnTo>
                  <a:lnTo>
                    <a:pt x="304" y="251"/>
                  </a:lnTo>
                  <a:lnTo>
                    <a:pt x="303" y="244"/>
                  </a:lnTo>
                  <a:lnTo>
                    <a:pt x="303" y="241"/>
                  </a:lnTo>
                  <a:lnTo>
                    <a:pt x="298" y="241"/>
                  </a:lnTo>
                  <a:lnTo>
                    <a:pt x="294" y="236"/>
                  </a:lnTo>
                  <a:lnTo>
                    <a:pt x="296" y="231"/>
                  </a:lnTo>
                  <a:lnTo>
                    <a:pt x="291" y="231"/>
                  </a:lnTo>
                  <a:lnTo>
                    <a:pt x="281" y="229"/>
                  </a:lnTo>
                  <a:lnTo>
                    <a:pt x="276" y="233"/>
                  </a:lnTo>
                  <a:lnTo>
                    <a:pt x="271" y="236"/>
                  </a:lnTo>
                  <a:lnTo>
                    <a:pt x="267" y="232"/>
                  </a:lnTo>
                  <a:lnTo>
                    <a:pt x="264" y="228"/>
                  </a:lnTo>
                  <a:lnTo>
                    <a:pt x="259" y="228"/>
                  </a:lnTo>
                  <a:lnTo>
                    <a:pt x="254" y="229"/>
                  </a:lnTo>
                  <a:lnTo>
                    <a:pt x="244" y="226"/>
                  </a:lnTo>
                  <a:lnTo>
                    <a:pt x="239" y="223"/>
                  </a:lnTo>
                  <a:lnTo>
                    <a:pt x="235" y="224"/>
                  </a:lnTo>
                  <a:lnTo>
                    <a:pt x="233" y="223"/>
                  </a:lnTo>
                  <a:lnTo>
                    <a:pt x="228" y="223"/>
                  </a:lnTo>
                  <a:lnTo>
                    <a:pt x="226" y="218"/>
                  </a:lnTo>
                  <a:lnTo>
                    <a:pt x="226" y="213"/>
                  </a:lnTo>
                  <a:lnTo>
                    <a:pt x="223" y="209"/>
                  </a:lnTo>
                  <a:lnTo>
                    <a:pt x="218" y="207"/>
                  </a:lnTo>
                  <a:lnTo>
                    <a:pt x="216" y="204"/>
                  </a:lnTo>
                  <a:lnTo>
                    <a:pt x="214" y="209"/>
                  </a:lnTo>
                  <a:lnTo>
                    <a:pt x="210" y="209"/>
                  </a:lnTo>
                  <a:lnTo>
                    <a:pt x="204" y="208"/>
                  </a:lnTo>
                  <a:lnTo>
                    <a:pt x="199" y="209"/>
                  </a:lnTo>
                  <a:lnTo>
                    <a:pt x="195" y="208"/>
                  </a:lnTo>
                  <a:lnTo>
                    <a:pt x="186" y="198"/>
                  </a:lnTo>
                  <a:lnTo>
                    <a:pt x="181" y="194"/>
                  </a:lnTo>
                  <a:lnTo>
                    <a:pt x="176" y="194"/>
                  </a:lnTo>
                  <a:lnTo>
                    <a:pt x="177" y="185"/>
                  </a:lnTo>
                  <a:lnTo>
                    <a:pt x="181" y="49"/>
                  </a:lnTo>
                  <a:lnTo>
                    <a:pt x="176" y="47"/>
                  </a:lnTo>
                  <a:lnTo>
                    <a:pt x="171" y="46"/>
                  </a:lnTo>
                  <a:lnTo>
                    <a:pt x="146" y="46"/>
                  </a:lnTo>
                  <a:lnTo>
                    <a:pt x="83" y="43"/>
                  </a:lnTo>
                  <a:lnTo>
                    <a:pt x="0" y="38"/>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22" name="Freeform 28">
              <a:extLst>
                <a:ext uri="{FF2B5EF4-FFF2-40B4-BE49-F238E27FC236}">
                  <a16:creationId xmlns:a16="http://schemas.microsoft.com/office/drawing/2014/main" id="{964C8D11-78A1-4691-A030-936DA1FBBEC2}"/>
                </a:ext>
              </a:extLst>
            </p:cNvPr>
            <p:cNvSpPr>
              <a:spLocks/>
            </p:cNvSpPr>
            <p:nvPr/>
          </p:nvSpPr>
          <p:spPr bwMode="auto">
            <a:xfrm>
              <a:off x="2334" y="2004"/>
              <a:ext cx="618" cy="330"/>
            </a:xfrm>
            <a:custGeom>
              <a:avLst/>
              <a:gdLst/>
              <a:ahLst/>
              <a:cxnLst>
                <a:cxn ang="0">
                  <a:pos x="0" y="230"/>
                </a:cxn>
                <a:cxn ang="0">
                  <a:pos x="11" y="0"/>
                </a:cxn>
                <a:cxn ang="0">
                  <a:pos x="84" y="4"/>
                </a:cxn>
                <a:cxn ang="0">
                  <a:pos x="226" y="7"/>
                </a:cxn>
                <a:cxn ang="0">
                  <a:pos x="302" y="7"/>
                </a:cxn>
                <a:cxn ang="0">
                  <a:pos x="398" y="6"/>
                </a:cxn>
                <a:cxn ang="0">
                  <a:pos x="412" y="16"/>
                </a:cxn>
                <a:cxn ang="0">
                  <a:pos x="416" y="14"/>
                </a:cxn>
                <a:cxn ang="0">
                  <a:pos x="420" y="15"/>
                </a:cxn>
                <a:cxn ang="0">
                  <a:pos x="424" y="20"/>
                </a:cxn>
                <a:cxn ang="0">
                  <a:pos x="425" y="25"/>
                </a:cxn>
                <a:cxn ang="0">
                  <a:pos x="424" y="26"/>
                </a:cxn>
                <a:cxn ang="0">
                  <a:pos x="419" y="26"/>
                </a:cxn>
                <a:cxn ang="0">
                  <a:pos x="417" y="31"/>
                </a:cxn>
                <a:cxn ang="0">
                  <a:pos x="411" y="39"/>
                </a:cxn>
                <a:cxn ang="0">
                  <a:pos x="414" y="44"/>
                </a:cxn>
                <a:cxn ang="0">
                  <a:pos x="417" y="50"/>
                </a:cxn>
                <a:cxn ang="0">
                  <a:pos x="424" y="54"/>
                </a:cxn>
                <a:cxn ang="0">
                  <a:pos x="424" y="59"/>
                </a:cxn>
                <a:cxn ang="0">
                  <a:pos x="431" y="68"/>
                </a:cxn>
                <a:cxn ang="0">
                  <a:pos x="435" y="69"/>
                </a:cxn>
                <a:cxn ang="0">
                  <a:pos x="440" y="73"/>
                </a:cxn>
                <a:cxn ang="0">
                  <a:pos x="444" y="235"/>
                </a:cxn>
                <a:cxn ang="0">
                  <a:pos x="370" y="238"/>
                </a:cxn>
                <a:cxn ang="0">
                  <a:pos x="232" y="238"/>
                </a:cxn>
                <a:cxn ang="0">
                  <a:pos x="95" y="234"/>
                </a:cxn>
                <a:cxn ang="0">
                  <a:pos x="0" y="230"/>
                </a:cxn>
              </a:cxnLst>
              <a:rect l="0" t="0" r="r" b="b"/>
              <a:pathLst>
                <a:path w="444" h="238">
                  <a:moveTo>
                    <a:pt x="0" y="230"/>
                  </a:moveTo>
                  <a:lnTo>
                    <a:pt x="11" y="0"/>
                  </a:lnTo>
                  <a:lnTo>
                    <a:pt x="84" y="4"/>
                  </a:lnTo>
                  <a:lnTo>
                    <a:pt x="226" y="7"/>
                  </a:lnTo>
                  <a:lnTo>
                    <a:pt x="302" y="7"/>
                  </a:lnTo>
                  <a:lnTo>
                    <a:pt x="398" y="6"/>
                  </a:lnTo>
                  <a:lnTo>
                    <a:pt x="412" y="16"/>
                  </a:lnTo>
                  <a:lnTo>
                    <a:pt x="416" y="14"/>
                  </a:lnTo>
                  <a:lnTo>
                    <a:pt x="420" y="15"/>
                  </a:lnTo>
                  <a:lnTo>
                    <a:pt x="424" y="20"/>
                  </a:lnTo>
                  <a:lnTo>
                    <a:pt x="425" y="25"/>
                  </a:lnTo>
                  <a:lnTo>
                    <a:pt x="424" y="26"/>
                  </a:lnTo>
                  <a:lnTo>
                    <a:pt x="419" y="26"/>
                  </a:lnTo>
                  <a:lnTo>
                    <a:pt x="417" y="31"/>
                  </a:lnTo>
                  <a:lnTo>
                    <a:pt x="411" y="39"/>
                  </a:lnTo>
                  <a:lnTo>
                    <a:pt x="414" y="44"/>
                  </a:lnTo>
                  <a:lnTo>
                    <a:pt x="417" y="50"/>
                  </a:lnTo>
                  <a:lnTo>
                    <a:pt x="424" y="54"/>
                  </a:lnTo>
                  <a:lnTo>
                    <a:pt x="424" y="59"/>
                  </a:lnTo>
                  <a:lnTo>
                    <a:pt x="431" y="68"/>
                  </a:lnTo>
                  <a:lnTo>
                    <a:pt x="435" y="69"/>
                  </a:lnTo>
                  <a:lnTo>
                    <a:pt x="440" y="73"/>
                  </a:lnTo>
                  <a:lnTo>
                    <a:pt x="444" y="235"/>
                  </a:lnTo>
                  <a:lnTo>
                    <a:pt x="370" y="238"/>
                  </a:lnTo>
                  <a:lnTo>
                    <a:pt x="232" y="238"/>
                  </a:lnTo>
                  <a:lnTo>
                    <a:pt x="95" y="234"/>
                  </a:lnTo>
                  <a:lnTo>
                    <a:pt x="0" y="230"/>
                  </a:lnTo>
                  <a:close/>
                </a:path>
              </a:pathLst>
            </a:custGeom>
            <a:solidFill>
              <a:srgbClr val="8CC642"/>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23" name="Freeform 29">
              <a:extLst>
                <a:ext uri="{FF2B5EF4-FFF2-40B4-BE49-F238E27FC236}">
                  <a16:creationId xmlns:a16="http://schemas.microsoft.com/office/drawing/2014/main" id="{083E5417-5F13-461A-BCD6-F1D6432F310A}"/>
                </a:ext>
              </a:extLst>
            </p:cNvPr>
            <p:cNvSpPr>
              <a:spLocks/>
            </p:cNvSpPr>
            <p:nvPr/>
          </p:nvSpPr>
          <p:spPr bwMode="auto">
            <a:xfrm>
              <a:off x="2334" y="2004"/>
              <a:ext cx="618" cy="330"/>
            </a:xfrm>
            <a:custGeom>
              <a:avLst/>
              <a:gdLst/>
              <a:ahLst/>
              <a:cxnLst>
                <a:cxn ang="0">
                  <a:pos x="0" y="230"/>
                </a:cxn>
                <a:cxn ang="0">
                  <a:pos x="11" y="0"/>
                </a:cxn>
                <a:cxn ang="0">
                  <a:pos x="84" y="4"/>
                </a:cxn>
                <a:cxn ang="0">
                  <a:pos x="226" y="7"/>
                </a:cxn>
                <a:cxn ang="0">
                  <a:pos x="302" y="7"/>
                </a:cxn>
                <a:cxn ang="0">
                  <a:pos x="398" y="6"/>
                </a:cxn>
                <a:cxn ang="0">
                  <a:pos x="412" y="16"/>
                </a:cxn>
                <a:cxn ang="0">
                  <a:pos x="416" y="14"/>
                </a:cxn>
                <a:cxn ang="0">
                  <a:pos x="420" y="15"/>
                </a:cxn>
                <a:cxn ang="0">
                  <a:pos x="424" y="20"/>
                </a:cxn>
                <a:cxn ang="0">
                  <a:pos x="425" y="25"/>
                </a:cxn>
                <a:cxn ang="0">
                  <a:pos x="424" y="26"/>
                </a:cxn>
                <a:cxn ang="0">
                  <a:pos x="419" y="26"/>
                </a:cxn>
                <a:cxn ang="0">
                  <a:pos x="417" y="31"/>
                </a:cxn>
                <a:cxn ang="0">
                  <a:pos x="411" y="39"/>
                </a:cxn>
                <a:cxn ang="0">
                  <a:pos x="414" y="44"/>
                </a:cxn>
                <a:cxn ang="0">
                  <a:pos x="417" y="50"/>
                </a:cxn>
                <a:cxn ang="0">
                  <a:pos x="424" y="54"/>
                </a:cxn>
                <a:cxn ang="0">
                  <a:pos x="424" y="59"/>
                </a:cxn>
                <a:cxn ang="0">
                  <a:pos x="431" y="68"/>
                </a:cxn>
                <a:cxn ang="0">
                  <a:pos x="435" y="69"/>
                </a:cxn>
                <a:cxn ang="0">
                  <a:pos x="440" y="73"/>
                </a:cxn>
                <a:cxn ang="0">
                  <a:pos x="444" y="235"/>
                </a:cxn>
                <a:cxn ang="0">
                  <a:pos x="370" y="238"/>
                </a:cxn>
                <a:cxn ang="0">
                  <a:pos x="232" y="238"/>
                </a:cxn>
                <a:cxn ang="0">
                  <a:pos x="95" y="234"/>
                </a:cxn>
                <a:cxn ang="0">
                  <a:pos x="0" y="230"/>
                </a:cxn>
              </a:cxnLst>
              <a:rect l="0" t="0" r="r" b="b"/>
              <a:pathLst>
                <a:path w="444" h="238">
                  <a:moveTo>
                    <a:pt x="0" y="230"/>
                  </a:moveTo>
                  <a:lnTo>
                    <a:pt x="11" y="0"/>
                  </a:lnTo>
                  <a:lnTo>
                    <a:pt x="84" y="4"/>
                  </a:lnTo>
                  <a:lnTo>
                    <a:pt x="226" y="7"/>
                  </a:lnTo>
                  <a:lnTo>
                    <a:pt x="302" y="7"/>
                  </a:lnTo>
                  <a:lnTo>
                    <a:pt x="398" y="6"/>
                  </a:lnTo>
                  <a:lnTo>
                    <a:pt x="412" y="16"/>
                  </a:lnTo>
                  <a:lnTo>
                    <a:pt x="416" y="14"/>
                  </a:lnTo>
                  <a:lnTo>
                    <a:pt x="420" y="15"/>
                  </a:lnTo>
                  <a:lnTo>
                    <a:pt x="424" y="20"/>
                  </a:lnTo>
                  <a:lnTo>
                    <a:pt x="425" y="25"/>
                  </a:lnTo>
                  <a:lnTo>
                    <a:pt x="424" y="26"/>
                  </a:lnTo>
                  <a:lnTo>
                    <a:pt x="419" y="26"/>
                  </a:lnTo>
                  <a:lnTo>
                    <a:pt x="417" y="31"/>
                  </a:lnTo>
                  <a:lnTo>
                    <a:pt x="411" y="39"/>
                  </a:lnTo>
                  <a:lnTo>
                    <a:pt x="414" y="44"/>
                  </a:lnTo>
                  <a:lnTo>
                    <a:pt x="417" y="50"/>
                  </a:lnTo>
                  <a:lnTo>
                    <a:pt x="424" y="54"/>
                  </a:lnTo>
                  <a:lnTo>
                    <a:pt x="424" y="59"/>
                  </a:lnTo>
                  <a:lnTo>
                    <a:pt x="431" y="68"/>
                  </a:lnTo>
                  <a:lnTo>
                    <a:pt x="435" y="69"/>
                  </a:lnTo>
                  <a:lnTo>
                    <a:pt x="440" y="73"/>
                  </a:lnTo>
                  <a:lnTo>
                    <a:pt x="444" y="235"/>
                  </a:lnTo>
                  <a:lnTo>
                    <a:pt x="370" y="238"/>
                  </a:lnTo>
                  <a:lnTo>
                    <a:pt x="232" y="238"/>
                  </a:lnTo>
                  <a:lnTo>
                    <a:pt x="95" y="234"/>
                  </a:lnTo>
                  <a:lnTo>
                    <a:pt x="0" y="230"/>
                  </a:lnTo>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24" name="Freeform 30">
              <a:extLst>
                <a:ext uri="{FF2B5EF4-FFF2-40B4-BE49-F238E27FC236}">
                  <a16:creationId xmlns:a16="http://schemas.microsoft.com/office/drawing/2014/main" id="{E3BC1308-94E0-48E5-B346-E9301156BDA9}"/>
                </a:ext>
              </a:extLst>
            </p:cNvPr>
            <p:cNvSpPr>
              <a:spLocks/>
            </p:cNvSpPr>
            <p:nvPr/>
          </p:nvSpPr>
          <p:spPr bwMode="auto">
            <a:xfrm>
              <a:off x="2734" y="1027"/>
              <a:ext cx="545" cy="616"/>
            </a:xfrm>
            <a:custGeom>
              <a:avLst/>
              <a:gdLst/>
              <a:ahLst/>
              <a:cxnLst>
                <a:cxn ang="0">
                  <a:pos x="104" y="28"/>
                </a:cxn>
                <a:cxn ang="0">
                  <a:pos x="108" y="1"/>
                </a:cxn>
                <a:cxn ang="0">
                  <a:pos x="125" y="22"/>
                </a:cxn>
                <a:cxn ang="0">
                  <a:pos x="132" y="48"/>
                </a:cxn>
                <a:cxn ang="0">
                  <a:pos x="152" y="53"/>
                </a:cxn>
                <a:cxn ang="0">
                  <a:pos x="180" y="63"/>
                </a:cxn>
                <a:cxn ang="0">
                  <a:pos x="198" y="54"/>
                </a:cxn>
                <a:cxn ang="0">
                  <a:pos x="205" y="53"/>
                </a:cxn>
                <a:cxn ang="0">
                  <a:pos x="234" y="66"/>
                </a:cxn>
                <a:cxn ang="0">
                  <a:pos x="244" y="74"/>
                </a:cxn>
                <a:cxn ang="0">
                  <a:pos x="254" y="73"/>
                </a:cxn>
                <a:cxn ang="0">
                  <a:pos x="268" y="78"/>
                </a:cxn>
                <a:cxn ang="0">
                  <a:pos x="292" y="92"/>
                </a:cxn>
                <a:cxn ang="0">
                  <a:pos x="313" y="83"/>
                </a:cxn>
                <a:cxn ang="0">
                  <a:pos x="327" y="79"/>
                </a:cxn>
                <a:cxn ang="0">
                  <a:pos x="336" y="86"/>
                </a:cxn>
                <a:cxn ang="0">
                  <a:pos x="356" y="83"/>
                </a:cxn>
                <a:cxn ang="0">
                  <a:pos x="371" y="89"/>
                </a:cxn>
                <a:cxn ang="0">
                  <a:pos x="394" y="89"/>
                </a:cxn>
                <a:cxn ang="0">
                  <a:pos x="379" y="100"/>
                </a:cxn>
                <a:cxn ang="0">
                  <a:pos x="348" y="113"/>
                </a:cxn>
                <a:cxn ang="0">
                  <a:pos x="311" y="149"/>
                </a:cxn>
                <a:cxn ang="0">
                  <a:pos x="289" y="171"/>
                </a:cxn>
                <a:cxn ang="0">
                  <a:pos x="268" y="190"/>
                </a:cxn>
                <a:cxn ang="0">
                  <a:pos x="263" y="199"/>
                </a:cxn>
                <a:cxn ang="0">
                  <a:pos x="260" y="243"/>
                </a:cxn>
                <a:cxn ang="0">
                  <a:pos x="238" y="259"/>
                </a:cxn>
                <a:cxn ang="0">
                  <a:pos x="230" y="273"/>
                </a:cxn>
                <a:cxn ang="0">
                  <a:pos x="239" y="284"/>
                </a:cxn>
                <a:cxn ang="0">
                  <a:pos x="240" y="316"/>
                </a:cxn>
                <a:cxn ang="0">
                  <a:pos x="240" y="340"/>
                </a:cxn>
                <a:cxn ang="0">
                  <a:pos x="250" y="355"/>
                </a:cxn>
                <a:cxn ang="0">
                  <a:pos x="267" y="365"/>
                </a:cxn>
                <a:cxn ang="0">
                  <a:pos x="286" y="374"/>
                </a:cxn>
                <a:cxn ang="0">
                  <a:pos x="307" y="395"/>
                </a:cxn>
                <a:cxn ang="0">
                  <a:pos x="321" y="405"/>
                </a:cxn>
                <a:cxn ang="0">
                  <a:pos x="328" y="429"/>
                </a:cxn>
                <a:cxn ang="0">
                  <a:pos x="272" y="439"/>
                </a:cxn>
                <a:cxn ang="0">
                  <a:pos x="43" y="445"/>
                </a:cxn>
                <a:cxn ang="0">
                  <a:pos x="33" y="301"/>
                </a:cxn>
                <a:cxn ang="0">
                  <a:pos x="19" y="286"/>
                </a:cxn>
                <a:cxn ang="0">
                  <a:pos x="30" y="274"/>
                </a:cxn>
                <a:cxn ang="0">
                  <a:pos x="35" y="254"/>
                </a:cxn>
                <a:cxn ang="0">
                  <a:pos x="34" y="235"/>
                </a:cxn>
                <a:cxn ang="0">
                  <a:pos x="25" y="218"/>
                </a:cxn>
                <a:cxn ang="0">
                  <a:pos x="23" y="190"/>
                </a:cxn>
                <a:cxn ang="0">
                  <a:pos x="21" y="173"/>
                </a:cxn>
                <a:cxn ang="0">
                  <a:pos x="19" y="147"/>
                </a:cxn>
                <a:cxn ang="0">
                  <a:pos x="18" y="127"/>
                </a:cxn>
                <a:cxn ang="0">
                  <a:pos x="6" y="95"/>
                </a:cxn>
                <a:cxn ang="0">
                  <a:pos x="5" y="77"/>
                </a:cxn>
                <a:cxn ang="0">
                  <a:pos x="8" y="54"/>
                </a:cxn>
                <a:cxn ang="0">
                  <a:pos x="0" y="32"/>
                </a:cxn>
              </a:cxnLst>
              <a:rect l="0" t="0" r="r" b="b"/>
              <a:pathLst>
                <a:path w="394" h="445">
                  <a:moveTo>
                    <a:pt x="1" y="29"/>
                  </a:moveTo>
                  <a:lnTo>
                    <a:pt x="67" y="29"/>
                  </a:lnTo>
                  <a:lnTo>
                    <a:pt x="104" y="28"/>
                  </a:lnTo>
                  <a:lnTo>
                    <a:pt x="106" y="23"/>
                  </a:lnTo>
                  <a:lnTo>
                    <a:pt x="104" y="0"/>
                  </a:lnTo>
                  <a:lnTo>
                    <a:pt x="108" y="1"/>
                  </a:lnTo>
                  <a:lnTo>
                    <a:pt x="118" y="3"/>
                  </a:lnTo>
                  <a:lnTo>
                    <a:pt x="122" y="6"/>
                  </a:lnTo>
                  <a:lnTo>
                    <a:pt x="125" y="22"/>
                  </a:lnTo>
                  <a:lnTo>
                    <a:pt x="128" y="35"/>
                  </a:lnTo>
                  <a:lnTo>
                    <a:pt x="128" y="43"/>
                  </a:lnTo>
                  <a:lnTo>
                    <a:pt x="132" y="48"/>
                  </a:lnTo>
                  <a:lnTo>
                    <a:pt x="137" y="49"/>
                  </a:lnTo>
                  <a:lnTo>
                    <a:pt x="147" y="49"/>
                  </a:lnTo>
                  <a:lnTo>
                    <a:pt x="152" y="53"/>
                  </a:lnTo>
                  <a:lnTo>
                    <a:pt x="172" y="56"/>
                  </a:lnTo>
                  <a:lnTo>
                    <a:pt x="175" y="59"/>
                  </a:lnTo>
                  <a:lnTo>
                    <a:pt x="180" y="63"/>
                  </a:lnTo>
                  <a:lnTo>
                    <a:pt x="191" y="59"/>
                  </a:lnTo>
                  <a:lnTo>
                    <a:pt x="195" y="56"/>
                  </a:lnTo>
                  <a:lnTo>
                    <a:pt x="198" y="54"/>
                  </a:lnTo>
                  <a:lnTo>
                    <a:pt x="199" y="54"/>
                  </a:lnTo>
                  <a:lnTo>
                    <a:pt x="200" y="53"/>
                  </a:lnTo>
                  <a:lnTo>
                    <a:pt x="205" y="53"/>
                  </a:lnTo>
                  <a:lnTo>
                    <a:pt x="216" y="53"/>
                  </a:lnTo>
                  <a:lnTo>
                    <a:pt x="235" y="61"/>
                  </a:lnTo>
                  <a:lnTo>
                    <a:pt x="234" y="66"/>
                  </a:lnTo>
                  <a:lnTo>
                    <a:pt x="239" y="66"/>
                  </a:lnTo>
                  <a:lnTo>
                    <a:pt x="244" y="69"/>
                  </a:lnTo>
                  <a:lnTo>
                    <a:pt x="244" y="74"/>
                  </a:lnTo>
                  <a:lnTo>
                    <a:pt x="248" y="78"/>
                  </a:lnTo>
                  <a:lnTo>
                    <a:pt x="253" y="79"/>
                  </a:lnTo>
                  <a:lnTo>
                    <a:pt x="254" y="73"/>
                  </a:lnTo>
                  <a:lnTo>
                    <a:pt x="262" y="72"/>
                  </a:lnTo>
                  <a:lnTo>
                    <a:pt x="267" y="73"/>
                  </a:lnTo>
                  <a:lnTo>
                    <a:pt x="268" y="78"/>
                  </a:lnTo>
                  <a:lnTo>
                    <a:pt x="283" y="83"/>
                  </a:lnTo>
                  <a:lnTo>
                    <a:pt x="283" y="87"/>
                  </a:lnTo>
                  <a:lnTo>
                    <a:pt x="292" y="92"/>
                  </a:lnTo>
                  <a:lnTo>
                    <a:pt x="298" y="93"/>
                  </a:lnTo>
                  <a:lnTo>
                    <a:pt x="308" y="88"/>
                  </a:lnTo>
                  <a:lnTo>
                    <a:pt x="313" y="83"/>
                  </a:lnTo>
                  <a:lnTo>
                    <a:pt x="323" y="77"/>
                  </a:lnTo>
                  <a:lnTo>
                    <a:pt x="328" y="77"/>
                  </a:lnTo>
                  <a:lnTo>
                    <a:pt x="327" y="79"/>
                  </a:lnTo>
                  <a:lnTo>
                    <a:pt x="331" y="82"/>
                  </a:lnTo>
                  <a:lnTo>
                    <a:pt x="332" y="86"/>
                  </a:lnTo>
                  <a:lnTo>
                    <a:pt x="336" y="86"/>
                  </a:lnTo>
                  <a:lnTo>
                    <a:pt x="342" y="84"/>
                  </a:lnTo>
                  <a:lnTo>
                    <a:pt x="351" y="86"/>
                  </a:lnTo>
                  <a:lnTo>
                    <a:pt x="356" y="83"/>
                  </a:lnTo>
                  <a:lnTo>
                    <a:pt x="366" y="83"/>
                  </a:lnTo>
                  <a:lnTo>
                    <a:pt x="371" y="87"/>
                  </a:lnTo>
                  <a:lnTo>
                    <a:pt x="371" y="89"/>
                  </a:lnTo>
                  <a:lnTo>
                    <a:pt x="376" y="91"/>
                  </a:lnTo>
                  <a:lnTo>
                    <a:pt x="381" y="89"/>
                  </a:lnTo>
                  <a:lnTo>
                    <a:pt x="394" y="89"/>
                  </a:lnTo>
                  <a:lnTo>
                    <a:pt x="389" y="92"/>
                  </a:lnTo>
                  <a:lnTo>
                    <a:pt x="384" y="97"/>
                  </a:lnTo>
                  <a:lnTo>
                    <a:pt x="379" y="100"/>
                  </a:lnTo>
                  <a:lnTo>
                    <a:pt x="364" y="108"/>
                  </a:lnTo>
                  <a:lnTo>
                    <a:pt x="359" y="110"/>
                  </a:lnTo>
                  <a:lnTo>
                    <a:pt x="348" y="113"/>
                  </a:lnTo>
                  <a:lnTo>
                    <a:pt x="333" y="122"/>
                  </a:lnTo>
                  <a:lnTo>
                    <a:pt x="316" y="141"/>
                  </a:lnTo>
                  <a:lnTo>
                    <a:pt x="311" y="149"/>
                  </a:lnTo>
                  <a:lnTo>
                    <a:pt x="298" y="162"/>
                  </a:lnTo>
                  <a:lnTo>
                    <a:pt x="292" y="167"/>
                  </a:lnTo>
                  <a:lnTo>
                    <a:pt x="289" y="171"/>
                  </a:lnTo>
                  <a:lnTo>
                    <a:pt x="284" y="175"/>
                  </a:lnTo>
                  <a:lnTo>
                    <a:pt x="270" y="186"/>
                  </a:lnTo>
                  <a:lnTo>
                    <a:pt x="268" y="190"/>
                  </a:lnTo>
                  <a:lnTo>
                    <a:pt x="267" y="193"/>
                  </a:lnTo>
                  <a:lnTo>
                    <a:pt x="265" y="194"/>
                  </a:lnTo>
                  <a:lnTo>
                    <a:pt x="263" y="199"/>
                  </a:lnTo>
                  <a:lnTo>
                    <a:pt x="259" y="199"/>
                  </a:lnTo>
                  <a:lnTo>
                    <a:pt x="260" y="238"/>
                  </a:lnTo>
                  <a:lnTo>
                    <a:pt x="260" y="243"/>
                  </a:lnTo>
                  <a:lnTo>
                    <a:pt x="258" y="248"/>
                  </a:lnTo>
                  <a:lnTo>
                    <a:pt x="248" y="253"/>
                  </a:lnTo>
                  <a:lnTo>
                    <a:pt x="238" y="259"/>
                  </a:lnTo>
                  <a:lnTo>
                    <a:pt x="237" y="264"/>
                  </a:lnTo>
                  <a:lnTo>
                    <a:pt x="234" y="269"/>
                  </a:lnTo>
                  <a:lnTo>
                    <a:pt x="230" y="273"/>
                  </a:lnTo>
                  <a:lnTo>
                    <a:pt x="230" y="278"/>
                  </a:lnTo>
                  <a:lnTo>
                    <a:pt x="234" y="283"/>
                  </a:lnTo>
                  <a:lnTo>
                    <a:pt x="239" y="284"/>
                  </a:lnTo>
                  <a:lnTo>
                    <a:pt x="244" y="295"/>
                  </a:lnTo>
                  <a:lnTo>
                    <a:pt x="239" y="307"/>
                  </a:lnTo>
                  <a:lnTo>
                    <a:pt x="240" y="316"/>
                  </a:lnTo>
                  <a:lnTo>
                    <a:pt x="238" y="321"/>
                  </a:lnTo>
                  <a:lnTo>
                    <a:pt x="240" y="331"/>
                  </a:lnTo>
                  <a:lnTo>
                    <a:pt x="240" y="340"/>
                  </a:lnTo>
                  <a:lnTo>
                    <a:pt x="238" y="345"/>
                  </a:lnTo>
                  <a:lnTo>
                    <a:pt x="245" y="351"/>
                  </a:lnTo>
                  <a:lnTo>
                    <a:pt x="250" y="355"/>
                  </a:lnTo>
                  <a:lnTo>
                    <a:pt x="255" y="357"/>
                  </a:lnTo>
                  <a:lnTo>
                    <a:pt x="264" y="359"/>
                  </a:lnTo>
                  <a:lnTo>
                    <a:pt x="267" y="365"/>
                  </a:lnTo>
                  <a:lnTo>
                    <a:pt x="272" y="367"/>
                  </a:lnTo>
                  <a:lnTo>
                    <a:pt x="278" y="370"/>
                  </a:lnTo>
                  <a:lnTo>
                    <a:pt x="286" y="374"/>
                  </a:lnTo>
                  <a:lnTo>
                    <a:pt x="292" y="385"/>
                  </a:lnTo>
                  <a:lnTo>
                    <a:pt x="302" y="393"/>
                  </a:lnTo>
                  <a:lnTo>
                    <a:pt x="307" y="395"/>
                  </a:lnTo>
                  <a:lnTo>
                    <a:pt x="311" y="396"/>
                  </a:lnTo>
                  <a:lnTo>
                    <a:pt x="316" y="400"/>
                  </a:lnTo>
                  <a:lnTo>
                    <a:pt x="321" y="405"/>
                  </a:lnTo>
                  <a:lnTo>
                    <a:pt x="325" y="410"/>
                  </a:lnTo>
                  <a:lnTo>
                    <a:pt x="327" y="424"/>
                  </a:lnTo>
                  <a:lnTo>
                    <a:pt x="328" y="429"/>
                  </a:lnTo>
                  <a:lnTo>
                    <a:pt x="327" y="430"/>
                  </a:lnTo>
                  <a:lnTo>
                    <a:pt x="330" y="437"/>
                  </a:lnTo>
                  <a:lnTo>
                    <a:pt x="272" y="439"/>
                  </a:lnTo>
                  <a:lnTo>
                    <a:pt x="194" y="443"/>
                  </a:lnTo>
                  <a:lnTo>
                    <a:pt x="99" y="445"/>
                  </a:lnTo>
                  <a:lnTo>
                    <a:pt x="43" y="445"/>
                  </a:lnTo>
                  <a:lnTo>
                    <a:pt x="42" y="308"/>
                  </a:lnTo>
                  <a:lnTo>
                    <a:pt x="38" y="303"/>
                  </a:lnTo>
                  <a:lnTo>
                    <a:pt x="33" y="301"/>
                  </a:lnTo>
                  <a:lnTo>
                    <a:pt x="29" y="301"/>
                  </a:lnTo>
                  <a:lnTo>
                    <a:pt x="23" y="291"/>
                  </a:lnTo>
                  <a:lnTo>
                    <a:pt x="19" y="286"/>
                  </a:lnTo>
                  <a:lnTo>
                    <a:pt x="20" y="282"/>
                  </a:lnTo>
                  <a:lnTo>
                    <a:pt x="25" y="278"/>
                  </a:lnTo>
                  <a:lnTo>
                    <a:pt x="30" y="274"/>
                  </a:lnTo>
                  <a:lnTo>
                    <a:pt x="33" y="269"/>
                  </a:lnTo>
                  <a:lnTo>
                    <a:pt x="35" y="259"/>
                  </a:lnTo>
                  <a:lnTo>
                    <a:pt x="35" y="254"/>
                  </a:lnTo>
                  <a:lnTo>
                    <a:pt x="35" y="250"/>
                  </a:lnTo>
                  <a:lnTo>
                    <a:pt x="34" y="240"/>
                  </a:lnTo>
                  <a:lnTo>
                    <a:pt x="34" y="235"/>
                  </a:lnTo>
                  <a:lnTo>
                    <a:pt x="33" y="230"/>
                  </a:lnTo>
                  <a:lnTo>
                    <a:pt x="28" y="223"/>
                  </a:lnTo>
                  <a:lnTo>
                    <a:pt x="25" y="218"/>
                  </a:lnTo>
                  <a:lnTo>
                    <a:pt x="26" y="213"/>
                  </a:lnTo>
                  <a:lnTo>
                    <a:pt x="24" y="208"/>
                  </a:lnTo>
                  <a:lnTo>
                    <a:pt x="23" y="190"/>
                  </a:lnTo>
                  <a:lnTo>
                    <a:pt x="24" y="185"/>
                  </a:lnTo>
                  <a:lnTo>
                    <a:pt x="21" y="180"/>
                  </a:lnTo>
                  <a:lnTo>
                    <a:pt x="21" y="173"/>
                  </a:lnTo>
                  <a:lnTo>
                    <a:pt x="20" y="162"/>
                  </a:lnTo>
                  <a:lnTo>
                    <a:pt x="20" y="152"/>
                  </a:lnTo>
                  <a:lnTo>
                    <a:pt x="19" y="147"/>
                  </a:lnTo>
                  <a:lnTo>
                    <a:pt x="20" y="144"/>
                  </a:lnTo>
                  <a:lnTo>
                    <a:pt x="20" y="139"/>
                  </a:lnTo>
                  <a:lnTo>
                    <a:pt x="18" y="127"/>
                  </a:lnTo>
                  <a:lnTo>
                    <a:pt x="11" y="113"/>
                  </a:lnTo>
                  <a:lnTo>
                    <a:pt x="11" y="111"/>
                  </a:lnTo>
                  <a:lnTo>
                    <a:pt x="6" y="95"/>
                  </a:lnTo>
                  <a:lnTo>
                    <a:pt x="5" y="89"/>
                  </a:lnTo>
                  <a:lnTo>
                    <a:pt x="6" y="79"/>
                  </a:lnTo>
                  <a:lnTo>
                    <a:pt x="5" y="77"/>
                  </a:lnTo>
                  <a:lnTo>
                    <a:pt x="6" y="73"/>
                  </a:lnTo>
                  <a:lnTo>
                    <a:pt x="4" y="63"/>
                  </a:lnTo>
                  <a:lnTo>
                    <a:pt x="8" y="54"/>
                  </a:lnTo>
                  <a:lnTo>
                    <a:pt x="5" y="49"/>
                  </a:lnTo>
                  <a:lnTo>
                    <a:pt x="3" y="35"/>
                  </a:lnTo>
                  <a:lnTo>
                    <a:pt x="0" y="32"/>
                  </a:lnTo>
                  <a:lnTo>
                    <a:pt x="0" y="32"/>
                  </a:lnTo>
                  <a:lnTo>
                    <a:pt x="1" y="29"/>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25" name="Freeform 31">
              <a:extLst>
                <a:ext uri="{FF2B5EF4-FFF2-40B4-BE49-F238E27FC236}">
                  <a16:creationId xmlns:a16="http://schemas.microsoft.com/office/drawing/2014/main" id="{1DB59445-34B7-422B-B7C6-56985BD61DA0}"/>
                </a:ext>
              </a:extLst>
            </p:cNvPr>
            <p:cNvSpPr>
              <a:spLocks/>
            </p:cNvSpPr>
            <p:nvPr/>
          </p:nvSpPr>
          <p:spPr bwMode="auto">
            <a:xfrm>
              <a:off x="2734" y="1027"/>
              <a:ext cx="545" cy="616"/>
            </a:xfrm>
            <a:custGeom>
              <a:avLst/>
              <a:gdLst/>
              <a:ahLst/>
              <a:cxnLst>
                <a:cxn ang="0">
                  <a:pos x="104" y="28"/>
                </a:cxn>
                <a:cxn ang="0">
                  <a:pos x="108" y="1"/>
                </a:cxn>
                <a:cxn ang="0">
                  <a:pos x="125" y="22"/>
                </a:cxn>
                <a:cxn ang="0">
                  <a:pos x="132" y="48"/>
                </a:cxn>
                <a:cxn ang="0">
                  <a:pos x="152" y="53"/>
                </a:cxn>
                <a:cxn ang="0">
                  <a:pos x="180" y="63"/>
                </a:cxn>
                <a:cxn ang="0">
                  <a:pos x="198" y="54"/>
                </a:cxn>
                <a:cxn ang="0">
                  <a:pos x="205" y="53"/>
                </a:cxn>
                <a:cxn ang="0">
                  <a:pos x="234" y="66"/>
                </a:cxn>
                <a:cxn ang="0">
                  <a:pos x="244" y="74"/>
                </a:cxn>
                <a:cxn ang="0">
                  <a:pos x="254" y="73"/>
                </a:cxn>
                <a:cxn ang="0">
                  <a:pos x="268" y="78"/>
                </a:cxn>
                <a:cxn ang="0">
                  <a:pos x="292" y="92"/>
                </a:cxn>
                <a:cxn ang="0">
                  <a:pos x="313" y="83"/>
                </a:cxn>
                <a:cxn ang="0">
                  <a:pos x="327" y="79"/>
                </a:cxn>
                <a:cxn ang="0">
                  <a:pos x="336" y="86"/>
                </a:cxn>
                <a:cxn ang="0">
                  <a:pos x="356" y="83"/>
                </a:cxn>
                <a:cxn ang="0">
                  <a:pos x="371" y="89"/>
                </a:cxn>
                <a:cxn ang="0">
                  <a:pos x="394" y="89"/>
                </a:cxn>
                <a:cxn ang="0">
                  <a:pos x="379" y="100"/>
                </a:cxn>
                <a:cxn ang="0">
                  <a:pos x="348" y="113"/>
                </a:cxn>
                <a:cxn ang="0">
                  <a:pos x="311" y="149"/>
                </a:cxn>
                <a:cxn ang="0">
                  <a:pos x="289" y="171"/>
                </a:cxn>
                <a:cxn ang="0">
                  <a:pos x="268" y="190"/>
                </a:cxn>
                <a:cxn ang="0">
                  <a:pos x="263" y="199"/>
                </a:cxn>
                <a:cxn ang="0">
                  <a:pos x="260" y="243"/>
                </a:cxn>
                <a:cxn ang="0">
                  <a:pos x="238" y="259"/>
                </a:cxn>
                <a:cxn ang="0">
                  <a:pos x="230" y="273"/>
                </a:cxn>
                <a:cxn ang="0">
                  <a:pos x="239" y="284"/>
                </a:cxn>
                <a:cxn ang="0">
                  <a:pos x="240" y="316"/>
                </a:cxn>
                <a:cxn ang="0">
                  <a:pos x="240" y="340"/>
                </a:cxn>
                <a:cxn ang="0">
                  <a:pos x="250" y="355"/>
                </a:cxn>
                <a:cxn ang="0">
                  <a:pos x="267" y="365"/>
                </a:cxn>
                <a:cxn ang="0">
                  <a:pos x="286" y="374"/>
                </a:cxn>
                <a:cxn ang="0">
                  <a:pos x="307" y="395"/>
                </a:cxn>
                <a:cxn ang="0">
                  <a:pos x="321" y="405"/>
                </a:cxn>
                <a:cxn ang="0">
                  <a:pos x="328" y="429"/>
                </a:cxn>
                <a:cxn ang="0">
                  <a:pos x="272" y="439"/>
                </a:cxn>
                <a:cxn ang="0">
                  <a:pos x="43" y="445"/>
                </a:cxn>
                <a:cxn ang="0">
                  <a:pos x="33" y="301"/>
                </a:cxn>
                <a:cxn ang="0">
                  <a:pos x="19" y="286"/>
                </a:cxn>
                <a:cxn ang="0">
                  <a:pos x="30" y="274"/>
                </a:cxn>
                <a:cxn ang="0">
                  <a:pos x="35" y="254"/>
                </a:cxn>
                <a:cxn ang="0">
                  <a:pos x="34" y="235"/>
                </a:cxn>
                <a:cxn ang="0">
                  <a:pos x="25" y="218"/>
                </a:cxn>
                <a:cxn ang="0">
                  <a:pos x="23" y="190"/>
                </a:cxn>
                <a:cxn ang="0">
                  <a:pos x="21" y="173"/>
                </a:cxn>
                <a:cxn ang="0">
                  <a:pos x="19" y="147"/>
                </a:cxn>
                <a:cxn ang="0">
                  <a:pos x="18" y="127"/>
                </a:cxn>
                <a:cxn ang="0">
                  <a:pos x="6" y="95"/>
                </a:cxn>
                <a:cxn ang="0">
                  <a:pos x="5" y="77"/>
                </a:cxn>
                <a:cxn ang="0">
                  <a:pos x="8" y="54"/>
                </a:cxn>
                <a:cxn ang="0">
                  <a:pos x="0" y="32"/>
                </a:cxn>
              </a:cxnLst>
              <a:rect l="0" t="0" r="r" b="b"/>
              <a:pathLst>
                <a:path w="394" h="445">
                  <a:moveTo>
                    <a:pt x="1" y="29"/>
                  </a:moveTo>
                  <a:lnTo>
                    <a:pt x="67" y="29"/>
                  </a:lnTo>
                  <a:lnTo>
                    <a:pt x="104" y="28"/>
                  </a:lnTo>
                  <a:lnTo>
                    <a:pt x="106" y="23"/>
                  </a:lnTo>
                  <a:lnTo>
                    <a:pt x="104" y="0"/>
                  </a:lnTo>
                  <a:lnTo>
                    <a:pt x="108" y="1"/>
                  </a:lnTo>
                  <a:lnTo>
                    <a:pt x="118" y="3"/>
                  </a:lnTo>
                  <a:lnTo>
                    <a:pt x="122" y="6"/>
                  </a:lnTo>
                  <a:lnTo>
                    <a:pt x="125" y="22"/>
                  </a:lnTo>
                  <a:lnTo>
                    <a:pt x="128" y="35"/>
                  </a:lnTo>
                  <a:lnTo>
                    <a:pt x="128" y="43"/>
                  </a:lnTo>
                  <a:lnTo>
                    <a:pt x="132" y="48"/>
                  </a:lnTo>
                  <a:lnTo>
                    <a:pt x="137" y="49"/>
                  </a:lnTo>
                  <a:lnTo>
                    <a:pt x="147" y="49"/>
                  </a:lnTo>
                  <a:lnTo>
                    <a:pt x="152" y="53"/>
                  </a:lnTo>
                  <a:lnTo>
                    <a:pt x="172" y="56"/>
                  </a:lnTo>
                  <a:lnTo>
                    <a:pt x="175" y="59"/>
                  </a:lnTo>
                  <a:lnTo>
                    <a:pt x="180" y="63"/>
                  </a:lnTo>
                  <a:lnTo>
                    <a:pt x="191" y="59"/>
                  </a:lnTo>
                  <a:lnTo>
                    <a:pt x="195" y="56"/>
                  </a:lnTo>
                  <a:lnTo>
                    <a:pt x="198" y="54"/>
                  </a:lnTo>
                  <a:lnTo>
                    <a:pt x="199" y="54"/>
                  </a:lnTo>
                  <a:lnTo>
                    <a:pt x="200" y="53"/>
                  </a:lnTo>
                  <a:lnTo>
                    <a:pt x="205" y="53"/>
                  </a:lnTo>
                  <a:lnTo>
                    <a:pt x="216" y="53"/>
                  </a:lnTo>
                  <a:lnTo>
                    <a:pt x="235" y="61"/>
                  </a:lnTo>
                  <a:lnTo>
                    <a:pt x="234" y="66"/>
                  </a:lnTo>
                  <a:lnTo>
                    <a:pt x="239" y="66"/>
                  </a:lnTo>
                  <a:lnTo>
                    <a:pt x="244" y="69"/>
                  </a:lnTo>
                  <a:lnTo>
                    <a:pt x="244" y="74"/>
                  </a:lnTo>
                  <a:lnTo>
                    <a:pt x="248" y="78"/>
                  </a:lnTo>
                  <a:lnTo>
                    <a:pt x="253" y="79"/>
                  </a:lnTo>
                  <a:lnTo>
                    <a:pt x="254" y="73"/>
                  </a:lnTo>
                  <a:lnTo>
                    <a:pt x="262" y="72"/>
                  </a:lnTo>
                  <a:lnTo>
                    <a:pt x="267" y="73"/>
                  </a:lnTo>
                  <a:lnTo>
                    <a:pt x="268" y="78"/>
                  </a:lnTo>
                  <a:lnTo>
                    <a:pt x="283" y="83"/>
                  </a:lnTo>
                  <a:lnTo>
                    <a:pt x="283" y="87"/>
                  </a:lnTo>
                  <a:lnTo>
                    <a:pt x="292" y="92"/>
                  </a:lnTo>
                  <a:lnTo>
                    <a:pt x="298" y="93"/>
                  </a:lnTo>
                  <a:lnTo>
                    <a:pt x="308" y="88"/>
                  </a:lnTo>
                  <a:lnTo>
                    <a:pt x="313" y="83"/>
                  </a:lnTo>
                  <a:lnTo>
                    <a:pt x="323" y="77"/>
                  </a:lnTo>
                  <a:lnTo>
                    <a:pt x="328" y="77"/>
                  </a:lnTo>
                  <a:lnTo>
                    <a:pt x="327" y="79"/>
                  </a:lnTo>
                  <a:lnTo>
                    <a:pt x="331" y="82"/>
                  </a:lnTo>
                  <a:lnTo>
                    <a:pt x="332" y="86"/>
                  </a:lnTo>
                  <a:lnTo>
                    <a:pt x="336" y="86"/>
                  </a:lnTo>
                  <a:lnTo>
                    <a:pt x="342" y="84"/>
                  </a:lnTo>
                  <a:lnTo>
                    <a:pt x="351" y="86"/>
                  </a:lnTo>
                  <a:lnTo>
                    <a:pt x="356" y="83"/>
                  </a:lnTo>
                  <a:lnTo>
                    <a:pt x="366" y="83"/>
                  </a:lnTo>
                  <a:lnTo>
                    <a:pt x="371" y="87"/>
                  </a:lnTo>
                  <a:lnTo>
                    <a:pt x="371" y="89"/>
                  </a:lnTo>
                  <a:lnTo>
                    <a:pt x="376" y="91"/>
                  </a:lnTo>
                  <a:lnTo>
                    <a:pt x="381" y="89"/>
                  </a:lnTo>
                  <a:lnTo>
                    <a:pt x="394" y="89"/>
                  </a:lnTo>
                  <a:lnTo>
                    <a:pt x="389" y="92"/>
                  </a:lnTo>
                  <a:lnTo>
                    <a:pt x="384" y="97"/>
                  </a:lnTo>
                  <a:lnTo>
                    <a:pt x="379" y="100"/>
                  </a:lnTo>
                  <a:lnTo>
                    <a:pt x="364" y="108"/>
                  </a:lnTo>
                  <a:lnTo>
                    <a:pt x="359" y="110"/>
                  </a:lnTo>
                  <a:lnTo>
                    <a:pt x="348" y="113"/>
                  </a:lnTo>
                  <a:lnTo>
                    <a:pt x="333" y="122"/>
                  </a:lnTo>
                  <a:lnTo>
                    <a:pt x="316" y="141"/>
                  </a:lnTo>
                  <a:lnTo>
                    <a:pt x="311" y="149"/>
                  </a:lnTo>
                  <a:lnTo>
                    <a:pt x="298" y="162"/>
                  </a:lnTo>
                  <a:lnTo>
                    <a:pt x="292" y="167"/>
                  </a:lnTo>
                  <a:lnTo>
                    <a:pt x="289" y="171"/>
                  </a:lnTo>
                  <a:lnTo>
                    <a:pt x="284" y="175"/>
                  </a:lnTo>
                  <a:lnTo>
                    <a:pt x="270" y="186"/>
                  </a:lnTo>
                  <a:lnTo>
                    <a:pt x="268" y="190"/>
                  </a:lnTo>
                  <a:lnTo>
                    <a:pt x="267" y="193"/>
                  </a:lnTo>
                  <a:lnTo>
                    <a:pt x="265" y="194"/>
                  </a:lnTo>
                  <a:lnTo>
                    <a:pt x="263" y="199"/>
                  </a:lnTo>
                  <a:lnTo>
                    <a:pt x="259" y="199"/>
                  </a:lnTo>
                  <a:lnTo>
                    <a:pt x="260" y="238"/>
                  </a:lnTo>
                  <a:lnTo>
                    <a:pt x="260" y="243"/>
                  </a:lnTo>
                  <a:lnTo>
                    <a:pt x="258" y="248"/>
                  </a:lnTo>
                  <a:lnTo>
                    <a:pt x="248" y="253"/>
                  </a:lnTo>
                  <a:lnTo>
                    <a:pt x="238" y="259"/>
                  </a:lnTo>
                  <a:lnTo>
                    <a:pt x="237" y="264"/>
                  </a:lnTo>
                  <a:lnTo>
                    <a:pt x="234" y="269"/>
                  </a:lnTo>
                  <a:lnTo>
                    <a:pt x="230" y="273"/>
                  </a:lnTo>
                  <a:lnTo>
                    <a:pt x="230" y="278"/>
                  </a:lnTo>
                  <a:lnTo>
                    <a:pt x="234" y="283"/>
                  </a:lnTo>
                  <a:lnTo>
                    <a:pt x="239" y="284"/>
                  </a:lnTo>
                  <a:lnTo>
                    <a:pt x="244" y="295"/>
                  </a:lnTo>
                  <a:lnTo>
                    <a:pt x="239" y="307"/>
                  </a:lnTo>
                  <a:lnTo>
                    <a:pt x="240" y="316"/>
                  </a:lnTo>
                  <a:lnTo>
                    <a:pt x="238" y="321"/>
                  </a:lnTo>
                  <a:lnTo>
                    <a:pt x="240" y="331"/>
                  </a:lnTo>
                  <a:lnTo>
                    <a:pt x="240" y="340"/>
                  </a:lnTo>
                  <a:lnTo>
                    <a:pt x="238" y="345"/>
                  </a:lnTo>
                  <a:lnTo>
                    <a:pt x="245" y="351"/>
                  </a:lnTo>
                  <a:lnTo>
                    <a:pt x="250" y="355"/>
                  </a:lnTo>
                  <a:lnTo>
                    <a:pt x="255" y="357"/>
                  </a:lnTo>
                  <a:lnTo>
                    <a:pt x="264" y="359"/>
                  </a:lnTo>
                  <a:lnTo>
                    <a:pt x="267" y="365"/>
                  </a:lnTo>
                  <a:lnTo>
                    <a:pt x="272" y="367"/>
                  </a:lnTo>
                  <a:lnTo>
                    <a:pt x="278" y="370"/>
                  </a:lnTo>
                  <a:lnTo>
                    <a:pt x="286" y="374"/>
                  </a:lnTo>
                  <a:lnTo>
                    <a:pt x="292" y="385"/>
                  </a:lnTo>
                  <a:lnTo>
                    <a:pt x="302" y="393"/>
                  </a:lnTo>
                  <a:lnTo>
                    <a:pt x="307" y="395"/>
                  </a:lnTo>
                  <a:lnTo>
                    <a:pt x="311" y="396"/>
                  </a:lnTo>
                  <a:lnTo>
                    <a:pt x="316" y="400"/>
                  </a:lnTo>
                  <a:lnTo>
                    <a:pt x="321" y="405"/>
                  </a:lnTo>
                  <a:lnTo>
                    <a:pt x="325" y="410"/>
                  </a:lnTo>
                  <a:lnTo>
                    <a:pt x="327" y="424"/>
                  </a:lnTo>
                  <a:lnTo>
                    <a:pt x="328" y="429"/>
                  </a:lnTo>
                  <a:lnTo>
                    <a:pt x="327" y="430"/>
                  </a:lnTo>
                  <a:lnTo>
                    <a:pt x="330" y="437"/>
                  </a:lnTo>
                  <a:lnTo>
                    <a:pt x="272" y="439"/>
                  </a:lnTo>
                  <a:lnTo>
                    <a:pt x="194" y="443"/>
                  </a:lnTo>
                  <a:lnTo>
                    <a:pt x="99" y="445"/>
                  </a:lnTo>
                  <a:lnTo>
                    <a:pt x="43" y="445"/>
                  </a:lnTo>
                  <a:lnTo>
                    <a:pt x="42" y="308"/>
                  </a:lnTo>
                  <a:lnTo>
                    <a:pt x="38" y="303"/>
                  </a:lnTo>
                  <a:lnTo>
                    <a:pt x="33" y="301"/>
                  </a:lnTo>
                  <a:lnTo>
                    <a:pt x="29" y="301"/>
                  </a:lnTo>
                  <a:lnTo>
                    <a:pt x="23" y="291"/>
                  </a:lnTo>
                  <a:lnTo>
                    <a:pt x="19" y="286"/>
                  </a:lnTo>
                  <a:lnTo>
                    <a:pt x="20" y="282"/>
                  </a:lnTo>
                  <a:lnTo>
                    <a:pt x="25" y="278"/>
                  </a:lnTo>
                  <a:lnTo>
                    <a:pt x="30" y="274"/>
                  </a:lnTo>
                  <a:lnTo>
                    <a:pt x="33" y="269"/>
                  </a:lnTo>
                  <a:lnTo>
                    <a:pt x="35" y="259"/>
                  </a:lnTo>
                  <a:lnTo>
                    <a:pt x="35" y="254"/>
                  </a:lnTo>
                  <a:lnTo>
                    <a:pt x="35" y="250"/>
                  </a:lnTo>
                  <a:lnTo>
                    <a:pt x="34" y="240"/>
                  </a:lnTo>
                  <a:lnTo>
                    <a:pt x="34" y="235"/>
                  </a:lnTo>
                  <a:lnTo>
                    <a:pt x="33" y="230"/>
                  </a:lnTo>
                  <a:lnTo>
                    <a:pt x="28" y="223"/>
                  </a:lnTo>
                  <a:lnTo>
                    <a:pt x="25" y="218"/>
                  </a:lnTo>
                  <a:lnTo>
                    <a:pt x="26" y="213"/>
                  </a:lnTo>
                  <a:lnTo>
                    <a:pt x="24" y="208"/>
                  </a:lnTo>
                  <a:lnTo>
                    <a:pt x="23" y="190"/>
                  </a:lnTo>
                  <a:lnTo>
                    <a:pt x="24" y="185"/>
                  </a:lnTo>
                  <a:lnTo>
                    <a:pt x="21" y="180"/>
                  </a:lnTo>
                  <a:lnTo>
                    <a:pt x="21" y="173"/>
                  </a:lnTo>
                  <a:lnTo>
                    <a:pt x="20" y="162"/>
                  </a:lnTo>
                  <a:lnTo>
                    <a:pt x="20" y="152"/>
                  </a:lnTo>
                  <a:lnTo>
                    <a:pt x="19" y="147"/>
                  </a:lnTo>
                  <a:lnTo>
                    <a:pt x="20" y="144"/>
                  </a:lnTo>
                  <a:lnTo>
                    <a:pt x="20" y="139"/>
                  </a:lnTo>
                  <a:lnTo>
                    <a:pt x="18" y="127"/>
                  </a:lnTo>
                  <a:lnTo>
                    <a:pt x="11" y="113"/>
                  </a:lnTo>
                  <a:lnTo>
                    <a:pt x="11" y="111"/>
                  </a:lnTo>
                  <a:lnTo>
                    <a:pt x="6" y="95"/>
                  </a:lnTo>
                  <a:lnTo>
                    <a:pt x="5" y="89"/>
                  </a:lnTo>
                  <a:lnTo>
                    <a:pt x="6" y="79"/>
                  </a:lnTo>
                  <a:lnTo>
                    <a:pt x="5" y="77"/>
                  </a:lnTo>
                  <a:lnTo>
                    <a:pt x="6" y="73"/>
                  </a:lnTo>
                  <a:lnTo>
                    <a:pt x="4" y="63"/>
                  </a:lnTo>
                  <a:lnTo>
                    <a:pt x="8" y="54"/>
                  </a:lnTo>
                  <a:lnTo>
                    <a:pt x="5" y="49"/>
                  </a:lnTo>
                  <a:lnTo>
                    <a:pt x="3" y="35"/>
                  </a:lnTo>
                  <a:lnTo>
                    <a:pt x="0" y="32"/>
                  </a:lnTo>
                  <a:lnTo>
                    <a:pt x="0" y="32"/>
                  </a:lnTo>
                  <a:lnTo>
                    <a:pt x="1" y="29"/>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26" name="Freeform 32">
              <a:extLst>
                <a:ext uri="{FF2B5EF4-FFF2-40B4-BE49-F238E27FC236}">
                  <a16:creationId xmlns:a16="http://schemas.microsoft.com/office/drawing/2014/main" id="{F8674F1D-A428-4A9B-93F2-42C38C90C021}"/>
                </a:ext>
              </a:extLst>
            </p:cNvPr>
            <p:cNvSpPr>
              <a:spLocks/>
            </p:cNvSpPr>
            <p:nvPr/>
          </p:nvSpPr>
          <p:spPr bwMode="auto">
            <a:xfrm>
              <a:off x="2780" y="1632"/>
              <a:ext cx="505" cy="329"/>
            </a:xfrm>
            <a:custGeom>
              <a:avLst/>
              <a:gdLst/>
              <a:ahLst/>
              <a:cxnLst>
                <a:cxn ang="0">
                  <a:pos x="6" y="74"/>
                </a:cxn>
                <a:cxn ang="0">
                  <a:pos x="0" y="64"/>
                </a:cxn>
                <a:cxn ang="0">
                  <a:pos x="4" y="59"/>
                </a:cxn>
                <a:cxn ang="0">
                  <a:pos x="6" y="44"/>
                </a:cxn>
                <a:cxn ang="0">
                  <a:pos x="9" y="35"/>
                </a:cxn>
                <a:cxn ang="0">
                  <a:pos x="2" y="25"/>
                </a:cxn>
                <a:cxn ang="0">
                  <a:pos x="5" y="19"/>
                </a:cxn>
                <a:cxn ang="0">
                  <a:pos x="1" y="8"/>
                </a:cxn>
                <a:cxn ang="0">
                  <a:pos x="66" y="8"/>
                </a:cxn>
                <a:cxn ang="0">
                  <a:pos x="239" y="2"/>
                </a:cxn>
                <a:cxn ang="0">
                  <a:pos x="297" y="3"/>
                </a:cxn>
                <a:cxn ang="0">
                  <a:pos x="299" y="10"/>
                </a:cxn>
                <a:cxn ang="0">
                  <a:pos x="305" y="16"/>
                </a:cxn>
                <a:cxn ang="0">
                  <a:pos x="303" y="34"/>
                </a:cxn>
                <a:cxn ang="0">
                  <a:pos x="307" y="46"/>
                </a:cxn>
                <a:cxn ang="0">
                  <a:pos x="310" y="58"/>
                </a:cxn>
                <a:cxn ang="0">
                  <a:pos x="329" y="63"/>
                </a:cxn>
                <a:cxn ang="0">
                  <a:pos x="333" y="73"/>
                </a:cxn>
                <a:cxn ang="0">
                  <a:pos x="347" y="85"/>
                </a:cxn>
                <a:cxn ang="0">
                  <a:pos x="352" y="95"/>
                </a:cxn>
                <a:cxn ang="0">
                  <a:pos x="362" y="102"/>
                </a:cxn>
                <a:cxn ang="0">
                  <a:pos x="362" y="122"/>
                </a:cxn>
                <a:cxn ang="0">
                  <a:pos x="354" y="142"/>
                </a:cxn>
                <a:cxn ang="0">
                  <a:pos x="341" y="149"/>
                </a:cxn>
                <a:cxn ang="0">
                  <a:pos x="317" y="157"/>
                </a:cxn>
                <a:cxn ang="0">
                  <a:pos x="314" y="172"/>
                </a:cxn>
                <a:cxn ang="0">
                  <a:pos x="323" y="192"/>
                </a:cxn>
                <a:cxn ang="0">
                  <a:pos x="315" y="205"/>
                </a:cxn>
                <a:cxn ang="0">
                  <a:pos x="314" y="214"/>
                </a:cxn>
                <a:cxn ang="0">
                  <a:pos x="299" y="225"/>
                </a:cxn>
                <a:cxn ang="0">
                  <a:pos x="302" y="235"/>
                </a:cxn>
                <a:cxn ang="0">
                  <a:pos x="297" y="237"/>
                </a:cxn>
                <a:cxn ang="0">
                  <a:pos x="283" y="225"/>
                </a:cxn>
                <a:cxn ang="0">
                  <a:pos x="243" y="224"/>
                </a:cxn>
                <a:cxn ang="0">
                  <a:pos x="114" y="230"/>
                </a:cxn>
                <a:cxn ang="0">
                  <a:pos x="49" y="225"/>
                </a:cxn>
                <a:cxn ang="0">
                  <a:pos x="46" y="207"/>
                </a:cxn>
                <a:cxn ang="0">
                  <a:pos x="44" y="191"/>
                </a:cxn>
                <a:cxn ang="0">
                  <a:pos x="41" y="181"/>
                </a:cxn>
                <a:cxn ang="0">
                  <a:pos x="39" y="170"/>
                </a:cxn>
                <a:cxn ang="0">
                  <a:pos x="35" y="162"/>
                </a:cxn>
                <a:cxn ang="0">
                  <a:pos x="31" y="157"/>
                </a:cxn>
                <a:cxn ang="0">
                  <a:pos x="30" y="151"/>
                </a:cxn>
                <a:cxn ang="0">
                  <a:pos x="31" y="141"/>
                </a:cxn>
                <a:cxn ang="0">
                  <a:pos x="27" y="132"/>
                </a:cxn>
                <a:cxn ang="0">
                  <a:pos x="20" y="118"/>
                </a:cxn>
                <a:cxn ang="0">
                  <a:pos x="16" y="108"/>
                </a:cxn>
                <a:cxn ang="0">
                  <a:pos x="15" y="99"/>
                </a:cxn>
                <a:cxn ang="0">
                  <a:pos x="14" y="90"/>
                </a:cxn>
                <a:cxn ang="0">
                  <a:pos x="7" y="84"/>
                </a:cxn>
              </a:cxnLst>
              <a:rect l="0" t="0" r="r" b="b"/>
              <a:pathLst>
                <a:path w="365" h="237">
                  <a:moveTo>
                    <a:pt x="7" y="84"/>
                  </a:moveTo>
                  <a:lnTo>
                    <a:pt x="6" y="74"/>
                  </a:lnTo>
                  <a:lnTo>
                    <a:pt x="1" y="69"/>
                  </a:lnTo>
                  <a:lnTo>
                    <a:pt x="0" y="64"/>
                  </a:lnTo>
                  <a:lnTo>
                    <a:pt x="2" y="60"/>
                  </a:lnTo>
                  <a:lnTo>
                    <a:pt x="4" y="59"/>
                  </a:lnTo>
                  <a:lnTo>
                    <a:pt x="6" y="49"/>
                  </a:lnTo>
                  <a:lnTo>
                    <a:pt x="6" y="44"/>
                  </a:lnTo>
                  <a:lnTo>
                    <a:pt x="9" y="40"/>
                  </a:lnTo>
                  <a:lnTo>
                    <a:pt x="9" y="35"/>
                  </a:lnTo>
                  <a:lnTo>
                    <a:pt x="4" y="30"/>
                  </a:lnTo>
                  <a:lnTo>
                    <a:pt x="2" y="25"/>
                  </a:lnTo>
                  <a:lnTo>
                    <a:pt x="5" y="24"/>
                  </a:lnTo>
                  <a:lnTo>
                    <a:pt x="5" y="19"/>
                  </a:lnTo>
                  <a:lnTo>
                    <a:pt x="2" y="14"/>
                  </a:lnTo>
                  <a:lnTo>
                    <a:pt x="1" y="8"/>
                  </a:lnTo>
                  <a:lnTo>
                    <a:pt x="10" y="8"/>
                  </a:lnTo>
                  <a:lnTo>
                    <a:pt x="66" y="8"/>
                  </a:lnTo>
                  <a:lnTo>
                    <a:pt x="161" y="6"/>
                  </a:lnTo>
                  <a:lnTo>
                    <a:pt x="239" y="2"/>
                  </a:lnTo>
                  <a:lnTo>
                    <a:pt x="297" y="0"/>
                  </a:lnTo>
                  <a:lnTo>
                    <a:pt x="297" y="3"/>
                  </a:lnTo>
                  <a:lnTo>
                    <a:pt x="298" y="5"/>
                  </a:lnTo>
                  <a:lnTo>
                    <a:pt x="299" y="10"/>
                  </a:lnTo>
                  <a:lnTo>
                    <a:pt x="303" y="11"/>
                  </a:lnTo>
                  <a:lnTo>
                    <a:pt x="305" y="16"/>
                  </a:lnTo>
                  <a:lnTo>
                    <a:pt x="300" y="26"/>
                  </a:lnTo>
                  <a:lnTo>
                    <a:pt x="303" y="34"/>
                  </a:lnTo>
                  <a:lnTo>
                    <a:pt x="303" y="41"/>
                  </a:lnTo>
                  <a:lnTo>
                    <a:pt x="307" y="46"/>
                  </a:lnTo>
                  <a:lnTo>
                    <a:pt x="308" y="53"/>
                  </a:lnTo>
                  <a:lnTo>
                    <a:pt x="310" y="58"/>
                  </a:lnTo>
                  <a:lnTo>
                    <a:pt x="315" y="60"/>
                  </a:lnTo>
                  <a:lnTo>
                    <a:pt x="329" y="63"/>
                  </a:lnTo>
                  <a:lnTo>
                    <a:pt x="333" y="73"/>
                  </a:lnTo>
                  <a:lnTo>
                    <a:pt x="333" y="73"/>
                  </a:lnTo>
                  <a:lnTo>
                    <a:pt x="337" y="78"/>
                  </a:lnTo>
                  <a:lnTo>
                    <a:pt x="347" y="85"/>
                  </a:lnTo>
                  <a:lnTo>
                    <a:pt x="347" y="92"/>
                  </a:lnTo>
                  <a:lnTo>
                    <a:pt x="352" y="95"/>
                  </a:lnTo>
                  <a:lnTo>
                    <a:pt x="357" y="98"/>
                  </a:lnTo>
                  <a:lnTo>
                    <a:pt x="362" y="102"/>
                  </a:lnTo>
                  <a:lnTo>
                    <a:pt x="365" y="108"/>
                  </a:lnTo>
                  <a:lnTo>
                    <a:pt x="362" y="122"/>
                  </a:lnTo>
                  <a:lnTo>
                    <a:pt x="356" y="132"/>
                  </a:lnTo>
                  <a:lnTo>
                    <a:pt x="354" y="142"/>
                  </a:lnTo>
                  <a:lnTo>
                    <a:pt x="349" y="146"/>
                  </a:lnTo>
                  <a:lnTo>
                    <a:pt x="341" y="149"/>
                  </a:lnTo>
                  <a:lnTo>
                    <a:pt x="336" y="153"/>
                  </a:lnTo>
                  <a:lnTo>
                    <a:pt x="317" y="157"/>
                  </a:lnTo>
                  <a:lnTo>
                    <a:pt x="315" y="162"/>
                  </a:lnTo>
                  <a:lnTo>
                    <a:pt x="314" y="172"/>
                  </a:lnTo>
                  <a:lnTo>
                    <a:pt x="323" y="181"/>
                  </a:lnTo>
                  <a:lnTo>
                    <a:pt x="323" y="192"/>
                  </a:lnTo>
                  <a:lnTo>
                    <a:pt x="317" y="201"/>
                  </a:lnTo>
                  <a:lnTo>
                    <a:pt x="315" y="205"/>
                  </a:lnTo>
                  <a:lnTo>
                    <a:pt x="315" y="210"/>
                  </a:lnTo>
                  <a:lnTo>
                    <a:pt x="314" y="214"/>
                  </a:lnTo>
                  <a:lnTo>
                    <a:pt x="303" y="220"/>
                  </a:lnTo>
                  <a:lnTo>
                    <a:pt x="299" y="225"/>
                  </a:lnTo>
                  <a:lnTo>
                    <a:pt x="302" y="230"/>
                  </a:lnTo>
                  <a:lnTo>
                    <a:pt x="302" y="235"/>
                  </a:lnTo>
                  <a:lnTo>
                    <a:pt x="298" y="237"/>
                  </a:lnTo>
                  <a:lnTo>
                    <a:pt x="297" y="237"/>
                  </a:lnTo>
                  <a:lnTo>
                    <a:pt x="293" y="232"/>
                  </a:lnTo>
                  <a:lnTo>
                    <a:pt x="283" y="225"/>
                  </a:lnTo>
                  <a:lnTo>
                    <a:pt x="280" y="220"/>
                  </a:lnTo>
                  <a:lnTo>
                    <a:pt x="243" y="224"/>
                  </a:lnTo>
                  <a:lnTo>
                    <a:pt x="154" y="229"/>
                  </a:lnTo>
                  <a:lnTo>
                    <a:pt x="114" y="230"/>
                  </a:lnTo>
                  <a:lnTo>
                    <a:pt x="50" y="230"/>
                  </a:lnTo>
                  <a:lnTo>
                    <a:pt x="49" y="225"/>
                  </a:lnTo>
                  <a:lnTo>
                    <a:pt x="44" y="221"/>
                  </a:lnTo>
                  <a:lnTo>
                    <a:pt x="46" y="207"/>
                  </a:lnTo>
                  <a:lnTo>
                    <a:pt x="44" y="197"/>
                  </a:lnTo>
                  <a:lnTo>
                    <a:pt x="44" y="191"/>
                  </a:lnTo>
                  <a:lnTo>
                    <a:pt x="44" y="186"/>
                  </a:lnTo>
                  <a:lnTo>
                    <a:pt x="41" y="181"/>
                  </a:lnTo>
                  <a:lnTo>
                    <a:pt x="42" y="175"/>
                  </a:lnTo>
                  <a:lnTo>
                    <a:pt x="39" y="170"/>
                  </a:lnTo>
                  <a:lnTo>
                    <a:pt x="40" y="164"/>
                  </a:lnTo>
                  <a:lnTo>
                    <a:pt x="35" y="162"/>
                  </a:lnTo>
                  <a:lnTo>
                    <a:pt x="35" y="157"/>
                  </a:lnTo>
                  <a:lnTo>
                    <a:pt x="31" y="157"/>
                  </a:lnTo>
                  <a:lnTo>
                    <a:pt x="31" y="156"/>
                  </a:lnTo>
                  <a:lnTo>
                    <a:pt x="30" y="151"/>
                  </a:lnTo>
                  <a:lnTo>
                    <a:pt x="30" y="146"/>
                  </a:lnTo>
                  <a:lnTo>
                    <a:pt x="31" y="141"/>
                  </a:lnTo>
                  <a:lnTo>
                    <a:pt x="30" y="137"/>
                  </a:lnTo>
                  <a:lnTo>
                    <a:pt x="27" y="132"/>
                  </a:lnTo>
                  <a:lnTo>
                    <a:pt x="27" y="127"/>
                  </a:lnTo>
                  <a:lnTo>
                    <a:pt x="20" y="118"/>
                  </a:lnTo>
                  <a:lnTo>
                    <a:pt x="20" y="113"/>
                  </a:lnTo>
                  <a:lnTo>
                    <a:pt x="16" y="108"/>
                  </a:lnTo>
                  <a:lnTo>
                    <a:pt x="16" y="104"/>
                  </a:lnTo>
                  <a:lnTo>
                    <a:pt x="15" y="99"/>
                  </a:lnTo>
                  <a:lnTo>
                    <a:pt x="12" y="94"/>
                  </a:lnTo>
                  <a:lnTo>
                    <a:pt x="14" y="90"/>
                  </a:lnTo>
                  <a:lnTo>
                    <a:pt x="12" y="85"/>
                  </a:lnTo>
                  <a:lnTo>
                    <a:pt x="7" y="84"/>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27" name="Freeform 33">
              <a:extLst>
                <a:ext uri="{FF2B5EF4-FFF2-40B4-BE49-F238E27FC236}">
                  <a16:creationId xmlns:a16="http://schemas.microsoft.com/office/drawing/2014/main" id="{4DBDE626-5003-4ABA-963C-000A036ABF2E}"/>
                </a:ext>
              </a:extLst>
            </p:cNvPr>
            <p:cNvSpPr>
              <a:spLocks/>
            </p:cNvSpPr>
            <p:nvPr/>
          </p:nvSpPr>
          <p:spPr bwMode="auto">
            <a:xfrm>
              <a:off x="2780" y="1632"/>
              <a:ext cx="505" cy="329"/>
            </a:xfrm>
            <a:custGeom>
              <a:avLst/>
              <a:gdLst/>
              <a:ahLst/>
              <a:cxnLst>
                <a:cxn ang="0">
                  <a:pos x="6" y="74"/>
                </a:cxn>
                <a:cxn ang="0">
                  <a:pos x="0" y="64"/>
                </a:cxn>
                <a:cxn ang="0">
                  <a:pos x="4" y="59"/>
                </a:cxn>
                <a:cxn ang="0">
                  <a:pos x="6" y="44"/>
                </a:cxn>
                <a:cxn ang="0">
                  <a:pos x="9" y="35"/>
                </a:cxn>
                <a:cxn ang="0">
                  <a:pos x="2" y="25"/>
                </a:cxn>
                <a:cxn ang="0">
                  <a:pos x="5" y="19"/>
                </a:cxn>
                <a:cxn ang="0">
                  <a:pos x="1" y="8"/>
                </a:cxn>
                <a:cxn ang="0">
                  <a:pos x="66" y="8"/>
                </a:cxn>
                <a:cxn ang="0">
                  <a:pos x="239" y="2"/>
                </a:cxn>
                <a:cxn ang="0">
                  <a:pos x="297" y="3"/>
                </a:cxn>
                <a:cxn ang="0">
                  <a:pos x="299" y="10"/>
                </a:cxn>
                <a:cxn ang="0">
                  <a:pos x="305" y="16"/>
                </a:cxn>
                <a:cxn ang="0">
                  <a:pos x="303" y="34"/>
                </a:cxn>
                <a:cxn ang="0">
                  <a:pos x="307" y="46"/>
                </a:cxn>
                <a:cxn ang="0">
                  <a:pos x="310" y="58"/>
                </a:cxn>
                <a:cxn ang="0">
                  <a:pos x="329" y="63"/>
                </a:cxn>
                <a:cxn ang="0">
                  <a:pos x="333" y="73"/>
                </a:cxn>
                <a:cxn ang="0">
                  <a:pos x="347" y="85"/>
                </a:cxn>
                <a:cxn ang="0">
                  <a:pos x="352" y="95"/>
                </a:cxn>
                <a:cxn ang="0">
                  <a:pos x="362" y="102"/>
                </a:cxn>
                <a:cxn ang="0">
                  <a:pos x="362" y="122"/>
                </a:cxn>
                <a:cxn ang="0">
                  <a:pos x="354" y="142"/>
                </a:cxn>
                <a:cxn ang="0">
                  <a:pos x="341" y="149"/>
                </a:cxn>
                <a:cxn ang="0">
                  <a:pos x="317" y="157"/>
                </a:cxn>
                <a:cxn ang="0">
                  <a:pos x="314" y="172"/>
                </a:cxn>
                <a:cxn ang="0">
                  <a:pos x="323" y="192"/>
                </a:cxn>
                <a:cxn ang="0">
                  <a:pos x="315" y="205"/>
                </a:cxn>
                <a:cxn ang="0">
                  <a:pos x="314" y="214"/>
                </a:cxn>
                <a:cxn ang="0">
                  <a:pos x="299" y="225"/>
                </a:cxn>
                <a:cxn ang="0">
                  <a:pos x="302" y="235"/>
                </a:cxn>
                <a:cxn ang="0">
                  <a:pos x="297" y="237"/>
                </a:cxn>
                <a:cxn ang="0">
                  <a:pos x="283" y="225"/>
                </a:cxn>
                <a:cxn ang="0">
                  <a:pos x="243" y="224"/>
                </a:cxn>
                <a:cxn ang="0">
                  <a:pos x="114" y="230"/>
                </a:cxn>
                <a:cxn ang="0">
                  <a:pos x="49" y="225"/>
                </a:cxn>
                <a:cxn ang="0">
                  <a:pos x="46" y="207"/>
                </a:cxn>
                <a:cxn ang="0">
                  <a:pos x="44" y="191"/>
                </a:cxn>
                <a:cxn ang="0">
                  <a:pos x="41" y="181"/>
                </a:cxn>
                <a:cxn ang="0">
                  <a:pos x="39" y="170"/>
                </a:cxn>
                <a:cxn ang="0">
                  <a:pos x="35" y="162"/>
                </a:cxn>
                <a:cxn ang="0">
                  <a:pos x="31" y="157"/>
                </a:cxn>
                <a:cxn ang="0">
                  <a:pos x="30" y="151"/>
                </a:cxn>
                <a:cxn ang="0">
                  <a:pos x="31" y="141"/>
                </a:cxn>
                <a:cxn ang="0">
                  <a:pos x="27" y="132"/>
                </a:cxn>
                <a:cxn ang="0">
                  <a:pos x="20" y="118"/>
                </a:cxn>
                <a:cxn ang="0">
                  <a:pos x="16" y="108"/>
                </a:cxn>
                <a:cxn ang="0">
                  <a:pos x="15" y="99"/>
                </a:cxn>
                <a:cxn ang="0">
                  <a:pos x="14" y="90"/>
                </a:cxn>
                <a:cxn ang="0">
                  <a:pos x="7" y="84"/>
                </a:cxn>
              </a:cxnLst>
              <a:rect l="0" t="0" r="r" b="b"/>
              <a:pathLst>
                <a:path w="365" h="237">
                  <a:moveTo>
                    <a:pt x="7" y="84"/>
                  </a:moveTo>
                  <a:lnTo>
                    <a:pt x="6" y="74"/>
                  </a:lnTo>
                  <a:lnTo>
                    <a:pt x="1" y="69"/>
                  </a:lnTo>
                  <a:lnTo>
                    <a:pt x="0" y="64"/>
                  </a:lnTo>
                  <a:lnTo>
                    <a:pt x="2" y="60"/>
                  </a:lnTo>
                  <a:lnTo>
                    <a:pt x="4" y="59"/>
                  </a:lnTo>
                  <a:lnTo>
                    <a:pt x="6" y="49"/>
                  </a:lnTo>
                  <a:lnTo>
                    <a:pt x="6" y="44"/>
                  </a:lnTo>
                  <a:lnTo>
                    <a:pt x="9" y="40"/>
                  </a:lnTo>
                  <a:lnTo>
                    <a:pt x="9" y="35"/>
                  </a:lnTo>
                  <a:lnTo>
                    <a:pt x="4" y="30"/>
                  </a:lnTo>
                  <a:lnTo>
                    <a:pt x="2" y="25"/>
                  </a:lnTo>
                  <a:lnTo>
                    <a:pt x="5" y="24"/>
                  </a:lnTo>
                  <a:lnTo>
                    <a:pt x="5" y="19"/>
                  </a:lnTo>
                  <a:lnTo>
                    <a:pt x="2" y="14"/>
                  </a:lnTo>
                  <a:lnTo>
                    <a:pt x="1" y="8"/>
                  </a:lnTo>
                  <a:lnTo>
                    <a:pt x="10" y="8"/>
                  </a:lnTo>
                  <a:lnTo>
                    <a:pt x="66" y="8"/>
                  </a:lnTo>
                  <a:lnTo>
                    <a:pt x="161" y="6"/>
                  </a:lnTo>
                  <a:lnTo>
                    <a:pt x="239" y="2"/>
                  </a:lnTo>
                  <a:lnTo>
                    <a:pt x="297" y="0"/>
                  </a:lnTo>
                  <a:lnTo>
                    <a:pt x="297" y="3"/>
                  </a:lnTo>
                  <a:lnTo>
                    <a:pt x="298" y="5"/>
                  </a:lnTo>
                  <a:lnTo>
                    <a:pt x="299" y="10"/>
                  </a:lnTo>
                  <a:lnTo>
                    <a:pt x="303" y="11"/>
                  </a:lnTo>
                  <a:lnTo>
                    <a:pt x="305" y="16"/>
                  </a:lnTo>
                  <a:lnTo>
                    <a:pt x="300" y="26"/>
                  </a:lnTo>
                  <a:lnTo>
                    <a:pt x="303" y="34"/>
                  </a:lnTo>
                  <a:lnTo>
                    <a:pt x="303" y="41"/>
                  </a:lnTo>
                  <a:lnTo>
                    <a:pt x="307" y="46"/>
                  </a:lnTo>
                  <a:lnTo>
                    <a:pt x="308" y="53"/>
                  </a:lnTo>
                  <a:lnTo>
                    <a:pt x="310" y="58"/>
                  </a:lnTo>
                  <a:lnTo>
                    <a:pt x="315" y="60"/>
                  </a:lnTo>
                  <a:lnTo>
                    <a:pt x="329" y="63"/>
                  </a:lnTo>
                  <a:lnTo>
                    <a:pt x="333" y="73"/>
                  </a:lnTo>
                  <a:lnTo>
                    <a:pt x="333" y="73"/>
                  </a:lnTo>
                  <a:lnTo>
                    <a:pt x="337" y="78"/>
                  </a:lnTo>
                  <a:lnTo>
                    <a:pt x="347" y="85"/>
                  </a:lnTo>
                  <a:lnTo>
                    <a:pt x="347" y="92"/>
                  </a:lnTo>
                  <a:lnTo>
                    <a:pt x="352" y="95"/>
                  </a:lnTo>
                  <a:lnTo>
                    <a:pt x="357" y="98"/>
                  </a:lnTo>
                  <a:lnTo>
                    <a:pt x="362" y="102"/>
                  </a:lnTo>
                  <a:lnTo>
                    <a:pt x="365" y="108"/>
                  </a:lnTo>
                  <a:lnTo>
                    <a:pt x="362" y="122"/>
                  </a:lnTo>
                  <a:lnTo>
                    <a:pt x="356" y="132"/>
                  </a:lnTo>
                  <a:lnTo>
                    <a:pt x="354" y="142"/>
                  </a:lnTo>
                  <a:lnTo>
                    <a:pt x="349" y="146"/>
                  </a:lnTo>
                  <a:lnTo>
                    <a:pt x="341" y="149"/>
                  </a:lnTo>
                  <a:lnTo>
                    <a:pt x="336" y="153"/>
                  </a:lnTo>
                  <a:lnTo>
                    <a:pt x="317" y="157"/>
                  </a:lnTo>
                  <a:lnTo>
                    <a:pt x="315" y="162"/>
                  </a:lnTo>
                  <a:lnTo>
                    <a:pt x="314" y="172"/>
                  </a:lnTo>
                  <a:lnTo>
                    <a:pt x="323" y="181"/>
                  </a:lnTo>
                  <a:lnTo>
                    <a:pt x="323" y="192"/>
                  </a:lnTo>
                  <a:lnTo>
                    <a:pt x="317" y="201"/>
                  </a:lnTo>
                  <a:lnTo>
                    <a:pt x="315" y="205"/>
                  </a:lnTo>
                  <a:lnTo>
                    <a:pt x="315" y="210"/>
                  </a:lnTo>
                  <a:lnTo>
                    <a:pt x="314" y="214"/>
                  </a:lnTo>
                  <a:lnTo>
                    <a:pt x="303" y="220"/>
                  </a:lnTo>
                  <a:lnTo>
                    <a:pt x="299" y="225"/>
                  </a:lnTo>
                  <a:lnTo>
                    <a:pt x="302" y="230"/>
                  </a:lnTo>
                  <a:lnTo>
                    <a:pt x="302" y="235"/>
                  </a:lnTo>
                  <a:lnTo>
                    <a:pt x="298" y="237"/>
                  </a:lnTo>
                  <a:lnTo>
                    <a:pt x="297" y="237"/>
                  </a:lnTo>
                  <a:lnTo>
                    <a:pt x="293" y="232"/>
                  </a:lnTo>
                  <a:lnTo>
                    <a:pt x="283" y="225"/>
                  </a:lnTo>
                  <a:lnTo>
                    <a:pt x="280" y="220"/>
                  </a:lnTo>
                  <a:lnTo>
                    <a:pt x="243" y="224"/>
                  </a:lnTo>
                  <a:lnTo>
                    <a:pt x="154" y="229"/>
                  </a:lnTo>
                  <a:lnTo>
                    <a:pt x="114" y="230"/>
                  </a:lnTo>
                  <a:lnTo>
                    <a:pt x="50" y="230"/>
                  </a:lnTo>
                  <a:lnTo>
                    <a:pt x="49" y="225"/>
                  </a:lnTo>
                  <a:lnTo>
                    <a:pt x="44" y="221"/>
                  </a:lnTo>
                  <a:lnTo>
                    <a:pt x="46" y="207"/>
                  </a:lnTo>
                  <a:lnTo>
                    <a:pt x="44" y="197"/>
                  </a:lnTo>
                  <a:lnTo>
                    <a:pt x="44" y="191"/>
                  </a:lnTo>
                  <a:lnTo>
                    <a:pt x="44" y="186"/>
                  </a:lnTo>
                  <a:lnTo>
                    <a:pt x="41" y="181"/>
                  </a:lnTo>
                  <a:lnTo>
                    <a:pt x="42" y="175"/>
                  </a:lnTo>
                  <a:lnTo>
                    <a:pt x="39" y="170"/>
                  </a:lnTo>
                  <a:lnTo>
                    <a:pt x="40" y="164"/>
                  </a:lnTo>
                  <a:lnTo>
                    <a:pt x="35" y="162"/>
                  </a:lnTo>
                  <a:lnTo>
                    <a:pt x="35" y="157"/>
                  </a:lnTo>
                  <a:lnTo>
                    <a:pt x="31" y="157"/>
                  </a:lnTo>
                  <a:lnTo>
                    <a:pt x="31" y="156"/>
                  </a:lnTo>
                  <a:lnTo>
                    <a:pt x="30" y="151"/>
                  </a:lnTo>
                  <a:lnTo>
                    <a:pt x="30" y="146"/>
                  </a:lnTo>
                  <a:lnTo>
                    <a:pt x="31" y="141"/>
                  </a:lnTo>
                  <a:lnTo>
                    <a:pt x="30" y="137"/>
                  </a:lnTo>
                  <a:lnTo>
                    <a:pt x="27" y="132"/>
                  </a:lnTo>
                  <a:lnTo>
                    <a:pt x="27" y="127"/>
                  </a:lnTo>
                  <a:lnTo>
                    <a:pt x="20" y="118"/>
                  </a:lnTo>
                  <a:lnTo>
                    <a:pt x="20" y="113"/>
                  </a:lnTo>
                  <a:lnTo>
                    <a:pt x="16" y="108"/>
                  </a:lnTo>
                  <a:lnTo>
                    <a:pt x="16" y="104"/>
                  </a:lnTo>
                  <a:lnTo>
                    <a:pt x="15" y="99"/>
                  </a:lnTo>
                  <a:lnTo>
                    <a:pt x="12" y="94"/>
                  </a:lnTo>
                  <a:lnTo>
                    <a:pt x="14" y="90"/>
                  </a:lnTo>
                  <a:lnTo>
                    <a:pt x="12" y="85"/>
                  </a:lnTo>
                  <a:lnTo>
                    <a:pt x="7" y="84"/>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28" name="Freeform 34">
              <a:extLst>
                <a:ext uri="{FF2B5EF4-FFF2-40B4-BE49-F238E27FC236}">
                  <a16:creationId xmlns:a16="http://schemas.microsoft.com/office/drawing/2014/main" id="{F75E4632-061E-4632-A817-02EE77E0EFBD}"/>
                </a:ext>
              </a:extLst>
            </p:cNvPr>
            <p:cNvSpPr>
              <a:spLocks/>
            </p:cNvSpPr>
            <p:nvPr/>
          </p:nvSpPr>
          <p:spPr bwMode="auto">
            <a:xfrm>
              <a:off x="2849" y="1937"/>
              <a:ext cx="559" cy="485"/>
            </a:xfrm>
            <a:custGeom>
              <a:avLst/>
              <a:gdLst/>
              <a:ahLst/>
              <a:cxnLst>
                <a:cxn ang="0">
                  <a:pos x="64" y="10"/>
                </a:cxn>
                <a:cxn ang="0">
                  <a:pos x="193" y="4"/>
                </a:cxn>
                <a:cxn ang="0">
                  <a:pos x="233" y="5"/>
                </a:cxn>
                <a:cxn ang="0">
                  <a:pos x="247" y="17"/>
                </a:cxn>
                <a:cxn ang="0">
                  <a:pos x="247" y="22"/>
                </a:cxn>
                <a:cxn ang="0">
                  <a:pos x="245" y="38"/>
                </a:cxn>
                <a:cxn ang="0">
                  <a:pos x="249" y="49"/>
                </a:cxn>
                <a:cxn ang="0">
                  <a:pos x="254" y="64"/>
                </a:cxn>
                <a:cxn ang="0">
                  <a:pos x="263" y="74"/>
                </a:cxn>
                <a:cxn ang="0">
                  <a:pos x="272" y="83"/>
                </a:cxn>
                <a:cxn ang="0">
                  <a:pos x="287" y="94"/>
                </a:cxn>
                <a:cxn ang="0">
                  <a:pos x="293" y="103"/>
                </a:cxn>
                <a:cxn ang="0">
                  <a:pos x="303" y="129"/>
                </a:cxn>
                <a:cxn ang="0">
                  <a:pos x="311" y="123"/>
                </a:cxn>
                <a:cxn ang="0">
                  <a:pos x="318" y="124"/>
                </a:cxn>
                <a:cxn ang="0">
                  <a:pos x="332" y="131"/>
                </a:cxn>
                <a:cxn ang="0">
                  <a:pos x="328" y="139"/>
                </a:cxn>
                <a:cxn ang="0">
                  <a:pos x="326" y="155"/>
                </a:cxn>
                <a:cxn ang="0">
                  <a:pos x="321" y="168"/>
                </a:cxn>
                <a:cxn ang="0">
                  <a:pos x="321" y="177"/>
                </a:cxn>
                <a:cxn ang="0">
                  <a:pos x="345" y="197"/>
                </a:cxn>
                <a:cxn ang="0">
                  <a:pos x="349" y="204"/>
                </a:cxn>
                <a:cxn ang="0">
                  <a:pos x="361" y="206"/>
                </a:cxn>
                <a:cxn ang="0">
                  <a:pos x="369" y="215"/>
                </a:cxn>
                <a:cxn ang="0">
                  <a:pos x="375" y="228"/>
                </a:cxn>
                <a:cxn ang="0">
                  <a:pos x="380" y="243"/>
                </a:cxn>
                <a:cxn ang="0">
                  <a:pos x="382" y="256"/>
                </a:cxn>
                <a:cxn ang="0">
                  <a:pos x="395" y="264"/>
                </a:cxn>
                <a:cxn ang="0">
                  <a:pos x="403" y="273"/>
                </a:cxn>
                <a:cxn ang="0">
                  <a:pos x="404" y="284"/>
                </a:cxn>
                <a:cxn ang="0">
                  <a:pos x="401" y="293"/>
                </a:cxn>
                <a:cxn ang="0">
                  <a:pos x="394" y="298"/>
                </a:cxn>
                <a:cxn ang="0">
                  <a:pos x="388" y="307"/>
                </a:cxn>
                <a:cxn ang="0">
                  <a:pos x="384" y="307"/>
                </a:cxn>
                <a:cxn ang="0">
                  <a:pos x="379" y="307"/>
                </a:cxn>
                <a:cxn ang="0">
                  <a:pos x="382" y="317"/>
                </a:cxn>
                <a:cxn ang="0">
                  <a:pos x="380" y="324"/>
                </a:cxn>
                <a:cxn ang="0">
                  <a:pos x="377" y="333"/>
                </a:cxn>
                <a:cxn ang="0">
                  <a:pos x="371" y="346"/>
                </a:cxn>
                <a:cxn ang="0">
                  <a:pos x="335" y="345"/>
                </a:cxn>
                <a:cxn ang="0">
                  <a:pos x="340" y="334"/>
                </a:cxn>
                <a:cxn ang="0">
                  <a:pos x="349" y="327"/>
                </a:cxn>
                <a:cxn ang="0">
                  <a:pos x="347" y="317"/>
                </a:cxn>
                <a:cxn ang="0">
                  <a:pos x="340" y="311"/>
                </a:cxn>
                <a:cxn ang="0">
                  <a:pos x="133" y="321"/>
                </a:cxn>
                <a:cxn ang="0">
                  <a:pos x="72" y="284"/>
                </a:cxn>
                <a:cxn ang="0">
                  <a:pos x="63" y="118"/>
                </a:cxn>
                <a:cxn ang="0">
                  <a:pos x="52" y="108"/>
                </a:cxn>
                <a:cxn ang="0">
                  <a:pos x="45" y="99"/>
                </a:cxn>
                <a:cxn ang="0">
                  <a:pos x="39" y="88"/>
                </a:cxn>
                <a:cxn ang="0">
                  <a:pos x="47" y="75"/>
                </a:cxn>
                <a:cxn ang="0">
                  <a:pos x="53" y="74"/>
                </a:cxn>
                <a:cxn ang="0">
                  <a:pos x="48" y="64"/>
                </a:cxn>
                <a:cxn ang="0">
                  <a:pos x="40" y="65"/>
                </a:cxn>
                <a:cxn ang="0">
                  <a:pos x="20" y="51"/>
                </a:cxn>
                <a:cxn ang="0">
                  <a:pos x="18" y="41"/>
                </a:cxn>
                <a:cxn ang="0">
                  <a:pos x="11" y="34"/>
                </a:cxn>
                <a:cxn ang="0">
                  <a:pos x="4" y="20"/>
                </a:cxn>
                <a:cxn ang="0">
                  <a:pos x="0" y="10"/>
                </a:cxn>
              </a:cxnLst>
              <a:rect l="0" t="0" r="r" b="b"/>
              <a:pathLst>
                <a:path w="404" h="350">
                  <a:moveTo>
                    <a:pt x="0" y="10"/>
                  </a:moveTo>
                  <a:lnTo>
                    <a:pt x="64" y="10"/>
                  </a:lnTo>
                  <a:lnTo>
                    <a:pt x="104" y="9"/>
                  </a:lnTo>
                  <a:lnTo>
                    <a:pt x="193" y="4"/>
                  </a:lnTo>
                  <a:lnTo>
                    <a:pt x="230" y="0"/>
                  </a:lnTo>
                  <a:lnTo>
                    <a:pt x="233" y="5"/>
                  </a:lnTo>
                  <a:lnTo>
                    <a:pt x="243" y="12"/>
                  </a:lnTo>
                  <a:lnTo>
                    <a:pt x="247" y="17"/>
                  </a:lnTo>
                  <a:lnTo>
                    <a:pt x="248" y="17"/>
                  </a:lnTo>
                  <a:lnTo>
                    <a:pt x="247" y="22"/>
                  </a:lnTo>
                  <a:lnTo>
                    <a:pt x="245" y="28"/>
                  </a:lnTo>
                  <a:lnTo>
                    <a:pt x="245" y="38"/>
                  </a:lnTo>
                  <a:lnTo>
                    <a:pt x="247" y="48"/>
                  </a:lnTo>
                  <a:lnTo>
                    <a:pt x="249" y="49"/>
                  </a:lnTo>
                  <a:lnTo>
                    <a:pt x="252" y="59"/>
                  </a:lnTo>
                  <a:lnTo>
                    <a:pt x="254" y="64"/>
                  </a:lnTo>
                  <a:lnTo>
                    <a:pt x="255" y="69"/>
                  </a:lnTo>
                  <a:lnTo>
                    <a:pt x="263" y="74"/>
                  </a:lnTo>
                  <a:lnTo>
                    <a:pt x="267" y="79"/>
                  </a:lnTo>
                  <a:lnTo>
                    <a:pt x="272" y="83"/>
                  </a:lnTo>
                  <a:lnTo>
                    <a:pt x="274" y="87"/>
                  </a:lnTo>
                  <a:lnTo>
                    <a:pt x="287" y="94"/>
                  </a:lnTo>
                  <a:lnTo>
                    <a:pt x="291" y="98"/>
                  </a:lnTo>
                  <a:lnTo>
                    <a:pt x="293" y="103"/>
                  </a:lnTo>
                  <a:lnTo>
                    <a:pt x="299" y="124"/>
                  </a:lnTo>
                  <a:lnTo>
                    <a:pt x="303" y="129"/>
                  </a:lnTo>
                  <a:lnTo>
                    <a:pt x="308" y="128"/>
                  </a:lnTo>
                  <a:lnTo>
                    <a:pt x="311" y="123"/>
                  </a:lnTo>
                  <a:lnTo>
                    <a:pt x="313" y="123"/>
                  </a:lnTo>
                  <a:lnTo>
                    <a:pt x="318" y="124"/>
                  </a:lnTo>
                  <a:lnTo>
                    <a:pt x="323" y="124"/>
                  </a:lnTo>
                  <a:lnTo>
                    <a:pt x="332" y="131"/>
                  </a:lnTo>
                  <a:lnTo>
                    <a:pt x="332" y="133"/>
                  </a:lnTo>
                  <a:lnTo>
                    <a:pt x="328" y="139"/>
                  </a:lnTo>
                  <a:lnTo>
                    <a:pt x="330" y="147"/>
                  </a:lnTo>
                  <a:lnTo>
                    <a:pt x="326" y="155"/>
                  </a:lnTo>
                  <a:lnTo>
                    <a:pt x="323" y="163"/>
                  </a:lnTo>
                  <a:lnTo>
                    <a:pt x="321" y="168"/>
                  </a:lnTo>
                  <a:lnTo>
                    <a:pt x="320" y="173"/>
                  </a:lnTo>
                  <a:lnTo>
                    <a:pt x="321" y="177"/>
                  </a:lnTo>
                  <a:lnTo>
                    <a:pt x="330" y="187"/>
                  </a:lnTo>
                  <a:lnTo>
                    <a:pt x="345" y="197"/>
                  </a:lnTo>
                  <a:lnTo>
                    <a:pt x="347" y="197"/>
                  </a:lnTo>
                  <a:lnTo>
                    <a:pt x="349" y="204"/>
                  </a:lnTo>
                  <a:lnTo>
                    <a:pt x="354" y="201"/>
                  </a:lnTo>
                  <a:lnTo>
                    <a:pt x="361" y="206"/>
                  </a:lnTo>
                  <a:lnTo>
                    <a:pt x="365" y="211"/>
                  </a:lnTo>
                  <a:lnTo>
                    <a:pt x="369" y="215"/>
                  </a:lnTo>
                  <a:lnTo>
                    <a:pt x="375" y="216"/>
                  </a:lnTo>
                  <a:lnTo>
                    <a:pt x="375" y="228"/>
                  </a:lnTo>
                  <a:lnTo>
                    <a:pt x="381" y="236"/>
                  </a:lnTo>
                  <a:lnTo>
                    <a:pt x="380" y="243"/>
                  </a:lnTo>
                  <a:lnTo>
                    <a:pt x="376" y="248"/>
                  </a:lnTo>
                  <a:lnTo>
                    <a:pt x="382" y="256"/>
                  </a:lnTo>
                  <a:lnTo>
                    <a:pt x="390" y="267"/>
                  </a:lnTo>
                  <a:lnTo>
                    <a:pt x="395" y="264"/>
                  </a:lnTo>
                  <a:lnTo>
                    <a:pt x="403" y="268"/>
                  </a:lnTo>
                  <a:lnTo>
                    <a:pt x="403" y="273"/>
                  </a:lnTo>
                  <a:lnTo>
                    <a:pt x="403" y="278"/>
                  </a:lnTo>
                  <a:lnTo>
                    <a:pt x="404" y="284"/>
                  </a:lnTo>
                  <a:lnTo>
                    <a:pt x="399" y="288"/>
                  </a:lnTo>
                  <a:lnTo>
                    <a:pt x="401" y="293"/>
                  </a:lnTo>
                  <a:lnTo>
                    <a:pt x="399" y="300"/>
                  </a:lnTo>
                  <a:lnTo>
                    <a:pt x="394" y="298"/>
                  </a:lnTo>
                  <a:lnTo>
                    <a:pt x="389" y="300"/>
                  </a:lnTo>
                  <a:lnTo>
                    <a:pt x="388" y="307"/>
                  </a:lnTo>
                  <a:lnTo>
                    <a:pt x="382" y="311"/>
                  </a:lnTo>
                  <a:lnTo>
                    <a:pt x="384" y="307"/>
                  </a:lnTo>
                  <a:lnTo>
                    <a:pt x="381" y="302"/>
                  </a:lnTo>
                  <a:lnTo>
                    <a:pt x="379" y="307"/>
                  </a:lnTo>
                  <a:lnTo>
                    <a:pt x="380" y="312"/>
                  </a:lnTo>
                  <a:lnTo>
                    <a:pt x="382" y="317"/>
                  </a:lnTo>
                  <a:lnTo>
                    <a:pt x="376" y="319"/>
                  </a:lnTo>
                  <a:lnTo>
                    <a:pt x="380" y="324"/>
                  </a:lnTo>
                  <a:lnTo>
                    <a:pt x="372" y="328"/>
                  </a:lnTo>
                  <a:lnTo>
                    <a:pt x="377" y="333"/>
                  </a:lnTo>
                  <a:lnTo>
                    <a:pt x="375" y="338"/>
                  </a:lnTo>
                  <a:lnTo>
                    <a:pt x="371" y="346"/>
                  </a:lnTo>
                  <a:lnTo>
                    <a:pt x="336" y="350"/>
                  </a:lnTo>
                  <a:lnTo>
                    <a:pt x="335" y="345"/>
                  </a:lnTo>
                  <a:lnTo>
                    <a:pt x="336" y="339"/>
                  </a:lnTo>
                  <a:lnTo>
                    <a:pt x="340" y="334"/>
                  </a:lnTo>
                  <a:lnTo>
                    <a:pt x="345" y="332"/>
                  </a:lnTo>
                  <a:lnTo>
                    <a:pt x="349" y="327"/>
                  </a:lnTo>
                  <a:lnTo>
                    <a:pt x="349" y="322"/>
                  </a:lnTo>
                  <a:lnTo>
                    <a:pt x="347" y="317"/>
                  </a:lnTo>
                  <a:lnTo>
                    <a:pt x="343" y="313"/>
                  </a:lnTo>
                  <a:lnTo>
                    <a:pt x="340" y="311"/>
                  </a:lnTo>
                  <a:lnTo>
                    <a:pt x="229" y="317"/>
                  </a:lnTo>
                  <a:lnTo>
                    <a:pt x="133" y="321"/>
                  </a:lnTo>
                  <a:lnTo>
                    <a:pt x="73" y="323"/>
                  </a:lnTo>
                  <a:lnTo>
                    <a:pt x="72" y="284"/>
                  </a:lnTo>
                  <a:lnTo>
                    <a:pt x="68" y="122"/>
                  </a:lnTo>
                  <a:lnTo>
                    <a:pt x="63" y="118"/>
                  </a:lnTo>
                  <a:lnTo>
                    <a:pt x="59" y="117"/>
                  </a:lnTo>
                  <a:lnTo>
                    <a:pt x="52" y="108"/>
                  </a:lnTo>
                  <a:lnTo>
                    <a:pt x="52" y="103"/>
                  </a:lnTo>
                  <a:lnTo>
                    <a:pt x="45" y="99"/>
                  </a:lnTo>
                  <a:lnTo>
                    <a:pt x="42" y="93"/>
                  </a:lnTo>
                  <a:lnTo>
                    <a:pt x="39" y="88"/>
                  </a:lnTo>
                  <a:lnTo>
                    <a:pt x="45" y="80"/>
                  </a:lnTo>
                  <a:lnTo>
                    <a:pt x="47" y="75"/>
                  </a:lnTo>
                  <a:lnTo>
                    <a:pt x="52" y="75"/>
                  </a:lnTo>
                  <a:lnTo>
                    <a:pt x="53" y="74"/>
                  </a:lnTo>
                  <a:lnTo>
                    <a:pt x="52" y="69"/>
                  </a:lnTo>
                  <a:lnTo>
                    <a:pt x="48" y="64"/>
                  </a:lnTo>
                  <a:lnTo>
                    <a:pt x="44" y="63"/>
                  </a:lnTo>
                  <a:lnTo>
                    <a:pt x="40" y="65"/>
                  </a:lnTo>
                  <a:lnTo>
                    <a:pt x="26" y="55"/>
                  </a:lnTo>
                  <a:lnTo>
                    <a:pt x="20" y="51"/>
                  </a:lnTo>
                  <a:lnTo>
                    <a:pt x="21" y="46"/>
                  </a:lnTo>
                  <a:lnTo>
                    <a:pt x="18" y="41"/>
                  </a:lnTo>
                  <a:lnTo>
                    <a:pt x="16" y="36"/>
                  </a:lnTo>
                  <a:lnTo>
                    <a:pt x="11" y="34"/>
                  </a:lnTo>
                  <a:lnTo>
                    <a:pt x="8" y="29"/>
                  </a:lnTo>
                  <a:lnTo>
                    <a:pt x="4" y="20"/>
                  </a:lnTo>
                  <a:lnTo>
                    <a:pt x="0" y="15"/>
                  </a:lnTo>
                  <a:lnTo>
                    <a:pt x="0" y="10"/>
                  </a:lnTo>
                  <a:close/>
                </a:path>
              </a:pathLst>
            </a:custGeom>
            <a:solidFill>
              <a:srgbClr val="FFFFFF">
                <a:lumMod val="85000"/>
              </a:srgb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29" name="Freeform 35">
              <a:extLst>
                <a:ext uri="{FF2B5EF4-FFF2-40B4-BE49-F238E27FC236}">
                  <a16:creationId xmlns:a16="http://schemas.microsoft.com/office/drawing/2014/main" id="{96BB5D73-EE53-4B63-9A08-9EA4DA6E0333}"/>
                </a:ext>
              </a:extLst>
            </p:cNvPr>
            <p:cNvSpPr>
              <a:spLocks/>
            </p:cNvSpPr>
            <p:nvPr/>
          </p:nvSpPr>
          <p:spPr bwMode="auto">
            <a:xfrm>
              <a:off x="2849" y="1937"/>
              <a:ext cx="559" cy="485"/>
            </a:xfrm>
            <a:custGeom>
              <a:avLst/>
              <a:gdLst/>
              <a:ahLst/>
              <a:cxnLst>
                <a:cxn ang="0">
                  <a:pos x="64" y="10"/>
                </a:cxn>
                <a:cxn ang="0">
                  <a:pos x="193" y="4"/>
                </a:cxn>
                <a:cxn ang="0">
                  <a:pos x="233" y="5"/>
                </a:cxn>
                <a:cxn ang="0">
                  <a:pos x="247" y="17"/>
                </a:cxn>
                <a:cxn ang="0">
                  <a:pos x="247" y="22"/>
                </a:cxn>
                <a:cxn ang="0">
                  <a:pos x="245" y="38"/>
                </a:cxn>
                <a:cxn ang="0">
                  <a:pos x="249" y="49"/>
                </a:cxn>
                <a:cxn ang="0">
                  <a:pos x="254" y="64"/>
                </a:cxn>
                <a:cxn ang="0">
                  <a:pos x="263" y="74"/>
                </a:cxn>
                <a:cxn ang="0">
                  <a:pos x="272" y="83"/>
                </a:cxn>
                <a:cxn ang="0">
                  <a:pos x="287" y="94"/>
                </a:cxn>
                <a:cxn ang="0">
                  <a:pos x="293" y="103"/>
                </a:cxn>
                <a:cxn ang="0">
                  <a:pos x="303" y="129"/>
                </a:cxn>
                <a:cxn ang="0">
                  <a:pos x="311" y="123"/>
                </a:cxn>
                <a:cxn ang="0">
                  <a:pos x="318" y="124"/>
                </a:cxn>
                <a:cxn ang="0">
                  <a:pos x="332" y="131"/>
                </a:cxn>
                <a:cxn ang="0">
                  <a:pos x="328" y="139"/>
                </a:cxn>
                <a:cxn ang="0">
                  <a:pos x="326" y="155"/>
                </a:cxn>
                <a:cxn ang="0">
                  <a:pos x="321" y="168"/>
                </a:cxn>
                <a:cxn ang="0">
                  <a:pos x="321" y="177"/>
                </a:cxn>
                <a:cxn ang="0">
                  <a:pos x="345" y="197"/>
                </a:cxn>
                <a:cxn ang="0">
                  <a:pos x="349" y="204"/>
                </a:cxn>
                <a:cxn ang="0">
                  <a:pos x="361" y="206"/>
                </a:cxn>
                <a:cxn ang="0">
                  <a:pos x="369" y="215"/>
                </a:cxn>
                <a:cxn ang="0">
                  <a:pos x="375" y="228"/>
                </a:cxn>
                <a:cxn ang="0">
                  <a:pos x="380" y="243"/>
                </a:cxn>
                <a:cxn ang="0">
                  <a:pos x="382" y="256"/>
                </a:cxn>
                <a:cxn ang="0">
                  <a:pos x="395" y="264"/>
                </a:cxn>
                <a:cxn ang="0">
                  <a:pos x="403" y="273"/>
                </a:cxn>
                <a:cxn ang="0">
                  <a:pos x="404" y="284"/>
                </a:cxn>
                <a:cxn ang="0">
                  <a:pos x="401" y="293"/>
                </a:cxn>
                <a:cxn ang="0">
                  <a:pos x="394" y="298"/>
                </a:cxn>
                <a:cxn ang="0">
                  <a:pos x="388" y="307"/>
                </a:cxn>
                <a:cxn ang="0">
                  <a:pos x="384" y="307"/>
                </a:cxn>
                <a:cxn ang="0">
                  <a:pos x="379" y="307"/>
                </a:cxn>
                <a:cxn ang="0">
                  <a:pos x="382" y="317"/>
                </a:cxn>
                <a:cxn ang="0">
                  <a:pos x="380" y="324"/>
                </a:cxn>
                <a:cxn ang="0">
                  <a:pos x="377" y="333"/>
                </a:cxn>
                <a:cxn ang="0">
                  <a:pos x="371" y="346"/>
                </a:cxn>
                <a:cxn ang="0">
                  <a:pos x="335" y="345"/>
                </a:cxn>
                <a:cxn ang="0">
                  <a:pos x="340" y="334"/>
                </a:cxn>
                <a:cxn ang="0">
                  <a:pos x="349" y="327"/>
                </a:cxn>
                <a:cxn ang="0">
                  <a:pos x="347" y="317"/>
                </a:cxn>
                <a:cxn ang="0">
                  <a:pos x="340" y="311"/>
                </a:cxn>
                <a:cxn ang="0">
                  <a:pos x="133" y="321"/>
                </a:cxn>
                <a:cxn ang="0">
                  <a:pos x="72" y="284"/>
                </a:cxn>
                <a:cxn ang="0">
                  <a:pos x="63" y="118"/>
                </a:cxn>
                <a:cxn ang="0">
                  <a:pos x="52" y="108"/>
                </a:cxn>
                <a:cxn ang="0">
                  <a:pos x="45" y="99"/>
                </a:cxn>
                <a:cxn ang="0">
                  <a:pos x="39" y="88"/>
                </a:cxn>
                <a:cxn ang="0">
                  <a:pos x="47" y="75"/>
                </a:cxn>
                <a:cxn ang="0">
                  <a:pos x="53" y="74"/>
                </a:cxn>
                <a:cxn ang="0">
                  <a:pos x="48" y="64"/>
                </a:cxn>
                <a:cxn ang="0">
                  <a:pos x="40" y="65"/>
                </a:cxn>
                <a:cxn ang="0">
                  <a:pos x="20" y="51"/>
                </a:cxn>
                <a:cxn ang="0">
                  <a:pos x="18" y="41"/>
                </a:cxn>
                <a:cxn ang="0">
                  <a:pos x="11" y="34"/>
                </a:cxn>
                <a:cxn ang="0">
                  <a:pos x="4" y="20"/>
                </a:cxn>
                <a:cxn ang="0">
                  <a:pos x="0" y="10"/>
                </a:cxn>
              </a:cxnLst>
              <a:rect l="0" t="0" r="r" b="b"/>
              <a:pathLst>
                <a:path w="404" h="350">
                  <a:moveTo>
                    <a:pt x="0" y="10"/>
                  </a:moveTo>
                  <a:lnTo>
                    <a:pt x="64" y="10"/>
                  </a:lnTo>
                  <a:lnTo>
                    <a:pt x="104" y="9"/>
                  </a:lnTo>
                  <a:lnTo>
                    <a:pt x="193" y="4"/>
                  </a:lnTo>
                  <a:lnTo>
                    <a:pt x="230" y="0"/>
                  </a:lnTo>
                  <a:lnTo>
                    <a:pt x="233" y="5"/>
                  </a:lnTo>
                  <a:lnTo>
                    <a:pt x="243" y="12"/>
                  </a:lnTo>
                  <a:lnTo>
                    <a:pt x="247" y="17"/>
                  </a:lnTo>
                  <a:lnTo>
                    <a:pt x="248" y="17"/>
                  </a:lnTo>
                  <a:lnTo>
                    <a:pt x="247" y="22"/>
                  </a:lnTo>
                  <a:lnTo>
                    <a:pt x="245" y="28"/>
                  </a:lnTo>
                  <a:lnTo>
                    <a:pt x="245" y="38"/>
                  </a:lnTo>
                  <a:lnTo>
                    <a:pt x="247" y="48"/>
                  </a:lnTo>
                  <a:lnTo>
                    <a:pt x="249" y="49"/>
                  </a:lnTo>
                  <a:lnTo>
                    <a:pt x="252" y="59"/>
                  </a:lnTo>
                  <a:lnTo>
                    <a:pt x="254" y="64"/>
                  </a:lnTo>
                  <a:lnTo>
                    <a:pt x="255" y="69"/>
                  </a:lnTo>
                  <a:lnTo>
                    <a:pt x="263" y="74"/>
                  </a:lnTo>
                  <a:lnTo>
                    <a:pt x="267" y="79"/>
                  </a:lnTo>
                  <a:lnTo>
                    <a:pt x="272" y="83"/>
                  </a:lnTo>
                  <a:lnTo>
                    <a:pt x="274" y="87"/>
                  </a:lnTo>
                  <a:lnTo>
                    <a:pt x="287" y="94"/>
                  </a:lnTo>
                  <a:lnTo>
                    <a:pt x="291" y="98"/>
                  </a:lnTo>
                  <a:lnTo>
                    <a:pt x="293" y="103"/>
                  </a:lnTo>
                  <a:lnTo>
                    <a:pt x="299" y="124"/>
                  </a:lnTo>
                  <a:lnTo>
                    <a:pt x="303" y="129"/>
                  </a:lnTo>
                  <a:lnTo>
                    <a:pt x="308" y="128"/>
                  </a:lnTo>
                  <a:lnTo>
                    <a:pt x="311" y="123"/>
                  </a:lnTo>
                  <a:lnTo>
                    <a:pt x="313" y="123"/>
                  </a:lnTo>
                  <a:lnTo>
                    <a:pt x="318" y="124"/>
                  </a:lnTo>
                  <a:lnTo>
                    <a:pt x="323" y="124"/>
                  </a:lnTo>
                  <a:lnTo>
                    <a:pt x="332" y="131"/>
                  </a:lnTo>
                  <a:lnTo>
                    <a:pt x="332" y="133"/>
                  </a:lnTo>
                  <a:lnTo>
                    <a:pt x="328" y="139"/>
                  </a:lnTo>
                  <a:lnTo>
                    <a:pt x="330" y="147"/>
                  </a:lnTo>
                  <a:lnTo>
                    <a:pt x="326" y="155"/>
                  </a:lnTo>
                  <a:lnTo>
                    <a:pt x="323" y="163"/>
                  </a:lnTo>
                  <a:lnTo>
                    <a:pt x="321" y="168"/>
                  </a:lnTo>
                  <a:lnTo>
                    <a:pt x="320" y="173"/>
                  </a:lnTo>
                  <a:lnTo>
                    <a:pt x="321" y="177"/>
                  </a:lnTo>
                  <a:lnTo>
                    <a:pt x="330" y="187"/>
                  </a:lnTo>
                  <a:lnTo>
                    <a:pt x="345" y="197"/>
                  </a:lnTo>
                  <a:lnTo>
                    <a:pt x="347" y="197"/>
                  </a:lnTo>
                  <a:lnTo>
                    <a:pt x="349" y="204"/>
                  </a:lnTo>
                  <a:lnTo>
                    <a:pt x="354" y="201"/>
                  </a:lnTo>
                  <a:lnTo>
                    <a:pt x="361" y="206"/>
                  </a:lnTo>
                  <a:lnTo>
                    <a:pt x="365" y="211"/>
                  </a:lnTo>
                  <a:lnTo>
                    <a:pt x="369" y="215"/>
                  </a:lnTo>
                  <a:lnTo>
                    <a:pt x="375" y="216"/>
                  </a:lnTo>
                  <a:lnTo>
                    <a:pt x="375" y="228"/>
                  </a:lnTo>
                  <a:lnTo>
                    <a:pt x="381" y="236"/>
                  </a:lnTo>
                  <a:lnTo>
                    <a:pt x="380" y="243"/>
                  </a:lnTo>
                  <a:lnTo>
                    <a:pt x="376" y="248"/>
                  </a:lnTo>
                  <a:lnTo>
                    <a:pt x="382" y="256"/>
                  </a:lnTo>
                  <a:lnTo>
                    <a:pt x="390" y="267"/>
                  </a:lnTo>
                  <a:lnTo>
                    <a:pt x="395" y="264"/>
                  </a:lnTo>
                  <a:lnTo>
                    <a:pt x="403" y="268"/>
                  </a:lnTo>
                  <a:lnTo>
                    <a:pt x="403" y="273"/>
                  </a:lnTo>
                  <a:lnTo>
                    <a:pt x="403" y="278"/>
                  </a:lnTo>
                  <a:lnTo>
                    <a:pt x="404" y="284"/>
                  </a:lnTo>
                  <a:lnTo>
                    <a:pt x="399" y="288"/>
                  </a:lnTo>
                  <a:lnTo>
                    <a:pt x="401" y="293"/>
                  </a:lnTo>
                  <a:lnTo>
                    <a:pt x="399" y="300"/>
                  </a:lnTo>
                  <a:lnTo>
                    <a:pt x="394" y="298"/>
                  </a:lnTo>
                  <a:lnTo>
                    <a:pt x="389" y="300"/>
                  </a:lnTo>
                  <a:lnTo>
                    <a:pt x="388" y="307"/>
                  </a:lnTo>
                  <a:lnTo>
                    <a:pt x="382" y="311"/>
                  </a:lnTo>
                  <a:lnTo>
                    <a:pt x="384" y="307"/>
                  </a:lnTo>
                  <a:lnTo>
                    <a:pt x="381" y="302"/>
                  </a:lnTo>
                  <a:lnTo>
                    <a:pt x="379" y="307"/>
                  </a:lnTo>
                  <a:lnTo>
                    <a:pt x="380" y="312"/>
                  </a:lnTo>
                  <a:lnTo>
                    <a:pt x="382" y="317"/>
                  </a:lnTo>
                  <a:lnTo>
                    <a:pt x="376" y="319"/>
                  </a:lnTo>
                  <a:lnTo>
                    <a:pt x="380" y="324"/>
                  </a:lnTo>
                  <a:lnTo>
                    <a:pt x="372" y="328"/>
                  </a:lnTo>
                  <a:lnTo>
                    <a:pt x="377" y="333"/>
                  </a:lnTo>
                  <a:lnTo>
                    <a:pt x="375" y="338"/>
                  </a:lnTo>
                  <a:lnTo>
                    <a:pt x="371" y="346"/>
                  </a:lnTo>
                  <a:lnTo>
                    <a:pt x="336" y="350"/>
                  </a:lnTo>
                  <a:lnTo>
                    <a:pt x="335" y="345"/>
                  </a:lnTo>
                  <a:lnTo>
                    <a:pt x="336" y="339"/>
                  </a:lnTo>
                  <a:lnTo>
                    <a:pt x="340" y="334"/>
                  </a:lnTo>
                  <a:lnTo>
                    <a:pt x="345" y="332"/>
                  </a:lnTo>
                  <a:lnTo>
                    <a:pt x="349" y="327"/>
                  </a:lnTo>
                  <a:lnTo>
                    <a:pt x="349" y="322"/>
                  </a:lnTo>
                  <a:lnTo>
                    <a:pt x="347" y="317"/>
                  </a:lnTo>
                  <a:lnTo>
                    <a:pt x="343" y="313"/>
                  </a:lnTo>
                  <a:lnTo>
                    <a:pt x="340" y="311"/>
                  </a:lnTo>
                  <a:lnTo>
                    <a:pt x="229" y="317"/>
                  </a:lnTo>
                  <a:lnTo>
                    <a:pt x="133" y="321"/>
                  </a:lnTo>
                  <a:lnTo>
                    <a:pt x="73" y="323"/>
                  </a:lnTo>
                  <a:lnTo>
                    <a:pt x="72" y="284"/>
                  </a:lnTo>
                  <a:lnTo>
                    <a:pt x="68" y="122"/>
                  </a:lnTo>
                  <a:lnTo>
                    <a:pt x="63" y="118"/>
                  </a:lnTo>
                  <a:lnTo>
                    <a:pt x="59" y="117"/>
                  </a:lnTo>
                  <a:lnTo>
                    <a:pt x="52" y="108"/>
                  </a:lnTo>
                  <a:lnTo>
                    <a:pt x="52" y="103"/>
                  </a:lnTo>
                  <a:lnTo>
                    <a:pt x="45" y="99"/>
                  </a:lnTo>
                  <a:lnTo>
                    <a:pt x="42" y="93"/>
                  </a:lnTo>
                  <a:lnTo>
                    <a:pt x="39" y="88"/>
                  </a:lnTo>
                  <a:lnTo>
                    <a:pt x="45" y="80"/>
                  </a:lnTo>
                  <a:lnTo>
                    <a:pt x="47" y="75"/>
                  </a:lnTo>
                  <a:lnTo>
                    <a:pt x="52" y="75"/>
                  </a:lnTo>
                  <a:lnTo>
                    <a:pt x="53" y="74"/>
                  </a:lnTo>
                  <a:lnTo>
                    <a:pt x="52" y="69"/>
                  </a:lnTo>
                  <a:lnTo>
                    <a:pt x="48" y="64"/>
                  </a:lnTo>
                  <a:lnTo>
                    <a:pt x="44" y="63"/>
                  </a:lnTo>
                  <a:lnTo>
                    <a:pt x="40" y="65"/>
                  </a:lnTo>
                  <a:lnTo>
                    <a:pt x="26" y="55"/>
                  </a:lnTo>
                  <a:lnTo>
                    <a:pt x="20" y="51"/>
                  </a:lnTo>
                  <a:lnTo>
                    <a:pt x="21" y="46"/>
                  </a:lnTo>
                  <a:lnTo>
                    <a:pt x="18" y="41"/>
                  </a:lnTo>
                  <a:lnTo>
                    <a:pt x="16" y="36"/>
                  </a:lnTo>
                  <a:lnTo>
                    <a:pt x="11" y="34"/>
                  </a:lnTo>
                  <a:lnTo>
                    <a:pt x="8" y="29"/>
                  </a:lnTo>
                  <a:lnTo>
                    <a:pt x="4" y="20"/>
                  </a:lnTo>
                  <a:lnTo>
                    <a:pt x="0" y="15"/>
                  </a:lnTo>
                  <a:lnTo>
                    <a:pt x="0" y="10"/>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30" name="Freeform 36">
              <a:extLst>
                <a:ext uri="{FF2B5EF4-FFF2-40B4-BE49-F238E27FC236}">
                  <a16:creationId xmlns:a16="http://schemas.microsoft.com/office/drawing/2014/main" id="{7F3DDB7F-BD90-445B-ABDC-9F3E47D11320}"/>
                </a:ext>
              </a:extLst>
            </p:cNvPr>
            <p:cNvSpPr>
              <a:spLocks/>
            </p:cNvSpPr>
            <p:nvPr/>
          </p:nvSpPr>
          <p:spPr bwMode="auto">
            <a:xfrm>
              <a:off x="2950" y="2368"/>
              <a:ext cx="413" cy="384"/>
            </a:xfrm>
            <a:custGeom>
              <a:avLst/>
              <a:gdLst/>
              <a:ahLst/>
              <a:cxnLst>
                <a:cxn ang="0">
                  <a:pos x="60" y="10"/>
                </a:cxn>
                <a:cxn ang="0">
                  <a:pos x="267" y="0"/>
                </a:cxn>
                <a:cxn ang="0">
                  <a:pos x="274" y="6"/>
                </a:cxn>
                <a:cxn ang="0">
                  <a:pos x="276" y="16"/>
                </a:cxn>
                <a:cxn ang="0">
                  <a:pos x="267" y="23"/>
                </a:cxn>
                <a:cxn ang="0">
                  <a:pos x="262" y="34"/>
                </a:cxn>
                <a:cxn ang="0">
                  <a:pos x="298" y="35"/>
                </a:cxn>
                <a:cxn ang="0">
                  <a:pos x="302" y="42"/>
                </a:cxn>
                <a:cxn ang="0">
                  <a:pos x="299" y="50"/>
                </a:cxn>
                <a:cxn ang="0">
                  <a:pos x="289" y="56"/>
                </a:cxn>
                <a:cxn ang="0">
                  <a:pos x="287" y="60"/>
                </a:cxn>
                <a:cxn ang="0">
                  <a:pos x="287" y="67"/>
                </a:cxn>
                <a:cxn ang="0">
                  <a:pos x="282" y="73"/>
                </a:cxn>
                <a:cxn ang="0">
                  <a:pos x="283" y="81"/>
                </a:cxn>
                <a:cxn ang="0">
                  <a:pos x="276" y="80"/>
                </a:cxn>
                <a:cxn ang="0">
                  <a:pos x="279" y="84"/>
                </a:cxn>
                <a:cxn ang="0">
                  <a:pos x="282" y="101"/>
                </a:cxn>
                <a:cxn ang="0">
                  <a:pos x="276" y="105"/>
                </a:cxn>
                <a:cxn ang="0">
                  <a:pos x="269" y="113"/>
                </a:cxn>
                <a:cxn ang="0">
                  <a:pos x="270" y="115"/>
                </a:cxn>
                <a:cxn ang="0">
                  <a:pos x="267" y="125"/>
                </a:cxn>
                <a:cxn ang="0">
                  <a:pos x="259" y="124"/>
                </a:cxn>
                <a:cxn ang="0">
                  <a:pos x="257" y="135"/>
                </a:cxn>
                <a:cxn ang="0">
                  <a:pos x="255" y="137"/>
                </a:cxn>
                <a:cxn ang="0">
                  <a:pos x="255" y="142"/>
                </a:cxn>
                <a:cxn ang="0">
                  <a:pos x="254" y="145"/>
                </a:cxn>
                <a:cxn ang="0">
                  <a:pos x="254" y="153"/>
                </a:cxn>
                <a:cxn ang="0">
                  <a:pos x="252" y="163"/>
                </a:cxn>
                <a:cxn ang="0">
                  <a:pos x="244" y="164"/>
                </a:cxn>
                <a:cxn ang="0">
                  <a:pos x="240" y="173"/>
                </a:cxn>
                <a:cxn ang="0">
                  <a:pos x="234" y="174"/>
                </a:cxn>
                <a:cxn ang="0">
                  <a:pos x="235" y="179"/>
                </a:cxn>
                <a:cxn ang="0">
                  <a:pos x="238" y="190"/>
                </a:cxn>
                <a:cxn ang="0">
                  <a:pos x="229" y="197"/>
                </a:cxn>
                <a:cxn ang="0">
                  <a:pos x="229" y="207"/>
                </a:cxn>
                <a:cxn ang="0">
                  <a:pos x="223" y="210"/>
                </a:cxn>
                <a:cxn ang="0">
                  <a:pos x="228" y="215"/>
                </a:cxn>
                <a:cxn ang="0">
                  <a:pos x="221" y="216"/>
                </a:cxn>
                <a:cxn ang="0">
                  <a:pos x="223" y="222"/>
                </a:cxn>
                <a:cxn ang="0">
                  <a:pos x="220" y="231"/>
                </a:cxn>
                <a:cxn ang="0">
                  <a:pos x="223" y="231"/>
                </a:cxn>
                <a:cxn ang="0">
                  <a:pos x="220" y="237"/>
                </a:cxn>
                <a:cxn ang="0">
                  <a:pos x="226" y="239"/>
                </a:cxn>
                <a:cxn ang="0">
                  <a:pos x="226" y="249"/>
                </a:cxn>
                <a:cxn ang="0">
                  <a:pos x="229" y="257"/>
                </a:cxn>
                <a:cxn ang="0">
                  <a:pos x="224" y="259"/>
                </a:cxn>
                <a:cxn ang="0">
                  <a:pos x="224" y="269"/>
                </a:cxn>
                <a:cxn ang="0">
                  <a:pos x="43" y="278"/>
                </a:cxn>
                <a:cxn ang="0">
                  <a:pos x="26" y="234"/>
                </a:cxn>
                <a:cxn ang="0">
                  <a:pos x="16" y="234"/>
                </a:cxn>
                <a:cxn ang="0">
                  <a:pos x="14" y="230"/>
                </a:cxn>
                <a:cxn ang="0">
                  <a:pos x="11" y="76"/>
                </a:cxn>
              </a:cxnLst>
              <a:rect l="0" t="0" r="r" b="b"/>
              <a:pathLst>
                <a:path w="302" h="278">
                  <a:moveTo>
                    <a:pt x="0" y="12"/>
                  </a:moveTo>
                  <a:lnTo>
                    <a:pt x="60" y="10"/>
                  </a:lnTo>
                  <a:lnTo>
                    <a:pt x="156" y="6"/>
                  </a:lnTo>
                  <a:lnTo>
                    <a:pt x="267" y="0"/>
                  </a:lnTo>
                  <a:lnTo>
                    <a:pt x="270" y="2"/>
                  </a:lnTo>
                  <a:lnTo>
                    <a:pt x="274" y="6"/>
                  </a:lnTo>
                  <a:lnTo>
                    <a:pt x="276" y="11"/>
                  </a:lnTo>
                  <a:lnTo>
                    <a:pt x="276" y="16"/>
                  </a:lnTo>
                  <a:lnTo>
                    <a:pt x="272" y="21"/>
                  </a:lnTo>
                  <a:lnTo>
                    <a:pt x="267" y="23"/>
                  </a:lnTo>
                  <a:lnTo>
                    <a:pt x="263" y="28"/>
                  </a:lnTo>
                  <a:lnTo>
                    <a:pt x="262" y="34"/>
                  </a:lnTo>
                  <a:lnTo>
                    <a:pt x="263" y="39"/>
                  </a:lnTo>
                  <a:lnTo>
                    <a:pt x="298" y="35"/>
                  </a:lnTo>
                  <a:lnTo>
                    <a:pt x="301" y="37"/>
                  </a:lnTo>
                  <a:lnTo>
                    <a:pt x="302" y="42"/>
                  </a:lnTo>
                  <a:lnTo>
                    <a:pt x="296" y="45"/>
                  </a:lnTo>
                  <a:lnTo>
                    <a:pt x="299" y="50"/>
                  </a:lnTo>
                  <a:lnTo>
                    <a:pt x="294" y="54"/>
                  </a:lnTo>
                  <a:lnTo>
                    <a:pt x="289" y="56"/>
                  </a:lnTo>
                  <a:lnTo>
                    <a:pt x="287" y="59"/>
                  </a:lnTo>
                  <a:lnTo>
                    <a:pt x="287" y="60"/>
                  </a:lnTo>
                  <a:lnTo>
                    <a:pt x="291" y="64"/>
                  </a:lnTo>
                  <a:lnTo>
                    <a:pt x="287" y="67"/>
                  </a:lnTo>
                  <a:lnTo>
                    <a:pt x="286" y="70"/>
                  </a:lnTo>
                  <a:lnTo>
                    <a:pt x="282" y="73"/>
                  </a:lnTo>
                  <a:lnTo>
                    <a:pt x="284" y="76"/>
                  </a:lnTo>
                  <a:lnTo>
                    <a:pt x="283" y="81"/>
                  </a:lnTo>
                  <a:lnTo>
                    <a:pt x="281" y="78"/>
                  </a:lnTo>
                  <a:lnTo>
                    <a:pt x="276" y="80"/>
                  </a:lnTo>
                  <a:lnTo>
                    <a:pt x="276" y="85"/>
                  </a:lnTo>
                  <a:lnTo>
                    <a:pt x="279" y="84"/>
                  </a:lnTo>
                  <a:lnTo>
                    <a:pt x="279" y="89"/>
                  </a:lnTo>
                  <a:lnTo>
                    <a:pt x="282" y="101"/>
                  </a:lnTo>
                  <a:lnTo>
                    <a:pt x="281" y="104"/>
                  </a:lnTo>
                  <a:lnTo>
                    <a:pt x="276" y="105"/>
                  </a:lnTo>
                  <a:lnTo>
                    <a:pt x="274" y="110"/>
                  </a:lnTo>
                  <a:lnTo>
                    <a:pt x="269" y="113"/>
                  </a:lnTo>
                  <a:lnTo>
                    <a:pt x="268" y="114"/>
                  </a:lnTo>
                  <a:lnTo>
                    <a:pt x="270" y="115"/>
                  </a:lnTo>
                  <a:lnTo>
                    <a:pt x="272" y="120"/>
                  </a:lnTo>
                  <a:lnTo>
                    <a:pt x="267" y="125"/>
                  </a:lnTo>
                  <a:lnTo>
                    <a:pt x="262" y="128"/>
                  </a:lnTo>
                  <a:lnTo>
                    <a:pt x="259" y="124"/>
                  </a:lnTo>
                  <a:lnTo>
                    <a:pt x="260" y="135"/>
                  </a:lnTo>
                  <a:lnTo>
                    <a:pt x="257" y="135"/>
                  </a:lnTo>
                  <a:lnTo>
                    <a:pt x="255" y="130"/>
                  </a:lnTo>
                  <a:lnTo>
                    <a:pt x="255" y="137"/>
                  </a:lnTo>
                  <a:lnTo>
                    <a:pt x="260" y="140"/>
                  </a:lnTo>
                  <a:lnTo>
                    <a:pt x="255" y="142"/>
                  </a:lnTo>
                  <a:lnTo>
                    <a:pt x="254" y="138"/>
                  </a:lnTo>
                  <a:lnTo>
                    <a:pt x="254" y="145"/>
                  </a:lnTo>
                  <a:lnTo>
                    <a:pt x="257" y="148"/>
                  </a:lnTo>
                  <a:lnTo>
                    <a:pt x="254" y="153"/>
                  </a:lnTo>
                  <a:lnTo>
                    <a:pt x="255" y="157"/>
                  </a:lnTo>
                  <a:lnTo>
                    <a:pt x="252" y="163"/>
                  </a:lnTo>
                  <a:lnTo>
                    <a:pt x="248" y="164"/>
                  </a:lnTo>
                  <a:lnTo>
                    <a:pt x="244" y="164"/>
                  </a:lnTo>
                  <a:lnTo>
                    <a:pt x="244" y="168"/>
                  </a:lnTo>
                  <a:lnTo>
                    <a:pt x="240" y="173"/>
                  </a:lnTo>
                  <a:lnTo>
                    <a:pt x="239" y="176"/>
                  </a:lnTo>
                  <a:lnTo>
                    <a:pt x="234" y="174"/>
                  </a:lnTo>
                  <a:lnTo>
                    <a:pt x="238" y="178"/>
                  </a:lnTo>
                  <a:lnTo>
                    <a:pt x="235" y="179"/>
                  </a:lnTo>
                  <a:lnTo>
                    <a:pt x="235" y="184"/>
                  </a:lnTo>
                  <a:lnTo>
                    <a:pt x="238" y="190"/>
                  </a:lnTo>
                  <a:lnTo>
                    <a:pt x="225" y="195"/>
                  </a:lnTo>
                  <a:lnTo>
                    <a:pt x="229" y="197"/>
                  </a:lnTo>
                  <a:lnTo>
                    <a:pt x="228" y="202"/>
                  </a:lnTo>
                  <a:lnTo>
                    <a:pt x="229" y="207"/>
                  </a:lnTo>
                  <a:lnTo>
                    <a:pt x="228" y="210"/>
                  </a:lnTo>
                  <a:lnTo>
                    <a:pt x="223" y="210"/>
                  </a:lnTo>
                  <a:lnTo>
                    <a:pt x="223" y="213"/>
                  </a:lnTo>
                  <a:lnTo>
                    <a:pt x="228" y="215"/>
                  </a:lnTo>
                  <a:lnTo>
                    <a:pt x="223" y="217"/>
                  </a:lnTo>
                  <a:lnTo>
                    <a:pt x="221" y="216"/>
                  </a:lnTo>
                  <a:lnTo>
                    <a:pt x="219" y="217"/>
                  </a:lnTo>
                  <a:lnTo>
                    <a:pt x="223" y="222"/>
                  </a:lnTo>
                  <a:lnTo>
                    <a:pt x="218" y="226"/>
                  </a:lnTo>
                  <a:lnTo>
                    <a:pt x="220" y="231"/>
                  </a:lnTo>
                  <a:lnTo>
                    <a:pt x="218" y="236"/>
                  </a:lnTo>
                  <a:lnTo>
                    <a:pt x="223" y="231"/>
                  </a:lnTo>
                  <a:lnTo>
                    <a:pt x="225" y="235"/>
                  </a:lnTo>
                  <a:lnTo>
                    <a:pt x="220" y="237"/>
                  </a:lnTo>
                  <a:lnTo>
                    <a:pt x="225" y="240"/>
                  </a:lnTo>
                  <a:lnTo>
                    <a:pt x="226" y="239"/>
                  </a:lnTo>
                  <a:lnTo>
                    <a:pt x="224" y="244"/>
                  </a:lnTo>
                  <a:lnTo>
                    <a:pt x="226" y="249"/>
                  </a:lnTo>
                  <a:lnTo>
                    <a:pt x="228" y="250"/>
                  </a:lnTo>
                  <a:lnTo>
                    <a:pt x="229" y="257"/>
                  </a:lnTo>
                  <a:lnTo>
                    <a:pt x="229" y="259"/>
                  </a:lnTo>
                  <a:lnTo>
                    <a:pt x="224" y="259"/>
                  </a:lnTo>
                  <a:lnTo>
                    <a:pt x="225" y="262"/>
                  </a:lnTo>
                  <a:lnTo>
                    <a:pt x="224" y="269"/>
                  </a:lnTo>
                  <a:lnTo>
                    <a:pt x="122" y="275"/>
                  </a:lnTo>
                  <a:lnTo>
                    <a:pt x="43" y="278"/>
                  </a:lnTo>
                  <a:lnTo>
                    <a:pt x="42" y="236"/>
                  </a:lnTo>
                  <a:lnTo>
                    <a:pt x="26" y="234"/>
                  </a:lnTo>
                  <a:lnTo>
                    <a:pt x="21" y="237"/>
                  </a:lnTo>
                  <a:lnTo>
                    <a:pt x="16" y="234"/>
                  </a:lnTo>
                  <a:lnTo>
                    <a:pt x="16" y="231"/>
                  </a:lnTo>
                  <a:lnTo>
                    <a:pt x="14" y="230"/>
                  </a:lnTo>
                  <a:lnTo>
                    <a:pt x="13" y="96"/>
                  </a:lnTo>
                  <a:lnTo>
                    <a:pt x="11" y="76"/>
                  </a:lnTo>
                  <a:lnTo>
                    <a:pt x="0" y="12"/>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31" name="Freeform 37">
              <a:extLst>
                <a:ext uri="{FF2B5EF4-FFF2-40B4-BE49-F238E27FC236}">
                  <a16:creationId xmlns:a16="http://schemas.microsoft.com/office/drawing/2014/main" id="{C99497C3-ADDB-45DB-BB6A-128335CA3BA3}"/>
                </a:ext>
              </a:extLst>
            </p:cNvPr>
            <p:cNvSpPr>
              <a:spLocks/>
            </p:cNvSpPr>
            <p:nvPr/>
          </p:nvSpPr>
          <p:spPr bwMode="auto">
            <a:xfrm>
              <a:off x="2950" y="2368"/>
              <a:ext cx="413" cy="384"/>
            </a:xfrm>
            <a:custGeom>
              <a:avLst/>
              <a:gdLst/>
              <a:ahLst/>
              <a:cxnLst>
                <a:cxn ang="0">
                  <a:pos x="60" y="10"/>
                </a:cxn>
                <a:cxn ang="0">
                  <a:pos x="267" y="0"/>
                </a:cxn>
                <a:cxn ang="0">
                  <a:pos x="274" y="6"/>
                </a:cxn>
                <a:cxn ang="0">
                  <a:pos x="276" y="16"/>
                </a:cxn>
                <a:cxn ang="0">
                  <a:pos x="267" y="23"/>
                </a:cxn>
                <a:cxn ang="0">
                  <a:pos x="262" y="34"/>
                </a:cxn>
                <a:cxn ang="0">
                  <a:pos x="298" y="35"/>
                </a:cxn>
                <a:cxn ang="0">
                  <a:pos x="302" y="42"/>
                </a:cxn>
                <a:cxn ang="0">
                  <a:pos x="299" y="50"/>
                </a:cxn>
                <a:cxn ang="0">
                  <a:pos x="289" y="56"/>
                </a:cxn>
                <a:cxn ang="0">
                  <a:pos x="287" y="60"/>
                </a:cxn>
                <a:cxn ang="0">
                  <a:pos x="287" y="67"/>
                </a:cxn>
                <a:cxn ang="0">
                  <a:pos x="282" y="73"/>
                </a:cxn>
                <a:cxn ang="0">
                  <a:pos x="283" y="81"/>
                </a:cxn>
                <a:cxn ang="0">
                  <a:pos x="276" y="80"/>
                </a:cxn>
                <a:cxn ang="0">
                  <a:pos x="279" y="84"/>
                </a:cxn>
                <a:cxn ang="0">
                  <a:pos x="282" y="101"/>
                </a:cxn>
                <a:cxn ang="0">
                  <a:pos x="276" y="105"/>
                </a:cxn>
                <a:cxn ang="0">
                  <a:pos x="269" y="113"/>
                </a:cxn>
                <a:cxn ang="0">
                  <a:pos x="270" y="115"/>
                </a:cxn>
                <a:cxn ang="0">
                  <a:pos x="267" y="125"/>
                </a:cxn>
                <a:cxn ang="0">
                  <a:pos x="259" y="124"/>
                </a:cxn>
                <a:cxn ang="0">
                  <a:pos x="257" y="135"/>
                </a:cxn>
                <a:cxn ang="0">
                  <a:pos x="255" y="137"/>
                </a:cxn>
                <a:cxn ang="0">
                  <a:pos x="255" y="142"/>
                </a:cxn>
                <a:cxn ang="0">
                  <a:pos x="254" y="145"/>
                </a:cxn>
                <a:cxn ang="0">
                  <a:pos x="254" y="153"/>
                </a:cxn>
                <a:cxn ang="0">
                  <a:pos x="252" y="163"/>
                </a:cxn>
                <a:cxn ang="0">
                  <a:pos x="244" y="164"/>
                </a:cxn>
                <a:cxn ang="0">
                  <a:pos x="240" y="173"/>
                </a:cxn>
                <a:cxn ang="0">
                  <a:pos x="234" y="174"/>
                </a:cxn>
                <a:cxn ang="0">
                  <a:pos x="235" y="179"/>
                </a:cxn>
                <a:cxn ang="0">
                  <a:pos x="238" y="190"/>
                </a:cxn>
                <a:cxn ang="0">
                  <a:pos x="229" y="197"/>
                </a:cxn>
                <a:cxn ang="0">
                  <a:pos x="229" y="207"/>
                </a:cxn>
                <a:cxn ang="0">
                  <a:pos x="223" y="210"/>
                </a:cxn>
                <a:cxn ang="0">
                  <a:pos x="228" y="215"/>
                </a:cxn>
                <a:cxn ang="0">
                  <a:pos x="221" y="216"/>
                </a:cxn>
                <a:cxn ang="0">
                  <a:pos x="223" y="222"/>
                </a:cxn>
                <a:cxn ang="0">
                  <a:pos x="220" y="231"/>
                </a:cxn>
                <a:cxn ang="0">
                  <a:pos x="223" y="231"/>
                </a:cxn>
                <a:cxn ang="0">
                  <a:pos x="220" y="237"/>
                </a:cxn>
                <a:cxn ang="0">
                  <a:pos x="226" y="239"/>
                </a:cxn>
                <a:cxn ang="0">
                  <a:pos x="226" y="249"/>
                </a:cxn>
                <a:cxn ang="0">
                  <a:pos x="229" y="257"/>
                </a:cxn>
                <a:cxn ang="0">
                  <a:pos x="224" y="259"/>
                </a:cxn>
                <a:cxn ang="0">
                  <a:pos x="224" y="269"/>
                </a:cxn>
                <a:cxn ang="0">
                  <a:pos x="43" y="278"/>
                </a:cxn>
                <a:cxn ang="0">
                  <a:pos x="26" y="234"/>
                </a:cxn>
                <a:cxn ang="0">
                  <a:pos x="16" y="234"/>
                </a:cxn>
                <a:cxn ang="0">
                  <a:pos x="14" y="230"/>
                </a:cxn>
                <a:cxn ang="0">
                  <a:pos x="11" y="76"/>
                </a:cxn>
              </a:cxnLst>
              <a:rect l="0" t="0" r="r" b="b"/>
              <a:pathLst>
                <a:path w="302" h="278">
                  <a:moveTo>
                    <a:pt x="0" y="12"/>
                  </a:moveTo>
                  <a:lnTo>
                    <a:pt x="60" y="10"/>
                  </a:lnTo>
                  <a:lnTo>
                    <a:pt x="156" y="6"/>
                  </a:lnTo>
                  <a:lnTo>
                    <a:pt x="267" y="0"/>
                  </a:lnTo>
                  <a:lnTo>
                    <a:pt x="270" y="2"/>
                  </a:lnTo>
                  <a:lnTo>
                    <a:pt x="274" y="6"/>
                  </a:lnTo>
                  <a:lnTo>
                    <a:pt x="276" y="11"/>
                  </a:lnTo>
                  <a:lnTo>
                    <a:pt x="276" y="16"/>
                  </a:lnTo>
                  <a:lnTo>
                    <a:pt x="272" y="21"/>
                  </a:lnTo>
                  <a:lnTo>
                    <a:pt x="267" y="23"/>
                  </a:lnTo>
                  <a:lnTo>
                    <a:pt x="263" y="28"/>
                  </a:lnTo>
                  <a:lnTo>
                    <a:pt x="262" y="34"/>
                  </a:lnTo>
                  <a:lnTo>
                    <a:pt x="263" y="39"/>
                  </a:lnTo>
                  <a:lnTo>
                    <a:pt x="298" y="35"/>
                  </a:lnTo>
                  <a:lnTo>
                    <a:pt x="301" y="37"/>
                  </a:lnTo>
                  <a:lnTo>
                    <a:pt x="302" y="42"/>
                  </a:lnTo>
                  <a:lnTo>
                    <a:pt x="296" y="45"/>
                  </a:lnTo>
                  <a:lnTo>
                    <a:pt x="299" y="50"/>
                  </a:lnTo>
                  <a:lnTo>
                    <a:pt x="294" y="54"/>
                  </a:lnTo>
                  <a:lnTo>
                    <a:pt x="289" y="56"/>
                  </a:lnTo>
                  <a:lnTo>
                    <a:pt x="287" y="59"/>
                  </a:lnTo>
                  <a:lnTo>
                    <a:pt x="287" y="60"/>
                  </a:lnTo>
                  <a:lnTo>
                    <a:pt x="291" y="64"/>
                  </a:lnTo>
                  <a:lnTo>
                    <a:pt x="287" y="67"/>
                  </a:lnTo>
                  <a:lnTo>
                    <a:pt x="286" y="70"/>
                  </a:lnTo>
                  <a:lnTo>
                    <a:pt x="282" y="73"/>
                  </a:lnTo>
                  <a:lnTo>
                    <a:pt x="284" y="76"/>
                  </a:lnTo>
                  <a:lnTo>
                    <a:pt x="283" y="81"/>
                  </a:lnTo>
                  <a:lnTo>
                    <a:pt x="281" y="78"/>
                  </a:lnTo>
                  <a:lnTo>
                    <a:pt x="276" y="80"/>
                  </a:lnTo>
                  <a:lnTo>
                    <a:pt x="276" y="85"/>
                  </a:lnTo>
                  <a:lnTo>
                    <a:pt x="279" y="84"/>
                  </a:lnTo>
                  <a:lnTo>
                    <a:pt x="279" y="89"/>
                  </a:lnTo>
                  <a:lnTo>
                    <a:pt x="282" y="101"/>
                  </a:lnTo>
                  <a:lnTo>
                    <a:pt x="281" y="104"/>
                  </a:lnTo>
                  <a:lnTo>
                    <a:pt x="276" y="105"/>
                  </a:lnTo>
                  <a:lnTo>
                    <a:pt x="274" y="110"/>
                  </a:lnTo>
                  <a:lnTo>
                    <a:pt x="269" y="113"/>
                  </a:lnTo>
                  <a:lnTo>
                    <a:pt x="268" y="114"/>
                  </a:lnTo>
                  <a:lnTo>
                    <a:pt x="270" y="115"/>
                  </a:lnTo>
                  <a:lnTo>
                    <a:pt x="272" y="120"/>
                  </a:lnTo>
                  <a:lnTo>
                    <a:pt x="267" y="125"/>
                  </a:lnTo>
                  <a:lnTo>
                    <a:pt x="262" y="128"/>
                  </a:lnTo>
                  <a:lnTo>
                    <a:pt x="259" y="124"/>
                  </a:lnTo>
                  <a:lnTo>
                    <a:pt x="260" y="135"/>
                  </a:lnTo>
                  <a:lnTo>
                    <a:pt x="257" y="135"/>
                  </a:lnTo>
                  <a:lnTo>
                    <a:pt x="255" y="130"/>
                  </a:lnTo>
                  <a:lnTo>
                    <a:pt x="255" y="137"/>
                  </a:lnTo>
                  <a:lnTo>
                    <a:pt x="260" y="140"/>
                  </a:lnTo>
                  <a:lnTo>
                    <a:pt x="255" y="142"/>
                  </a:lnTo>
                  <a:lnTo>
                    <a:pt x="254" y="138"/>
                  </a:lnTo>
                  <a:lnTo>
                    <a:pt x="254" y="145"/>
                  </a:lnTo>
                  <a:lnTo>
                    <a:pt x="257" y="148"/>
                  </a:lnTo>
                  <a:lnTo>
                    <a:pt x="254" y="153"/>
                  </a:lnTo>
                  <a:lnTo>
                    <a:pt x="255" y="157"/>
                  </a:lnTo>
                  <a:lnTo>
                    <a:pt x="252" y="163"/>
                  </a:lnTo>
                  <a:lnTo>
                    <a:pt x="248" y="164"/>
                  </a:lnTo>
                  <a:lnTo>
                    <a:pt x="244" y="164"/>
                  </a:lnTo>
                  <a:lnTo>
                    <a:pt x="244" y="168"/>
                  </a:lnTo>
                  <a:lnTo>
                    <a:pt x="240" y="173"/>
                  </a:lnTo>
                  <a:lnTo>
                    <a:pt x="239" y="176"/>
                  </a:lnTo>
                  <a:lnTo>
                    <a:pt x="234" y="174"/>
                  </a:lnTo>
                  <a:lnTo>
                    <a:pt x="238" y="178"/>
                  </a:lnTo>
                  <a:lnTo>
                    <a:pt x="235" y="179"/>
                  </a:lnTo>
                  <a:lnTo>
                    <a:pt x="235" y="184"/>
                  </a:lnTo>
                  <a:lnTo>
                    <a:pt x="238" y="190"/>
                  </a:lnTo>
                  <a:lnTo>
                    <a:pt x="225" y="195"/>
                  </a:lnTo>
                  <a:lnTo>
                    <a:pt x="229" y="197"/>
                  </a:lnTo>
                  <a:lnTo>
                    <a:pt x="228" y="202"/>
                  </a:lnTo>
                  <a:lnTo>
                    <a:pt x="229" y="207"/>
                  </a:lnTo>
                  <a:lnTo>
                    <a:pt x="228" y="210"/>
                  </a:lnTo>
                  <a:lnTo>
                    <a:pt x="223" y="210"/>
                  </a:lnTo>
                  <a:lnTo>
                    <a:pt x="223" y="213"/>
                  </a:lnTo>
                  <a:lnTo>
                    <a:pt x="228" y="215"/>
                  </a:lnTo>
                  <a:lnTo>
                    <a:pt x="223" y="217"/>
                  </a:lnTo>
                  <a:lnTo>
                    <a:pt x="221" y="216"/>
                  </a:lnTo>
                  <a:lnTo>
                    <a:pt x="219" y="217"/>
                  </a:lnTo>
                  <a:lnTo>
                    <a:pt x="223" y="222"/>
                  </a:lnTo>
                  <a:lnTo>
                    <a:pt x="218" y="226"/>
                  </a:lnTo>
                  <a:lnTo>
                    <a:pt x="220" y="231"/>
                  </a:lnTo>
                  <a:lnTo>
                    <a:pt x="218" y="236"/>
                  </a:lnTo>
                  <a:lnTo>
                    <a:pt x="223" y="231"/>
                  </a:lnTo>
                  <a:lnTo>
                    <a:pt x="225" y="235"/>
                  </a:lnTo>
                  <a:lnTo>
                    <a:pt x="220" y="237"/>
                  </a:lnTo>
                  <a:lnTo>
                    <a:pt x="225" y="240"/>
                  </a:lnTo>
                  <a:lnTo>
                    <a:pt x="226" y="239"/>
                  </a:lnTo>
                  <a:lnTo>
                    <a:pt x="224" y="244"/>
                  </a:lnTo>
                  <a:lnTo>
                    <a:pt x="226" y="249"/>
                  </a:lnTo>
                  <a:lnTo>
                    <a:pt x="228" y="250"/>
                  </a:lnTo>
                  <a:lnTo>
                    <a:pt x="229" y="257"/>
                  </a:lnTo>
                  <a:lnTo>
                    <a:pt x="229" y="259"/>
                  </a:lnTo>
                  <a:lnTo>
                    <a:pt x="224" y="259"/>
                  </a:lnTo>
                  <a:lnTo>
                    <a:pt x="225" y="262"/>
                  </a:lnTo>
                  <a:lnTo>
                    <a:pt x="224" y="269"/>
                  </a:lnTo>
                  <a:lnTo>
                    <a:pt x="122" y="275"/>
                  </a:lnTo>
                  <a:lnTo>
                    <a:pt x="43" y="278"/>
                  </a:lnTo>
                  <a:lnTo>
                    <a:pt x="42" y="236"/>
                  </a:lnTo>
                  <a:lnTo>
                    <a:pt x="26" y="234"/>
                  </a:lnTo>
                  <a:lnTo>
                    <a:pt x="21" y="237"/>
                  </a:lnTo>
                  <a:lnTo>
                    <a:pt x="16" y="234"/>
                  </a:lnTo>
                  <a:lnTo>
                    <a:pt x="16" y="231"/>
                  </a:lnTo>
                  <a:lnTo>
                    <a:pt x="14" y="230"/>
                  </a:lnTo>
                  <a:lnTo>
                    <a:pt x="13" y="96"/>
                  </a:lnTo>
                  <a:lnTo>
                    <a:pt x="11" y="76"/>
                  </a:lnTo>
                  <a:lnTo>
                    <a:pt x="0" y="1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32" name="Freeform 38">
              <a:extLst>
                <a:ext uri="{FF2B5EF4-FFF2-40B4-BE49-F238E27FC236}">
                  <a16:creationId xmlns:a16="http://schemas.microsoft.com/office/drawing/2014/main" id="{1A8E2E28-DC76-4B6D-8E16-987411B46A3D}"/>
                </a:ext>
              </a:extLst>
            </p:cNvPr>
            <p:cNvSpPr>
              <a:spLocks/>
            </p:cNvSpPr>
            <p:nvPr/>
          </p:nvSpPr>
          <p:spPr bwMode="auto">
            <a:xfrm>
              <a:off x="3188" y="1717"/>
              <a:ext cx="333" cy="591"/>
            </a:xfrm>
            <a:custGeom>
              <a:avLst/>
              <a:gdLst/>
              <a:ahLst/>
              <a:cxnLst>
                <a:cxn ang="0">
                  <a:pos x="7" y="169"/>
                </a:cxn>
                <a:cxn ang="0">
                  <a:pos x="19" y="153"/>
                </a:cxn>
                <a:cxn ang="0">
                  <a:pos x="22" y="140"/>
                </a:cxn>
                <a:cxn ang="0">
                  <a:pos x="19" y="111"/>
                </a:cxn>
                <a:cxn ang="0">
                  <a:pos x="41" y="92"/>
                </a:cxn>
                <a:cxn ang="0">
                  <a:pos x="59" y="81"/>
                </a:cxn>
                <a:cxn ang="0">
                  <a:pos x="70" y="47"/>
                </a:cxn>
                <a:cxn ang="0">
                  <a:pos x="57" y="34"/>
                </a:cxn>
                <a:cxn ang="0">
                  <a:pos x="42" y="17"/>
                </a:cxn>
                <a:cxn ang="0">
                  <a:pos x="127" y="7"/>
                </a:cxn>
                <a:cxn ang="0">
                  <a:pos x="197" y="4"/>
                </a:cxn>
                <a:cxn ang="0">
                  <a:pos x="203" y="28"/>
                </a:cxn>
                <a:cxn ang="0">
                  <a:pos x="212" y="46"/>
                </a:cxn>
                <a:cxn ang="0">
                  <a:pos x="218" y="59"/>
                </a:cxn>
                <a:cxn ang="0">
                  <a:pos x="232" y="247"/>
                </a:cxn>
                <a:cxn ang="0">
                  <a:pos x="234" y="263"/>
                </a:cxn>
                <a:cxn ang="0">
                  <a:pos x="241" y="283"/>
                </a:cxn>
                <a:cxn ang="0">
                  <a:pos x="233" y="298"/>
                </a:cxn>
                <a:cxn ang="0">
                  <a:pos x="223" y="319"/>
                </a:cxn>
                <a:cxn ang="0">
                  <a:pos x="218" y="330"/>
                </a:cxn>
                <a:cxn ang="0">
                  <a:pos x="215" y="349"/>
                </a:cxn>
                <a:cxn ang="0">
                  <a:pos x="215" y="360"/>
                </a:cxn>
                <a:cxn ang="0">
                  <a:pos x="212" y="375"/>
                </a:cxn>
                <a:cxn ang="0">
                  <a:pos x="203" y="388"/>
                </a:cxn>
                <a:cxn ang="0">
                  <a:pos x="192" y="398"/>
                </a:cxn>
                <a:cxn ang="0">
                  <a:pos x="198" y="412"/>
                </a:cxn>
                <a:cxn ang="0">
                  <a:pos x="185" y="414"/>
                </a:cxn>
                <a:cxn ang="0">
                  <a:pos x="166" y="408"/>
                </a:cxn>
                <a:cxn ang="0">
                  <a:pos x="154" y="424"/>
                </a:cxn>
                <a:cxn ang="0">
                  <a:pos x="145" y="426"/>
                </a:cxn>
                <a:cxn ang="0">
                  <a:pos x="135" y="402"/>
                </a:cxn>
                <a:cxn ang="0">
                  <a:pos x="130" y="375"/>
                </a:cxn>
                <a:cxn ang="0">
                  <a:pos x="116" y="365"/>
                </a:cxn>
                <a:cxn ang="0">
                  <a:pos x="102" y="356"/>
                </a:cxn>
                <a:cxn ang="0">
                  <a:pos x="76" y="336"/>
                </a:cxn>
                <a:cxn ang="0">
                  <a:pos x="78" y="322"/>
                </a:cxn>
                <a:cxn ang="0">
                  <a:pos x="83" y="298"/>
                </a:cxn>
                <a:cxn ang="0">
                  <a:pos x="78" y="283"/>
                </a:cxn>
                <a:cxn ang="0">
                  <a:pos x="66" y="282"/>
                </a:cxn>
                <a:cxn ang="0">
                  <a:pos x="54" y="283"/>
                </a:cxn>
                <a:cxn ang="0">
                  <a:pos x="42" y="253"/>
                </a:cxn>
                <a:cxn ang="0">
                  <a:pos x="22" y="238"/>
                </a:cxn>
                <a:cxn ang="0">
                  <a:pos x="9" y="223"/>
                </a:cxn>
                <a:cxn ang="0">
                  <a:pos x="2" y="207"/>
                </a:cxn>
                <a:cxn ang="0">
                  <a:pos x="2" y="181"/>
                </a:cxn>
              </a:cxnLst>
              <a:rect l="0" t="0" r="r" b="b"/>
              <a:pathLst>
                <a:path w="241" h="427">
                  <a:moveTo>
                    <a:pt x="3" y="176"/>
                  </a:moveTo>
                  <a:lnTo>
                    <a:pt x="7" y="174"/>
                  </a:lnTo>
                  <a:lnTo>
                    <a:pt x="7" y="169"/>
                  </a:lnTo>
                  <a:lnTo>
                    <a:pt x="4" y="164"/>
                  </a:lnTo>
                  <a:lnTo>
                    <a:pt x="8" y="159"/>
                  </a:lnTo>
                  <a:lnTo>
                    <a:pt x="19" y="153"/>
                  </a:lnTo>
                  <a:lnTo>
                    <a:pt x="20" y="149"/>
                  </a:lnTo>
                  <a:lnTo>
                    <a:pt x="20" y="144"/>
                  </a:lnTo>
                  <a:lnTo>
                    <a:pt x="22" y="140"/>
                  </a:lnTo>
                  <a:lnTo>
                    <a:pt x="28" y="131"/>
                  </a:lnTo>
                  <a:lnTo>
                    <a:pt x="28" y="120"/>
                  </a:lnTo>
                  <a:lnTo>
                    <a:pt x="19" y="111"/>
                  </a:lnTo>
                  <a:lnTo>
                    <a:pt x="20" y="101"/>
                  </a:lnTo>
                  <a:lnTo>
                    <a:pt x="22" y="96"/>
                  </a:lnTo>
                  <a:lnTo>
                    <a:pt x="41" y="92"/>
                  </a:lnTo>
                  <a:lnTo>
                    <a:pt x="46" y="88"/>
                  </a:lnTo>
                  <a:lnTo>
                    <a:pt x="54" y="85"/>
                  </a:lnTo>
                  <a:lnTo>
                    <a:pt x="59" y="81"/>
                  </a:lnTo>
                  <a:lnTo>
                    <a:pt x="61" y="71"/>
                  </a:lnTo>
                  <a:lnTo>
                    <a:pt x="67" y="61"/>
                  </a:lnTo>
                  <a:lnTo>
                    <a:pt x="70" y="47"/>
                  </a:lnTo>
                  <a:lnTo>
                    <a:pt x="67" y="41"/>
                  </a:lnTo>
                  <a:lnTo>
                    <a:pt x="62" y="37"/>
                  </a:lnTo>
                  <a:lnTo>
                    <a:pt x="57" y="34"/>
                  </a:lnTo>
                  <a:lnTo>
                    <a:pt x="52" y="31"/>
                  </a:lnTo>
                  <a:lnTo>
                    <a:pt x="52" y="24"/>
                  </a:lnTo>
                  <a:lnTo>
                    <a:pt x="42" y="17"/>
                  </a:lnTo>
                  <a:lnTo>
                    <a:pt x="38" y="12"/>
                  </a:lnTo>
                  <a:lnTo>
                    <a:pt x="38" y="12"/>
                  </a:lnTo>
                  <a:lnTo>
                    <a:pt x="127" y="7"/>
                  </a:lnTo>
                  <a:lnTo>
                    <a:pt x="194" y="0"/>
                  </a:lnTo>
                  <a:lnTo>
                    <a:pt x="197" y="0"/>
                  </a:lnTo>
                  <a:lnTo>
                    <a:pt x="197" y="4"/>
                  </a:lnTo>
                  <a:lnTo>
                    <a:pt x="197" y="14"/>
                  </a:lnTo>
                  <a:lnTo>
                    <a:pt x="198" y="19"/>
                  </a:lnTo>
                  <a:lnTo>
                    <a:pt x="203" y="28"/>
                  </a:lnTo>
                  <a:lnTo>
                    <a:pt x="207" y="33"/>
                  </a:lnTo>
                  <a:lnTo>
                    <a:pt x="208" y="41"/>
                  </a:lnTo>
                  <a:lnTo>
                    <a:pt x="212" y="46"/>
                  </a:lnTo>
                  <a:lnTo>
                    <a:pt x="213" y="51"/>
                  </a:lnTo>
                  <a:lnTo>
                    <a:pt x="218" y="58"/>
                  </a:lnTo>
                  <a:lnTo>
                    <a:pt x="218" y="59"/>
                  </a:lnTo>
                  <a:lnTo>
                    <a:pt x="234" y="238"/>
                  </a:lnTo>
                  <a:lnTo>
                    <a:pt x="231" y="243"/>
                  </a:lnTo>
                  <a:lnTo>
                    <a:pt x="232" y="247"/>
                  </a:lnTo>
                  <a:lnTo>
                    <a:pt x="229" y="252"/>
                  </a:lnTo>
                  <a:lnTo>
                    <a:pt x="231" y="258"/>
                  </a:lnTo>
                  <a:lnTo>
                    <a:pt x="234" y="263"/>
                  </a:lnTo>
                  <a:lnTo>
                    <a:pt x="238" y="268"/>
                  </a:lnTo>
                  <a:lnTo>
                    <a:pt x="237" y="273"/>
                  </a:lnTo>
                  <a:lnTo>
                    <a:pt x="241" y="283"/>
                  </a:lnTo>
                  <a:lnTo>
                    <a:pt x="239" y="288"/>
                  </a:lnTo>
                  <a:lnTo>
                    <a:pt x="238" y="290"/>
                  </a:lnTo>
                  <a:lnTo>
                    <a:pt x="233" y="298"/>
                  </a:lnTo>
                  <a:lnTo>
                    <a:pt x="232" y="304"/>
                  </a:lnTo>
                  <a:lnTo>
                    <a:pt x="227" y="315"/>
                  </a:lnTo>
                  <a:lnTo>
                    <a:pt x="223" y="319"/>
                  </a:lnTo>
                  <a:lnTo>
                    <a:pt x="218" y="324"/>
                  </a:lnTo>
                  <a:lnTo>
                    <a:pt x="217" y="329"/>
                  </a:lnTo>
                  <a:lnTo>
                    <a:pt x="218" y="330"/>
                  </a:lnTo>
                  <a:lnTo>
                    <a:pt x="217" y="339"/>
                  </a:lnTo>
                  <a:lnTo>
                    <a:pt x="215" y="340"/>
                  </a:lnTo>
                  <a:lnTo>
                    <a:pt x="215" y="349"/>
                  </a:lnTo>
                  <a:lnTo>
                    <a:pt x="213" y="354"/>
                  </a:lnTo>
                  <a:lnTo>
                    <a:pt x="215" y="359"/>
                  </a:lnTo>
                  <a:lnTo>
                    <a:pt x="215" y="360"/>
                  </a:lnTo>
                  <a:lnTo>
                    <a:pt x="214" y="365"/>
                  </a:lnTo>
                  <a:lnTo>
                    <a:pt x="210" y="370"/>
                  </a:lnTo>
                  <a:lnTo>
                    <a:pt x="212" y="375"/>
                  </a:lnTo>
                  <a:lnTo>
                    <a:pt x="215" y="380"/>
                  </a:lnTo>
                  <a:lnTo>
                    <a:pt x="212" y="385"/>
                  </a:lnTo>
                  <a:lnTo>
                    <a:pt x="203" y="388"/>
                  </a:lnTo>
                  <a:lnTo>
                    <a:pt x="198" y="390"/>
                  </a:lnTo>
                  <a:lnTo>
                    <a:pt x="193" y="393"/>
                  </a:lnTo>
                  <a:lnTo>
                    <a:pt x="192" y="398"/>
                  </a:lnTo>
                  <a:lnTo>
                    <a:pt x="193" y="403"/>
                  </a:lnTo>
                  <a:lnTo>
                    <a:pt x="197" y="407"/>
                  </a:lnTo>
                  <a:lnTo>
                    <a:pt x="198" y="412"/>
                  </a:lnTo>
                  <a:lnTo>
                    <a:pt x="194" y="418"/>
                  </a:lnTo>
                  <a:lnTo>
                    <a:pt x="189" y="417"/>
                  </a:lnTo>
                  <a:lnTo>
                    <a:pt x="185" y="414"/>
                  </a:lnTo>
                  <a:lnTo>
                    <a:pt x="175" y="412"/>
                  </a:lnTo>
                  <a:lnTo>
                    <a:pt x="171" y="409"/>
                  </a:lnTo>
                  <a:lnTo>
                    <a:pt x="166" y="408"/>
                  </a:lnTo>
                  <a:lnTo>
                    <a:pt x="161" y="410"/>
                  </a:lnTo>
                  <a:lnTo>
                    <a:pt x="154" y="419"/>
                  </a:lnTo>
                  <a:lnTo>
                    <a:pt x="154" y="424"/>
                  </a:lnTo>
                  <a:lnTo>
                    <a:pt x="158" y="427"/>
                  </a:lnTo>
                  <a:lnTo>
                    <a:pt x="150" y="423"/>
                  </a:lnTo>
                  <a:lnTo>
                    <a:pt x="145" y="426"/>
                  </a:lnTo>
                  <a:lnTo>
                    <a:pt x="137" y="415"/>
                  </a:lnTo>
                  <a:lnTo>
                    <a:pt x="131" y="407"/>
                  </a:lnTo>
                  <a:lnTo>
                    <a:pt x="135" y="402"/>
                  </a:lnTo>
                  <a:lnTo>
                    <a:pt x="136" y="395"/>
                  </a:lnTo>
                  <a:lnTo>
                    <a:pt x="130" y="387"/>
                  </a:lnTo>
                  <a:lnTo>
                    <a:pt x="130" y="375"/>
                  </a:lnTo>
                  <a:lnTo>
                    <a:pt x="124" y="374"/>
                  </a:lnTo>
                  <a:lnTo>
                    <a:pt x="120" y="370"/>
                  </a:lnTo>
                  <a:lnTo>
                    <a:pt x="116" y="365"/>
                  </a:lnTo>
                  <a:lnTo>
                    <a:pt x="109" y="360"/>
                  </a:lnTo>
                  <a:lnTo>
                    <a:pt x="104" y="363"/>
                  </a:lnTo>
                  <a:lnTo>
                    <a:pt x="102" y="356"/>
                  </a:lnTo>
                  <a:lnTo>
                    <a:pt x="100" y="356"/>
                  </a:lnTo>
                  <a:lnTo>
                    <a:pt x="85" y="346"/>
                  </a:lnTo>
                  <a:lnTo>
                    <a:pt x="76" y="336"/>
                  </a:lnTo>
                  <a:lnTo>
                    <a:pt x="75" y="332"/>
                  </a:lnTo>
                  <a:lnTo>
                    <a:pt x="76" y="327"/>
                  </a:lnTo>
                  <a:lnTo>
                    <a:pt x="78" y="322"/>
                  </a:lnTo>
                  <a:lnTo>
                    <a:pt x="81" y="314"/>
                  </a:lnTo>
                  <a:lnTo>
                    <a:pt x="85" y="306"/>
                  </a:lnTo>
                  <a:lnTo>
                    <a:pt x="83" y="298"/>
                  </a:lnTo>
                  <a:lnTo>
                    <a:pt x="87" y="292"/>
                  </a:lnTo>
                  <a:lnTo>
                    <a:pt x="87" y="290"/>
                  </a:lnTo>
                  <a:lnTo>
                    <a:pt x="78" y="283"/>
                  </a:lnTo>
                  <a:lnTo>
                    <a:pt x="73" y="283"/>
                  </a:lnTo>
                  <a:lnTo>
                    <a:pt x="68" y="282"/>
                  </a:lnTo>
                  <a:lnTo>
                    <a:pt x="66" y="282"/>
                  </a:lnTo>
                  <a:lnTo>
                    <a:pt x="63" y="287"/>
                  </a:lnTo>
                  <a:lnTo>
                    <a:pt x="58" y="288"/>
                  </a:lnTo>
                  <a:lnTo>
                    <a:pt x="54" y="283"/>
                  </a:lnTo>
                  <a:lnTo>
                    <a:pt x="48" y="262"/>
                  </a:lnTo>
                  <a:lnTo>
                    <a:pt x="46" y="257"/>
                  </a:lnTo>
                  <a:lnTo>
                    <a:pt x="42" y="253"/>
                  </a:lnTo>
                  <a:lnTo>
                    <a:pt x="29" y="246"/>
                  </a:lnTo>
                  <a:lnTo>
                    <a:pt x="27" y="242"/>
                  </a:lnTo>
                  <a:lnTo>
                    <a:pt x="22" y="238"/>
                  </a:lnTo>
                  <a:lnTo>
                    <a:pt x="18" y="233"/>
                  </a:lnTo>
                  <a:lnTo>
                    <a:pt x="10" y="228"/>
                  </a:lnTo>
                  <a:lnTo>
                    <a:pt x="9" y="223"/>
                  </a:lnTo>
                  <a:lnTo>
                    <a:pt x="7" y="218"/>
                  </a:lnTo>
                  <a:lnTo>
                    <a:pt x="4" y="208"/>
                  </a:lnTo>
                  <a:lnTo>
                    <a:pt x="2" y="207"/>
                  </a:lnTo>
                  <a:lnTo>
                    <a:pt x="0" y="197"/>
                  </a:lnTo>
                  <a:lnTo>
                    <a:pt x="0" y="187"/>
                  </a:lnTo>
                  <a:lnTo>
                    <a:pt x="2" y="181"/>
                  </a:lnTo>
                  <a:lnTo>
                    <a:pt x="3" y="176"/>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33" name="Freeform 39">
              <a:extLst>
                <a:ext uri="{FF2B5EF4-FFF2-40B4-BE49-F238E27FC236}">
                  <a16:creationId xmlns:a16="http://schemas.microsoft.com/office/drawing/2014/main" id="{3EFC80F8-096E-4A47-AC7F-217BCAC286E8}"/>
                </a:ext>
              </a:extLst>
            </p:cNvPr>
            <p:cNvSpPr>
              <a:spLocks/>
            </p:cNvSpPr>
            <p:nvPr/>
          </p:nvSpPr>
          <p:spPr bwMode="auto">
            <a:xfrm>
              <a:off x="3188" y="1717"/>
              <a:ext cx="333" cy="591"/>
            </a:xfrm>
            <a:custGeom>
              <a:avLst/>
              <a:gdLst/>
              <a:ahLst/>
              <a:cxnLst>
                <a:cxn ang="0">
                  <a:pos x="7" y="169"/>
                </a:cxn>
                <a:cxn ang="0">
                  <a:pos x="19" y="153"/>
                </a:cxn>
                <a:cxn ang="0">
                  <a:pos x="22" y="140"/>
                </a:cxn>
                <a:cxn ang="0">
                  <a:pos x="19" y="111"/>
                </a:cxn>
                <a:cxn ang="0">
                  <a:pos x="41" y="92"/>
                </a:cxn>
                <a:cxn ang="0">
                  <a:pos x="59" y="81"/>
                </a:cxn>
                <a:cxn ang="0">
                  <a:pos x="70" y="47"/>
                </a:cxn>
                <a:cxn ang="0">
                  <a:pos x="57" y="34"/>
                </a:cxn>
                <a:cxn ang="0">
                  <a:pos x="42" y="17"/>
                </a:cxn>
                <a:cxn ang="0">
                  <a:pos x="127" y="7"/>
                </a:cxn>
                <a:cxn ang="0">
                  <a:pos x="197" y="4"/>
                </a:cxn>
                <a:cxn ang="0">
                  <a:pos x="203" y="28"/>
                </a:cxn>
                <a:cxn ang="0">
                  <a:pos x="212" y="46"/>
                </a:cxn>
                <a:cxn ang="0">
                  <a:pos x="218" y="59"/>
                </a:cxn>
                <a:cxn ang="0">
                  <a:pos x="232" y="247"/>
                </a:cxn>
                <a:cxn ang="0">
                  <a:pos x="234" y="263"/>
                </a:cxn>
                <a:cxn ang="0">
                  <a:pos x="241" y="283"/>
                </a:cxn>
                <a:cxn ang="0">
                  <a:pos x="233" y="298"/>
                </a:cxn>
                <a:cxn ang="0">
                  <a:pos x="223" y="319"/>
                </a:cxn>
                <a:cxn ang="0">
                  <a:pos x="218" y="330"/>
                </a:cxn>
                <a:cxn ang="0">
                  <a:pos x="215" y="349"/>
                </a:cxn>
                <a:cxn ang="0">
                  <a:pos x="215" y="360"/>
                </a:cxn>
                <a:cxn ang="0">
                  <a:pos x="212" y="375"/>
                </a:cxn>
                <a:cxn ang="0">
                  <a:pos x="203" y="388"/>
                </a:cxn>
                <a:cxn ang="0">
                  <a:pos x="192" y="398"/>
                </a:cxn>
                <a:cxn ang="0">
                  <a:pos x="198" y="412"/>
                </a:cxn>
                <a:cxn ang="0">
                  <a:pos x="185" y="414"/>
                </a:cxn>
                <a:cxn ang="0">
                  <a:pos x="166" y="408"/>
                </a:cxn>
                <a:cxn ang="0">
                  <a:pos x="154" y="424"/>
                </a:cxn>
                <a:cxn ang="0">
                  <a:pos x="145" y="426"/>
                </a:cxn>
                <a:cxn ang="0">
                  <a:pos x="135" y="402"/>
                </a:cxn>
                <a:cxn ang="0">
                  <a:pos x="130" y="375"/>
                </a:cxn>
                <a:cxn ang="0">
                  <a:pos x="116" y="365"/>
                </a:cxn>
                <a:cxn ang="0">
                  <a:pos x="102" y="356"/>
                </a:cxn>
                <a:cxn ang="0">
                  <a:pos x="76" y="336"/>
                </a:cxn>
                <a:cxn ang="0">
                  <a:pos x="78" y="322"/>
                </a:cxn>
                <a:cxn ang="0">
                  <a:pos x="83" y="298"/>
                </a:cxn>
                <a:cxn ang="0">
                  <a:pos x="78" y="283"/>
                </a:cxn>
                <a:cxn ang="0">
                  <a:pos x="66" y="282"/>
                </a:cxn>
                <a:cxn ang="0">
                  <a:pos x="54" y="283"/>
                </a:cxn>
                <a:cxn ang="0">
                  <a:pos x="42" y="253"/>
                </a:cxn>
                <a:cxn ang="0">
                  <a:pos x="22" y="238"/>
                </a:cxn>
                <a:cxn ang="0">
                  <a:pos x="9" y="223"/>
                </a:cxn>
                <a:cxn ang="0">
                  <a:pos x="2" y="207"/>
                </a:cxn>
                <a:cxn ang="0">
                  <a:pos x="2" y="181"/>
                </a:cxn>
              </a:cxnLst>
              <a:rect l="0" t="0" r="r" b="b"/>
              <a:pathLst>
                <a:path w="241" h="427">
                  <a:moveTo>
                    <a:pt x="3" y="176"/>
                  </a:moveTo>
                  <a:lnTo>
                    <a:pt x="7" y="174"/>
                  </a:lnTo>
                  <a:lnTo>
                    <a:pt x="7" y="169"/>
                  </a:lnTo>
                  <a:lnTo>
                    <a:pt x="4" y="164"/>
                  </a:lnTo>
                  <a:lnTo>
                    <a:pt x="8" y="159"/>
                  </a:lnTo>
                  <a:lnTo>
                    <a:pt x="19" y="153"/>
                  </a:lnTo>
                  <a:lnTo>
                    <a:pt x="20" y="149"/>
                  </a:lnTo>
                  <a:lnTo>
                    <a:pt x="20" y="144"/>
                  </a:lnTo>
                  <a:lnTo>
                    <a:pt x="22" y="140"/>
                  </a:lnTo>
                  <a:lnTo>
                    <a:pt x="28" y="131"/>
                  </a:lnTo>
                  <a:lnTo>
                    <a:pt x="28" y="120"/>
                  </a:lnTo>
                  <a:lnTo>
                    <a:pt x="19" y="111"/>
                  </a:lnTo>
                  <a:lnTo>
                    <a:pt x="20" y="101"/>
                  </a:lnTo>
                  <a:lnTo>
                    <a:pt x="22" y="96"/>
                  </a:lnTo>
                  <a:lnTo>
                    <a:pt x="41" y="92"/>
                  </a:lnTo>
                  <a:lnTo>
                    <a:pt x="46" y="88"/>
                  </a:lnTo>
                  <a:lnTo>
                    <a:pt x="54" y="85"/>
                  </a:lnTo>
                  <a:lnTo>
                    <a:pt x="59" y="81"/>
                  </a:lnTo>
                  <a:lnTo>
                    <a:pt x="61" y="71"/>
                  </a:lnTo>
                  <a:lnTo>
                    <a:pt x="67" y="61"/>
                  </a:lnTo>
                  <a:lnTo>
                    <a:pt x="70" y="47"/>
                  </a:lnTo>
                  <a:lnTo>
                    <a:pt x="67" y="41"/>
                  </a:lnTo>
                  <a:lnTo>
                    <a:pt x="62" y="37"/>
                  </a:lnTo>
                  <a:lnTo>
                    <a:pt x="57" y="34"/>
                  </a:lnTo>
                  <a:lnTo>
                    <a:pt x="52" y="31"/>
                  </a:lnTo>
                  <a:lnTo>
                    <a:pt x="52" y="24"/>
                  </a:lnTo>
                  <a:lnTo>
                    <a:pt x="42" y="17"/>
                  </a:lnTo>
                  <a:lnTo>
                    <a:pt x="38" y="12"/>
                  </a:lnTo>
                  <a:lnTo>
                    <a:pt x="38" y="12"/>
                  </a:lnTo>
                  <a:lnTo>
                    <a:pt x="127" y="7"/>
                  </a:lnTo>
                  <a:lnTo>
                    <a:pt x="194" y="0"/>
                  </a:lnTo>
                  <a:lnTo>
                    <a:pt x="197" y="0"/>
                  </a:lnTo>
                  <a:lnTo>
                    <a:pt x="197" y="4"/>
                  </a:lnTo>
                  <a:lnTo>
                    <a:pt x="197" y="14"/>
                  </a:lnTo>
                  <a:lnTo>
                    <a:pt x="198" y="19"/>
                  </a:lnTo>
                  <a:lnTo>
                    <a:pt x="203" y="28"/>
                  </a:lnTo>
                  <a:lnTo>
                    <a:pt x="207" y="33"/>
                  </a:lnTo>
                  <a:lnTo>
                    <a:pt x="208" y="41"/>
                  </a:lnTo>
                  <a:lnTo>
                    <a:pt x="212" y="46"/>
                  </a:lnTo>
                  <a:lnTo>
                    <a:pt x="213" y="51"/>
                  </a:lnTo>
                  <a:lnTo>
                    <a:pt x="218" y="58"/>
                  </a:lnTo>
                  <a:lnTo>
                    <a:pt x="218" y="59"/>
                  </a:lnTo>
                  <a:lnTo>
                    <a:pt x="234" y="238"/>
                  </a:lnTo>
                  <a:lnTo>
                    <a:pt x="231" y="243"/>
                  </a:lnTo>
                  <a:lnTo>
                    <a:pt x="232" y="247"/>
                  </a:lnTo>
                  <a:lnTo>
                    <a:pt x="229" y="252"/>
                  </a:lnTo>
                  <a:lnTo>
                    <a:pt x="231" y="258"/>
                  </a:lnTo>
                  <a:lnTo>
                    <a:pt x="234" y="263"/>
                  </a:lnTo>
                  <a:lnTo>
                    <a:pt x="238" y="268"/>
                  </a:lnTo>
                  <a:lnTo>
                    <a:pt x="237" y="273"/>
                  </a:lnTo>
                  <a:lnTo>
                    <a:pt x="241" y="283"/>
                  </a:lnTo>
                  <a:lnTo>
                    <a:pt x="239" y="288"/>
                  </a:lnTo>
                  <a:lnTo>
                    <a:pt x="238" y="290"/>
                  </a:lnTo>
                  <a:lnTo>
                    <a:pt x="233" y="298"/>
                  </a:lnTo>
                  <a:lnTo>
                    <a:pt x="232" y="304"/>
                  </a:lnTo>
                  <a:lnTo>
                    <a:pt x="227" y="315"/>
                  </a:lnTo>
                  <a:lnTo>
                    <a:pt x="223" y="319"/>
                  </a:lnTo>
                  <a:lnTo>
                    <a:pt x="218" y="324"/>
                  </a:lnTo>
                  <a:lnTo>
                    <a:pt x="217" y="329"/>
                  </a:lnTo>
                  <a:lnTo>
                    <a:pt x="218" y="330"/>
                  </a:lnTo>
                  <a:lnTo>
                    <a:pt x="217" y="339"/>
                  </a:lnTo>
                  <a:lnTo>
                    <a:pt x="215" y="340"/>
                  </a:lnTo>
                  <a:lnTo>
                    <a:pt x="215" y="349"/>
                  </a:lnTo>
                  <a:lnTo>
                    <a:pt x="213" y="354"/>
                  </a:lnTo>
                  <a:lnTo>
                    <a:pt x="215" y="359"/>
                  </a:lnTo>
                  <a:lnTo>
                    <a:pt x="215" y="360"/>
                  </a:lnTo>
                  <a:lnTo>
                    <a:pt x="214" y="365"/>
                  </a:lnTo>
                  <a:lnTo>
                    <a:pt x="210" y="370"/>
                  </a:lnTo>
                  <a:lnTo>
                    <a:pt x="212" y="375"/>
                  </a:lnTo>
                  <a:lnTo>
                    <a:pt x="215" y="380"/>
                  </a:lnTo>
                  <a:lnTo>
                    <a:pt x="212" y="385"/>
                  </a:lnTo>
                  <a:lnTo>
                    <a:pt x="203" y="388"/>
                  </a:lnTo>
                  <a:lnTo>
                    <a:pt x="198" y="390"/>
                  </a:lnTo>
                  <a:lnTo>
                    <a:pt x="193" y="393"/>
                  </a:lnTo>
                  <a:lnTo>
                    <a:pt x="192" y="398"/>
                  </a:lnTo>
                  <a:lnTo>
                    <a:pt x="193" y="403"/>
                  </a:lnTo>
                  <a:lnTo>
                    <a:pt x="197" y="407"/>
                  </a:lnTo>
                  <a:lnTo>
                    <a:pt x="198" y="412"/>
                  </a:lnTo>
                  <a:lnTo>
                    <a:pt x="194" y="418"/>
                  </a:lnTo>
                  <a:lnTo>
                    <a:pt x="189" y="417"/>
                  </a:lnTo>
                  <a:lnTo>
                    <a:pt x="185" y="414"/>
                  </a:lnTo>
                  <a:lnTo>
                    <a:pt x="175" y="412"/>
                  </a:lnTo>
                  <a:lnTo>
                    <a:pt x="171" y="409"/>
                  </a:lnTo>
                  <a:lnTo>
                    <a:pt x="166" y="408"/>
                  </a:lnTo>
                  <a:lnTo>
                    <a:pt x="161" y="410"/>
                  </a:lnTo>
                  <a:lnTo>
                    <a:pt x="154" y="419"/>
                  </a:lnTo>
                  <a:lnTo>
                    <a:pt x="154" y="424"/>
                  </a:lnTo>
                  <a:lnTo>
                    <a:pt x="158" y="427"/>
                  </a:lnTo>
                  <a:lnTo>
                    <a:pt x="150" y="423"/>
                  </a:lnTo>
                  <a:lnTo>
                    <a:pt x="145" y="426"/>
                  </a:lnTo>
                  <a:lnTo>
                    <a:pt x="137" y="415"/>
                  </a:lnTo>
                  <a:lnTo>
                    <a:pt x="131" y="407"/>
                  </a:lnTo>
                  <a:lnTo>
                    <a:pt x="135" y="402"/>
                  </a:lnTo>
                  <a:lnTo>
                    <a:pt x="136" y="395"/>
                  </a:lnTo>
                  <a:lnTo>
                    <a:pt x="130" y="387"/>
                  </a:lnTo>
                  <a:lnTo>
                    <a:pt x="130" y="375"/>
                  </a:lnTo>
                  <a:lnTo>
                    <a:pt x="124" y="374"/>
                  </a:lnTo>
                  <a:lnTo>
                    <a:pt x="120" y="370"/>
                  </a:lnTo>
                  <a:lnTo>
                    <a:pt x="116" y="365"/>
                  </a:lnTo>
                  <a:lnTo>
                    <a:pt x="109" y="360"/>
                  </a:lnTo>
                  <a:lnTo>
                    <a:pt x="104" y="363"/>
                  </a:lnTo>
                  <a:lnTo>
                    <a:pt x="102" y="356"/>
                  </a:lnTo>
                  <a:lnTo>
                    <a:pt x="100" y="356"/>
                  </a:lnTo>
                  <a:lnTo>
                    <a:pt x="85" y="346"/>
                  </a:lnTo>
                  <a:lnTo>
                    <a:pt x="76" y="336"/>
                  </a:lnTo>
                  <a:lnTo>
                    <a:pt x="75" y="332"/>
                  </a:lnTo>
                  <a:lnTo>
                    <a:pt x="76" y="327"/>
                  </a:lnTo>
                  <a:lnTo>
                    <a:pt x="78" y="322"/>
                  </a:lnTo>
                  <a:lnTo>
                    <a:pt x="81" y="314"/>
                  </a:lnTo>
                  <a:lnTo>
                    <a:pt x="85" y="306"/>
                  </a:lnTo>
                  <a:lnTo>
                    <a:pt x="83" y="298"/>
                  </a:lnTo>
                  <a:lnTo>
                    <a:pt x="87" y="292"/>
                  </a:lnTo>
                  <a:lnTo>
                    <a:pt x="87" y="290"/>
                  </a:lnTo>
                  <a:lnTo>
                    <a:pt x="78" y="283"/>
                  </a:lnTo>
                  <a:lnTo>
                    <a:pt x="73" y="283"/>
                  </a:lnTo>
                  <a:lnTo>
                    <a:pt x="68" y="282"/>
                  </a:lnTo>
                  <a:lnTo>
                    <a:pt x="66" y="282"/>
                  </a:lnTo>
                  <a:lnTo>
                    <a:pt x="63" y="287"/>
                  </a:lnTo>
                  <a:lnTo>
                    <a:pt x="58" y="288"/>
                  </a:lnTo>
                  <a:lnTo>
                    <a:pt x="54" y="283"/>
                  </a:lnTo>
                  <a:lnTo>
                    <a:pt x="48" y="262"/>
                  </a:lnTo>
                  <a:lnTo>
                    <a:pt x="46" y="257"/>
                  </a:lnTo>
                  <a:lnTo>
                    <a:pt x="42" y="253"/>
                  </a:lnTo>
                  <a:lnTo>
                    <a:pt x="29" y="246"/>
                  </a:lnTo>
                  <a:lnTo>
                    <a:pt x="27" y="242"/>
                  </a:lnTo>
                  <a:lnTo>
                    <a:pt x="22" y="238"/>
                  </a:lnTo>
                  <a:lnTo>
                    <a:pt x="18" y="233"/>
                  </a:lnTo>
                  <a:lnTo>
                    <a:pt x="10" y="228"/>
                  </a:lnTo>
                  <a:lnTo>
                    <a:pt x="9" y="223"/>
                  </a:lnTo>
                  <a:lnTo>
                    <a:pt x="7" y="218"/>
                  </a:lnTo>
                  <a:lnTo>
                    <a:pt x="4" y="208"/>
                  </a:lnTo>
                  <a:lnTo>
                    <a:pt x="2" y="207"/>
                  </a:lnTo>
                  <a:lnTo>
                    <a:pt x="0" y="197"/>
                  </a:lnTo>
                  <a:lnTo>
                    <a:pt x="0" y="187"/>
                  </a:lnTo>
                  <a:lnTo>
                    <a:pt x="2" y="181"/>
                  </a:lnTo>
                  <a:lnTo>
                    <a:pt x="3" y="176"/>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34" name="Freeform 40">
              <a:extLst>
                <a:ext uri="{FF2B5EF4-FFF2-40B4-BE49-F238E27FC236}">
                  <a16:creationId xmlns:a16="http://schemas.microsoft.com/office/drawing/2014/main" id="{514A65A0-F074-4194-A6AA-FB8D94EC488E}"/>
                </a:ext>
              </a:extLst>
            </p:cNvPr>
            <p:cNvSpPr>
              <a:spLocks/>
            </p:cNvSpPr>
            <p:nvPr/>
          </p:nvSpPr>
          <p:spPr bwMode="auto">
            <a:xfrm>
              <a:off x="3321" y="2273"/>
              <a:ext cx="709" cy="252"/>
            </a:xfrm>
            <a:custGeom>
              <a:avLst/>
              <a:gdLst/>
              <a:ahLst/>
              <a:cxnLst>
                <a:cxn ang="0">
                  <a:pos x="1" y="181"/>
                </a:cxn>
                <a:cxn ang="0">
                  <a:pos x="8" y="173"/>
                </a:cxn>
                <a:cxn ang="0">
                  <a:pos x="14" y="169"/>
                </a:cxn>
                <a:cxn ang="0">
                  <a:pos x="11" y="152"/>
                </a:cxn>
                <a:cxn ang="0">
                  <a:pos x="8" y="148"/>
                </a:cxn>
                <a:cxn ang="0">
                  <a:pos x="15" y="149"/>
                </a:cxn>
                <a:cxn ang="0">
                  <a:pos x="14" y="141"/>
                </a:cxn>
                <a:cxn ang="0">
                  <a:pos x="19" y="135"/>
                </a:cxn>
                <a:cxn ang="0">
                  <a:pos x="19" y="128"/>
                </a:cxn>
                <a:cxn ang="0">
                  <a:pos x="21" y="124"/>
                </a:cxn>
                <a:cxn ang="0">
                  <a:pos x="31" y="118"/>
                </a:cxn>
                <a:cxn ang="0">
                  <a:pos x="34" y="110"/>
                </a:cxn>
                <a:cxn ang="0">
                  <a:pos x="30" y="103"/>
                </a:cxn>
                <a:cxn ang="0">
                  <a:pos x="36" y="90"/>
                </a:cxn>
                <a:cxn ang="0">
                  <a:pos x="39" y="81"/>
                </a:cxn>
                <a:cxn ang="0">
                  <a:pos x="41" y="74"/>
                </a:cxn>
                <a:cxn ang="0">
                  <a:pos x="38" y="64"/>
                </a:cxn>
                <a:cxn ang="0">
                  <a:pos x="41" y="68"/>
                </a:cxn>
                <a:cxn ang="0">
                  <a:pos x="130" y="56"/>
                </a:cxn>
                <a:cxn ang="0">
                  <a:pos x="126" y="42"/>
                </a:cxn>
                <a:cxn ang="0">
                  <a:pos x="142" y="44"/>
                </a:cxn>
                <a:cxn ang="0">
                  <a:pos x="191" y="39"/>
                </a:cxn>
                <a:cxn ang="0">
                  <a:pos x="252" y="34"/>
                </a:cxn>
                <a:cxn ang="0">
                  <a:pos x="298" y="27"/>
                </a:cxn>
                <a:cxn ang="0">
                  <a:pos x="345" y="25"/>
                </a:cxn>
                <a:cxn ang="0">
                  <a:pos x="385" y="20"/>
                </a:cxn>
                <a:cxn ang="0">
                  <a:pos x="410" y="15"/>
                </a:cxn>
                <a:cxn ang="0">
                  <a:pos x="462" y="8"/>
                </a:cxn>
                <a:cxn ang="0">
                  <a:pos x="504" y="0"/>
                </a:cxn>
                <a:cxn ang="0">
                  <a:pos x="509" y="6"/>
                </a:cxn>
                <a:cxn ang="0">
                  <a:pos x="508" y="20"/>
                </a:cxn>
                <a:cxn ang="0">
                  <a:pos x="499" y="26"/>
                </a:cxn>
                <a:cxn ang="0">
                  <a:pos x="491" y="42"/>
                </a:cxn>
                <a:cxn ang="0">
                  <a:pos x="478" y="42"/>
                </a:cxn>
                <a:cxn ang="0">
                  <a:pos x="470" y="51"/>
                </a:cxn>
                <a:cxn ang="0">
                  <a:pos x="463" y="56"/>
                </a:cxn>
                <a:cxn ang="0">
                  <a:pos x="454" y="54"/>
                </a:cxn>
                <a:cxn ang="0">
                  <a:pos x="450" y="61"/>
                </a:cxn>
                <a:cxn ang="0">
                  <a:pos x="444" y="70"/>
                </a:cxn>
                <a:cxn ang="0">
                  <a:pos x="436" y="74"/>
                </a:cxn>
                <a:cxn ang="0">
                  <a:pos x="414" y="94"/>
                </a:cxn>
                <a:cxn ang="0">
                  <a:pos x="399" y="96"/>
                </a:cxn>
                <a:cxn ang="0">
                  <a:pos x="385" y="108"/>
                </a:cxn>
                <a:cxn ang="0">
                  <a:pos x="382" y="119"/>
                </a:cxn>
                <a:cxn ang="0">
                  <a:pos x="369" y="127"/>
                </a:cxn>
                <a:cxn ang="0">
                  <a:pos x="343" y="148"/>
                </a:cxn>
                <a:cxn ang="0">
                  <a:pos x="220" y="163"/>
                </a:cxn>
                <a:cxn ang="0">
                  <a:pos x="131" y="172"/>
                </a:cxn>
                <a:cxn ang="0">
                  <a:pos x="86" y="176"/>
                </a:cxn>
              </a:cxnLst>
              <a:rect l="0" t="0" r="r" b="b"/>
              <a:pathLst>
                <a:path w="512" h="182">
                  <a:moveTo>
                    <a:pt x="0" y="182"/>
                  </a:moveTo>
                  <a:lnTo>
                    <a:pt x="1" y="181"/>
                  </a:lnTo>
                  <a:lnTo>
                    <a:pt x="6" y="178"/>
                  </a:lnTo>
                  <a:lnTo>
                    <a:pt x="8" y="173"/>
                  </a:lnTo>
                  <a:lnTo>
                    <a:pt x="13" y="172"/>
                  </a:lnTo>
                  <a:lnTo>
                    <a:pt x="14" y="169"/>
                  </a:lnTo>
                  <a:lnTo>
                    <a:pt x="11" y="157"/>
                  </a:lnTo>
                  <a:lnTo>
                    <a:pt x="11" y="152"/>
                  </a:lnTo>
                  <a:lnTo>
                    <a:pt x="8" y="153"/>
                  </a:lnTo>
                  <a:lnTo>
                    <a:pt x="8" y="148"/>
                  </a:lnTo>
                  <a:lnTo>
                    <a:pt x="13" y="146"/>
                  </a:lnTo>
                  <a:lnTo>
                    <a:pt x="15" y="149"/>
                  </a:lnTo>
                  <a:lnTo>
                    <a:pt x="16" y="144"/>
                  </a:lnTo>
                  <a:lnTo>
                    <a:pt x="14" y="141"/>
                  </a:lnTo>
                  <a:lnTo>
                    <a:pt x="18" y="138"/>
                  </a:lnTo>
                  <a:lnTo>
                    <a:pt x="19" y="135"/>
                  </a:lnTo>
                  <a:lnTo>
                    <a:pt x="23" y="132"/>
                  </a:lnTo>
                  <a:lnTo>
                    <a:pt x="19" y="128"/>
                  </a:lnTo>
                  <a:lnTo>
                    <a:pt x="19" y="127"/>
                  </a:lnTo>
                  <a:lnTo>
                    <a:pt x="21" y="124"/>
                  </a:lnTo>
                  <a:lnTo>
                    <a:pt x="26" y="122"/>
                  </a:lnTo>
                  <a:lnTo>
                    <a:pt x="31" y="118"/>
                  </a:lnTo>
                  <a:lnTo>
                    <a:pt x="28" y="113"/>
                  </a:lnTo>
                  <a:lnTo>
                    <a:pt x="34" y="110"/>
                  </a:lnTo>
                  <a:lnTo>
                    <a:pt x="33" y="105"/>
                  </a:lnTo>
                  <a:lnTo>
                    <a:pt x="30" y="103"/>
                  </a:lnTo>
                  <a:lnTo>
                    <a:pt x="34" y="95"/>
                  </a:lnTo>
                  <a:lnTo>
                    <a:pt x="36" y="90"/>
                  </a:lnTo>
                  <a:lnTo>
                    <a:pt x="31" y="85"/>
                  </a:lnTo>
                  <a:lnTo>
                    <a:pt x="39" y="81"/>
                  </a:lnTo>
                  <a:lnTo>
                    <a:pt x="35" y="76"/>
                  </a:lnTo>
                  <a:lnTo>
                    <a:pt x="41" y="74"/>
                  </a:lnTo>
                  <a:lnTo>
                    <a:pt x="39" y="69"/>
                  </a:lnTo>
                  <a:lnTo>
                    <a:pt x="38" y="64"/>
                  </a:lnTo>
                  <a:lnTo>
                    <a:pt x="43" y="64"/>
                  </a:lnTo>
                  <a:lnTo>
                    <a:pt x="41" y="68"/>
                  </a:lnTo>
                  <a:lnTo>
                    <a:pt x="47" y="64"/>
                  </a:lnTo>
                  <a:lnTo>
                    <a:pt x="130" y="56"/>
                  </a:lnTo>
                  <a:lnTo>
                    <a:pt x="130" y="51"/>
                  </a:lnTo>
                  <a:lnTo>
                    <a:pt x="126" y="42"/>
                  </a:lnTo>
                  <a:lnTo>
                    <a:pt x="136" y="42"/>
                  </a:lnTo>
                  <a:lnTo>
                    <a:pt x="142" y="44"/>
                  </a:lnTo>
                  <a:lnTo>
                    <a:pt x="167" y="41"/>
                  </a:lnTo>
                  <a:lnTo>
                    <a:pt x="191" y="39"/>
                  </a:lnTo>
                  <a:lnTo>
                    <a:pt x="223" y="35"/>
                  </a:lnTo>
                  <a:lnTo>
                    <a:pt x="252" y="34"/>
                  </a:lnTo>
                  <a:lnTo>
                    <a:pt x="282" y="30"/>
                  </a:lnTo>
                  <a:lnTo>
                    <a:pt x="298" y="27"/>
                  </a:lnTo>
                  <a:lnTo>
                    <a:pt x="325" y="26"/>
                  </a:lnTo>
                  <a:lnTo>
                    <a:pt x="345" y="25"/>
                  </a:lnTo>
                  <a:lnTo>
                    <a:pt x="364" y="21"/>
                  </a:lnTo>
                  <a:lnTo>
                    <a:pt x="385" y="20"/>
                  </a:lnTo>
                  <a:lnTo>
                    <a:pt x="391" y="17"/>
                  </a:lnTo>
                  <a:lnTo>
                    <a:pt x="410" y="15"/>
                  </a:lnTo>
                  <a:lnTo>
                    <a:pt x="420" y="15"/>
                  </a:lnTo>
                  <a:lnTo>
                    <a:pt x="462" y="8"/>
                  </a:lnTo>
                  <a:lnTo>
                    <a:pt x="486" y="5"/>
                  </a:lnTo>
                  <a:lnTo>
                    <a:pt x="504" y="0"/>
                  </a:lnTo>
                  <a:lnTo>
                    <a:pt x="512" y="0"/>
                  </a:lnTo>
                  <a:lnTo>
                    <a:pt x="509" y="6"/>
                  </a:lnTo>
                  <a:lnTo>
                    <a:pt x="509" y="11"/>
                  </a:lnTo>
                  <a:lnTo>
                    <a:pt x="508" y="20"/>
                  </a:lnTo>
                  <a:lnTo>
                    <a:pt x="503" y="22"/>
                  </a:lnTo>
                  <a:lnTo>
                    <a:pt x="499" y="26"/>
                  </a:lnTo>
                  <a:lnTo>
                    <a:pt x="496" y="37"/>
                  </a:lnTo>
                  <a:lnTo>
                    <a:pt x="491" y="42"/>
                  </a:lnTo>
                  <a:lnTo>
                    <a:pt x="487" y="39"/>
                  </a:lnTo>
                  <a:lnTo>
                    <a:pt x="478" y="42"/>
                  </a:lnTo>
                  <a:lnTo>
                    <a:pt x="473" y="46"/>
                  </a:lnTo>
                  <a:lnTo>
                    <a:pt x="470" y="51"/>
                  </a:lnTo>
                  <a:lnTo>
                    <a:pt x="467" y="56"/>
                  </a:lnTo>
                  <a:lnTo>
                    <a:pt x="463" y="56"/>
                  </a:lnTo>
                  <a:lnTo>
                    <a:pt x="458" y="51"/>
                  </a:lnTo>
                  <a:lnTo>
                    <a:pt x="454" y="54"/>
                  </a:lnTo>
                  <a:lnTo>
                    <a:pt x="452" y="56"/>
                  </a:lnTo>
                  <a:lnTo>
                    <a:pt x="450" y="61"/>
                  </a:lnTo>
                  <a:lnTo>
                    <a:pt x="445" y="60"/>
                  </a:lnTo>
                  <a:lnTo>
                    <a:pt x="444" y="70"/>
                  </a:lnTo>
                  <a:lnTo>
                    <a:pt x="442" y="74"/>
                  </a:lnTo>
                  <a:lnTo>
                    <a:pt x="436" y="74"/>
                  </a:lnTo>
                  <a:lnTo>
                    <a:pt x="426" y="81"/>
                  </a:lnTo>
                  <a:lnTo>
                    <a:pt x="414" y="94"/>
                  </a:lnTo>
                  <a:lnTo>
                    <a:pt x="409" y="96"/>
                  </a:lnTo>
                  <a:lnTo>
                    <a:pt x="399" y="96"/>
                  </a:lnTo>
                  <a:lnTo>
                    <a:pt x="390" y="103"/>
                  </a:lnTo>
                  <a:lnTo>
                    <a:pt x="385" y="108"/>
                  </a:lnTo>
                  <a:lnTo>
                    <a:pt x="384" y="113"/>
                  </a:lnTo>
                  <a:lnTo>
                    <a:pt x="382" y="119"/>
                  </a:lnTo>
                  <a:lnTo>
                    <a:pt x="379" y="124"/>
                  </a:lnTo>
                  <a:lnTo>
                    <a:pt x="369" y="127"/>
                  </a:lnTo>
                  <a:lnTo>
                    <a:pt x="369" y="146"/>
                  </a:lnTo>
                  <a:lnTo>
                    <a:pt x="343" y="148"/>
                  </a:lnTo>
                  <a:lnTo>
                    <a:pt x="289" y="156"/>
                  </a:lnTo>
                  <a:lnTo>
                    <a:pt x="220" y="163"/>
                  </a:lnTo>
                  <a:lnTo>
                    <a:pt x="131" y="169"/>
                  </a:lnTo>
                  <a:lnTo>
                    <a:pt x="131" y="172"/>
                  </a:lnTo>
                  <a:lnTo>
                    <a:pt x="131" y="172"/>
                  </a:lnTo>
                  <a:lnTo>
                    <a:pt x="86" y="176"/>
                  </a:lnTo>
                  <a:lnTo>
                    <a:pt x="0" y="182"/>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35" name="Freeform 41">
              <a:extLst>
                <a:ext uri="{FF2B5EF4-FFF2-40B4-BE49-F238E27FC236}">
                  <a16:creationId xmlns:a16="http://schemas.microsoft.com/office/drawing/2014/main" id="{22B4B24F-71F7-4746-A187-BD7BB1D65E58}"/>
                </a:ext>
              </a:extLst>
            </p:cNvPr>
            <p:cNvSpPr>
              <a:spLocks/>
            </p:cNvSpPr>
            <p:nvPr/>
          </p:nvSpPr>
          <p:spPr bwMode="auto">
            <a:xfrm>
              <a:off x="3321" y="2273"/>
              <a:ext cx="709" cy="252"/>
            </a:xfrm>
            <a:custGeom>
              <a:avLst/>
              <a:gdLst/>
              <a:ahLst/>
              <a:cxnLst>
                <a:cxn ang="0">
                  <a:pos x="1" y="181"/>
                </a:cxn>
                <a:cxn ang="0">
                  <a:pos x="8" y="173"/>
                </a:cxn>
                <a:cxn ang="0">
                  <a:pos x="14" y="169"/>
                </a:cxn>
                <a:cxn ang="0">
                  <a:pos x="11" y="152"/>
                </a:cxn>
                <a:cxn ang="0">
                  <a:pos x="8" y="148"/>
                </a:cxn>
                <a:cxn ang="0">
                  <a:pos x="15" y="149"/>
                </a:cxn>
                <a:cxn ang="0">
                  <a:pos x="14" y="141"/>
                </a:cxn>
                <a:cxn ang="0">
                  <a:pos x="19" y="135"/>
                </a:cxn>
                <a:cxn ang="0">
                  <a:pos x="19" y="128"/>
                </a:cxn>
                <a:cxn ang="0">
                  <a:pos x="21" y="124"/>
                </a:cxn>
                <a:cxn ang="0">
                  <a:pos x="31" y="118"/>
                </a:cxn>
                <a:cxn ang="0">
                  <a:pos x="34" y="110"/>
                </a:cxn>
                <a:cxn ang="0">
                  <a:pos x="30" y="103"/>
                </a:cxn>
                <a:cxn ang="0">
                  <a:pos x="36" y="90"/>
                </a:cxn>
                <a:cxn ang="0">
                  <a:pos x="39" y="81"/>
                </a:cxn>
                <a:cxn ang="0">
                  <a:pos x="41" y="74"/>
                </a:cxn>
                <a:cxn ang="0">
                  <a:pos x="38" y="64"/>
                </a:cxn>
                <a:cxn ang="0">
                  <a:pos x="41" y="68"/>
                </a:cxn>
                <a:cxn ang="0">
                  <a:pos x="130" y="56"/>
                </a:cxn>
                <a:cxn ang="0">
                  <a:pos x="126" y="42"/>
                </a:cxn>
                <a:cxn ang="0">
                  <a:pos x="142" y="44"/>
                </a:cxn>
                <a:cxn ang="0">
                  <a:pos x="191" y="39"/>
                </a:cxn>
                <a:cxn ang="0">
                  <a:pos x="252" y="34"/>
                </a:cxn>
                <a:cxn ang="0">
                  <a:pos x="298" y="27"/>
                </a:cxn>
                <a:cxn ang="0">
                  <a:pos x="345" y="25"/>
                </a:cxn>
                <a:cxn ang="0">
                  <a:pos x="385" y="20"/>
                </a:cxn>
                <a:cxn ang="0">
                  <a:pos x="410" y="15"/>
                </a:cxn>
                <a:cxn ang="0">
                  <a:pos x="462" y="8"/>
                </a:cxn>
                <a:cxn ang="0">
                  <a:pos x="504" y="0"/>
                </a:cxn>
                <a:cxn ang="0">
                  <a:pos x="509" y="6"/>
                </a:cxn>
                <a:cxn ang="0">
                  <a:pos x="508" y="20"/>
                </a:cxn>
                <a:cxn ang="0">
                  <a:pos x="499" y="26"/>
                </a:cxn>
                <a:cxn ang="0">
                  <a:pos x="491" y="42"/>
                </a:cxn>
                <a:cxn ang="0">
                  <a:pos x="478" y="42"/>
                </a:cxn>
                <a:cxn ang="0">
                  <a:pos x="470" y="51"/>
                </a:cxn>
                <a:cxn ang="0">
                  <a:pos x="463" y="56"/>
                </a:cxn>
                <a:cxn ang="0">
                  <a:pos x="454" y="54"/>
                </a:cxn>
                <a:cxn ang="0">
                  <a:pos x="450" y="61"/>
                </a:cxn>
                <a:cxn ang="0">
                  <a:pos x="444" y="70"/>
                </a:cxn>
                <a:cxn ang="0">
                  <a:pos x="436" y="74"/>
                </a:cxn>
                <a:cxn ang="0">
                  <a:pos x="414" y="94"/>
                </a:cxn>
                <a:cxn ang="0">
                  <a:pos x="399" y="96"/>
                </a:cxn>
                <a:cxn ang="0">
                  <a:pos x="385" y="108"/>
                </a:cxn>
                <a:cxn ang="0">
                  <a:pos x="382" y="119"/>
                </a:cxn>
                <a:cxn ang="0">
                  <a:pos x="369" y="127"/>
                </a:cxn>
                <a:cxn ang="0">
                  <a:pos x="343" y="148"/>
                </a:cxn>
                <a:cxn ang="0">
                  <a:pos x="220" y="163"/>
                </a:cxn>
                <a:cxn ang="0">
                  <a:pos x="131" y="172"/>
                </a:cxn>
                <a:cxn ang="0">
                  <a:pos x="86" y="176"/>
                </a:cxn>
              </a:cxnLst>
              <a:rect l="0" t="0" r="r" b="b"/>
              <a:pathLst>
                <a:path w="512" h="182">
                  <a:moveTo>
                    <a:pt x="0" y="182"/>
                  </a:moveTo>
                  <a:lnTo>
                    <a:pt x="1" y="181"/>
                  </a:lnTo>
                  <a:lnTo>
                    <a:pt x="6" y="178"/>
                  </a:lnTo>
                  <a:lnTo>
                    <a:pt x="8" y="173"/>
                  </a:lnTo>
                  <a:lnTo>
                    <a:pt x="13" y="172"/>
                  </a:lnTo>
                  <a:lnTo>
                    <a:pt x="14" y="169"/>
                  </a:lnTo>
                  <a:lnTo>
                    <a:pt x="11" y="157"/>
                  </a:lnTo>
                  <a:lnTo>
                    <a:pt x="11" y="152"/>
                  </a:lnTo>
                  <a:lnTo>
                    <a:pt x="8" y="153"/>
                  </a:lnTo>
                  <a:lnTo>
                    <a:pt x="8" y="148"/>
                  </a:lnTo>
                  <a:lnTo>
                    <a:pt x="13" y="146"/>
                  </a:lnTo>
                  <a:lnTo>
                    <a:pt x="15" y="149"/>
                  </a:lnTo>
                  <a:lnTo>
                    <a:pt x="16" y="144"/>
                  </a:lnTo>
                  <a:lnTo>
                    <a:pt x="14" y="141"/>
                  </a:lnTo>
                  <a:lnTo>
                    <a:pt x="18" y="138"/>
                  </a:lnTo>
                  <a:lnTo>
                    <a:pt x="19" y="135"/>
                  </a:lnTo>
                  <a:lnTo>
                    <a:pt x="23" y="132"/>
                  </a:lnTo>
                  <a:lnTo>
                    <a:pt x="19" y="128"/>
                  </a:lnTo>
                  <a:lnTo>
                    <a:pt x="19" y="127"/>
                  </a:lnTo>
                  <a:lnTo>
                    <a:pt x="21" y="124"/>
                  </a:lnTo>
                  <a:lnTo>
                    <a:pt x="26" y="122"/>
                  </a:lnTo>
                  <a:lnTo>
                    <a:pt x="31" y="118"/>
                  </a:lnTo>
                  <a:lnTo>
                    <a:pt x="28" y="113"/>
                  </a:lnTo>
                  <a:lnTo>
                    <a:pt x="34" y="110"/>
                  </a:lnTo>
                  <a:lnTo>
                    <a:pt x="33" y="105"/>
                  </a:lnTo>
                  <a:lnTo>
                    <a:pt x="30" y="103"/>
                  </a:lnTo>
                  <a:lnTo>
                    <a:pt x="34" y="95"/>
                  </a:lnTo>
                  <a:lnTo>
                    <a:pt x="36" y="90"/>
                  </a:lnTo>
                  <a:lnTo>
                    <a:pt x="31" y="85"/>
                  </a:lnTo>
                  <a:lnTo>
                    <a:pt x="39" y="81"/>
                  </a:lnTo>
                  <a:lnTo>
                    <a:pt x="35" y="76"/>
                  </a:lnTo>
                  <a:lnTo>
                    <a:pt x="41" y="74"/>
                  </a:lnTo>
                  <a:lnTo>
                    <a:pt x="39" y="69"/>
                  </a:lnTo>
                  <a:lnTo>
                    <a:pt x="38" y="64"/>
                  </a:lnTo>
                  <a:lnTo>
                    <a:pt x="43" y="64"/>
                  </a:lnTo>
                  <a:lnTo>
                    <a:pt x="41" y="68"/>
                  </a:lnTo>
                  <a:lnTo>
                    <a:pt x="47" y="64"/>
                  </a:lnTo>
                  <a:lnTo>
                    <a:pt x="130" y="56"/>
                  </a:lnTo>
                  <a:lnTo>
                    <a:pt x="130" y="51"/>
                  </a:lnTo>
                  <a:lnTo>
                    <a:pt x="126" y="42"/>
                  </a:lnTo>
                  <a:lnTo>
                    <a:pt x="136" y="42"/>
                  </a:lnTo>
                  <a:lnTo>
                    <a:pt x="142" y="44"/>
                  </a:lnTo>
                  <a:lnTo>
                    <a:pt x="167" y="41"/>
                  </a:lnTo>
                  <a:lnTo>
                    <a:pt x="191" y="39"/>
                  </a:lnTo>
                  <a:lnTo>
                    <a:pt x="223" y="35"/>
                  </a:lnTo>
                  <a:lnTo>
                    <a:pt x="252" y="34"/>
                  </a:lnTo>
                  <a:lnTo>
                    <a:pt x="282" y="30"/>
                  </a:lnTo>
                  <a:lnTo>
                    <a:pt x="298" y="27"/>
                  </a:lnTo>
                  <a:lnTo>
                    <a:pt x="325" y="26"/>
                  </a:lnTo>
                  <a:lnTo>
                    <a:pt x="345" y="25"/>
                  </a:lnTo>
                  <a:lnTo>
                    <a:pt x="364" y="21"/>
                  </a:lnTo>
                  <a:lnTo>
                    <a:pt x="385" y="20"/>
                  </a:lnTo>
                  <a:lnTo>
                    <a:pt x="391" y="17"/>
                  </a:lnTo>
                  <a:lnTo>
                    <a:pt x="410" y="15"/>
                  </a:lnTo>
                  <a:lnTo>
                    <a:pt x="420" y="15"/>
                  </a:lnTo>
                  <a:lnTo>
                    <a:pt x="462" y="8"/>
                  </a:lnTo>
                  <a:lnTo>
                    <a:pt x="486" y="5"/>
                  </a:lnTo>
                  <a:lnTo>
                    <a:pt x="504" y="0"/>
                  </a:lnTo>
                  <a:lnTo>
                    <a:pt x="512" y="0"/>
                  </a:lnTo>
                  <a:lnTo>
                    <a:pt x="509" y="6"/>
                  </a:lnTo>
                  <a:lnTo>
                    <a:pt x="509" y="11"/>
                  </a:lnTo>
                  <a:lnTo>
                    <a:pt x="508" y="20"/>
                  </a:lnTo>
                  <a:lnTo>
                    <a:pt x="503" y="22"/>
                  </a:lnTo>
                  <a:lnTo>
                    <a:pt x="499" y="26"/>
                  </a:lnTo>
                  <a:lnTo>
                    <a:pt x="496" y="37"/>
                  </a:lnTo>
                  <a:lnTo>
                    <a:pt x="491" y="42"/>
                  </a:lnTo>
                  <a:lnTo>
                    <a:pt x="487" y="39"/>
                  </a:lnTo>
                  <a:lnTo>
                    <a:pt x="478" y="42"/>
                  </a:lnTo>
                  <a:lnTo>
                    <a:pt x="473" y="46"/>
                  </a:lnTo>
                  <a:lnTo>
                    <a:pt x="470" y="51"/>
                  </a:lnTo>
                  <a:lnTo>
                    <a:pt x="467" y="56"/>
                  </a:lnTo>
                  <a:lnTo>
                    <a:pt x="463" y="56"/>
                  </a:lnTo>
                  <a:lnTo>
                    <a:pt x="458" y="51"/>
                  </a:lnTo>
                  <a:lnTo>
                    <a:pt x="454" y="54"/>
                  </a:lnTo>
                  <a:lnTo>
                    <a:pt x="452" y="56"/>
                  </a:lnTo>
                  <a:lnTo>
                    <a:pt x="450" y="61"/>
                  </a:lnTo>
                  <a:lnTo>
                    <a:pt x="445" y="60"/>
                  </a:lnTo>
                  <a:lnTo>
                    <a:pt x="444" y="70"/>
                  </a:lnTo>
                  <a:lnTo>
                    <a:pt x="442" y="74"/>
                  </a:lnTo>
                  <a:lnTo>
                    <a:pt x="436" y="74"/>
                  </a:lnTo>
                  <a:lnTo>
                    <a:pt x="426" y="81"/>
                  </a:lnTo>
                  <a:lnTo>
                    <a:pt x="414" y="94"/>
                  </a:lnTo>
                  <a:lnTo>
                    <a:pt x="409" y="96"/>
                  </a:lnTo>
                  <a:lnTo>
                    <a:pt x="399" y="96"/>
                  </a:lnTo>
                  <a:lnTo>
                    <a:pt x="390" y="103"/>
                  </a:lnTo>
                  <a:lnTo>
                    <a:pt x="385" y="108"/>
                  </a:lnTo>
                  <a:lnTo>
                    <a:pt x="384" y="113"/>
                  </a:lnTo>
                  <a:lnTo>
                    <a:pt x="382" y="119"/>
                  </a:lnTo>
                  <a:lnTo>
                    <a:pt x="379" y="124"/>
                  </a:lnTo>
                  <a:lnTo>
                    <a:pt x="369" y="127"/>
                  </a:lnTo>
                  <a:lnTo>
                    <a:pt x="369" y="146"/>
                  </a:lnTo>
                  <a:lnTo>
                    <a:pt x="343" y="148"/>
                  </a:lnTo>
                  <a:lnTo>
                    <a:pt x="289" y="156"/>
                  </a:lnTo>
                  <a:lnTo>
                    <a:pt x="220" y="163"/>
                  </a:lnTo>
                  <a:lnTo>
                    <a:pt x="131" y="169"/>
                  </a:lnTo>
                  <a:lnTo>
                    <a:pt x="131" y="172"/>
                  </a:lnTo>
                  <a:lnTo>
                    <a:pt x="131" y="172"/>
                  </a:lnTo>
                  <a:lnTo>
                    <a:pt x="86" y="176"/>
                  </a:lnTo>
                  <a:lnTo>
                    <a:pt x="0" y="18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36" name="Freeform 42">
              <a:extLst>
                <a:ext uri="{FF2B5EF4-FFF2-40B4-BE49-F238E27FC236}">
                  <a16:creationId xmlns:a16="http://schemas.microsoft.com/office/drawing/2014/main" id="{AE04780A-1975-4813-BD28-6F5B6EA86C3C}"/>
                </a:ext>
              </a:extLst>
            </p:cNvPr>
            <p:cNvSpPr>
              <a:spLocks/>
            </p:cNvSpPr>
            <p:nvPr/>
          </p:nvSpPr>
          <p:spPr bwMode="auto">
            <a:xfrm>
              <a:off x="3386" y="2044"/>
              <a:ext cx="602" cy="318"/>
            </a:xfrm>
            <a:custGeom>
              <a:avLst/>
              <a:gdLst/>
              <a:ahLst/>
              <a:cxnLst>
                <a:cxn ang="0">
                  <a:pos x="6" y="221"/>
                </a:cxn>
                <a:cxn ang="0">
                  <a:pos x="11" y="211"/>
                </a:cxn>
                <a:cxn ang="0">
                  <a:pos x="15" y="196"/>
                </a:cxn>
                <a:cxn ang="0">
                  <a:pos x="11" y="183"/>
                </a:cxn>
                <a:cxn ang="0">
                  <a:pos x="28" y="173"/>
                </a:cxn>
                <a:cxn ang="0">
                  <a:pos x="46" y="181"/>
                </a:cxn>
                <a:cxn ang="0">
                  <a:pos x="54" y="171"/>
                </a:cxn>
                <a:cxn ang="0">
                  <a:pos x="50" y="157"/>
                </a:cxn>
                <a:cxn ang="0">
                  <a:pos x="69" y="149"/>
                </a:cxn>
                <a:cxn ang="0">
                  <a:pos x="67" y="134"/>
                </a:cxn>
                <a:cxn ang="0">
                  <a:pos x="72" y="123"/>
                </a:cxn>
                <a:cxn ang="0">
                  <a:pos x="79" y="114"/>
                </a:cxn>
                <a:cxn ang="0">
                  <a:pos x="95" y="118"/>
                </a:cxn>
                <a:cxn ang="0">
                  <a:pos x="104" y="112"/>
                </a:cxn>
                <a:cxn ang="0">
                  <a:pos x="129" y="118"/>
                </a:cxn>
                <a:cxn ang="0">
                  <a:pos x="135" y="107"/>
                </a:cxn>
                <a:cxn ang="0">
                  <a:pos x="148" y="107"/>
                </a:cxn>
                <a:cxn ang="0">
                  <a:pos x="158" y="105"/>
                </a:cxn>
                <a:cxn ang="0">
                  <a:pos x="166" y="91"/>
                </a:cxn>
                <a:cxn ang="0">
                  <a:pos x="173" y="85"/>
                </a:cxn>
                <a:cxn ang="0">
                  <a:pos x="192" y="95"/>
                </a:cxn>
                <a:cxn ang="0">
                  <a:pos x="197" y="83"/>
                </a:cxn>
                <a:cxn ang="0">
                  <a:pos x="210" y="69"/>
                </a:cxn>
                <a:cxn ang="0">
                  <a:pos x="220" y="51"/>
                </a:cxn>
                <a:cxn ang="0">
                  <a:pos x="220" y="36"/>
                </a:cxn>
                <a:cxn ang="0">
                  <a:pos x="235" y="37"/>
                </a:cxn>
                <a:cxn ang="0">
                  <a:pos x="255" y="22"/>
                </a:cxn>
                <a:cxn ang="0">
                  <a:pos x="249" y="6"/>
                </a:cxn>
                <a:cxn ang="0">
                  <a:pos x="262" y="3"/>
                </a:cxn>
                <a:cxn ang="0">
                  <a:pos x="285" y="11"/>
                </a:cxn>
                <a:cxn ang="0">
                  <a:pos x="308" y="21"/>
                </a:cxn>
                <a:cxn ang="0">
                  <a:pos x="325" y="30"/>
                </a:cxn>
                <a:cxn ang="0">
                  <a:pos x="339" y="25"/>
                </a:cxn>
                <a:cxn ang="0">
                  <a:pos x="353" y="27"/>
                </a:cxn>
                <a:cxn ang="0">
                  <a:pos x="367" y="15"/>
                </a:cxn>
                <a:cxn ang="0">
                  <a:pos x="379" y="29"/>
                </a:cxn>
                <a:cxn ang="0">
                  <a:pos x="388" y="40"/>
                </a:cxn>
                <a:cxn ang="0">
                  <a:pos x="388" y="57"/>
                </a:cxn>
                <a:cxn ang="0">
                  <a:pos x="406" y="78"/>
                </a:cxn>
                <a:cxn ang="0">
                  <a:pos x="435" y="98"/>
                </a:cxn>
                <a:cxn ang="0">
                  <a:pos x="396" y="138"/>
                </a:cxn>
                <a:cxn ang="0">
                  <a:pos x="389" y="152"/>
                </a:cxn>
                <a:cxn ang="0">
                  <a:pos x="377" y="163"/>
                </a:cxn>
                <a:cxn ang="0">
                  <a:pos x="359" y="176"/>
                </a:cxn>
                <a:cxn ang="0">
                  <a:pos x="338" y="186"/>
                </a:cxn>
                <a:cxn ang="0">
                  <a:pos x="278" y="192"/>
                </a:cxn>
                <a:cxn ang="0">
                  <a:pos x="205" y="200"/>
                </a:cxn>
                <a:cxn ang="0">
                  <a:pos x="120" y="207"/>
                </a:cxn>
                <a:cxn ang="0">
                  <a:pos x="79" y="208"/>
                </a:cxn>
                <a:cxn ang="0">
                  <a:pos x="0" y="230"/>
                </a:cxn>
              </a:cxnLst>
              <a:rect l="0" t="0" r="r" b="b"/>
              <a:pathLst>
                <a:path w="435" h="230">
                  <a:moveTo>
                    <a:pt x="0" y="230"/>
                  </a:moveTo>
                  <a:lnTo>
                    <a:pt x="1" y="223"/>
                  </a:lnTo>
                  <a:lnTo>
                    <a:pt x="6" y="221"/>
                  </a:lnTo>
                  <a:lnTo>
                    <a:pt x="11" y="223"/>
                  </a:lnTo>
                  <a:lnTo>
                    <a:pt x="13" y="216"/>
                  </a:lnTo>
                  <a:lnTo>
                    <a:pt x="11" y="211"/>
                  </a:lnTo>
                  <a:lnTo>
                    <a:pt x="16" y="207"/>
                  </a:lnTo>
                  <a:lnTo>
                    <a:pt x="15" y="201"/>
                  </a:lnTo>
                  <a:lnTo>
                    <a:pt x="15" y="196"/>
                  </a:lnTo>
                  <a:lnTo>
                    <a:pt x="15" y="191"/>
                  </a:lnTo>
                  <a:lnTo>
                    <a:pt x="11" y="188"/>
                  </a:lnTo>
                  <a:lnTo>
                    <a:pt x="11" y="183"/>
                  </a:lnTo>
                  <a:lnTo>
                    <a:pt x="18" y="174"/>
                  </a:lnTo>
                  <a:lnTo>
                    <a:pt x="23" y="172"/>
                  </a:lnTo>
                  <a:lnTo>
                    <a:pt x="28" y="173"/>
                  </a:lnTo>
                  <a:lnTo>
                    <a:pt x="32" y="176"/>
                  </a:lnTo>
                  <a:lnTo>
                    <a:pt x="42" y="178"/>
                  </a:lnTo>
                  <a:lnTo>
                    <a:pt x="46" y="181"/>
                  </a:lnTo>
                  <a:lnTo>
                    <a:pt x="51" y="182"/>
                  </a:lnTo>
                  <a:lnTo>
                    <a:pt x="55" y="176"/>
                  </a:lnTo>
                  <a:lnTo>
                    <a:pt x="54" y="171"/>
                  </a:lnTo>
                  <a:lnTo>
                    <a:pt x="50" y="167"/>
                  </a:lnTo>
                  <a:lnTo>
                    <a:pt x="49" y="162"/>
                  </a:lnTo>
                  <a:lnTo>
                    <a:pt x="50" y="157"/>
                  </a:lnTo>
                  <a:lnTo>
                    <a:pt x="55" y="154"/>
                  </a:lnTo>
                  <a:lnTo>
                    <a:pt x="60" y="152"/>
                  </a:lnTo>
                  <a:lnTo>
                    <a:pt x="69" y="149"/>
                  </a:lnTo>
                  <a:lnTo>
                    <a:pt x="72" y="144"/>
                  </a:lnTo>
                  <a:lnTo>
                    <a:pt x="69" y="139"/>
                  </a:lnTo>
                  <a:lnTo>
                    <a:pt x="67" y="134"/>
                  </a:lnTo>
                  <a:lnTo>
                    <a:pt x="71" y="129"/>
                  </a:lnTo>
                  <a:lnTo>
                    <a:pt x="72" y="124"/>
                  </a:lnTo>
                  <a:lnTo>
                    <a:pt x="72" y="123"/>
                  </a:lnTo>
                  <a:lnTo>
                    <a:pt x="79" y="124"/>
                  </a:lnTo>
                  <a:lnTo>
                    <a:pt x="81" y="119"/>
                  </a:lnTo>
                  <a:lnTo>
                    <a:pt x="79" y="114"/>
                  </a:lnTo>
                  <a:lnTo>
                    <a:pt x="89" y="115"/>
                  </a:lnTo>
                  <a:lnTo>
                    <a:pt x="94" y="113"/>
                  </a:lnTo>
                  <a:lnTo>
                    <a:pt x="95" y="118"/>
                  </a:lnTo>
                  <a:lnTo>
                    <a:pt x="99" y="117"/>
                  </a:lnTo>
                  <a:lnTo>
                    <a:pt x="98" y="112"/>
                  </a:lnTo>
                  <a:lnTo>
                    <a:pt x="104" y="112"/>
                  </a:lnTo>
                  <a:lnTo>
                    <a:pt x="109" y="109"/>
                  </a:lnTo>
                  <a:lnTo>
                    <a:pt x="124" y="114"/>
                  </a:lnTo>
                  <a:lnTo>
                    <a:pt x="129" y="118"/>
                  </a:lnTo>
                  <a:lnTo>
                    <a:pt x="132" y="114"/>
                  </a:lnTo>
                  <a:lnTo>
                    <a:pt x="132" y="112"/>
                  </a:lnTo>
                  <a:lnTo>
                    <a:pt x="135" y="107"/>
                  </a:lnTo>
                  <a:lnTo>
                    <a:pt x="139" y="105"/>
                  </a:lnTo>
                  <a:lnTo>
                    <a:pt x="144" y="101"/>
                  </a:lnTo>
                  <a:lnTo>
                    <a:pt x="148" y="107"/>
                  </a:lnTo>
                  <a:lnTo>
                    <a:pt x="152" y="108"/>
                  </a:lnTo>
                  <a:lnTo>
                    <a:pt x="158" y="110"/>
                  </a:lnTo>
                  <a:lnTo>
                    <a:pt x="158" y="105"/>
                  </a:lnTo>
                  <a:lnTo>
                    <a:pt x="162" y="100"/>
                  </a:lnTo>
                  <a:lnTo>
                    <a:pt x="162" y="95"/>
                  </a:lnTo>
                  <a:lnTo>
                    <a:pt x="166" y="91"/>
                  </a:lnTo>
                  <a:lnTo>
                    <a:pt x="171" y="88"/>
                  </a:lnTo>
                  <a:lnTo>
                    <a:pt x="168" y="83"/>
                  </a:lnTo>
                  <a:lnTo>
                    <a:pt x="173" y="85"/>
                  </a:lnTo>
                  <a:lnTo>
                    <a:pt x="177" y="93"/>
                  </a:lnTo>
                  <a:lnTo>
                    <a:pt x="182" y="95"/>
                  </a:lnTo>
                  <a:lnTo>
                    <a:pt x="192" y="95"/>
                  </a:lnTo>
                  <a:lnTo>
                    <a:pt x="196" y="93"/>
                  </a:lnTo>
                  <a:lnTo>
                    <a:pt x="197" y="88"/>
                  </a:lnTo>
                  <a:lnTo>
                    <a:pt x="197" y="83"/>
                  </a:lnTo>
                  <a:lnTo>
                    <a:pt x="200" y="73"/>
                  </a:lnTo>
                  <a:lnTo>
                    <a:pt x="205" y="74"/>
                  </a:lnTo>
                  <a:lnTo>
                    <a:pt x="210" y="69"/>
                  </a:lnTo>
                  <a:lnTo>
                    <a:pt x="211" y="59"/>
                  </a:lnTo>
                  <a:lnTo>
                    <a:pt x="216" y="56"/>
                  </a:lnTo>
                  <a:lnTo>
                    <a:pt x="220" y="51"/>
                  </a:lnTo>
                  <a:lnTo>
                    <a:pt x="222" y="46"/>
                  </a:lnTo>
                  <a:lnTo>
                    <a:pt x="220" y="41"/>
                  </a:lnTo>
                  <a:lnTo>
                    <a:pt x="220" y="36"/>
                  </a:lnTo>
                  <a:lnTo>
                    <a:pt x="223" y="35"/>
                  </a:lnTo>
                  <a:lnTo>
                    <a:pt x="228" y="34"/>
                  </a:lnTo>
                  <a:lnTo>
                    <a:pt x="235" y="37"/>
                  </a:lnTo>
                  <a:lnTo>
                    <a:pt x="244" y="30"/>
                  </a:lnTo>
                  <a:lnTo>
                    <a:pt x="254" y="27"/>
                  </a:lnTo>
                  <a:lnTo>
                    <a:pt x="255" y="22"/>
                  </a:lnTo>
                  <a:lnTo>
                    <a:pt x="250" y="17"/>
                  </a:lnTo>
                  <a:lnTo>
                    <a:pt x="252" y="12"/>
                  </a:lnTo>
                  <a:lnTo>
                    <a:pt x="249" y="6"/>
                  </a:lnTo>
                  <a:lnTo>
                    <a:pt x="251" y="3"/>
                  </a:lnTo>
                  <a:lnTo>
                    <a:pt x="257" y="0"/>
                  </a:lnTo>
                  <a:lnTo>
                    <a:pt x="262" y="3"/>
                  </a:lnTo>
                  <a:lnTo>
                    <a:pt x="270" y="1"/>
                  </a:lnTo>
                  <a:lnTo>
                    <a:pt x="283" y="6"/>
                  </a:lnTo>
                  <a:lnTo>
                    <a:pt x="285" y="11"/>
                  </a:lnTo>
                  <a:lnTo>
                    <a:pt x="293" y="21"/>
                  </a:lnTo>
                  <a:lnTo>
                    <a:pt x="298" y="22"/>
                  </a:lnTo>
                  <a:lnTo>
                    <a:pt x="308" y="21"/>
                  </a:lnTo>
                  <a:lnTo>
                    <a:pt x="310" y="22"/>
                  </a:lnTo>
                  <a:lnTo>
                    <a:pt x="320" y="30"/>
                  </a:lnTo>
                  <a:lnTo>
                    <a:pt x="325" y="30"/>
                  </a:lnTo>
                  <a:lnTo>
                    <a:pt x="328" y="25"/>
                  </a:lnTo>
                  <a:lnTo>
                    <a:pt x="333" y="23"/>
                  </a:lnTo>
                  <a:lnTo>
                    <a:pt x="339" y="25"/>
                  </a:lnTo>
                  <a:lnTo>
                    <a:pt x="344" y="30"/>
                  </a:lnTo>
                  <a:lnTo>
                    <a:pt x="348" y="27"/>
                  </a:lnTo>
                  <a:lnTo>
                    <a:pt x="353" y="27"/>
                  </a:lnTo>
                  <a:lnTo>
                    <a:pt x="356" y="22"/>
                  </a:lnTo>
                  <a:lnTo>
                    <a:pt x="362" y="17"/>
                  </a:lnTo>
                  <a:lnTo>
                    <a:pt x="367" y="15"/>
                  </a:lnTo>
                  <a:lnTo>
                    <a:pt x="371" y="23"/>
                  </a:lnTo>
                  <a:lnTo>
                    <a:pt x="376" y="27"/>
                  </a:lnTo>
                  <a:lnTo>
                    <a:pt x="379" y="29"/>
                  </a:lnTo>
                  <a:lnTo>
                    <a:pt x="384" y="32"/>
                  </a:lnTo>
                  <a:lnTo>
                    <a:pt x="388" y="37"/>
                  </a:lnTo>
                  <a:lnTo>
                    <a:pt x="388" y="40"/>
                  </a:lnTo>
                  <a:lnTo>
                    <a:pt x="391" y="42"/>
                  </a:lnTo>
                  <a:lnTo>
                    <a:pt x="391" y="47"/>
                  </a:lnTo>
                  <a:lnTo>
                    <a:pt x="388" y="57"/>
                  </a:lnTo>
                  <a:lnTo>
                    <a:pt x="400" y="68"/>
                  </a:lnTo>
                  <a:lnTo>
                    <a:pt x="401" y="73"/>
                  </a:lnTo>
                  <a:lnTo>
                    <a:pt x="406" y="78"/>
                  </a:lnTo>
                  <a:lnTo>
                    <a:pt x="416" y="90"/>
                  </a:lnTo>
                  <a:lnTo>
                    <a:pt x="426" y="98"/>
                  </a:lnTo>
                  <a:lnTo>
                    <a:pt x="435" y="98"/>
                  </a:lnTo>
                  <a:lnTo>
                    <a:pt x="416" y="120"/>
                  </a:lnTo>
                  <a:lnTo>
                    <a:pt x="400" y="133"/>
                  </a:lnTo>
                  <a:lnTo>
                    <a:pt x="396" y="138"/>
                  </a:lnTo>
                  <a:lnTo>
                    <a:pt x="396" y="143"/>
                  </a:lnTo>
                  <a:lnTo>
                    <a:pt x="391" y="147"/>
                  </a:lnTo>
                  <a:lnTo>
                    <a:pt x="389" y="152"/>
                  </a:lnTo>
                  <a:lnTo>
                    <a:pt x="386" y="157"/>
                  </a:lnTo>
                  <a:lnTo>
                    <a:pt x="382" y="159"/>
                  </a:lnTo>
                  <a:lnTo>
                    <a:pt x="377" y="163"/>
                  </a:lnTo>
                  <a:lnTo>
                    <a:pt x="376" y="168"/>
                  </a:lnTo>
                  <a:lnTo>
                    <a:pt x="364" y="172"/>
                  </a:lnTo>
                  <a:lnTo>
                    <a:pt x="359" y="176"/>
                  </a:lnTo>
                  <a:lnTo>
                    <a:pt x="354" y="177"/>
                  </a:lnTo>
                  <a:lnTo>
                    <a:pt x="344" y="183"/>
                  </a:lnTo>
                  <a:lnTo>
                    <a:pt x="338" y="186"/>
                  </a:lnTo>
                  <a:lnTo>
                    <a:pt x="317" y="187"/>
                  </a:lnTo>
                  <a:lnTo>
                    <a:pt x="298" y="191"/>
                  </a:lnTo>
                  <a:lnTo>
                    <a:pt x="278" y="192"/>
                  </a:lnTo>
                  <a:lnTo>
                    <a:pt x="251" y="193"/>
                  </a:lnTo>
                  <a:lnTo>
                    <a:pt x="235" y="196"/>
                  </a:lnTo>
                  <a:lnTo>
                    <a:pt x="205" y="200"/>
                  </a:lnTo>
                  <a:lnTo>
                    <a:pt x="176" y="201"/>
                  </a:lnTo>
                  <a:lnTo>
                    <a:pt x="144" y="205"/>
                  </a:lnTo>
                  <a:lnTo>
                    <a:pt x="120" y="207"/>
                  </a:lnTo>
                  <a:lnTo>
                    <a:pt x="95" y="210"/>
                  </a:lnTo>
                  <a:lnTo>
                    <a:pt x="89" y="208"/>
                  </a:lnTo>
                  <a:lnTo>
                    <a:pt x="79" y="208"/>
                  </a:lnTo>
                  <a:lnTo>
                    <a:pt x="83" y="217"/>
                  </a:lnTo>
                  <a:lnTo>
                    <a:pt x="83" y="222"/>
                  </a:lnTo>
                  <a:lnTo>
                    <a:pt x="0" y="230"/>
                  </a:lnTo>
                  <a:close/>
                </a:path>
              </a:pathLst>
            </a:custGeom>
            <a:solidFill>
              <a:srgbClr val="FFFFFF">
                <a:lumMod val="85000"/>
              </a:srgbClr>
            </a:solidFill>
            <a:ln w="9525">
              <a:noFill/>
              <a:round/>
              <a:headEnd/>
              <a:tailEnd/>
            </a:ln>
          </p:spPr>
          <p:txBody>
            <a:bodyPr/>
            <a:lstStyle/>
            <a:p>
              <a:pPr defTabSz="192881" eaLnBrk="0" fontAlgn="base" hangingPunct="0">
                <a:spcBef>
                  <a:spcPct val="0"/>
                </a:spcBef>
                <a:spcAft>
                  <a:spcPct val="0"/>
                </a:spcAft>
                <a:defRPr/>
              </a:pPr>
              <a:endParaRPr lang="en-US" sz="760" kern="0" baseline="-25000">
                <a:solidFill>
                  <a:prstClr val="black"/>
                </a:solidFill>
                <a:latin typeface="Calibri"/>
              </a:endParaRPr>
            </a:p>
          </p:txBody>
        </p:sp>
        <p:sp>
          <p:nvSpPr>
            <p:cNvPr id="137" name="Freeform 43">
              <a:extLst>
                <a:ext uri="{FF2B5EF4-FFF2-40B4-BE49-F238E27FC236}">
                  <a16:creationId xmlns:a16="http://schemas.microsoft.com/office/drawing/2014/main" id="{E26A3803-DE7D-456E-BA8D-FA70CCB47353}"/>
                </a:ext>
              </a:extLst>
            </p:cNvPr>
            <p:cNvSpPr>
              <a:spLocks/>
            </p:cNvSpPr>
            <p:nvPr/>
          </p:nvSpPr>
          <p:spPr bwMode="auto">
            <a:xfrm>
              <a:off x="3386" y="2044"/>
              <a:ext cx="602" cy="318"/>
            </a:xfrm>
            <a:custGeom>
              <a:avLst/>
              <a:gdLst/>
              <a:ahLst/>
              <a:cxnLst>
                <a:cxn ang="0">
                  <a:pos x="6" y="221"/>
                </a:cxn>
                <a:cxn ang="0">
                  <a:pos x="11" y="211"/>
                </a:cxn>
                <a:cxn ang="0">
                  <a:pos x="15" y="196"/>
                </a:cxn>
                <a:cxn ang="0">
                  <a:pos x="11" y="183"/>
                </a:cxn>
                <a:cxn ang="0">
                  <a:pos x="28" y="173"/>
                </a:cxn>
                <a:cxn ang="0">
                  <a:pos x="46" y="181"/>
                </a:cxn>
                <a:cxn ang="0">
                  <a:pos x="54" y="171"/>
                </a:cxn>
                <a:cxn ang="0">
                  <a:pos x="50" y="157"/>
                </a:cxn>
                <a:cxn ang="0">
                  <a:pos x="69" y="149"/>
                </a:cxn>
                <a:cxn ang="0">
                  <a:pos x="67" y="134"/>
                </a:cxn>
                <a:cxn ang="0">
                  <a:pos x="72" y="123"/>
                </a:cxn>
                <a:cxn ang="0">
                  <a:pos x="79" y="114"/>
                </a:cxn>
                <a:cxn ang="0">
                  <a:pos x="95" y="118"/>
                </a:cxn>
                <a:cxn ang="0">
                  <a:pos x="104" y="112"/>
                </a:cxn>
                <a:cxn ang="0">
                  <a:pos x="129" y="118"/>
                </a:cxn>
                <a:cxn ang="0">
                  <a:pos x="135" y="107"/>
                </a:cxn>
                <a:cxn ang="0">
                  <a:pos x="148" y="107"/>
                </a:cxn>
                <a:cxn ang="0">
                  <a:pos x="158" y="105"/>
                </a:cxn>
                <a:cxn ang="0">
                  <a:pos x="166" y="91"/>
                </a:cxn>
                <a:cxn ang="0">
                  <a:pos x="173" y="85"/>
                </a:cxn>
                <a:cxn ang="0">
                  <a:pos x="192" y="95"/>
                </a:cxn>
                <a:cxn ang="0">
                  <a:pos x="197" y="83"/>
                </a:cxn>
                <a:cxn ang="0">
                  <a:pos x="210" y="69"/>
                </a:cxn>
                <a:cxn ang="0">
                  <a:pos x="220" y="51"/>
                </a:cxn>
                <a:cxn ang="0">
                  <a:pos x="220" y="36"/>
                </a:cxn>
                <a:cxn ang="0">
                  <a:pos x="235" y="37"/>
                </a:cxn>
                <a:cxn ang="0">
                  <a:pos x="255" y="22"/>
                </a:cxn>
                <a:cxn ang="0">
                  <a:pos x="249" y="6"/>
                </a:cxn>
                <a:cxn ang="0">
                  <a:pos x="262" y="3"/>
                </a:cxn>
                <a:cxn ang="0">
                  <a:pos x="285" y="11"/>
                </a:cxn>
                <a:cxn ang="0">
                  <a:pos x="308" y="21"/>
                </a:cxn>
                <a:cxn ang="0">
                  <a:pos x="325" y="30"/>
                </a:cxn>
                <a:cxn ang="0">
                  <a:pos x="339" y="25"/>
                </a:cxn>
                <a:cxn ang="0">
                  <a:pos x="353" y="27"/>
                </a:cxn>
                <a:cxn ang="0">
                  <a:pos x="367" y="15"/>
                </a:cxn>
                <a:cxn ang="0">
                  <a:pos x="379" y="29"/>
                </a:cxn>
                <a:cxn ang="0">
                  <a:pos x="388" y="40"/>
                </a:cxn>
                <a:cxn ang="0">
                  <a:pos x="388" y="57"/>
                </a:cxn>
                <a:cxn ang="0">
                  <a:pos x="406" y="78"/>
                </a:cxn>
                <a:cxn ang="0">
                  <a:pos x="435" y="98"/>
                </a:cxn>
                <a:cxn ang="0">
                  <a:pos x="396" y="138"/>
                </a:cxn>
                <a:cxn ang="0">
                  <a:pos x="389" y="152"/>
                </a:cxn>
                <a:cxn ang="0">
                  <a:pos x="377" y="163"/>
                </a:cxn>
                <a:cxn ang="0">
                  <a:pos x="359" y="176"/>
                </a:cxn>
                <a:cxn ang="0">
                  <a:pos x="338" y="186"/>
                </a:cxn>
                <a:cxn ang="0">
                  <a:pos x="278" y="192"/>
                </a:cxn>
                <a:cxn ang="0">
                  <a:pos x="205" y="200"/>
                </a:cxn>
                <a:cxn ang="0">
                  <a:pos x="120" y="207"/>
                </a:cxn>
                <a:cxn ang="0">
                  <a:pos x="79" y="208"/>
                </a:cxn>
                <a:cxn ang="0">
                  <a:pos x="0" y="230"/>
                </a:cxn>
              </a:cxnLst>
              <a:rect l="0" t="0" r="r" b="b"/>
              <a:pathLst>
                <a:path w="435" h="230">
                  <a:moveTo>
                    <a:pt x="0" y="230"/>
                  </a:moveTo>
                  <a:lnTo>
                    <a:pt x="1" y="223"/>
                  </a:lnTo>
                  <a:lnTo>
                    <a:pt x="6" y="221"/>
                  </a:lnTo>
                  <a:lnTo>
                    <a:pt x="11" y="223"/>
                  </a:lnTo>
                  <a:lnTo>
                    <a:pt x="13" y="216"/>
                  </a:lnTo>
                  <a:lnTo>
                    <a:pt x="11" y="211"/>
                  </a:lnTo>
                  <a:lnTo>
                    <a:pt x="16" y="207"/>
                  </a:lnTo>
                  <a:lnTo>
                    <a:pt x="15" y="201"/>
                  </a:lnTo>
                  <a:lnTo>
                    <a:pt x="15" y="196"/>
                  </a:lnTo>
                  <a:lnTo>
                    <a:pt x="15" y="191"/>
                  </a:lnTo>
                  <a:lnTo>
                    <a:pt x="11" y="188"/>
                  </a:lnTo>
                  <a:lnTo>
                    <a:pt x="11" y="183"/>
                  </a:lnTo>
                  <a:lnTo>
                    <a:pt x="18" y="174"/>
                  </a:lnTo>
                  <a:lnTo>
                    <a:pt x="23" y="172"/>
                  </a:lnTo>
                  <a:lnTo>
                    <a:pt x="28" y="173"/>
                  </a:lnTo>
                  <a:lnTo>
                    <a:pt x="32" y="176"/>
                  </a:lnTo>
                  <a:lnTo>
                    <a:pt x="42" y="178"/>
                  </a:lnTo>
                  <a:lnTo>
                    <a:pt x="46" y="181"/>
                  </a:lnTo>
                  <a:lnTo>
                    <a:pt x="51" y="182"/>
                  </a:lnTo>
                  <a:lnTo>
                    <a:pt x="55" y="176"/>
                  </a:lnTo>
                  <a:lnTo>
                    <a:pt x="54" y="171"/>
                  </a:lnTo>
                  <a:lnTo>
                    <a:pt x="50" y="167"/>
                  </a:lnTo>
                  <a:lnTo>
                    <a:pt x="49" y="162"/>
                  </a:lnTo>
                  <a:lnTo>
                    <a:pt x="50" y="157"/>
                  </a:lnTo>
                  <a:lnTo>
                    <a:pt x="55" y="154"/>
                  </a:lnTo>
                  <a:lnTo>
                    <a:pt x="60" y="152"/>
                  </a:lnTo>
                  <a:lnTo>
                    <a:pt x="69" y="149"/>
                  </a:lnTo>
                  <a:lnTo>
                    <a:pt x="72" y="144"/>
                  </a:lnTo>
                  <a:lnTo>
                    <a:pt x="69" y="139"/>
                  </a:lnTo>
                  <a:lnTo>
                    <a:pt x="67" y="134"/>
                  </a:lnTo>
                  <a:lnTo>
                    <a:pt x="71" y="129"/>
                  </a:lnTo>
                  <a:lnTo>
                    <a:pt x="72" y="124"/>
                  </a:lnTo>
                  <a:lnTo>
                    <a:pt x="72" y="123"/>
                  </a:lnTo>
                  <a:lnTo>
                    <a:pt x="79" y="124"/>
                  </a:lnTo>
                  <a:lnTo>
                    <a:pt x="81" y="119"/>
                  </a:lnTo>
                  <a:lnTo>
                    <a:pt x="79" y="114"/>
                  </a:lnTo>
                  <a:lnTo>
                    <a:pt x="89" y="115"/>
                  </a:lnTo>
                  <a:lnTo>
                    <a:pt x="94" y="113"/>
                  </a:lnTo>
                  <a:lnTo>
                    <a:pt x="95" y="118"/>
                  </a:lnTo>
                  <a:lnTo>
                    <a:pt x="99" y="117"/>
                  </a:lnTo>
                  <a:lnTo>
                    <a:pt x="98" y="112"/>
                  </a:lnTo>
                  <a:lnTo>
                    <a:pt x="104" y="112"/>
                  </a:lnTo>
                  <a:lnTo>
                    <a:pt x="109" y="109"/>
                  </a:lnTo>
                  <a:lnTo>
                    <a:pt x="124" y="114"/>
                  </a:lnTo>
                  <a:lnTo>
                    <a:pt x="129" y="118"/>
                  </a:lnTo>
                  <a:lnTo>
                    <a:pt x="132" y="114"/>
                  </a:lnTo>
                  <a:lnTo>
                    <a:pt x="132" y="112"/>
                  </a:lnTo>
                  <a:lnTo>
                    <a:pt x="135" y="107"/>
                  </a:lnTo>
                  <a:lnTo>
                    <a:pt x="139" y="105"/>
                  </a:lnTo>
                  <a:lnTo>
                    <a:pt x="144" y="101"/>
                  </a:lnTo>
                  <a:lnTo>
                    <a:pt x="148" y="107"/>
                  </a:lnTo>
                  <a:lnTo>
                    <a:pt x="152" y="108"/>
                  </a:lnTo>
                  <a:lnTo>
                    <a:pt x="158" y="110"/>
                  </a:lnTo>
                  <a:lnTo>
                    <a:pt x="158" y="105"/>
                  </a:lnTo>
                  <a:lnTo>
                    <a:pt x="162" y="100"/>
                  </a:lnTo>
                  <a:lnTo>
                    <a:pt x="162" y="95"/>
                  </a:lnTo>
                  <a:lnTo>
                    <a:pt x="166" y="91"/>
                  </a:lnTo>
                  <a:lnTo>
                    <a:pt x="171" y="88"/>
                  </a:lnTo>
                  <a:lnTo>
                    <a:pt x="168" y="83"/>
                  </a:lnTo>
                  <a:lnTo>
                    <a:pt x="173" y="85"/>
                  </a:lnTo>
                  <a:lnTo>
                    <a:pt x="177" y="93"/>
                  </a:lnTo>
                  <a:lnTo>
                    <a:pt x="182" y="95"/>
                  </a:lnTo>
                  <a:lnTo>
                    <a:pt x="192" y="95"/>
                  </a:lnTo>
                  <a:lnTo>
                    <a:pt x="196" y="93"/>
                  </a:lnTo>
                  <a:lnTo>
                    <a:pt x="197" y="88"/>
                  </a:lnTo>
                  <a:lnTo>
                    <a:pt x="197" y="83"/>
                  </a:lnTo>
                  <a:lnTo>
                    <a:pt x="200" y="73"/>
                  </a:lnTo>
                  <a:lnTo>
                    <a:pt x="205" y="74"/>
                  </a:lnTo>
                  <a:lnTo>
                    <a:pt x="210" y="69"/>
                  </a:lnTo>
                  <a:lnTo>
                    <a:pt x="211" y="59"/>
                  </a:lnTo>
                  <a:lnTo>
                    <a:pt x="216" y="56"/>
                  </a:lnTo>
                  <a:lnTo>
                    <a:pt x="220" y="51"/>
                  </a:lnTo>
                  <a:lnTo>
                    <a:pt x="222" y="46"/>
                  </a:lnTo>
                  <a:lnTo>
                    <a:pt x="220" y="41"/>
                  </a:lnTo>
                  <a:lnTo>
                    <a:pt x="220" y="36"/>
                  </a:lnTo>
                  <a:lnTo>
                    <a:pt x="223" y="35"/>
                  </a:lnTo>
                  <a:lnTo>
                    <a:pt x="228" y="34"/>
                  </a:lnTo>
                  <a:lnTo>
                    <a:pt x="235" y="37"/>
                  </a:lnTo>
                  <a:lnTo>
                    <a:pt x="244" y="30"/>
                  </a:lnTo>
                  <a:lnTo>
                    <a:pt x="254" y="27"/>
                  </a:lnTo>
                  <a:lnTo>
                    <a:pt x="255" y="22"/>
                  </a:lnTo>
                  <a:lnTo>
                    <a:pt x="250" y="17"/>
                  </a:lnTo>
                  <a:lnTo>
                    <a:pt x="252" y="12"/>
                  </a:lnTo>
                  <a:lnTo>
                    <a:pt x="249" y="6"/>
                  </a:lnTo>
                  <a:lnTo>
                    <a:pt x="251" y="3"/>
                  </a:lnTo>
                  <a:lnTo>
                    <a:pt x="257" y="0"/>
                  </a:lnTo>
                  <a:lnTo>
                    <a:pt x="262" y="3"/>
                  </a:lnTo>
                  <a:lnTo>
                    <a:pt x="270" y="1"/>
                  </a:lnTo>
                  <a:lnTo>
                    <a:pt x="283" y="6"/>
                  </a:lnTo>
                  <a:lnTo>
                    <a:pt x="285" y="11"/>
                  </a:lnTo>
                  <a:lnTo>
                    <a:pt x="293" y="21"/>
                  </a:lnTo>
                  <a:lnTo>
                    <a:pt x="298" y="22"/>
                  </a:lnTo>
                  <a:lnTo>
                    <a:pt x="308" y="21"/>
                  </a:lnTo>
                  <a:lnTo>
                    <a:pt x="310" y="22"/>
                  </a:lnTo>
                  <a:lnTo>
                    <a:pt x="320" y="30"/>
                  </a:lnTo>
                  <a:lnTo>
                    <a:pt x="325" y="30"/>
                  </a:lnTo>
                  <a:lnTo>
                    <a:pt x="328" y="25"/>
                  </a:lnTo>
                  <a:lnTo>
                    <a:pt x="333" y="23"/>
                  </a:lnTo>
                  <a:lnTo>
                    <a:pt x="339" y="25"/>
                  </a:lnTo>
                  <a:lnTo>
                    <a:pt x="344" y="30"/>
                  </a:lnTo>
                  <a:lnTo>
                    <a:pt x="348" y="27"/>
                  </a:lnTo>
                  <a:lnTo>
                    <a:pt x="353" y="27"/>
                  </a:lnTo>
                  <a:lnTo>
                    <a:pt x="356" y="22"/>
                  </a:lnTo>
                  <a:lnTo>
                    <a:pt x="362" y="17"/>
                  </a:lnTo>
                  <a:lnTo>
                    <a:pt x="367" y="15"/>
                  </a:lnTo>
                  <a:lnTo>
                    <a:pt x="371" y="23"/>
                  </a:lnTo>
                  <a:lnTo>
                    <a:pt x="376" y="27"/>
                  </a:lnTo>
                  <a:lnTo>
                    <a:pt x="379" y="29"/>
                  </a:lnTo>
                  <a:lnTo>
                    <a:pt x="384" y="32"/>
                  </a:lnTo>
                  <a:lnTo>
                    <a:pt x="388" y="37"/>
                  </a:lnTo>
                  <a:lnTo>
                    <a:pt x="388" y="40"/>
                  </a:lnTo>
                  <a:lnTo>
                    <a:pt x="391" y="42"/>
                  </a:lnTo>
                  <a:lnTo>
                    <a:pt x="391" y="47"/>
                  </a:lnTo>
                  <a:lnTo>
                    <a:pt x="388" y="57"/>
                  </a:lnTo>
                  <a:lnTo>
                    <a:pt x="400" y="68"/>
                  </a:lnTo>
                  <a:lnTo>
                    <a:pt x="401" y="73"/>
                  </a:lnTo>
                  <a:lnTo>
                    <a:pt x="406" y="78"/>
                  </a:lnTo>
                  <a:lnTo>
                    <a:pt x="416" y="90"/>
                  </a:lnTo>
                  <a:lnTo>
                    <a:pt x="426" y="98"/>
                  </a:lnTo>
                  <a:lnTo>
                    <a:pt x="435" y="98"/>
                  </a:lnTo>
                  <a:lnTo>
                    <a:pt x="416" y="120"/>
                  </a:lnTo>
                  <a:lnTo>
                    <a:pt x="400" y="133"/>
                  </a:lnTo>
                  <a:lnTo>
                    <a:pt x="396" y="138"/>
                  </a:lnTo>
                  <a:lnTo>
                    <a:pt x="396" y="143"/>
                  </a:lnTo>
                  <a:lnTo>
                    <a:pt x="391" y="147"/>
                  </a:lnTo>
                  <a:lnTo>
                    <a:pt x="389" y="152"/>
                  </a:lnTo>
                  <a:lnTo>
                    <a:pt x="386" y="157"/>
                  </a:lnTo>
                  <a:lnTo>
                    <a:pt x="382" y="159"/>
                  </a:lnTo>
                  <a:lnTo>
                    <a:pt x="377" y="163"/>
                  </a:lnTo>
                  <a:lnTo>
                    <a:pt x="376" y="168"/>
                  </a:lnTo>
                  <a:lnTo>
                    <a:pt x="364" y="172"/>
                  </a:lnTo>
                  <a:lnTo>
                    <a:pt x="359" y="176"/>
                  </a:lnTo>
                  <a:lnTo>
                    <a:pt x="354" y="177"/>
                  </a:lnTo>
                  <a:lnTo>
                    <a:pt x="344" y="183"/>
                  </a:lnTo>
                  <a:lnTo>
                    <a:pt x="338" y="186"/>
                  </a:lnTo>
                  <a:lnTo>
                    <a:pt x="317" y="187"/>
                  </a:lnTo>
                  <a:lnTo>
                    <a:pt x="298" y="191"/>
                  </a:lnTo>
                  <a:lnTo>
                    <a:pt x="278" y="192"/>
                  </a:lnTo>
                  <a:lnTo>
                    <a:pt x="251" y="193"/>
                  </a:lnTo>
                  <a:lnTo>
                    <a:pt x="235" y="196"/>
                  </a:lnTo>
                  <a:lnTo>
                    <a:pt x="205" y="200"/>
                  </a:lnTo>
                  <a:lnTo>
                    <a:pt x="176" y="201"/>
                  </a:lnTo>
                  <a:lnTo>
                    <a:pt x="144" y="205"/>
                  </a:lnTo>
                  <a:lnTo>
                    <a:pt x="120" y="207"/>
                  </a:lnTo>
                  <a:lnTo>
                    <a:pt x="95" y="210"/>
                  </a:lnTo>
                  <a:lnTo>
                    <a:pt x="89" y="208"/>
                  </a:lnTo>
                  <a:lnTo>
                    <a:pt x="79" y="208"/>
                  </a:lnTo>
                  <a:lnTo>
                    <a:pt x="83" y="217"/>
                  </a:lnTo>
                  <a:lnTo>
                    <a:pt x="83" y="222"/>
                  </a:lnTo>
                  <a:lnTo>
                    <a:pt x="0" y="230"/>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38" name="Freeform 44">
              <a:extLst>
                <a:ext uri="{FF2B5EF4-FFF2-40B4-BE49-F238E27FC236}">
                  <a16:creationId xmlns:a16="http://schemas.microsoft.com/office/drawing/2014/main" id="{35CDEAC2-505A-476C-8F0E-05CB366E9C81}"/>
                </a:ext>
              </a:extLst>
            </p:cNvPr>
            <p:cNvSpPr>
              <a:spLocks/>
            </p:cNvSpPr>
            <p:nvPr/>
          </p:nvSpPr>
          <p:spPr bwMode="auto">
            <a:xfrm>
              <a:off x="3483" y="1768"/>
              <a:ext cx="256" cy="448"/>
            </a:xfrm>
            <a:custGeom>
              <a:avLst/>
              <a:gdLst/>
              <a:ahLst/>
              <a:cxnLst>
                <a:cxn ang="0">
                  <a:pos x="0" y="317"/>
                </a:cxn>
                <a:cxn ang="0">
                  <a:pos x="2" y="303"/>
                </a:cxn>
                <a:cxn ang="0">
                  <a:pos x="5" y="293"/>
                </a:cxn>
                <a:cxn ang="0">
                  <a:pos x="5" y="287"/>
                </a:cxn>
                <a:cxn ang="0">
                  <a:pos x="14" y="278"/>
                </a:cxn>
                <a:cxn ang="0">
                  <a:pos x="20" y="261"/>
                </a:cxn>
                <a:cxn ang="0">
                  <a:pos x="26" y="251"/>
                </a:cxn>
                <a:cxn ang="0">
                  <a:pos x="24" y="236"/>
                </a:cxn>
                <a:cxn ang="0">
                  <a:pos x="21" y="226"/>
                </a:cxn>
                <a:cxn ang="0">
                  <a:pos x="16" y="215"/>
                </a:cxn>
                <a:cxn ang="0">
                  <a:pos x="18" y="206"/>
                </a:cxn>
                <a:cxn ang="0">
                  <a:pos x="5" y="22"/>
                </a:cxn>
                <a:cxn ang="0">
                  <a:pos x="11" y="25"/>
                </a:cxn>
                <a:cxn ang="0">
                  <a:pos x="23" y="25"/>
                </a:cxn>
                <a:cxn ang="0">
                  <a:pos x="43" y="14"/>
                </a:cxn>
                <a:cxn ang="0">
                  <a:pos x="73" y="10"/>
                </a:cxn>
                <a:cxn ang="0">
                  <a:pos x="157" y="5"/>
                </a:cxn>
                <a:cxn ang="0">
                  <a:pos x="181" y="202"/>
                </a:cxn>
                <a:cxn ang="0">
                  <a:pos x="182" y="211"/>
                </a:cxn>
                <a:cxn ang="0">
                  <a:pos x="185" y="221"/>
                </a:cxn>
                <a:cxn ang="0">
                  <a:pos x="174" y="229"/>
                </a:cxn>
                <a:cxn ang="0">
                  <a:pos x="158" y="233"/>
                </a:cxn>
                <a:cxn ang="0">
                  <a:pos x="150" y="235"/>
                </a:cxn>
                <a:cxn ang="0">
                  <a:pos x="152" y="245"/>
                </a:cxn>
                <a:cxn ang="0">
                  <a:pos x="146" y="255"/>
                </a:cxn>
                <a:cxn ang="0">
                  <a:pos x="140" y="268"/>
                </a:cxn>
                <a:cxn ang="0">
                  <a:pos x="130" y="272"/>
                </a:cxn>
                <a:cxn ang="0">
                  <a:pos x="127" y="287"/>
                </a:cxn>
                <a:cxn ang="0">
                  <a:pos x="122" y="294"/>
                </a:cxn>
                <a:cxn ang="0">
                  <a:pos x="107" y="292"/>
                </a:cxn>
                <a:cxn ang="0">
                  <a:pos x="98" y="282"/>
                </a:cxn>
                <a:cxn ang="0">
                  <a:pos x="96" y="290"/>
                </a:cxn>
                <a:cxn ang="0">
                  <a:pos x="92" y="299"/>
                </a:cxn>
                <a:cxn ang="0">
                  <a:pos x="88" y="309"/>
                </a:cxn>
                <a:cxn ang="0">
                  <a:pos x="78" y="306"/>
                </a:cxn>
                <a:cxn ang="0">
                  <a:pos x="69" y="304"/>
                </a:cxn>
                <a:cxn ang="0">
                  <a:pos x="62" y="311"/>
                </a:cxn>
                <a:cxn ang="0">
                  <a:pos x="59" y="317"/>
                </a:cxn>
                <a:cxn ang="0">
                  <a:pos x="39" y="308"/>
                </a:cxn>
                <a:cxn ang="0">
                  <a:pos x="28" y="311"/>
                </a:cxn>
                <a:cxn ang="0">
                  <a:pos x="25" y="317"/>
                </a:cxn>
                <a:cxn ang="0">
                  <a:pos x="19" y="314"/>
                </a:cxn>
                <a:cxn ang="0">
                  <a:pos x="11" y="318"/>
                </a:cxn>
                <a:cxn ang="0">
                  <a:pos x="2" y="322"/>
                </a:cxn>
              </a:cxnLst>
              <a:rect l="0" t="0" r="r" b="b"/>
              <a:pathLst>
                <a:path w="185" h="323">
                  <a:moveTo>
                    <a:pt x="2" y="322"/>
                  </a:moveTo>
                  <a:lnTo>
                    <a:pt x="0" y="317"/>
                  </a:lnTo>
                  <a:lnTo>
                    <a:pt x="2" y="312"/>
                  </a:lnTo>
                  <a:lnTo>
                    <a:pt x="2" y="303"/>
                  </a:lnTo>
                  <a:lnTo>
                    <a:pt x="4" y="302"/>
                  </a:lnTo>
                  <a:lnTo>
                    <a:pt x="5" y="293"/>
                  </a:lnTo>
                  <a:lnTo>
                    <a:pt x="4" y="292"/>
                  </a:lnTo>
                  <a:lnTo>
                    <a:pt x="5" y="287"/>
                  </a:lnTo>
                  <a:lnTo>
                    <a:pt x="10" y="282"/>
                  </a:lnTo>
                  <a:lnTo>
                    <a:pt x="14" y="278"/>
                  </a:lnTo>
                  <a:lnTo>
                    <a:pt x="19" y="267"/>
                  </a:lnTo>
                  <a:lnTo>
                    <a:pt x="20" y="261"/>
                  </a:lnTo>
                  <a:lnTo>
                    <a:pt x="25" y="253"/>
                  </a:lnTo>
                  <a:lnTo>
                    <a:pt x="26" y="251"/>
                  </a:lnTo>
                  <a:lnTo>
                    <a:pt x="28" y="246"/>
                  </a:lnTo>
                  <a:lnTo>
                    <a:pt x="24" y="236"/>
                  </a:lnTo>
                  <a:lnTo>
                    <a:pt x="25" y="231"/>
                  </a:lnTo>
                  <a:lnTo>
                    <a:pt x="21" y="226"/>
                  </a:lnTo>
                  <a:lnTo>
                    <a:pt x="18" y="221"/>
                  </a:lnTo>
                  <a:lnTo>
                    <a:pt x="16" y="215"/>
                  </a:lnTo>
                  <a:lnTo>
                    <a:pt x="19" y="210"/>
                  </a:lnTo>
                  <a:lnTo>
                    <a:pt x="18" y="206"/>
                  </a:lnTo>
                  <a:lnTo>
                    <a:pt x="21" y="201"/>
                  </a:lnTo>
                  <a:lnTo>
                    <a:pt x="5" y="22"/>
                  </a:lnTo>
                  <a:lnTo>
                    <a:pt x="5" y="21"/>
                  </a:lnTo>
                  <a:lnTo>
                    <a:pt x="11" y="25"/>
                  </a:lnTo>
                  <a:lnTo>
                    <a:pt x="18" y="26"/>
                  </a:lnTo>
                  <a:lnTo>
                    <a:pt x="23" y="25"/>
                  </a:lnTo>
                  <a:lnTo>
                    <a:pt x="33" y="20"/>
                  </a:lnTo>
                  <a:lnTo>
                    <a:pt x="43" y="14"/>
                  </a:lnTo>
                  <a:lnTo>
                    <a:pt x="45" y="14"/>
                  </a:lnTo>
                  <a:lnTo>
                    <a:pt x="73" y="10"/>
                  </a:lnTo>
                  <a:lnTo>
                    <a:pt x="152" y="0"/>
                  </a:lnTo>
                  <a:lnTo>
                    <a:pt x="157" y="5"/>
                  </a:lnTo>
                  <a:lnTo>
                    <a:pt x="166" y="75"/>
                  </a:lnTo>
                  <a:lnTo>
                    <a:pt x="181" y="202"/>
                  </a:lnTo>
                  <a:lnTo>
                    <a:pt x="179" y="205"/>
                  </a:lnTo>
                  <a:lnTo>
                    <a:pt x="182" y="211"/>
                  </a:lnTo>
                  <a:lnTo>
                    <a:pt x="180" y="216"/>
                  </a:lnTo>
                  <a:lnTo>
                    <a:pt x="185" y="221"/>
                  </a:lnTo>
                  <a:lnTo>
                    <a:pt x="184" y="226"/>
                  </a:lnTo>
                  <a:lnTo>
                    <a:pt x="174" y="229"/>
                  </a:lnTo>
                  <a:lnTo>
                    <a:pt x="165" y="236"/>
                  </a:lnTo>
                  <a:lnTo>
                    <a:pt x="158" y="233"/>
                  </a:lnTo>
                  <a:lnTo>
                    <a:pt x="153" y="234"/>
                  </a:lnTo>
                  <a:lnTo>
                    <a:pt x="150" y="235"/>
                  </a:lnTo>
                  <a:lnTo>
                    <a:pt x="150" y="240"/>
                  </a:lnTo>
                  <a:lnTo>
                    <a:pt x="152" y="245"/>
                  </a:lnTo>
                  <a:lnTo>
                    <a:pt x="150" y="250"/>
                  </a:lnTo>
                  <a:lnTo>
                    <a:pt x="146" y="255"/>
                  </a:lnTo>
                  <a:lnTo>
                    <a:pt x="141" y="258"/>
                  </a:lnTo>
                  <a:lnTo>
                    <a:pt x="140" y="268"/>
                  </a:lnTo>
                  <a:lnTo>
                    <a:pt x="135" y="273"/>
                  </a:lnTo>
                  <a:lnTo>
                    <a:pt x="130" y="272"/>
                  </a:lnTo>
                  <a:lnTo>
                    <a:pt x="127" y="282"/>
                  </a:lnTo>
                  <a:lnTo>
                    <a:pt x="127" y="287"/>
                  </a:lnTo>
                  <a:lnTo>
                    <a:pt x="126" y="292"/>
                  </a:lnTo>
                  <a:lnTo>
                    <a:pt x="122" y="294"/>
                  </a:lnTo>
                  <a:lnTo>
                    <a:pt x="112" y="294"/>
                  </a:lnTo>
                  <a:lnTo>
                    <a:pt x="107" y="292"/>
                  </a:lnTo>
                  <a:lnTo>
                    <a:pt x="103" y="284"/>
                  </a:lnTo>
                  <a:lnTo>
                    <a:pt x="98" y="282"/>
                  </a:lnTo>
                  <a:lnTo>
                    <a:pt x="101" y="287"/>
                  </a:lnTo>
                  <a:lnTo>
                    <a:pt x="96" y="290"/>
                  </a:lnTo>
                  <a:lnTo>
                    <a:pt x="92" y="294"/>
                  </a:lnTo>
                  <a:lnTo>
                    <a:pt x="92" y="299"/>
                  </a:lnTo>
                  <a:lnTo>
                    <a:pt x="88" y="304"/>
                  </a:lnTo>
                  <a:lnTo>
                    <a:pt x="88" y="309"/>
                  </a:lnTo>
                  <a:lnTo>
                    <a:pt x="82" y="307"/>
                  </a:lnTo>
                  <a:lnTo>
                    <a:pt x="78" y="306"/>
                  </a:lnTo>
                  <a:lnTo>
                    <a:pt x="74" y="300"/>
                  </a:lnTo>
                  <a:lnTo>
                    <a:pt x="69" y="304"/>
                  </a:lnTo>
                  <a:lnTo>
                    <a:pt x="65" y="306"/>
                  </a:lnTo>
                  <a:lnTo>
                    <a:pt x="62" y="311"/>
                  </a:lnTo>
                  <a:lnTo>
                    <a:pt x="62" y="313"/>
                  </a:lnTo>
                  <a:lnTo>
                    <a:pt x="59" y="317"/>
                  </a:lnTo>
                  <a:lnTo>
                    <a:pt x="54" y="313"/>
                  </a:lnTo>
                  <a:lnTo>
                    <a:pt x="39" y="308"/>
                  </a:lnTo>
                  <a:lnTo>
                    <a:pt x="34" y="311"/>
                  </a:lnTo>
                  <a:lnTo>
                    <a:pt x="28" y="311"/>
                  </a:lnTo>
                  <a:lnTo>
                    <a:pt x="29" y="316"/>
                  </a:lnTo>
                  <a:lnTo>
                    <a:pt x="25" y="317"/>
                  </a:lnTo>
                  <a:lnTo>
                    <a:pt x="24" y="312"/>
                  </a:lnTo>
                  <a:lnTo>
                    <a:pt x="19" y="314"/>
                  </a:lnTo>
                  <a:lnTo>
                    <a:pt x="9" y="313"/>
                  </a:lnTo>
                  <a:lnTo>
                    <a:pt x="11" y="318"/>
                  </a:lnTo>
                  <a:lnTo>
                    <a:pt x="9" y="323"/>
                  </a:lnTo>
                  <a:lnTo>
                    <a:pt x="2" y="322"/>
                  </a:lnTo>
                  <a:close/>
                </a:path>
              </a:pathLst>
            </a:custGeom>
            <a:solidFill>
              <a:srgbClr val="FFFFFF">
                <a:lumMod val="85000"/>
              </a:srgb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39" name="Freeform 45">
              <a:extLst>
                <a:ext uri="{FF2B5EF4-FFF2-40B4-BE49-F238E27FC236}">
                  <a16:creationId xmlns:a16="http://schemas.microsoft.com/office/drawing/2014/main" id="{DB3C8517-FFA3-4817-AE9E-34477B13013E}"/>
                </a:ext>
              </a:extLst>
            </p:cNvPr>
            <p:cNvSpPr>
              <a:spLocks/>
            </p:cNvSpPr>
            <p:nvPr/>
          </p:nvSpPr>
          <p:spPr bwMode="auto">
            <a:xfrm>
              <a:off x="3483" y="1768"/>
              <a:ext cx="256" cy="448"/>
            </a:xfrm>
            <a:custGeom>
              <a:avLst/>
              <a:gdLst/>
              <a:ahLst/>
              <a:cxnLst>
                <a:cxn ang="0">
                  <a:pos x="0" y="317"/>
                </a:cxn>
                <a:cxn ang="0">
                  <a:pos x="2" y="303"/>
                </a:cxn>
                <a:cxn ang="0">
                  <a:pos x="5" y="293"/>
                </a:cxn>
                <a:cxn ang="0">
                  <a:pos x="5" y="287"/>
                </a:cxn>
                <a:cxn ang="0">
                  <a:pos x="14" y="278"/>
                </a:cxn>
                <a:cxn ang="0">
                  <a:pos x="20" y="261"/>
                </a:cxn>
                <a:cxn ang="0">
                  <a:pos x="26" y="251"/>
                </a:cxn>
                <a:cxn ang="0">
                  <a:pos x="24" y="236"/>
                </a:cxn>
                <a:cxn ang="0">
                  <a:pos x="21" y="226"/>
                </a:cxn>
                <a:cxn ang="0">
                  <a:pos x="16" y="215"/>
                </a:cxn>
                <a:cxn ang="0">
                  <a:pos x="18" y="206"/>
                </a:cxn>
                <a:cxn ang="0">
                  <a:pos x="5" y="22"/>
                </a:cxn>
                <a:cxn ang="0">
                  <a:pos x="11" y="25"/>
                </a:cxn>
                <a:cxn ang="0">
                  <a:pos x="23" y="25"/>
                </a:cxn>
                <a:cxn ang="0">
                  <a:pos x="43" y="14"/>
                </a:cxn>
                <a:cxn ang="0">
                  <a:pos x="73" y="10"/>
                </a:cxn>
                <a:cxn ang="0">
                  <a:pos x="157" y="5"/>
                </a:cxn>
                <a:cxn ang="0">
                  <a:pos x="181" y="202"/>
                </a:cxn>
                <a:cxn ang="0">
                  <a:pos x="182" y="211"/>
                </a:cxn>
                <a:cxn ang="0">
                  <a:pos x="185" y="221"/>
                </a:cxn>
                <a:cxn ang="0">
                  <a:pos x="174" y="229"/>
                </a:cxn>
                <a:cxn ang="0">
                  <a:pos x="158" y="233"/>
                </a:cxn>
                <a:cxn ang="0">
                  <a:pos x="150" y="235"/>
                </a:cxn>
                <a:cxn ang="0">
                  <a:pos x="152" y="245"/>
                </a:cxn>
                <a:cxn ang="0">
                  <a:pos x="146" y="255"/>
                </a:cxn>
                <a:cxn ang="0">
                  <a:pos x="140" y="268"/>
                </a:cxn>
                <a:cxn ang="0">
                  <a:pos x="130" y="272"/>
                </a:cxn>
                <a:cxn ang="0">
                  <a:pos x="127" y="287"/>
                </a:cxn>
                <a:cxn ang="0">
                  <a:pos x="122" y="294"/>
                </a:cxn>
                <a:cxn ang="0">
                  <a:pos x="107" y="292"/>
                </a:cxn>
                <a:cxn ang="0">
                  <a:pos x="98" y="282"/>
                </a:cxn>
                <a:cxn ang="0">
                  <a:pos x="96" y="290"/>
                </a:cxn>
                <a:cxn ang="0">
                  <a:pos x="92" y="299"/>
                </a:cxn>
                <a:cxn ang="0">
                  <a:pos x="88" y="309"/>
                </a:cxn>
                <a:cxn ang="0">
                  <a:pos x="78" y="306"/>
                </a:cxn>
                <a:cxn ang="0">
                  <a:pos x="69" y="304"/>
                </a:cxn>
                <a:cxn ang="0">
                  <a:pos x="62" y="311"/>
                </a:cxn>
                <a:cxn ang="0">
                  <a:pos x="59" y="317"/>
                </a:cxn>
                <a:cxn ang="0">
                  <a:pos x="39" y="308"/>
                </a:cxn>
                <a:cxn ang="0">
                  <a:pos x="28" y="311"/>
                </a:cxn>
                <a:cxn ang="0">
                  <a:pos x="25" y="317"/>
                </a:cxn>
                <a:cxn ang="0">
                  <a:pos x="19" y="314"/>
                </a:cxn>
                <a:cxn ang="0">
                  <a:pos x="11" y="318"/>
                </a:cxn>
                <a:cxn ang="0">
                  <a:pos x="2" y="322"/>
                </a:cxn>
              </a:cxnLst>
              <a:rect l="0" t="0" r="r" b="b"/>
              <a:pathLst>
                <a:path w="185" h="323">
                  <a:moveTo>
                    <a:pt x="2" y="322"/>
                  </a:moveTo>
                  <a:lnTo>
                    <a:pt x="0" y="317"/>
                  </a:lnTo>
                  <a:lnTo>
                    <a:pt x="2" y="312"/>
                  </a:lnTo>
                  <a:lnTo>
                    <a:pt x="2" y="303"/>
                  </a:lnTo>
                  <a:lnTo>
                    <a:pt x="4" y="302"/>
                  </a:lnTo>
                  <a:lnTo>
                    <a:pt x="5" y="293"/>
                  </a:lnTo>
                  <a:lnTo>
                    <a:pt x="4" y="292"/>
                  </a:lnTo>
                  <a:lnTo>
                    <a:pt x="5" y="287"/>
                  </a:lnTo>
                  <a:lnTo>
                    <a:pt x="10" y="282"/>
                  </a:lnTo>
                  <a:lnTo>
                    <a:pt x="14" y="278"/>
                  </a:lnTo>
                  <a:lnTo>
                    <a:pt x="19" y="267"/>
                  </a:lnTo>
                  <a:lnTo>
                    <a:pt x="20" y="261"/>
                  </a:lnTo>
                  <a:lnTo>
                    <a:pt x="25" y="253"/>
                  </a:lnTo>
                  <a:lnTo>
                    <a:pt x="26" y="251"/>
                  </a:lnTo>
                  <a:lnTo>
                    <a:pt x="28" y="246"/>
                  </a:lnTo>
                  <a:lnTo>
                    <a:pt x="24" y="236"/>
                  </a:lnTo>
                  <a:lnTo>
                    <a:pt x="25" y="231"/>
                  </a:lnTo>
                  <a:lnTo>
                    <a:pt x="21" y="226"/>
                  </a:lnTo>
                  <a:lnTo>
                    <a:pt x="18" y="221"/>
                  </a:lnTo>
                  <a:lnTo>
                    <a:pt x="16" y="215"/>
                  </a:lnTo>
                  <a:lnTo>
                    <a:pt x="19" y="210"/>
                  </a:lnTo>
                  <a:lnTo>
                    <a:pt x="18" y="206"/>
                  </a:lnTo>
                  <a:lnTo>
                    <a:pt x="21" y="201"/>
                  </a:lnTo>
                  <a:lnTo>
                    <a:pt x="5" y="22"/>
                  </a:lnTo>
                  <a:lnTo>
                    <a:pt x="5" y="21"/>
                  </a:lnTo>
                  <a:lnTo>
                    <a:pt x="11" y="25"/>
                  </a:lnTo>
                  <a:lnTo>
                    <a:pt x="18" y="26"/>
                  </a:lnTo>
                  <a:lnTo>
                    <a:pt x="23" y="25"/>
                  </a:lnTo>
                  <a:lnTo>
                    <a:pt x="33" y="20"/>
                  </a:lnTo>
                  <a:lnTo>
                    <a:pt x="43" y="14"/>
                  </a:lnTo>
                  <a:lnTo>
                    <a:pt x="45" y="14"/>
                  </a:lnTo>
                  <a:lnTo>
                    <a:pt x="73" y="10"/>
                  </a:lnTo>
                  <a:lnTo>
                    <a:pt x="152" y="0"/>
                  </a:lnTo>
                  <a:lnTo>
                    <a:pt x="157" y="5"/>
                  </a:lnTo>
                  <a:lnTo>
                    <a:pt x="166" y="75"/>
                  </a:lnTo>
                  <a:lnTo>
                    <a:pt x="181" y="202"/>
                  </a:lnTo>
                  <a:lnTo>
                    <a:pt x="179" y="205"/>
                  </a:lnTo>
                  <a:lnTo>
                    <a:pt x="182" y="211"/>
                  </a:lnTo>
                  <a:lnTo>
                    <a:pt x="180" y="216"/>
                  </a:lnTo>
                  <a:lnTo>
                    <a:pt x="185" y="221"/>
                  </a:lnTo>
                  <a:lnTo>
                    <a:pt x="184" y="226"/>
                  </a:lnTo>
                  <a:lnTo>
                    <a:pt x="174" y="229"/>
                  </a:lnTo>
                  <a:lnTo>
                    <a:pt x="165" y="236"/>
                  </a:lnTo>
                  <a:lnTo>
                    <a:pt x="158" y="233"/>
                  </a:lnTo>
                  <a:lnTo>
                    <a:pt x="153" y="234"/>
                  </a:lnTo>
                  <a:lnTo>
                    <a:pt x="150" y="235"/>
                  </a:lnTo>
                  <a:lnTo>
                    <a:pt x="150" y="240"/>
                  </a:lnTo>
                  <a:lnTo>
                    <a:pt x="152" y="245"/>
                  </a:lnTo>
                  <a:lnTo>
                    <a:pt x="150" y="250"/>
                  </a:lnTo>
                  <a:lnTo>
                    <a:pt x="146" y="255"/>
                  </a:lnTo>
                  <a:lnTo>
                    <a:pt x="141" y="258"/>
                  </a:lnTo>
                  <a:lnTo>
                    <a:pt x="140" y="268"/>
                  </a:lnTo>
                  <a:lnTo>
                    <a:pt x="135" y="273"/>
                  </a:lnTo>
                  <a:lnTo>
                    <a:pt x="130" y="272"/>
                  </a:lnTo>
                  <a:lnTo>
                    <a:pt x="127" y="282"/>
                  </a:lnTo>
                  <a:lnTo>
                    <a:pt x="127" y="287"/>
                  </a:lnTo>
                  <a:lnTo>
                    <a:pt x="126" y="292"/>
                  </a:lnTo>
                  <a:lnTo>
                    <a:pt x="122" y="294"/>
                  </a:lnTo>
                  <a:lnTo>
                    <a:pt x="112" y="294"/>
                  </a:lnTo>
                  <a:lnTo>
                    <a:pt x="107" y="292"/>
                  </a:lnTo>
                  <a:lnTo>
                    <a:pt x="103" y="284"/>
                  </a:lnTo>
                  <a:lnTo>
                    <a:pt x="98" y="282"/>
                  </a:lnTo>
                  <a:lnTo>
                    <a:pt x="101" y="287"/>
                  </a:lnTo>
                  <a:lnTo>
                    <a:pt x="96" y="290"/>
                  </a:lnTo>
                  <a:lnTo>
                    <a:pt x="92" y="294"/>
                  </a:lnTo>
                  <a:lnTo>
                    <a:pt x="92" y="299"/>
                  </a:lnTo>
                  <a:lnTo>
                    <a:pt x="88" y="304"/>
                  </a:lnTo>
                  <a:lnTo>
                    <a:pt x="88" y="309"/>
                  </a:lnTo>
                  <a:lnTo>
                    <a:pt x="82" y="307"/>
                  </a:lnTo>
                  <a:lnTo>
                    <a:pt x="78" y="306"/>
                  </a:lnTo>
                  <a:lnTo>
                    <a:pt x="74" y="300"/>
                  </a:lnTo>
                  <a:lnTo>
                    <a:pt x="69" y="304"/>
                  </a:lnTo>
                  <a:lnTo>
                    <a:pt x="65" y="306"/>
                  </a:lnTo>
                  <a:lnTo>
                    <a:pt x="62" y="311"/>
                  </a:lnTo>
                  <a:lnTo>
                    <a:pt x="62" y="313"/>
                  </a:lnTo>
                  <a:lnTo>
                    <a:pt x="59" y="317"/>
                  </a:lnTo>
                  <a:lnTo>
                    <a:pt x="54" y="313"/>
                  </a:lnTo>
                  <a:lnTo>
                    <a:pt x="39" y="308"/>
                  </a:lnTo>
                  <a:lnTo>
                    <a:pt x="34" y="311"/>
                  </a:lnTo>
                  <a:lnTo>
                    <a:pt x="28" y="311"/>
                  </a:lnTo>
                  <a:lnTo>
                    <a:pt x="29" y="316"/>
                  </a:lnTo>
                  <a:lnTo>
                    <a:pt x="25" y="317"/>
                  </a:lnTo>
                  <a:lnTo>
                    <a:pt x="24" y="312"/>
                  </a:lnTo>
                  <a:lnTo>
                    <a:pt x="19" y="314"/>
                  </a:lnTo>
                  <a:lnTo>
                    <a:pt x="9" y="313"/>
                  </a:lnTo>
                  <a:lnTo>
                    <a:pt x="11" y="318"/>
                  </a:lnTo>
                  <a:lnTo>
                    <a:pt x="9" y="323"/>
                  </a:lnTo>
                  <a:lnTo>
                    <a:pt x="2" y="32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40" name="Freeform 46">
              <a:extLst>
                <a:ext uri="{FF2B5EF4-FFF2-40B4-BE49-F238E27FC236}">
                  <a16:creationId xmlns:a16="http://schemas.microsoft.com/office/drawing/2014/main" id="{4EA7ED6C-FEEE-4EE2-8299-3D8A3ABC60B6}"/>
                </a:ext>
              </a:extLst>
            </p:cNvPr>
            <p:cNvSpPr>
              <a:spLocks noEditPoints="1"/>
            </p:cNvSpPr>
            <p:nvPr/>
          </p:nvSpPr>
          <p:spPr bwMode="auto">
            <a:xfrm>
              <a:off x="3502" y="2489"/>
              <a:ext cx="324" cy="524"/>
            </a:xfrm>
            <a:custGeom>
              <a:avLst/>
              <a:gdLst/>
              <a:ahLst/>
              <a:cxnLst>
                <a:cxn ang="0">
                  <a:pos x="226" y="283"/>
                </a:cxn>
                <a:cxn ang="0">
                  <a:pos x="226" y="268"/>
                </a:cxn>
                <a:cxn ang="0">
                  <a:pos x="226" y="258"/>
                </a:cxn>
                <a:cxn ang="0">
                  <a:pos x="220" y="245"/>
                </a:cxn>
                <a:cxn ang="0">
                  <a:pos x="219" y="227"/>
                </a:cxn>
                <a:cxn ang="0">
                  <a:pos x="220" y="212"/>
                </a:cxn>
                <a:cxn ang="0">
                  <a:pos x="227" y="203"/>
                </a:cxn>
                <a:cxn ang="0">
                  <a:pos x="222" y="197"/>
                </a:cxn>
                <a:cxn ang="0">
                  <a:pos x="220" y="183"/>
                </a:cxn>
                <a:cxn ang="0">
                  <a:pos x="214" y="176"/>
                </a:cxn>
                <a:cxn ang="0">
                  <a:pos x="206" y="162"/>
                </a:cxn>
                <a:cxn ang="0">
                  <a:pos x="204" y="154"/>
                </a:cxn>
                <a:cxn ang="0">
                  <a:pos x="158" y="0"/>
                </a:cxn>
                <a:cxn ang="0">
                  <a:pos x="0" y="13"/>
                </a:cxn>
                <a:cxn ang="0">
                  <a:pos x="2" y="20"/>
                </a:cxn>
                <a:cxn ang="0">
                  <a:pos x="4" y="252"/>
                </a:cxn>
                <a:cxn ang="0">
                  <a:pos x="19" y="367"/>
                </a:cxn>
                <a:cxn ang="0">
                  <a:pos x="32" y="368"/>
                </a:cxn>
                <a:cxn ang="0">
                  <a:pos x="39" y="351"/>
                </a:cxn>
                <a:cxn ang="0">
                  <a:pos x="41" y="342"/>
                </a:cxn>
                <a:cxn ang="0">
                  <a:pos x="44" y="343"/>
                </a:cxn>
                <a:cxn ang="0">
                  <a:pos x="49" y="348"/>
                </a:cxn>
                <a:cxn ang="0">
                  <a:pos x="48" y="357"/>
                </a:cxn>
                <a:cxn ang="0">
                  <a:pos x="55" y="364"/>
                </a:cxn>
                <a:cxn ang="0">
                  <a:pos x="60" y="369"/>
                </a:cxn>
                <a:cxn ang="0">
                  <a:pos x="54" y="376"/>
                </a:cxn>
                <a:cxn ang="0">
                  <a:pos x="46" y="377"/>
                </a:cxn>
                <a:cxn ang="0">
                  <a:pos x="70" y="372"/>
                </a:cxn>
                <a:cxn ang="0">
                  <a:pos x="70" y="367"/>
                </a:cxn>
                <a:cxn ang="0">
                  <a:pos x="80" y="363"/>
                </a:cxn>
                <a:cxn ang="0">
                  <a:pos x="80" y="352"/>
                </a:cxn>
                <a:cxn ang="0">
                  <a:pos x="83" y="343"/>
                </a:cxn>
                <a:cxn ang="0">
                  <a:pos x="73" y="336"/>
                </a:cxn>
                <a:cxn ang="0">
                  <a:pos x="66" y="319"/>
                </a:cxn>
                <a:cxn ang="0">
                  <a:pos x="132" y="309"/>
                </a:cxn>
                <a:cxn ang="0">
                  <a:pos x="234" y="295"/>
                </a:cxn>
                <a:cxn ang="0">
                  <a:pos x="39" y="376"/>
                </a:cxn>
                <a:cxn ang="0">
                  <a:pos x="36" y="376"/>
                </a:cxn>
                <a:cxn ang="0">
                  <a:pos x="34" y="377"/>
                </a:cxn>
                <a:cxn ang="0">
                  <a:pos x="29" y="378"/>
                </a:cxn>
              </a:cxnLst>
              <a:rect l="0" t="0" r="r" b="b"/>
              <a:pathLst>
                <a:path w="234" h="378">
                  <a:moveTo>
                    <a:pt x="230" y="288"/>
                  </a:moveTo>
                  <a:lnTo>
                    <a:pt x="226" y="283"/>
                  </a:lnTo>
                  <a:lnTo>
                    <a:pt x="224" y="278"/>
                  </a:lnTo>
                  <a:lnTo>
                    <a:pt x="226" y="268"/>
                  </a:lnTo>
                  <a:lnTo>
                    <a:pt x="225" y="263"/>
                  </a:lnTo>
                  <a:lnTo>
                    <a:pt x="226" y="258"/>
                  </a:lnTo>
                  <a:lnTo>
                    <a:pt x="224" y="251"/>
                  </a:lnTo>
                  <a:lnTo>
                    <a:pt x="220" y="245"/>
                  </a:lnTo>
                  <a:lnTo>
                    <a:pt x="217" y="236"/>
                  </a:lnTo>
                  <a:lnTo>
                    <a:pt x="219" y="227"/>
                  </a:lnTo>
                  <a:lnTo>
                    <a:pt x="220" y="221"/>
                  </a:lnTo>
                  <a:lnTo>
                    <a:pt x="220" y="212"/>
                  </a:lnTo>
                  <a:lnTo>
                    <a:pt x="222" y="207"/>
                  </a:lnTo>
                  <a:lnTo>
                    <a:pt x="227" y="203"/>
                  </a:lnTo>
                  <a:lnTo>
                    <a:pt x="226" y="200"/>
                  </a:lnTo>
                  <a:lnTo>
                    <a:pt x="222" y="197"/>
                  </a:lnTo>
                  <a:lnTo>
                    <a:pt x="222" y="190"/>
                  </a:lnTo>
                  <a:lnTo>
                    <a:pt x="220" y="183"/>
                  </a:lnTo>
                  <a:lnTo>
                    <a:pt x="220" y="182"/>
                  </a:lnTo>
                  <a:lnTo>
                    <a:pt x="214" y="176"/>
                  </a:lnTo>
                  <a:lnTo>
                    <a:pt x="210" y="167"/>
                  </a:lnTo>
                  <a:lnTo>
                    <a:pt x="206" y="162"/>
                  </a:lnTo>
                  <a:lnTo>
                    <a:pt x="205" y="157"/>
                  </a:lnTo>
                  <a:lnTo>
                    <a:pt x="204" y="154"/>
                  </a:lnTo>
                  <a:lnTo>
                    <a:pt x="181" y="71"/>
                  </a:lnTo>
                  <a:lnTo>
                    <a:pt x="158" y="0"/>
                  </a:lnTo>
                  <a:lnTo>
                    <a:pt x="89" y="7"/>
                  </a:lnTo>
                  <a:lnTo>
                    <a:pt x="0" y="13"/>
                  </a:lnTo>
                  <a:lnTo>
                    <a:pt x="0" y="16"/>
                  </a:lnTo>
                  <a:lnTo>
                    <a:pt x="2" y="20"/>
                  </a:lnTo>
                  <a:lnTo>
                    <a:pt x="7" y="22"/>
                  </a:lnTo>
                  <a:lnTo>
                    <a:pt x="4" y="252"/>
                  </a:lnTo>
                  <a:lnTo>
                    <a:pt x="19" y="364"/>
                  </a:lnTo>
                  <a:lnTo>
                    <a:pt x="19" y="367"/>
                  </a:lnTo>
                  <a:lnTo>
                    <a:pt x="24" y="367"/>
                  </a:lnTo>
                  <a:lnTo>
                    <a:pt x="32" y="368"/>
                  </a:lnTo>
                  <a:lnTo>
                    <a:pt x="38" y="368"/>
                  </a:lnTo>
                  <a:lnTo>
                    <a:pt x="39" y="351"/>
                  </a:lnTo>
                  <a:lnTo>
                    <a:pt x="39" y="346"/>
                  </a:lnTo>
                  <a:lnTo>
                    <a:pt x="41" y="342"/>
                  </a:lnTo>
                  <a:lnTo>
                    <a:pt x="40" y="339"/>
                  </a:lnTo>
                  <a:lnTo>
                    <a:pt x="44" y="343"/>
                  </a:lnTo>
                  <a:lnTo>
                    <a:pt x="46" y="343"/>
                  </a:lnTo>
                  <a:lnTo>
                    <a:pt x="49" y="348"/>
                  </a:lnTo>
                  <a:lnTo>
                    <a:pt x="50" y="353"/>
                  </a:lnTo>
                  <a:lnTo>
                    <a:pt x="48" y="357"/>
                  </a:lnTo>
                  <a:lnTo>
                    <a:pt x="50" y="362"/>
                  </a:lnTo>
                  <a:lnTo>
                    <a:pt x="55" y="364"/>
                  </a:lnTo>
                  <a:lnTo>
                    <a:pt x="56" y="364"/>
                  </a:lnTo>
                  <a:lnTo>
                    <a:pt x="60" y="369"/>
                  </a:lnTo>
                  <a:lnTo>
                    <a:pt x="59" y="375"/>
                  </a:lnTo>
                  <a:lnTo>
                    <a:pt x="54" y="376"/>
                  </a:lnTo>
                  <a:lnTo>
                    <a:pt x="49" y="376"/>
                  </a:lnTo>
                  <a:lnTo>
                    <a:pt x="46" y="377"/>
                  </a:lnTo>
                  <a:lnTo>
                    <a:pt x="65" y="375"/>
                  </a:lnTo>
                  <a:lnTo>
                    <a:pt x="70" y="372"/>
                  </a:lnTo>
                  <a:lnTo>
                    <a:pt x="71" y="368"/>
                  </a:lnTo>
                  <a:lnTo>
                    <a:pt x="70" y="367"/>
                  </a:lnTo>
                  <a:lnTo>
                    <a:pt x="75" y="367"/>
                  </a:lnTo>
                  <a:lnTo>
                    <a:pt x="80" y="363"/>
                  </a:lnTo>
                  <a:lnTo>
                    <a:pt x="82" y="354"/>
                  </a:lnTo>
                  <a:lnTo>
                    <a:pt x="80" y="352"/>
                  </a:lnTo>
                  <a:lnTo>
                    <a:pt x="80" y="349"/>
                  </a:lnTo>
                  <a:lnTo>
                    <a:pt x="83" y="343"/>
                  </a:lnTo>
                  <a:lnTo>
                    <a:pt x="78" y="338"/>
                  </a:lnTo>
                  <a:lnTo>
                    <a:pt x="73" y="336"/>
                  </a:lnTo>
                  <a:lnTo>
                    <a:pt x="65" y="325"/>
                  </a:lnTo>
                  <a:lnTo>
                    <a:pt x="66" y="319"/>
                  </a:lnTo>
                  <a:lnTo>
                    <a:pt x="71" y="315"/>
                  </a:lnTo>
                  <a:lnTo>
                    <a:pt x="132" y="309"/>
                  </a:lnTo>
                  <a:lnTo>
                    <a:pt x="234" y="298"/>
                  </a:lnTo>
                  <a:lnTo>
                    <a:pt x="234" y="295"/>
                  </a:lnTo>
                  <a:lnTo>
                    <a:pt x="230" y="288"/>
                  </a:lnTo>
                  <a:close/>
                  <a:moveTo>
                    <a:pt x="39" y="376"/>
                  </a:moveTo>
                  <a:lnTo>
                    <a:pt x="39" y="375"/>
                  </a:lnTo>
                  <a:lnTo>
                    <a:pt x="36" y="376"/>
                  </a:lnTo>
                  <a:lnTo>
                    <a:pt x="39" y="376"/>
                  </a:lnTo>
                  <a:close/>
                  <a:moveTo>
                    <a:pt x="34" y="377"/>
                  </a:moveTo>
                  <a:lnTo>
                    <a:pt x="36" y="376"/>
                  </a:lnTo>
                  <a:lnTo>
                    <a:pt x="29" y="378"/>
                  </a:lnTo>
                  <a:lnTo>
                    <a:pt x="34" y="377"/>
                  </a:lnTo>
                  <a:close/>
                </a:path>
              </a:pathLst>
            </a:custGeom>
            <a:solidFill>
              <a:srgbClr val="FFFFFF">
                <a:lumMod val="85000"/>
              </a:srgb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41" name="Freeform 47">
              <a:extLst>
                <a:ext uri="{FF2B5EF4-FFF2-40B4-BE49-F238E27FC236}">
                  <a16:creationId xmlns:a16="http://schemas.microsoft.com/office/drawing/2014/main" id="{9F49679E-898A-4515-A062-5A9C50E133ED}"/>
                </a:ext>
              </a:extLst>
            </p:cNvPr>
            <p:cNvSpPr>
              <a:spLocks/>
            </p:cNvSpPr>
            <p:nvPr/>
          </p:nvSpPr>
          <p:spPr bwMode="auto">
            <a:xfrm>
              <a:off x="3700" y="1695"/>
              <a:ext cx="351" cy="401"/>
            </a:xfrm>
            <a:custGeom>
              <a:avLst/>
              <a:gdLst/>
              <a:ahLst/>
              <a:cxnLst>
                <a:cxn ang="0">
                  <a:pos x="52" y="49"/>
                </a:cxn>
                <a:cxn ang="0">
                  <a:pos x="76" y="47"/>
                </a:cxn>
                <a:cxn ang="0">
                  <a:pos x="91" y="50"/>
                </a:cxn>
                <a:cxn ang="0">
                  <a:pos x="103" y="55"/>
                </a:cxn>
                <a:cxn ang="0">
                  <a:pos x="112" y="52"/>
                </a:cxn>
                <a:cxn ang="0">
                  <a:pos x="110" y="58"/>
                </a:cxn>
                <a:cxn ang="0">
                  <a:pos x="110" y="63"/>
                </a:cxn>
                <a:cxn ang="0">
                  <a:pos x="123" y="59"/>
                </a:cxn>
                <a:cxn ang="0">
                  <a:pos x="135" y="63"/>
                </a:cxn>
                <a:cxn ang="0">
                  <a:pos x="144" y="57"/>
                </a:cxn>
                <a:cxn ang="0">
                  <a:pos x="159" y="49"/>
                </a:cxn>
                <a:cxn ang="0">
                  <a:pos x="174" y="49"/>
                </a:cxn>
                <a:cxn ang="0">
                  <a:pos x="188" y="33"/>
                </a:cxn>
                <a:cxn ang="0">
                  <a:pos x="196" y="24"/>
                </a:cxn>
                <a:cxn ang="0">
                  <a:pos x="235" y="0"/>
                </a:cxn>
                <a:cxn ang="0">
                  <a:pos x="253" y="102"/>
                </a:cxn>
                <a:cxn ang="0">
                  <a:pos x="247" y="104"/>
                </a:cxn>
                <a:cxn ang="0">
                  <a:pos x="249" y="113"/>
                </a:cxn>
                <a:cxn ang="0">
                  <a:pos x="251" y="132"/>
                </a:cxn>
                <a:cxn ang="0">
                  <a:pos x="249" y="152"/>
                </a:cxn>
                <a:cxn ang="0">
                  <a:pos x="247" y="158"/>
                </a:cxn>
                <a:cxn ang="0">
                  <a:pos x="247" y="169"/>
                </a:cxn>
                <a:cxn ang="0">
                  <a:pos x="244" y="182"/>
                </a:cxn>
                <a:cxn ang="0">
                  <a:pos x="233" y="199"/>
                </a:cxn>
                <a:cxn ang="0">
                  <a:pos x="215" y="204"/>
                </a:cxn>
                <a:cxn ang="0">
                  <a:pos x="210" y="214"/>
                </a:cxn>
                <a:cxn ang="0">
                  <a:pos x="201" y="223"/>
                </a:cxn>
                <a:cxn ang="0">
                  <a:pos x="199" y="233"/>
                </a:cxn>
                <a:cxn ang="0">
                  <a:pos x="199" y="243"/>
                </a:cxn>
                <a:cxn ang="0">
                  <a:pos x="193" y="240"/>
                </a:cxn>
                <a:cxn ang="0">
                  <a:pos x="184" y="243"/>
                </a:cxn>
                <a:cxn ang="0">
                  <a:pos x="183" y="253"/>
                </a:cxn>
                <a:cxn ang="0">
                  <a:pos x="180" y="260"/>
                </a:cxn>
                <a:cxn ang="0">
                  <a:pos x="183" y="272"/>
                </a:cxn>
                <a:cxn ang="0">
                  <a:pos x="178" y="281"/>
                </a:cxn>
                <a:cxn ang="0">
                  <a:pos x="166" y="288"/>
                </a:cxn>
                <a:cxn ang="0">
                  <a:pos x="161" y="289"/>
                </a:cxn>
                <a:cxn ang="0">
                  <a:pos x="152" y="281"/>
                </a:cxn>
                <a:cxn ang="0">
                  <a:pos x="144" y="275"/>
                </a:cxn>
                <a:cxn ang="0">
                  <a:pos x="135" y="269"/>
                </a:cxn>
                <a:cxn ang="0">
                  <a:pos x="126" y="279"/>
                </a:cxn>
                <a:cxn ang="0">
                  <a:pos x="117" y="282"/>
                </a:cxn>
                <a:cxn ang="0">
                  <a:pos x="106" y="275"/>
                </a:cxn>
                <a:cxn ang="0">
                  <a:pos x="98" y="282"/>
                </a:cxn>
                <a:cxn ang="0">
                  <a:pos x="83" y="274"/>
                </a:cxn>
                <a:cxn ang="0">
                  <a:pos x="71" y="274"/>
                </a:cxn>
                <a:cxn ang="0">
                  <a:pos x="58" y="263"/>
                </a:cxn>
                <a:cxn ang="0">
                  <a:pos x="43" y="253"/>
                </a:cxn>
                <a:cxn ang="0">
                  <a:pos x="30" y="252"/>
                </a:cxn>
                <a:cxn ang="0">
                  <a:pos x="9" y="128"/>
                </a:cxn>
              </a:cxnLst>
              <a:rect l="0" t="0" r="r" b="b"/>
              <a:pathLst>
                <a:path w="253" h="289">
                  <a:moveTo>
                    <a:pt x="0" y="58"/>
                  </a:moveTo>
                  <a:lnTo>
                    <a:pt x="52" y="49"/>
                  </a:lnTo>
                  <a:lnTo>
                    <a:pt x="74" y="44"/>
                  </a:lnTo>
                  <a:lnTo>
                    <a:pt x="76" y="47"/>
                  </a:lnTo>
                  <a:lnTo>
                    <a:pt x="87" y="48"/>
                  </a:lnTo>
                  <a:lnTo>
                    <a:pt x="91" y="50"/>
                  </a:lnTo>
                  <a:lnTo>
                    <a:pt x="98" y="52"/>
                  </a:lnTo>
                  <a:lnTo>
                    <a:pt x="103" y="55"/>
                  </a:lnTo>
                  <a:lnTo>
                    <a:pt x="108" y="57"/>
                  </a:lnTo>
                  <a:lnTo>
                    <a:pt x="112" y="52"/>
                  </a:lnTo>
                  <a:lnTo>
                    <a:pt x="117" y="57"/>
                  </a:lnTo>
                  <a:lnTo>
                    <a:pt x="110" y="58"/>
                  </a:lnTo>
                  <a:lnTo>
                    <a:pt x="105" y="63"/>
                  </a:lnTo>
                  <a:lnTo>
                    <a:pt x="110" y="63"/>
                  </a:lnTo>
                  <a:lnTo>
                    <a:pt x="115" y="59"/>
                  </a:lnTo>
                  <a:lnTo>
                    <a:pt x="123" y="59"/>
                  </a:lnTo>
                  <a:lnTo>
                    <a:pt x="130" y="62"/>
                  </a:lnTo>
                  <a:lnTo>
                    <a:pt x="135" y="63"/>
                  </a:lnTo>
                  <a:lnTo>
                    <a:pt x="139" y="59"/>
                  </a:lnTo>
                  <a:lnTo>
                    <a:pt x="144" y="57"/>
                  </a:lnTo>
                  <a:lnTo>
                    <a:pt x="149" y="54"/>
                  </a:lnTo>
                  <a:lnTo>
                    <a:pt x="159" y="49"/>
                  </a:lnTo>
                  <a:lnTo>
                    <a:pt x="164" y="50"/>
                  </a:lnTo>
                  <a:lnTo>
                    <a:pt x="174" y="49"/>
                  </a:lnTo>
                  <a:lnTo>
                    <a:pt x="183" y="40"/>
                  </a:lnTo>
                  <a:lnTo>
                    <a:pt x="188" y="33"/>
                  </a:lnTo>
                  <a:lnTo>
                    <a:pt x="193" y="28"/>
                  </a:lnTo>
                  <a:lnTo>
                    <a:pt x="196" y="24"/>
                  </a:lnTo>
                  <a:lnTo>
                    <a:pt x="207" y="18"/>
                  </a:lnTo>
                  <a:lnTo>
                    <a:pt x="235" y="0"/>
                  </a:lnTo>
                  <a:lnTo>
                    <a:pt x="235" y="4"/>
                  </a:lnTo>
                  <a:lnTo>
                    <a:pt x="253" y="102"/>
                  </a:lnTo>
                  <a:lnTo>
                    <a:pt x="249" y="104"/>
                  </a:lnTo>
                  <a:lnTo>
                    <a:pt x="247" y="104"/>
                  </a:lnTo>
                  <a:lnTo>
                    <a:pt x="246" y="108"/>
                  </a:lnTo>
                  <a:lnTo>
                    <a:pt x="249" y="113"/>
                  </a:lnTo>
                  <a:lnTo>
                    <a:pt x="252" y="127"/>
                  </a:lnTo>
                  <a:lnTo>
                    <a:pt x="251" y="132"/>
                  </a:lnTo>
                  <a:lnTo>
                    <a:pt x="248" y="147"/>
                  </a:lnTo>
                  <a:lnTo>
                    <a:pt x="249" y="152"/>
                  </a:lnTo>
                  <a:lnTo>
                    <a:pt x="248" y="158"/>
                  </a:lnTo>
                  <a:lnTo>
                    <a:pt x="247" y="158"/>
                  </a:lnTo>
                  <a:lnTo>
                    <a:pt x="247" y="164"/>
                  </a:lnTo>
                  <a:lnTo>
                    <a:pt x="247" y="169"/>
                  </a:lnTo>
                  <a:lnTo>
                    <a:pt x="247" y="174"/>
                  </a:lnTo>
                  <a:lnTo>
                    <a:pt x="244" y="182"/>
                  </a:lnTo>
                  <a:lnTo>
                    <a:pt x="239" y="189"/>
                  </a:lnTo>
                  <a:lnTo>
                    <a:pt x="233" y="199"/>
                  </a:lnTo>
                  <a:lnTo>
                    <a:pt x="223" y="206"/>
                  </a:lnTo>
                  <a:lnTo>
                    <a:pt x="215" y="204"/>
                  </a:lnTo>
                  <a:lnTo>
                    <a:pt x="210" y="210"/>
                  </a:lnTo>
                  <a:lnTo>
                    <a:pt x="210" y="214"/>
                  </a:lnTo>
                  <a:lnTo>
                    <a:pt x="204" y="218"/>
                  </a:lnTo>
                  <a:lnTo>
                    <a:pt x="201" y="223"/>
                  </a:lnTo>
                  <a:lnTo>
                    <a:pt x="201" y="228"/>
                  </a:lnTo>
                  <a:lnTo>
                    <a:pt x="199" y="233"/>
                  </a:lnTo>
                  <a:lnTo>
                    <a:pt x="203" y="238"/>
                  </a:lnTo>
                  <a:lnTo>
                    <a:pt x="199" y="243"/>
                  </a:lnTo>
                  <a:lnTo>
                    <a:pt x="198" y="248"/>
                  </a:lnTo>
                  <a:lnTo>
                    <a:pt x="193" y="240"/>
                  </a:lnTo>
                  <a:lnTo>
                    <a:pt x="188" y="238"/>
                  </a:lnTo>
                  <a:lnTo>
                    <a:pt x="184" y="243"/>
                  </a:lnTo>
                  <a:lnTo>
                    <a:pt x="183" y="248"/>
                  </a:lnTo>
                  <a:lnTo>
                    <a:pt x="183" y="253"/>
                  </a:lnTo>
                  <a:lnTo>
                    <a:pt x="181" y="255"/>
                  </a:lnTo>
                  <a:lnTo>
                    <a:pt x="180" y="260"/>
                  </a:lnTo>
                  <a:lnTo>
                    <a:pt x="181" y="263"/>
                  </a:lnTo>
                  <a:lnTo>
                    <a:pt x="183" y="272"/>
                  </a:lnTo>
                  <a:lnTo>
                    <a:pt x="178" y="275"/>
                  </a:lnTo>
                  <a:lnTo>
                    <a:pt x="178" y="281"/>
                  </a:lnTo>
                  <a:lnTo>
                    <a:pt x="174" y="286"/>
                  </a:lnTo>
                  <a:lnTo>
                    <a:pt x="166" y="288"/>
                  </a:lnTo>
                  <a:lnTo>
                    <a:pt x="161" y="289"/>
                  </a:lnTo>
                  <a:lnTo>
                    <a:pt x="161" y="289"/>
                  </a:lnTo>
                  <a:lnTo>
                    <a:pt x="157" y="284"/>
                  </a:lnTo>
                  <a:lnTo>
                    <a:pt x="152" y="281"/>
                  </a:lnTo>
                  <a:lnTo>
                    <a:pt x="149" y="279"/>
                  </a:lnTo>
                  <a:lnTo>
                    <a:pt x="144" y="275"/>
                  </a:lnTo>
                  <a:lnTo>
                    <a:pt x="140" y="267"/>
                  </a:lnTo>
                  <a:lnTo>
                    <a:pt x="135" y="269"/>
                  </a:lnTo>
                  <a:lnTo>
                    <a:pt x="129" y="274"/>
                  </a:lnTo>
                  <a:lnTo>
                    <a:pt x="126" y="279"/>
                  </a:lnTo>
                  <a:lnTo>
                    <a:pt x="121" y="279"/>
                  </a:lnTo>
                  <a:lnTo>
                    <a:pt x="117" y="282"/>
                  </a:lnTo>
                  <a:lnTo>
                    <a:pt x="112" y="277"/>
                  </a:lnTo>
                  <a:lnTo>
                    <a:pt x="106" y="275"/>
                  </a:lnTo>
                  <a:lnTo>
                    <a:pt x="101" y="277"/>
                  </a:lnTo>
                  <a:lnTo>
                    <a:pt x="98" y="282"/>
                  </a:lnTo>
                  <a:lnTo>
                    <a:pt x="93" y="282"/>
                  </a:lnTo>
                  <a:lnTo>
                    <a:pt x="83" y="274"/>
                  </a:lnTo>
                  <a:lnTo>
                    <a:pt x="81" y="273"/>
                  </a:lnTo>
                  <a:lnTo>
                    <a:pt x="71" y="274"/>
                  </a:lnTo>
                  <a:lnTo>
                    <a:pt x="66" y="273"/>
                  </a:lnTo>
                  <a:lnTo>
                    <a:pt x="58" y="263"/>
                  </a:lnTo>
                  <a:lnTo>
                    <a:pt x="56" y="258"/>
                  </a:lnTo>
                  <a:lnTo>
                    <a:pt x="43" y="253"/>
                  </a:lnTo>
                  <a:lnTo>
                    <a:pt x="35" y="255"/>
                  </a:lnTo>
                  <a:lnTo>
                    <a:pt x="30" y="252"/>
                  </a:lnTo>
                  <a:lnTo>
                    <a:pt x="24" y="255"/>
                  </a:lnTo>
                  <a:lnTo>
                    <a:pt x="9" y="128"/>
                  </a:lnTo>
                  <a:lnTo>
                    <a:pt x="0" y="58"/>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42" name="Freeform 48">
              <a:extLst>
                <a:ext uri="{FF2B5EF4-FFF2-40B4-BE49-F238E27FC236}">
                  <a16:creationId xmlns:a16="http://schemas.microsoft.com/office/drawing/2014/main" id="{3C0C1DFD-CA61-446E-B41E-06CB51334BEE}"/>
                </a:ext>
              </a:extLst>
            </p:cNvPr>
            <p:cNvSpPr>
              <a:spLocks/>
            </p:cNvSpPr>
            <p:nvPr/>
          </p:nvSpPr>
          <p:spPr bwMode="auto">
            <a:xfrm>
              <a:off x="3700" y="1695"/>
              <a:ext cx="351" cy="401"/>
            </a:xfrm>
            <a:custGeom>
              <a:avLst/>
              <a:gdLst/>
              <a:ahLst/>
              <a:cxnLst>
                <a:cxn ang="0">
                  <a:pos x="52" y="49"/>
                </a:cxn>
                <a:cxn ang="0">
                  <a:pos x="76" y="47"/>
                </a:cxn>
                <a:cxn ang="0">
                  <a:pos x="91" y="50"/>
                </a:cxn>
                <a:cxn ang="0">
                  <a:pos x="103" y="55"/>
                </a:cxn>
                <a:cxn ang="0">
                  <a:pos x="112" y="52"/>
                </a:cxn>
                <a:cxn ang="0">
                  <a:pos x="110" y="58"/>
                </a:cxn>
                <a:cxn ang="0">
                  <a:pos x="110" y="63"/>
                </a:cxn>
                <a:cxn ang="0">
                  <a:pos x="123" y="59"/>
                </a:cxn>
                <a:cxn ang="0">
                  <a:pos x="135" y="63"/>
                </a:cxn>
                <a:cxn ang="0">
                  <a:pos x="144" y="57"/>
                </a:cxn>
                <a:cxn ang="0">
                  <a:pos x="159" y="49"/>
                </a:cxn>
                <a:cxn ang="0">
                  <a:pos x="174" y="49"/>
                </a:cxn>
                <a:cxn ang="0">
                  <a:pos x="188" y="33"/>
                </a:cxn>
                <a:cxn ang="0">
                  <a:pos x="196" y="24"/>
                </a:cxn>
                <a:cxn ang="0">
                  <a:pos x="235" y="0"/>
                </a:cxn>
                <a:cxn ang="0">
                  <a:pos x="253" y="102"/>
                </a:cxn>
                <a:cxn ang="0">
                  <a:pos x="247" y="104"/>
                </a:cxn>
                <a:cxn ang="0">
                  <a:pos x="249" y="113"/>
                </a:cxn>
                <a:cxn ang="0">
                  <a:pos x="251" y="132"/>
                </a:cxn>
                <a:cxn ang="0">
                  <a:pos x="249" y="152"/>
                </a:cxn>
                <a:cxn ang="0">
                  <a:pos x="247" y="158"/>
                </a:cxn>
                <a:cxn ang="0">
                  <a:pos x="247" y="169"/>
                </a:cxn>
                <a:cxn ang="0">
                  <a:pos x="244" y="182"/>
                </a:cxn>
                <a:cxn ang="0">
                  <a:pos x="233" y="199"/>
                </a:cxn>
                <a:cxn ang="0">
                  <a:pos x="215" y="204"/>
                </a:cxn>
                <a:cxn ang="0">
                  <a:pos x="210" y="214"/>
                </a:cxn>
                <a:cxn ang="0">
                  <a:pos x="201" y="223"/>
                </a:cxn>
                <a:cxn ang="0">
                  <a:pos x="199" y="233"/>
                </a:cxn>
                <a:cxn ang="0">
                  <a:pos x="199" y="243"/>
                </a:cxn>
                <a:cxn ang="0">
                  <a:pos x="193" y="240"/>
                </a:cxn>
                <a:cxn ang="0">
                  <a:pos x="184" y="243"/>
                </a:cxn>
                <a:cxn ang="0">
                  <a:pos x="183" y="253"/>
                </a:cxn>
                <a:cxn ang="0">
                  <a:pos x="180" y="260"/>
                </a:cxn>
                <a:cxn ang="0">
                  <a:pos x="183" y="272"/>
                </a:cxn>
                <a:cxn ang="0">
                  <a:pos x="178" y="281"/>
                </a:cxn>
                <a:cxn ang="0">
                  <a:pos x="166" y="288"/>
                </a:cxn>
                <a:cxn ang="0">
                  <a:pos x="161" y="289"/>
                </a:cxn>
                <a:cxn ang="0">
                  <a:pos x="152" y="281"/>
                </a:cxn>
                <a:cxn ang="0">
                  <a:pos x="144" y="275"/>
                </a:cxn>
                <a:cxn ang="0">
                  <a:pos x="135" y="269"/>
                </a:cxn>
                <a:cxn ang="0">
                  <a:pos x="126" y="279"/>
                </a:cxn>
                <a:cxn ang="0">
                  <a:pos x="117" y="282"/>
                </a:cxn>
                <a:cxn ang="0">
                  <a:pos x="106" y="275"/>
                </a:cxn>
                <a:cxn ang="0">
                  <a:pos x="98" y="282"/>
                </a:cxn>
                <a:cxn ang="0">
                  <a:pos x="83" y="274"/>
                </a:cxn>
                <a:cxn ang="0">
                  <a:pos x="71" y="274"/>
                </a:cxn>
                <a:cxn ang="0">
                  <a:pos x="58" y="263"/>
                </a:cxn>
                <a:cxn ang="0">
                  <a:pos x="43" y="253"/>
                </a:cxn>
                <a:cxn ang="0">
                  <a:pos x="30" y="252"/>
                </a:cxn>
                <a:cxn ang="0">
                  <a:pos x="9" y="128"/>
                </a:cxn>
              </a:cxnLst>
              <a:rect l="0" t="0" r="r" b="b"/>
              <a:pathLst>
                <a:path w="253" h="289">
                  <a:moveTo>
                    <a:pt x="0" y="58"/>
                  </a:moveTo>
                  <a:lnTo>
                    <a:pt x="52" y="49"/>
                  </a:lnTo>
                  <a:lnTo>
                    <a:pt x="74" y="44"/>
                  </a:lnTo>
                  <a:lnTo>
                    <a:pt x="76" y="47"/>
                  </a:lnTo>
                  <a:lnTo>
                    <a:pt x="87" y="48"/>
                  </a:lnTo>
                  <a:lnTo>
                    <a:pt x="91" y="50"/>
                  </a:lnTo>
                  <a:lnTo>
                    <a:pt x="98" y="52"/>
                  </a:lnTo>
                  <a:lnTo>
                    <a:pt x="103" y="55"/>
                  </a:lnTo>
                  <a:lnTo>
                    <a:pt x="108" y="57"/>
                  </a:lnTo>
                  <a:lnTo>
                    <a:pt x="112" y="52"/>
                  </a:lnTo>
                  <a:lnTo>
                    <a:pt x="117" y="57"/>
                  </a:lnTo>
                  <a:lnTo>
                    <a:pt x="110" y="58"/>
                  </a:lnTo>
                  <a:lnTo>
                    <a:pt x="105" y="63"/>
                  </a:lnTo>
                  <a:lnTo>
                    <a:pt x="110" y="63"/>
                  </a:lnTo>
                  <a:lnTo>
                    <a:pt x="115" y="59"/>
                  </a:lnTo>
                  <a:lnTo>
                    <a:pt x="123" y="59"/>
                  </a:lnTo>
                  <a:lnTo>
                    <a:pt x="130" y="62"/>
                  </a:lnTo>
                  <a:lnTo>
                    <a:pt x="135" y="63"/>
                  </a:lnTo>
                  <a:lnTo>
                    <a:pt x="139" y="59"/>
                  </a:lnTo>
                  <a:lnTo>
                    <a:pt x="144" y="57"/>
                  </a:lnTo>
                  <a:lnTo>
                    <a:pt x="149" y="54"/>
                  </a:lnTo>
                  <a:lnTo>
                    <a:pt x="159" y="49"/>
                  </a:lnTo>
                  <a:lnTo>
                    <a:pt x="164" y="50"/>
                  </a:lnTo>
                  <a:lnTo>
                    <a:pt x="174" y="49"/>
                  </a:lnTo>
                  <a:lnTo>
                    <a:pt x="183" y="40"/>
                  </a:lnTo>
                  <a:lnTo>
                    <a:pt x="188" y="33"/>
                  </a:lnTo>
                  <a:lnTo>
                    <a:pt x="193" y="28"/>
                  </a:lnTo>
                  <a:lnTo>
                    <a:pt x="196" y="24"/>
                  </a:lnTo>
                  <a:lnTo>
                    <a:pt x="207" y="18"/>
                  </a:lnTo>
                  <a:lnTo>
                    <a:pt x="235" y="0"/>
                  </a:lnTo>
                  <a:lnTo>
                    <a:pt x="235" y="4"/>
                  </a:lnTo>
                  <a:lnTo>
                    <a:pt x="253" y="102"/>
                  </a:lnTo>
                  <a:lnTo>
                    <a:pt x="249" y="104"/>
                  </a:lnTo>
                  <a:lnTo>
                    <a:pt x="247" y="104"/>
                  </a:lnTo>
                  <a:lnTo>
                    <a:pt x="246" y="108"/>
                  </a:lnTo>
                  <a:lnTo>
                    <a:pt x="249" y="113"/>
                  </a:lnTo>
                  <a:lnTo>
                    <a:pt x="252" y="127"/>
                  </a:lnTo>
                  <a:lnTo>
                    <a:pt x="251" y="132"/>
                  </a:lnTo>
                  <a:lnTo>
                    <a:pt x="248" y="147"/>
                  </a:lnTo>
                  <a:lnTo>
                    <a:pt x="249" y="152"/>
                  </a:lnTo>
                  <a:lnTo>
                    <a:pt x="248" y="158"/>
                  </a:lnTo>
                  <a:lnTo>
                    <a:pt x="247" y="158"/>
                  </a:lnTo>
                  <a:lnTo>
                    <a:pt x="247" y="164"/>
                  </a:lnTo>
                  <a:lnTo>
                    <a:pt x="247" y="169"/>
                  </a:lnTo>
                  <a:lnTo>
                    <a:pt x="247" y="174"/>
                  </a:lnTo>
                  <a:lnTo>
                    <a:pt x="244" y="182"/>
                  </a:lnTo>
                  <a:lnTo>
                    <a:pt x="239" y="189"/>
                  </a:lnTo>
                  <a:lnTo>
                    <a:pt x="233" y="199"/>
                  </a:lnTo>
                  <a:lnTo>
                    <a:pt x="223" y="206"/>
                  </a:lnTo>
                  <a:lnTo>
                    <a:pt x="215" y="204"/>
                  </a:lnTo>
                  <a:lnTo>
                    <a:pt x="210" y="210"/>
                  </a:lnTo>
                  <a:lnTo>
                    <a:pt x="210" y="214"/>
                  </a:lnTo>
                  <a:lnTo>
                    <a:pt x="204" y="218"/>
                  </a:lnTo>
                  <a:lnTo>
                    <a:pt x="201" y="223"/>
                  </a:lnTo>
                  <a:lnTo>
                    <a:pt x="201" y="228"/>
                  </a:lnTo>
                  <a:lnTo>
                    <a:pt x="199" y="233"/>
                  </a:lnTo>
                  <a:lnTo>
                    <a:pt x="203" y="238"/>
                  </a:lnTo>
                  <a:lnTo>
                    <a:pt x="199" y="243"/>
                  </a:lnTo>
                  <a:lnTo>
                    <a:pt x="198" y="248"/>
                  </a:lnTo>
                  <a:lnTo>
                    <a:pt x="193" y="240"/>
                  </a:lnTo>
                  <a:lnTo>
                    <a:pt x="188" y="238"/>
                  </a:lnTo>
                  <a:lnTo>
                    <a:pt x="184" y="243"/>
                  </a:lnTo>
                  <a:lnTo>
                    <a:pt x="183" y="248"/>
                  </a:lnTo>
                  <a:lnTo>
                    <a:pt x="183" y="253"/>
                  </a:lnTo>
                  <a:lnTo>
                    <a:pt x="181" y="255"/>
                  </a:lnTo>
                  <a:lnTo>
                    <a:pt x="180" y="260"/>
                  </a:lnTo>
                  <a:lnTo>
                    <a:pt x="181" y="263"/>
                  </a:lnTo>
                  <a:lnTo>
                    <a:pt x="183" y="272"/>
                  </a:lnTo>
                  <a:lnTo>
                    <a:pt x="178" y="275"/>
                  </a:lnTo>
                  <a:lnTo>
                    <a:pt x="178" y="281"/>
                  </a:lnTo>
                  <a:lnTo>
                    <a:pt x="174" y="286"/>
                  </a:lnTo>
                  <a:lnTo>
                    <a:pt x="166" y="288"/>
                  </a:lnTo>
                  <a:lnTo>
                    <a:pt x="161" y="289"/>
                  </a:lnTo>
                  <a:lnTo>
                    <a:pt x="161" y="289"/>
                  </a:lnTo>
                  <a:lnTo>
                    <a:pt x="157" y="284"/>
                  </a:lnTo>
                  <a:lnTo>
                    <a:pt x="152" y="281"/>
                  </a:lnTo>
                  <a:lnTo>
                    <a:pt x="149" y="279"/>
                  </a:lnTo>
                  <a:lnTo>
                    <a:pt x="144" y="275"/>
                  </a:lnTo>
                  <a:lnTo>
                    <a:pt x="140" y="267"/>
                  </a:lnTo>
                  <a:lnTo>
                    <a:pt x="135" y="269"/>
                  </a:lnTo>
                  <a:lnTo>
                    <a:pt x="129" y="274"/>
                  </a:lnTo>
                  <a:lnTo>
                    <a:pt x="126" y="279"/>
                  </a:lnTo>
                  <a:lnTo>
                    <a:pt x="121" y="279"/>
                  </a:lnTo>
                  <a:lnTo>
                    <a:pt x="117" y="282"/>
                  </a:lnTo>
                  <a:lnTo>
                    <a:pt x="112" y="277"/>
                  </a:lnTo>
                  <a:lnTo>
                    <a:pt x="106" y="275"/>
                  </a:lnTo>
                  <a:lnTo>
                    <a:pt x="101" y="277"/>
                  </a:lnTo>
                  <a:lnTo>
                    <a:pt x="98" y="282"/>
                  </a:lnTo>
                  <a:lnTo>
                    <a:pt x="93" y="282"/>
                  </a:lnTo>
                  <a:lnTo>
                    <a:pt x="83" y="274"/>
                  </a:lnTo>
                  <a:lnTo>
                    <a:pt x="81" y="273"/>
                  </a:lnTo>
                  <a:lnTo>
                    <a:pt x="71" y="274"/>
                  </a:lnTo>
                  <a:lnTo>
                    <a:pt x="66" y="273"/>
                  </a:lnTo>
                  <a:lnTo>
                    <a:pt x="58" y="263"/>
                  </a:lnTo>
                  <a:lnTo>
                    <a:pt x="56" y="258"/>
                  </a:lnTo>
                  <a:lnTo>
                    <a:pt x="43" y="253"/>
                  </a:lnTo>
                  <a:lnTo>
                    <a:pt x="35" y="255"/>
                  </a:lnTo>
                  <a:lnTo>
                    <a:pt x="30" y="252"/>
                  </a:lnTo>
                  <a:lnTo>
                    <a:pt x="24" y="255"/>
                  </a:lnTo>
                  <a:lnTo>
                    <a:pt x="9" y="128"/>
                  </a:lnTo>
                  <a:lnTo>
                    <a:pt x="0" y="58"/>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43" name="Freeform 49">
              <a:extLst>
                <a:ext uri="{FF2B5EF4-FFF2-40B4-BE49-F238E27FC236}">
                  <a16:creationId xmlns:a16="http://schemas.microsoft.com/office/drawing/2014/main" id="{ED5CA6F3-1162-48DF-9DFB-E32218C9EED8}"/>
                </a:ext>
              </a:extLst>
            </p:cNvPr>
            <p:cNvSpPr>
              <a:spLocks/>
            </p:cNvSpPr>
            <p:nvPr/>
          </p:nvSpPr>
          <p:spPr bwMode="auto">
            <a:xfrm>
              <a:off x="3721" y="2459"/>
              <a:ext cx="457" cy="472"/>
            </a:xfrm>
            <a:custGeom>
              <a:avLst/>
              <a:gdLst/>
              <a:ahLst/>
              <a:cxnLst>
                <a:cxn ang="0">
                  <a:pos x="80" y="12"/>
                </a:cxn>
                <a:cxn ang="0">
                  <a:pos x="144" y="18"/>
                </a:cxn>
                <a:cxn ang="0">
                  <a:pos x="150" y="30"/>
                </a:cxn>
                <a:cxn ang="0">
                  <a:pos x="171" y="38"/>
                </a:cxn>
                <a:cxn ang="0">
                  <a:pos x="184" y="52"/>
                </a:cxn>
                <a:cxn ang="0">
                  <a:pos x="208" y="79"/>
                </a:cxn>
                <a:cxn ang="0">
                  <a:pos x="225" y="95"/>
                </a:cxn>
                <a:cxn ang="0">
                  <a:pos x="241" y="103"/>
                </a:cxn>
                <a:cxn ang="0">
                  <a:pos x="246" y="115"/>
                </a:cxn>
                <a:cxn ang="0">
                  <a:pos x="257" y="124"/>
                </a:cxn>
                <a:cxn ang="0">
                  <a:pos x="267" y="131"/>
                </a:cxn>
                <a:cxn ang="0">
                  <a:pos x="283" y="149"/>
                </a:cxn>
                <a:cxn ang="0">
                  <a:pos x="287" y="164"/>
                </a:cxn>
                <a:cxn ang="0">
                  <a:pos x="302" y="175"/>
                </a:cxn>
                <a:cxn ang="0">
                  <a:pos x="308" y="190"/>
                </a:cxn>
                <a:cxn ang="0">
                  <a:pos x="322" y="202"/>
                </a:cxn>
                <a:cxn ang="0">
                  <a:pos x="330" y="204"/>
                </a:cxn>
                <a:cxn ang="0">
                  <a:pos x="324" y="217"/>
                </a:cxn>
                <a:cxn ang="0">
                  <a:pos x="315" y="219"/>
                </a:cxn>
                <a:cxn ang="0">
                  <a:pos x="310" y="229"/>
                </a:cxn>
                <a:cxn ang="0">
                  <a:pos x="316" y="234"/>
                </a:cxn>
                <a:cxn ang="0">
                  <a:pos x="312" y="242"/>
                </a:cxn>
                <a:cxn ang="0">
                  <a:pos x="314" y="247"/>
                </a:cxn>
                <a:cxn ang="0">
                  <a:pos x="308" y="261"/>
                </a:cxn>
                <a:cxn ang="0">
                  <a:pos x="297" y="259"/>
                </a:cxn>
                <a:cxn ang="0">
                  <a:pos x="312" y="263"/>
                </a:cxn>
                <a:cxn ang="0">
                  <a:pos x="301" y="273"/>
                </a:cxn>
                <a:cxn ang="0">
                  <a:pos x="303" y="283"/>
                </a:cxn>
                <a:cxn ang="0">
                  <a:pos x="301" y="290"/>
                </a:cxn>
                <a:cxn ang="0">
                  <a:pos x="301" y="298"/>
                </a:cxn>
                <a:cxn ang="0">
                  <a:pos x="301" y="310"/>
                </a:cxn>
                <a:cxn ang="0">
                  <a:pos x="282" y="306"/>
                </a:cxn>
                <a:cxn ang="0">
                  <a:pos x="271" y="308"/>
                </a:cxn>
                <a:cxn ang="0">
                  <a:pos x="272" y="322"/>
                </a:cxn>
                <a:cxn ang="0">
                  <a:pos x="268" y="341"/>
                </a:cxn>
                <a:cxn ang="0">
                  <a:pos x="254" y="327"/>
                </a:cxn>
                <a:cxn ang="0">
                  <a:pos x="82" y="330"/>
                </a:cxn>
                <a:cxn ang="0">
                  <a:pos x="72" y="310"/>
                </a:cxn>
                <a:cxn ang="0">
                  <a:pos x="68" y="290"/>
                </a:cxn>
                <a:cxn ang="0">
                  <a:pos x="66" y="273"/>
                </a:cxn>
                <a:cxn ang="0">
                  <a:pos x="61" y="249"/>
                </a:cxn>
                <a:cxn ang="0">
                  <a:pos x="64" y="229"/>
                </a:cxn>
                <a:cxn ang="0">
                  <a:pos x="64" y="219"/>
                </a:cxn>
                <a:cxn ang="0">
                  <a:pos x="62" y="204"/>
                </a:cxn>
                <a:cxn ang="0">
                  <a:pos x="48" y="184"/>
                </a:cxn>
                <a:cxn ang="0">
                  <a:pos x="23" y="93"/>
                </a:cxn>
              </a:cxnLst>
              <a:rect l="0" t="0" r="r" b="b"/>
              <a:pathLst>
                <a:path w="330" h="341">
                  <a:moveTo>
                    <a:pt x="0" y="22"/>
                  </a:moveTo>
                  <a:lnTo>
                    <a:pt x="54" y="14"/>
                  </a:lnTo>
                  <a:lnTo>
                    <a:pt x="80" y="12"/>
                  </a:lnTo>
                  <a:lnTo>
                    <a:pt x="154" y="0"/>
                  </a:lnTo>
                  <a:lnTo>
                    <a:pt x="154" y="4"/>
                  </a:lnTo>
                  <a:lnTo>
                    <a:pt x="144" y="18"/>
                  </a:lnTo>
                  <a:lnTo>
                    <a:pt x="142" y="23"/>
                  </a:lnTo>
                  <a:lnTo>
                    <a:pt x="145" y="28"/>
                  </a:lnTo>
                  <a:lnTo>
                    <a:pt x="150" y="30"/>
                  </a:lnTo>
                  <a:lnTo>
                    <a:pt x="155" y="32"/>
                  </a:lnTo>
                  <a:lnTo>
                    <a:pt x="164" y="39"/>
                  </a:lnTo>
                  <a:lnTo>
                    <a:pt x="171" y="38"/>
                  </a:lnTo>
                  <a:lnTo>
                    <a:pt x="176" y="42"/>
                  </a:lnTo>
                  <a:lnTo>
                    <a:pt x="179" y="47"/>
                  </a:lnTo>
                  <a:lnTo>
                    <a:pt x="184" y="52"/>
                  </a:lnTo>
                  <a:lnTo>
                    <a:pt x="185" y="57"/>
                  </a:lnTo>
                  <a:lnTo>
                    <a:pt x="198" y="73"/>
                  </a:lnTo>
                  <a:lnTo>
                    <a:pt x="208" y="79"/>
                  </a:lnTo>
                  <a:lnTo>
                    <a:pt x="217" y="83"/>
                  </a:lnTo>
                  <a:lnTo>
                    <a:pt x="222" y="90"/>
                  </a:lnTo>
                  <a:lnTo>
                    <a:pt x="225" y="95"/>
                  </a:lnTo>
                  <a:lnTo>
                    <a:pt x="228" y="97"/>
                  </a:lnTo>
                  <a:lnTo>
                    <a:pt x="233" y="98"/>
                  </a:lnTo>
                  <a:lnTo>
                    <a:pt x="241" y="103"/>
                  </a:lnTo>
                  <a:lnTo>
                    <a:pt x="244" y="106"/>
                  </a:lnTo>
                  <a:lnTo>
                    <a:pt x="244" y="110"/>
                  </a:lnTo>
                  <a:lnTo>
                    <a:pt x="246" y="115"/>
                  </a:lnTo>
                  <a:lnTo>
                    <a:pt x="252" y="117"/>
                  </a:lnTo>
                  <a:lnTo>
                    <a:pt x="252" y="122"/>
                  </a:lnTo>
                  <a:lnTo>
                    <a:pt x="257" y="124"/>
                  </a:lnTo>
                  <a:lnTo>
                    <a:pt x="257" y="125"/>
                  </a:lnTo>
                  <a:lnTo>
                    <a:pt x="262" y="130"/>
                  </a:lnTo>
                  <a:lnTo>
                    <a:pt x="267" y="131"/>
                  </a:lnTo>
                  <a:lnTo>
                    <a:pt x="277" y="137"/>
                  </a:lnTo>
                  <a:lnTo>
                    <a:pt x="277" y="141"/>
                  </a:lnTo>
                  <a:lnTo>
                    <a:pt x="283" y="149"/>
                  </a:lnTo>
                  <a:lnTo>
                    <a:pt x="286" y="154"/>
                  </a:lnTo>
                  <a:lnTo>
                    <a:pt x="286" y="159"/>
                  </a:lnTo>
                  <a:lnTo>
                    <a:pt x="287" y="164"/>
                  </a:lnTo>
                  <a:lnTo>
                    <a:pt x="292" y="168"/>
                  </a:lnTo>
                  <a:lnTo>
                    <a:pt x="298" y="170"/>
                  </a:lnTo>
                  <a:lnTo>
                    <a:pt x="302" y="175"/>
                  </a:lnTo>
                  <a:lnTo>
                    <a:pt x="305" y="180"/>
                  </a:lnTo>
                  <a:lnTo>
                    <a:pt x="308" y="185"/>
                  </a:lnTo>
                  <a:lnTo>
                    <a:pt x="308" y="190"/>
                  </a:lnTo>
                  <a:lnTo>
                    <a:pt x="308" y="195"/>
                  </a:lnTo>
                  <a:lnTo>
                    <a:pt x="312" y="199"/>
                  </a:lnTo>
                  <a:lnTo>
                    <a:pt x="322" y="202"/>
                  </a:lnTo>
                  <a:lnTo>
                    <a:pt x="325" y="203"/>
                  </a:lnTo>
                  <a:lnTo>
                    <a:pt x="327" y="203"/>
                  </a:lnTo>
                  <a:lnTo>
                    <a:pt x="330" y="204"/>
                  </a:lnTo>
                  <a:lnTo>
                    <a:pt x="329" y="209"/>
                  </a:lnTo>
                  <a:lnTo>
                    <a:pt x="324" y="212"/>
                  </a:lnTo>
                  <a:lnTo>
                    <a:pt x="324" y="217"/>
                  </a:lnTo>
                  <a:lnTo>
                    <a:pt x="320" y="217"/>
                  </a:lnTo>
                  <a:lnTo>
                    <a:pt x="315" y="214"/>
                  </a:lnTo>
                  <a:lnTo>
                    <a:pt x="315" y="219"/>
                  </a:lnTo>
                  <a:lnTo>
                    <a:pt x="320" y="223"/>
                  </a:lnTo>
                  <a:lnTo>
                    <a:pt x="316" y="229"/>
                  </a:lnTo>
                  <a:lnTo>
                    <a:pt x="310" y="229"/>
                  </a:lnTo>
                  <a:lnTo>
                    <a:pt x="311" y="234"/>
                  </a:lnTo>
                  <a:lnTo>
                    <a:pt x="316" y="233"/>
                  </a:lnTo>
                  <a:lnTo>
                    <a:pt x="316" y="234"/>
                  </a:lnTo>
                  <a:lnTo>
                    <a:pt x="315" y="239"/>
                  </a:lnTo>
                  <a:lnTo>
                    <a:pt x="310" y="237"/>
                  </a:lnTo>
                  <a:lnTo>
                    <a:pt x="312" y="242"/>
                  </a:lnTo>
                  <a:lnTo>
                    <a:pt x="307" y="246"/>
                  </a:lnTo>
                  <a:lnTo>
                    <a:pt x="310" y="248"/>
                  </a:lnTo>
                  <a:lnTo>
                    <a:pt x="314" y="247"/>
                  </a:lnTo>
                  <a:lnTo>
                    <a:pt x="311" y="256"/>
                  </a:lnTo>
                  <a:lnTo>
                    <a:pt x="308" y="256"/>
                  </a:lnTo>
                  <a:lnTo>
                    <a:pt x="308" y="261"/>
                  </a:lnTo>
                  <a:lnTo>
                    <a:pt x="303" y="261"/>
                  </a:lnTo>
                  <a:lnTo>
                    <a:pt x="298" y="259"/>
                  </a:lnTo>
                  <a:lnTo>
                    <a:pt x="297" y="259"/>
                  </a:lnTo>
                  <a:lnTo>
                    <a:pt x="302" y="262"/>
                  </a:lnTo>
                  <a:lnTo>
                    <a:pt x="306" y="262"/>
                  </a:lnTo>
                  <a:lnTo>
                    <a:pt x="312" y="263"/>
                  </a:lnTo>
                  <a:lnTo>
                    <a:pt x="310" y="268"/>
                  </a:lnTo>
                  <a:lnTo>
                    <a:pt x="306" y="276"/>
                  </a:lnTo>
                  <a:lnTo>
                    <a:pt x="301" y="273"/>
                  </a:lnTo>
                  <a:lnTo>
                    <a:pt x="300" y="278"/>
                  </a:lnTo>
                  <a:lnTo>
                    <a:pt x="306" y="278"/>
                  </a:lnTo>
                  <a:lnTo>
                    <a:pt x="303" y="283"/>
                  </a:lnTo>
                  <a:lnTo>
                    <a:pt x="300" y="281"/>
                  </a:lnTo>
                  <a:lnTo>
                    <a:pt x="303" y="285"/>
                  </a:lnTo>
                  <a:lnTo>
                    <a:pt x="301" y="290"/>
                  </a:lnTo>
                  <a:lnTo>
                    <a:pt x="305" y="290"/>
                  </a:lnTo>
                  <a:lnTo>
                    <a:pt x="302" y="295"/>
                  </a:lnTo>
                  <a:lnTo>
                    <a:pt x="301" y="298"/>
                  </a:lnTo>
                  <a:lnTo>
                    <a:pt x="305" y="303"/>
                  </a:lnTo>
                  <a:lnTo>
                    <a:pt x="303" y="308"/>
                  </a:lnTo>
                  <a:lnTo>
                    <a:pt x="301" y="310"/>
                  </a:lnTo>
                  <a:lnTo>
                    <a:pt x="300" y="310"/>
                  </a:lnTo>
                  <a:lnTo>
                    <a:pt x="295" y="310"/>
                  </a:lnTo>
                  <a:lnTo>
                    <a:pt x="282" y="306"/>
                  </a:lnTo>
                  <a:lnTo>
                    <a:pt x="277" y="305"/>
                  </a:lnTo>
                  <a:lnTo>
                    <a:pt x="273" y="308"/>
                  </a:lnTo>
                  <a:lnTo>
                    <a:pt x="271" y="308"/>
                  </a:lnTo>
                  <a:lnTo>
                    <a:pt x="269" y="313"/>
                  </a:lnTo>
                  <a:lnTo>
                    <a:pt x="269" y="319"/>
                  </a:lnTo>
                  <a:lnTo>
                    <a:pt x="272" y="322"/>
                  </a:lnTo>
                  <a:lnTo>
                    <a:pt x="273" y="327"/>
                  </a:lnTo>
                  <a:lnTo>
                    <a:pt x="273" y="337"/>
                  </a:lnTo>
                  <a:lnTo>
                    <a:pt x="268" y="341"/>
                  </a:lnTo>
                  <a:lnTo>
                    <a:pt x="263" y="341"/>
                  </a:lnTo>
                  <a:lnTo>
                    <a:pt x="259" y="331"/>
                  </a:lnTo>
                  <a:lnTo>
                    <a:pt x="254" y="327"/>
                  </a:lnTo>
                  <a:lnTo>
                    <a:pt x="87" y="340"/>
                  </a:lnTo>
                  <a:lnTo>
                    <a:pt x="83" y="335"/>
                  </a:lnTo>
                  <a:lnTo>
                    <a:pt x="82" y="330"/>
                  </a:lnTo>
                  <a:lnTo>
                    <a:pt x="76" y="320"/>
                  </a:lnTo>
                  <a:lnTo>
                    <a:pt x="76" y="317"/>
                  </a:lnTo>
                  <a:lnTo>
                    <a:pt x="72" y="310"/>
                  </a:lnTo>
                  <a:lnTo>
                    <a:pt x="68" y="305"/>
                  </a:lnTo>
                  <a:lnTo>
                    <a:pt x="66" y="300"/>
                  </a:lnTo>
                  <a:lnTo>
                    <a:pt x="68" y="290"/>
                  </a:lnTo>
                  <a:lnTo>
                    <a:pt x="67" y="285"/>
                  </a:lnTo>
                  <a:lnTo>
                    <a:pt x="68" y="280"/>
                  </a:lnTo>
                  <a:lnTo>
                    <a:pt x="66" y="273"/>
                  </a:lnTo>
                  <a:lnTo>
                    <a:pt x="62" y="267"/>
                  </a:lnTo>
                  <a:lnTo>
                    <a:pt x="59" y="258"/>
                  </a:lnTo>
                  <a:lnTo>
                    <a:pt x="61" y="249"/>
                  </a:lnTo>
                  <a:lnTo>
                    <a:pt x="62" y="243"/>
                  </a:lnTo>
                  <a:lnTo>
                    <a:pt x="62" y="234"/>
                  </a:lnTo>
                  <a:lnTo>
                    <a:pt x="64" y="229"/>
                  </a:lnTo>
                  <a:lnTo>
                    <a:pt x="69" y="225"/>
                  </a:lnTo>
                  <a:lnTo>
                    <a:pt x="68" y="222"/>
                  </a:lnTo>
                  <a:lnTo>
                    <a:pt x="64" y="219"/>
                  </a:lnTo>
                  <a:lnTo>
                    <a:pt x="64" y="212"/>
                  </a:lnTo>
                  <a:lnTo>
                    <a:pt x="62" y="205"/>
                  </a:lnTo>
                  <a:lnTo>
                    <a:pt x="62" y="204"/>
                  </a:lnTo>
                  <a:lnTo>
                    <a:pt x="56" y="198"/>
                  </a:lnTo>
                  <a:lnTo>
                    <a:pt x="52" y="189"/>
                  </a:lnTo>
                  <a:lnTo>
                    <a:pt x="48" y="184"/>
                  </a:lnTo>
                  <a:lnTo>
                    <a:pt x="47" y="179"/>
                  </a:lnTo>
                  <a:lnTo>
                    <a:pt x="46" y="176"/>
                  </a:lnTo>
                  <a:lnTo>
                    <a:pt x="23" y="93"/>
                  </a:lnTo>
                  <a:lnTo>
                    <a:pt x="0" y="22"/>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44" name="Freeform 50">
              <a:extLst>
                <a:ext uri="{FF2B5EF4-FFF2-40B4-BE49-F238E27FC236}">
                  <a16:creationId xmlns:a16="http://schemas.microsoft.com/office/drawing/2014/main" id="{17C5B6C5-9D99-4A2E-8C86-5D0FC824EC9B}"/>
                </a:ext>
              </a:extLst>
            </p:cNvPr>
            <p:cNvSpPr>
              <a:spLocks/>
            </p:cNvSpPr>
            <p:nvPr/>
          </p:nvSpPr>
          <p:spPr bwMode="auto">
            <a:xfrm>
              <a:off x="3721" y="2459"/>
              <a:ext cx="457" cy="472"/>
            </a:xfrm>
            <a:custGeom>
              <a:avLst/>
              <a:gdLst/>
              <a:ahLst/>
              <a:cxnLst>
                <a:cxn ang="0">
                  <a:pos x="80" y="12"/>
                </a:cxn>
                <a:cxn ang="0">
                  <a:pos x="144" y="18"/>
                </a:cxn>
                <a:cxn ang="0">
                  <a:pos x="150" y="30"/>
                </a:cxn>
                <a:cxn ang="0">
                  <a:pos x="171" y="38"/>
                </a:cxn>
                <a:cxn ang="0">
                  <a:pos x="184" y="52"/>
                </a:cxn>
                <a:cxn ang="0">
                  <a:pos x="208" y="79"/>
                </a:cxn>
                <a:cxn ang="0">
                  <a:pos x="225" y="95"/>
                </a:cxn>
                <a:cxn ang="0">
                  <a:pos x="241" y="103"/>
                </a:cxn>
                <a:cxn ang="0">
                  <a:pos x="246" y="115"/>
                </a:cxn>
                <a:cxn ang="0">
                  <a:pos x="257" y="124"/>
                </a:cxn>
                <a:cxn ang="0">
                  <a:pos x="267" y="131"/>
                </a:cxn>
                <a:cxn ang="0">
                  <a:pos x="283" y="149"/>
                </a:cxn>
                <a:cxn ang="0">
                  <a:pos x="287" y="164"/>
                </a:cxn>
                <a:cxn ang="0">
                  <a:pos x="302" y="175"/>
                </a:cxn>
                <a:cxn ang="0">
                  <a:pos x="308" y="190"/>
                </a:cxn>
                <a:cxn ang="0">
                  <a:pos x="322" y="202"/>
                </a:cxn>
                <a:cxn ang="0">
                  <a:pos x="330" y="204"/>
                </a:cxn>
                <a:cxn ang="0">
                  <a:pos x="324" y="217"/>
                </a:cxn>
                <a:cxn ang="0">
                  <a:pos x="315" y="219"/>
                </a:cxn>
                <a:cxn ang="0">
                  <a:pos x="310" y="229"/>
                </a:cxn>
                <a:cxn ang="0">
                  <a:pos x="316" y="234"/>
                </a:cxn>
                <a:cxn ang="0">
                  <a:pos x="312" y="242"/>
                </a:cxn>
                <a:cxn ang="0">
                  <a:pos x="314" y="247"/>
                </a:cxn>
                <a:cxn ang="0">
                  <a:pos x="308" y="261"/>
                </a:cxn>
                <a:cxn ang="0">
                  <a:pos x="297" y="259"/>
                </a:cxn>
                <a:cxn ang="0">
                  <a:pos x="312" y="263"/>
                </a:cxn>
                <a:cxn ang="0">
                  <a:pos x="301" y="273"/>
                </a:cxn>
                <a:cxn ang="0">
                  <a:pos x="303" y="283"/>
                </a:cxn>
                <a:cxn ang="0">
                  <a:pos x="301" y="290"/>
                </a:cxn>
                <a:cxn ang="0">
                  <a:pos x="301" y="298"/>
                </a:cxn>
                <a:cxn ang="0">
                  <a:pos x="301" y="310"/>
                </a:cxn>
                <a:cxn ang="0">
                  <a:pos x="282" y="306"/>
                </a:cxn>
                <a:cxn ang="0">
                  <a:pos x="271" y="308"/>
                </a:cxn>
                <a:cxn ang="0">
                  <a:pos x="272" y="322"/>
                </a:cxn>
                <a:cxn ang="0">
                  <a:pos x="268" y="341"/>
                </a:cxn>
                <a:cxn ang="0">
                  <a:pos x="254" y="327"/>
                </a:cxn>
                <a:cxn ang="0">
                  <a:pos x="82" y="330"/>
                </a:cxn>
                <a:cxn ang="0">
                  <a:pos x="72" y="310"/>
                </a:cxn>
                <a:cxn ang="0">
                  <a:pos x="68" y="290"/>
                </a:cxn>
                <a:cxn ang="0">
                  <a:pos x="66" y="273"/>
                </a:cxn>
                <a:cxn ang="0">
                  <a:pos x="61" y="249"/>
                </a:cxn>
                <a:cxn ang="0">
                  <a:pos x="64" y="229"/>
                </a:cxn>
                <a:cxn ang="0">
                  <a:pos x="64" y="219"/>
                </a:cxn>
                <a:cxn ang="0">
                  <a:pos x="62" y="204"/>
                </a:cxn>
                <a:cxn ang="0">
                  <a:pos x="48" y="184"/>
                </a:cxn>
                <a:cxn ang="0">
                  <a:pos x="23" y="93"/>
                </a:cxn>
              </a:cxnLst>
              <a:rect l="0" t="0" r="r" b="b"/>
              <a:pathLst>
                <a:path w="330" h="341">
                  <a:moveTo>
                    <a:pt x="0" y="22"/>
                  </a:moveTo>
                  <a:lnTo>
                    <a:pt x="54" y="14"/>
                  </a:lnTo>
                  <a:lnTo>
                    <a:pt x="80" y="12"/>
                  </a:lnTo>
                  <a:lnTo>
                    <a:pt x="154" y="0"/>
                  </a:lnTo>
                  <a:lnTo>
                    <a:pt x="154" y="4"/>
                  </a:lnTo>
                  <a:lnTo>
                    <a:pt x="144" y="18"/>
                  </a:lnTo>
                  <a:lnTo>
                    <a:pt x="142" y="23"/>
                  </a:lnTo>
                  <a:lnTo>
                    <a:pt x="145" y="28"/>
                  </a:lnTo>
                  <a:lnTo>
                    <a:pt x="150" y="30"/>
                  </a:lnTo>
                  <a:lnTo>
                    <a:pt x="155" y="32"/>
                  </a:lnTo>
                  <a:lnTo>
                    <a:pt x="164" y="39"/>
                  </a:lnTo>
                  <a:lnTo>
                    <a:pt x="171" y="38"/>
                  </a:lnTo>
                  <a:lnTo>
                    <a:pt x="176" y="42"/>
                  </a:lnTo>
                  <a:lnTo>
                    <a:pt x="179" y="47"/>
                  </a:lnTo>
                  <a:lnTo>
                    <a:pt x="184" y="52"/>
                  </a:lnTo>
                  <a:lnTo>
                    <a:pt x="185" y="57"/>
                  </a:lnTo>
                  <a:lnTo>
                    <a:pt x="198" y="73"/>
                  </a:lnTo>
                  <a:lnTo>
                    <a:pt x="208" y="79"/>
                  </a:lnTo>
                  <a:lnTo>
                    <a:pt x="217" y="83"/>
                  </a:lnTo>
                  <a:lnTo>
                    <a:pt x="222" y="90"/>
                  </a:lnTo>
                  <a:lnTo>
                    <a:pt x="225" y="95"/>
                  </a:lnTo>
                  <a:lnTo>
                    <a:pt x="228" y="97"/>
                  </a:lnTo>
                  <a:lnTo>
                    <a:pt x="233" y="98"/>
                  </a:lnTo>
                  <a:lnTo>
                    <a:pt x="241" y="103"/>
                  </a:lnTo>
                  <a:lnTo>
                    <a:pt x="244" y="106"/>
                  </a:lnTo>
                  <a:lnTo>
                    <a:pt x="244" y="110"/>
                  </a:lnTo>
                  <a:lnTo>
                    <a:pt x="246" y="115"/>
                  </a:lnTo>
                  <a:lnTo>
                    <a:pt x="252" y="117"/>
                  </a:lnTo>
                  <a:lnTo>
                    <a:pt x="252" y="122"/>
                  </a:lnTo>
                  <a:lnTo>
                    <a:pt x="257" y="124"/>
                  </a:lnTo>
                  <a:lnTo>
                    <a:pt x="257" y="125"/>
                  </a:lnTo>
                  <a:lnTo>
                    <a:pt x="262" y="130"/>
                  </a:lnTo>
                  <a:lnTo>
                    <a:pt x="267" y="131"/>
                  </a:lnTo>
                  <a:lnTo>
                    <a:pt x="277" y="137"/>
                  </a:lnTo>
                  <a:lnTo>
                    <a:pt x="277" y="141"/>
                  </a:lnTo>
                  <a:lnTo>
                    <a:pt x="283" y="149"/>
                  </a:lnTo>
                  <a:lnTo>
                    <a:pt x="286" y="154"/>
                  </a:lnTo>
                  <a:lnTo>
                    <a:pt x="286" y="159"/>
                  </a:lnTo>
                  <a:lnTo>
                    <a:pt x="287" y="164"/>
                  </a:lnTo>
                  <a:lnTo>
                    <a:pt x="292" y="168"/>
                  </a:lnTo>
                  <a:lnTo>
                    <a:pt x="298" y="170"/>
                  </a:lnTo>
                  <a:lnTo>
                    <a:pt x="302" y="175"/>
                  </a:lnTo>
                  <a:lnTo>
                    <a:pt x="305" y="180"/>
                  </a:lnTo>
                  <a:lnTo>
                    <a:pt x="308" y="185"/>
                  </a:lnTo>
                  <a:lnTo>
                    <a:pt x="308" y="190"/>
                  </a:lnTo>
                  <a:lnTo>
                    <a:pt x="308" y="195"/>
                  </a:lnTo>
                  <a:lnTo>
                    <a:pt x="312" y="199"/>
                  </a:lnTo>
                  <a:lnTo>
                    <a:pt x="322" y="202"/>
                  </a:lnTo>
                  <a:lnTo>
                    <a:pt x="325" y="203"/>
                  </a:lnTo>
                  <a:lnTo>
                    <a:pt x="327" y="203"/>
                  </a:lnTo>
                  <a:lnTo>
                    <a:pt x="330" y="204"/>
                  </a:lnTo>
                  <a:lnTo>
                    <a:pt x="329" y="209"/>
                  </a:lnTo>
                  <a:lnTo>
                    <a:pt x="324" y="212"/>
                  </a:lnTo>
                  <a:lnTo>
                    <a:pt x="324" y="217"/>
                  </a:lnTo>
                  <a:lnTo>
                    <a:pt x="320" y="217"/>
                  </a:lnTo>
                  <a:lnTo>
                    <a:pt x="315" y="214"/>
                  </a:lnTo>
                  <a:lnTo>
                    <a:pt x="315" y="219"/>
                  </a:lnTo>
                  <a:lnTo>
                    <a:pt x="320" y="223"/>
                  </a:lnTo>
                  <a:lnTo>
                    <a:pt x="316" y="229"/>
                  </a:lnTo>
                  <a:lnTo>
                    <a:pt x="310" y="229"/>
                  </a:lnTo>
                  <a:lnTo>
                    <a:pt x="311" y="234"/>
                  </a:lnTo>
                  <a:lnTo>
                    <a:pt x="316" y="233"/>
                  </a:lnTo>
                  <a:lnTo>
                    <a:pt x="316" y="234"/>
                  </a:lnTo>
                  <a:lnTo>
                    <a:pt x="315" y="239"/>
                  </a:lnTo>
                  <a:lnTo>
                    <a:pt x="310" y="237"/>
                  </a:lnTo>
                  <a:lnTo>
                    <a:pt x="312" y="242"/>
                  </a:lnTo>
                  <a:lnTo>
                    <a:pt x="307" y="246"/>
                  </a:lnTo>
                  <a:lnTo>
                    <a:pt x="310" y="248"/>
                  </a:lnTo>
                  <a:lnTo>
                    <a:pt x="314" y="247"/>
                  </a:lnTo>
                  <a:lnTo>
                    <a:pt x="311" y="256"/>
                  </a:lnTo>
                  <a:lnTo>
                    <a:pt x="308" y="256"/>
                  </a:lnTo>
                  <a:lnTo>
                    <a:pt x="308" y="261"/>
                  </a:lnTo>
                  <a:lnTo>
                    <a:pt x="303" y="261"/>
                  </a:lnTo>
                  <a:lnTo>
                    <a:pt x="298" y="259"/>
                  </a:lnTo>
                  <a:lnTo>
                    <a:pt x="297" y="259"/>
                  </a:lnTo>
                  <a:lnTo>
                    <a:pt x="302" y="262"/>
                  </a:lnTo>
                  <a:lnTo>
                    <a:pt x="306" y="262"/>
                  </a:lnTo>
                  <a:lnTo>
                    <a:pt x="312" y="263"/>
                  </a:lnTo>
                  <a:lnTo>
                    <a:pt x="310" y="268"/>
                  </a:lnTo>
                  <a:lnTo>
                    <a:pt x="306" y="276"/>
                  </a:lnTo>
                  <a:lnTo>
                    <a:pt x="301" y="273"/>
                  </a:lnTo>
                  <a:lnTo>
                    <a:pt x="300" y="278"/>
                  </a:lnTo>
                  <a:lnTo>
                    <a:pt x="306" y="278"/>
                  </a:lnTo>
                  <a:lnTo>
                    <a:pt x="303" y="283"/>
                  </a:lnTo>
                  <a:lnTo>
                    <a:pt x="300" y="281"/>
                  </a:lnTo>
                  <a:lnTo>
                    <a:pt x="303" y="285"/>
                  </a:lnTo>
                  <a:lnTo>
                    <a:pt x="301" y="290"/>
                  </a:lnTo>
                  <a:lnTo>
                    <a:pt x="305" y="290"/>
                  </a:lnTo>
                  <a:lnTo>
                    <a:pt x="302" y="295"/>
                  </a:lnTo>
                  <a:lnTo>
                    <a:pt x="301" y="298"/>
                  </a:lnTo>
                  <a:lnTo>
                    <a:pt x="305" y="303"/>
                  </a:lnTo>
                  <a:lnTo>
                    <a:pt x="303" y="308"/>
                  </a:lnTo>
                  <a:lnTo>
                    <a:pt x="301" y="310"/>
                  </a:lnTo>
                  <a:lnTo>
                    <a:pt x="300" y="310"/>
                  </a:lnTo>
                  <a:lnTo>
                    <a:pt x="295" y="310"/>
                  </a:lnTo>
                  <a:lnTo>
                    <a:pt x="282" y="306"/>
                  </a:lnTo>
                  <a:lnTo>
                    <a:pt x="277" y="305"/>
                  </a:lnTo>
                  <a:lnTo>
                    <a:pt x="273" y="308"/>
                  </a:lnTo>
                  <a:lnTo>
                    <a:pt x="271" y="308"/>
                  </a:lnTo>
                  <a:lnTo>
                    <a:pt x="269" y="313"/>
                  </a:lnTo>
                  <a:lnTo>
                    <a:pt x="269" y="319"/>
                  </a:lnTo>
                  <a:lnTo>
                    <a:pt x="272" y="322"/>
                  </a:lnTo>
                  <a:lnTo>
                    <a:pt x="273" y="327"/>
                  </a:lnTo>
                  <a:lnTo>
                    <a:pt x="273" y="337"/>
                  </a:lnTo>
                  <a:lnTo>
                    <a:pt x="268" y="341"/>
                  </a:lnTo>
                  <a:lnTo>
                    <a:pt x="263" y="341"/>
                  </a:lnTo>
                  <a:lnTo>
                    <a:pt x="259" y="331"/>
                  </a:lnTo>
                  <a:lnTo>
                    <a:pt x="254" y="327"/>
                  </a:lnTo>
                  <a:lnTo>
                    <a:pt x="87" y="340"/>
                  </a:lnTo>
                  <a:lnTo>
                    <a:pt x="83" y="335"/>
                  </a:lnTo>
                  <a:lnTo>
                    <a:pt x="82" y="330"/>
                  </a:lnTo>
                  <a:lnTo>
                    <a:pt x="76" y="320"/>
                  </a:lnTo>
                  <a:lnTo>
                    <a:pt x="76" y="317"/>
                  </a:lnTo>
                  <a:lnTo>
                    <a:pt x="72" y="310"/>
                  </a:lnTo>
                  <a:lnTo>
                    <a:pt x="68" y="305"/>
                  </a:lnTo>
                  <a:lnTo>
                    <a:pt x="66" y="300"/>
                  </a:lnTo>
                  <a:lnTo>
                    <a:pt x="68" y="290"/>
                  </a:lnTo>
                  <a:lnTo>
                    <a:pt x="67" y="285"/>
                  </a:lnTo>
                  <a:lnTo>
                    <a:pt x="68" y="280"/>
                  </a:lnTo>
                  <a:lnTo>
                    <a:pt x="66" y="273"/>
                  </a:lnTo>
                  <a:lnTo>
                    <a:pt x="62" y="267"/>
                  </a:lnTo>
                  <a:lnTo>
                    <a:pt x="59" y="258"/>
                  </a:lnTo>
                  <a:lnTo>
                    <a:pt x="61" y="249"/>
                  </a:lnTo>
                  <a:lnTo>
                    <a:pt x="62" y="243"/>
                  </a:lnTo>
                  <a:lnTo>
                    <a:pt x="62" y="234"/>
                  </a:lnTo>
                  <a:lnTo>
                    <a:pt x="64" y="229"/>
                  </a:lnTo>
                  <a:lnTo>
                    <a:pt x="69" y="225"/>
                  </a:lnTo>
                  <a:lnTo>
                    <a:pt x="68" y="222"/>
                  </a:lnTo>
                  <a:lnTo>
                    <a:pt x="64" y="219"/>
                  </a:lnTo>
                  <a:lnTo>
                    <a:pt x="64" y="212"/>
                  </a:lnTo>
                  <a:lnTo>
                    <a:pt x="62" y="205"/>
                  </a:lnTo>
                  <a:lnTo>
                    <a:pt x="62" y="204"/>
                  </a:lnTo>
                  <a:lnTo>
                    <a:pt x="56" y="198"/>
                  </a:lnTo>
                  <a:lnTo>
                    <a:pt x="52" y="189"/>
                  </a:lnTo>
                  <a:lnTo>
                    <a:pt x="48" y="184"/>
                  </a:lnTo>
                  <a:lnTo>
                    <a:pt x="47" y="179"/>
                  </a:lnTo>
                  <a:lnTo>
                    <a:pt x="46" y="176"/>
                  </a:lnTo>
                  <a:lnTo>
                    <a:pt x="23" y="93"/>
                  </a:lnTo>
                  <a:lnTo>
                    <a:pt x="0" y="22"/>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45" name="Freeform 51">
              <a:extLst>
                <a:ext uri="{FF2B5EF4-FFF2-40B4-BE49-F238E27FC236}">
                  <a16:creationId xmlns:a16="http://schemas.microsoft.com/office/drawing/2014/main" id="{13D07651-855F-4303-89C5-08847AF97903}"/>
                </a:ext>
              </a:extLst>
            </p:cNvPr>
            <p:cNvSpPr>
              <a:spLocks/>
            </p:cNvSpPr>
            <p:nvPr/>
          </p:nvSpPr>
          <p:spPr bwMode="auto">
            <a:xfrm>
              <a:off x="3923" y="1836"/>
              <a:ext cx="376" cy="372"/>
            </a:xfrm>
            <a:custGeom>
              <a:avLst/>
              <a:gdLst/>
              <a:ahLst/>
              <a:cxnLst>
                <a:cxn ang="0">
                  <a:pos x="5" y="186"/>
                </a:cxn>
                <a:cxn ang="0">
                  <a:pos x="17" y="173"/>
                </a:cxn>
                <a:cxn ang="0">
                  <a:pos x="19" y="158"/>
                </a:cxn>
                <a:cxn ang="0">
                  <a:pos x="22" y="146"/>
                </a:cxn>
                <a:cxn ang="0">
                  <a:pos x="32" y="138"/>
                </a:cxn>
                <a:cxn ang="0">
                  <a:pos x="42" y="136"/>
                </a:cxn>
                <a:cxn ang="0">
                  <a:pos x="40" y="121"/>
                </a:cxn>
                <a:cxn ang="0">
                  <a:pos x="49" y="108"/>
                </a:cxn>
                <a:cxn ang="0">
                  <a:pos x="72" y="97"/>
                </a:cxn>
                <a:cxn ang="0">
                  <a:pos x="86" y="72"/>
                </a:cxn>
                <a:cxn ang="0">
                  <a:pos x="86" y="56"/>
                </a:cxn>
                <a:cxn ang="0">
                  <a:pos x="87" y="45"/>
                </a:cxn>
                <a:cxn ang="0">
                  <a:pos x="88" y="11"/>
                </a:cxn>
                <a:cxn ang="0">
                  <a:pos x="88" y="2"/>
                </a:cxn>
                <a:cxn ang="0">
                  <a:pos x="164" y="58"/>
                </a:cxn>
                <a:cxn ang="0">
                  <a:pos x="179" y="88"/>
                </a:cxn>
                <a:cxn ang="0">
                  <a:pos x="188" y="74"/>
                </a:cxn>
                <a:cxn ang="0">
                  <a:pos x="204" y="63"/>
                </a:cxn>
                <a:cxn ang="0">
                  <a:pos x="210" y="63"/>
                </a:cxn>
                <a:cxn ang="0">
                  <a:pos x="224" y="58"/>
                </a:cxn>
                <a:cxn ang="0">
                  <a:pos x="235" y="48"/>
                </a:cxn>
                <a:cxn ang="0">
                  <a:pos x="249" y="50"/>
                </a:cxn>
                <a:cxn ang="0">
                  <a:pos x="258" y="55"/>
                </a:cxn>
                <a:cxn ang="0">
                  <a:pos x="267" y="65"/>
                </a:cxn>
                <a:cxn ang="0">
                  <a:pos x="263" y="83"/>
                </a:cxn>
                <a:cxn ang="0">
                  <a:pos x="233" y="75"/>
                </a:cxn>
                <a:cxn ang="0">
                  <a:pos x="228" y="95"/>
                </a:cxn>
                <a:cxn ang="0">
                  <a:pos x="217" y="109"/>
                </a:cxn>
                <a:cxn ang="0">
                  <a:pos x="203" y="121"/>
                </a:cxn>
                <a:cxn ang="0">
                  <a:pos x="198" y="137"/>
                </a:cxn>
                <a:cxn ang="0">
                  <a:pos x="189" y="153"/>
                </a:cxn>
                <a:cxn ang="0">
                  <a:pos x="174" y="146"/>
                </a:cxn>
                <a:cxn ang="0">
                  <a:pos x="168" y="162"/>
                </a:cxn>
                <a:cxn ang="0">
                  <a:pos x="160" y="179"/>
                </a:cxn>
                <a:cxn ang="0">
                  <a:pos x="152" y="200"/>
                </a:cxn>
                <a:cxn ang="0">
                  <a:pos x="149" y="224"/>
                </a:cxn>
                <a:cxn ang="0">
                  <a:pos x="146" y="234"/>
                </a:cxn>
                <a:cxn ang="0">
                  <a:pos x="122" y="248"/>
                </a:cxn>
                <a:cxn ang="0">
                  <a:pos x="113" y="254"/>
                </a:cxn>
                <a:cxn ang="0">
                  <a:pos x="92" y="262"/>
                </a:cxn>
                <a:cxn ang="0">
                  <a:pos x="73" y="269"/>
                </a:cxn>
                <a:cxn ang="0">
                  <a:pos x="51" y="258"/>
                </a:cxn>
                <a:cxn ang="0">
                  <a:pos x="38" y="248"/>
                </a:cxn>
                <a:cxn ang="0">
                  <a:pos x="13" y="223"/>
                </a:cxn>
                <a:cxn ang="0">
                  <a:pos x="3" y="197"/>
                </a:cxn>
                <a:cxn ang="0">
                  <a:pos x="0" y="187"/>
                </a:cxn>
              </a:cxnLst>
              <a:rect l="0" t="0" r="r" b="b"/>
              <a:pathLst>
                <a:path w="268" h="269">
                  <a:moveTo>
                    <a:pt x="0" y="187"/>
                  </a:moveTo>
                  <a:lnTo>
                    <a:pt x="0" y="187"/>
                  </a:lnTo>
                  <a:lnTo>
                    <a:pt x="5" y="186"/>
                  </a:lnTo>
                  <a:lnTo>
                    <a:pt x="13" y="184"/>
                  </a:lnTo>
                  <a:lnTo>
                    <a:pt x="17" y="179"/>
                  </a:lnTo>
                  <a:lnTo>
                    <a:pt x="17" y="173"/>
                  </a:lnTo>
                  <a:lnTo>
                    <a:pt x="22" y="170"/>
                  </a:lnTo>
                  <a:lnTo>
                    <a:pt x="20" y="161"/>
                  </a:lnTo>
                  <a:lnTo>
                    <a:pt x="19" y="158"/>
                  </a:lnTo>
                  <a:lnTo>
                    <a:pt x="20" y="153"/>
                  </a:lnTo>
                  <a:lnTo>
                    <a:pt x="22" y="151"/>
                  </a:lnTo>
                  <a:lnTo>
                    <a:pt x="22" y="146"/>
                  </a:lnTo>
                  <a:lnTo>
                    <a:pt x="23" y="141"/>
                  </a:lnTo>
                  <a:lnTo>
                    <a:pt x="27" y="136"/>
                  </a:lnTo>
                  <a:lnTo>
                    <a:pt x="32" y="138"/>
                  </a:lnTo>
                  <a:lnTo>
                    <a:pt x="37" y="146"/>
                  </a:lnTo>
                  <a:lnTo>
                    <a:pt x="38" y="141"/>
                  </a:lnTo>
                  <a:lnTo>
                    <a:pt x="42" y="136"/>
                  </a:lnTo>
                  <a:lnTo>
                    <a:pt x="38" y="131"/>
                  </a:lnTo>
                  <a:lnTo>
                    <a:pt x="40" y="126"/>
                  </a:lnTo>
                  <a:lnTo>
                    <a:pt x="40" y="121"/>
                  </a:lnTo>
                  <a:lnTo>
                    <a:pt x="43" y="116"/>
                  </a:lnTo>
                  <a:lnTo>
                    <a:pt x="49" y="112"/>
                  </a:lnTo>
                  <a:lnTo>
                    <a:pt x="49" y="108"/>
                  </a:lnTo>
                  <a:lnTo>
                    <a:pt x="54" y="102"/>
                  </a:lnTo>
                  <a:lnTo>
                    <a:pt x="62" y="104"/>
                  </a:lnTo>
                  <a:lnTo>
                    <a:pt x="72" y="97"/>
                  </a:lnTo>
                  <a:lnTo>
                    <a:pt x="78" y="87"/>
                  </a:lnTo>
                  <a:lnTo>
                    <a:pt x="83" y="80"/>
                  </a:lnTo>
                  <a:lnTo>
                    <a:pt x="86" y="72"/>
                  </a:lnTo>
                  <a:lnTo>
                    <a:pt x="86" y="67"/>
                  </a:lnTo>
                  <a:lnTo>
                    <a:pt x="86" y="62"/>
                  </a:lnTo>
                  <a:lnTo>
                    <a:pt x="86" y="56"/>
                  </a:lnTo>
                  <a:lnTo>
                    <a:pt x="87" y="56"/>
                  </a:lnTo>
                  <a:lnTo>
                    <a:pt x="88" y="50"/>
                  </a:lnTo>
                  <a:lnTo>
                    <a:pt x="87" y="45"/>
                  </a:lnTo>
                  <a:lnTo>
                    <a:pt x="90" y="30"/>
                  </a:lnTo>
                  <a:lnTo>
                    <a:pt x="91" y="25"/>
                  </a:lnTo>
                  <a:lnTo>
                    <a:pt x="88" y="11"/>
                  </a:lnTo>
                  <a:lnTo>
                    <a:pt x="85" y="6"/>
                  </a:lnTo>
                  <a:lnTo>
                    <a:pt x="86" y="2"/>
                  </a:lnTo>
                  <a:lnTo>
                    <a:pt x="88" y="2"/>
                  </a:lnTo>
                  <a:lnTo>
                    <a:pt x="92" y="0"/>
                  </a:lnTo>
                  <a:lnTo>
                    <a:pt x="103" y="69"/>
                  </a:lnTo>
                  <a:lnTo>
                    <a:pt x="164" y="58"/>
                  </a:lnTo>
                  <a:lnTo>
                    <a:pt x="170" y="98"/>
                  </a:lnTo>
                  <a:lnTo>
                    <a:pt x="174" y="93"/>
                  </a:lnTo>
                  <a:lnTo>
                    <a:pt x="179" y="88"/>
                  </a:lnTo>
                  <a:lnTo>
                    <a:pt x="181" y="84"/>
                  </a:lnTo>
                  <a:lnTo>
                    <a:pt x="186" y="78"/>
                  </a:lnTo>
                  <a:lnTo>
                    <a:pt x="188" y="74"/>
                  </a:lnTo>
                  <a:lnTo>
                    <a:pt x="193" y="72"/>
                  </a:lnTo>
                  <a:lnTo>
                    <a:pt x="198" y="73"/>
                  </a:lnTo>
                  <a:lnTo>
                    <a:pt x="204" y="63"/>
                  </a:lnTo>
                  <a:lnTo>
                    <a:pt x="204" y="58"/>
                  </a:lnTo>
                  <a:lnTo>
                    <a:pt x="205" y="58"/>
                  </a:lnTo>
                  <a:lnTo>
                    <a:pt x="210" y="63"/>
                  </a:lnTo>
                  <a:lnTo>
                    <a:pt x="215" y="64"/>
                  </a:lnTo>
                  <a:lnTo>
                    <a:pt x="223" y="63"/>
                  </a:lnTo>
                  <a:lnTo>
                    <a:pt x="224" y="58"/>
                  </a:lnTo>
                  <a:lnTo>
                    <a:pt x="228" y="53"/>
                  </a:lnTo>
                  <a:lnTo>
                    <a:pt x="233" y="53"/>
                  </a:lnTo>
                  <a:lnTo>
                    <a:pt x="235" y="48"/>
                  </a:lnTo>
                  <a:lnTo>
                    <a:pt x="239" y="45"/>
                  </a:lnTo>
                  <a:lnTo>
                    <a:pt x="244" y="48"/>
                  </a:lnTo>
                  <a:lnTo>
                    <a:pt x="249" y="50"/>
                  </a:lnTo>
                  <a:lnTo>
                    <a:pt x="259" y="50"/>
                  </a:lnTo>
                  <a:lnTo>
                    <a:pt x="259" y="50"/>
                  </a:lnTo>
                  <a:lnTo>
                    <a:pt x="258" y="55"/>
                  </a:lnTo>
                  <a:lnTo>
                    <a:pt x="263" y="56"/>
                  </a:lnTo>
                  <a:lnTo>
                    <a:pt x="263" y="62"/>
                  </a:lnTo>
                  <a:lnTo>
                    <a:pt x="267" y="65"/>
                  </a:lnTo>
                  <a:lnTo>
                    <a:pt x="268" y="69"/>
                  </a:lnTo>
                  <a:lnTo>
                    <a:pt x="267" y="78"/>
                  </a:lnTo>
                  <a:lnTo>
                    <a:pt x="263" y="83"/>
                  </a:lnTo>
                  <a:lnTo>
                    <a:pt x="237" y="68"/>
                  </a:lnTo>
                  <a:lnTo>
                    <a:pt x="232" y="70"/>
                  </a:lnTo>
                  <a:lnTo>
                    <a:pt x="233" y="75"/>
                  </a:lnTo>
                  <a:lnTo>
                    <a:pt x="230" y="80"/>
                  </a:lnTo>
                  <a:lnTo>
                    <a:pt x="232" y="90"/>
                  </a:lnTo>
                  <a:lnTo>
                    <a:pt x="228" y="95"/>
                  </a:lnTo>
                  <a:lnTo>
                    <a:pt x="225" y="104"/>
                  </a:lnTo>
                  <a:lnTo>
                    <a:pt x="222" y="109"/>
                  </a:lnTo>
                  <a:lnTo>
                    <a:pt x="217" y="109"/>
                  </a:lnTo>
                  <a:lnTo>
                    <a:pt x="213" y="119"/>
                  </a:lnTo>
                  <a:lnTo>
                    <a:pt x="208" y="121"/>
                  </a:lnTo>
                  <a:lnTo>
                    <a:pt x="203" y="121"/>
                  </a:lnTo>
                  <a:lnTo>
                    <a:pt x="201" y="126"/>
                  </a:lnTo>
                  <a:lnTo>
                    <a:pt x="200" y="132"/>
                  </a:lnTo>
                  <a:lnTo>
                    <a:pt x="198" y="137"/>
                  </a:lnTo>
                  <a:lnTo>
                    <a:pt x="195" y="147"/>
                  </a:lnTo>
                  <a:lnTo>
                    <a:pt x="194" y="152"/>
                  </a:lnTo>
                  <a:lnTo>
                    <a:pt x="189" y="153"/>
                  </a:lnTo>
                  <a:lnTo>
                    <a:pt x="179" y="152"/>
                  </a:lnTo>
                  <a:lnTo>
                    <a:pt x="179" y="150"/>
                  </a:lnTo>
                  <a:lnTo>
                    <a:pt x="174" y="146"/>
                  </a:lnTo>
                  <a:lnTo>
                    <a:pt x="169" y="147"/>
                  </a:lnTo>
                  <a:lnTo>
                    <a:pt x="169" y="157"/>
                  </a:lnTo>
                  <a:lnTo>
                    <a:pt x="168" y="162"/>
                  </a:lnTo>
                  <a:lnTo>
                    <a:pt x="166" y="165"/>
                  </a:lnTo>
                  <a:lnTo>
                    <a:pt x="162" y="173"/>
                  </a:lnTo>
                  <a:lnTo>
                    <a:pt x="160" y="179"/>
                  </a:lnTo>
                  <a:lnTo>
                    <a:pt x="159" y="184"/>
                  </a:lnTo>
                  <a:lnTo>
                    <a:pt x="157" y="194"/>
                  </a:lnTo>
                  <a:lnTo>
                    <a:pt x="152" y="200"/>
                  </a:lnTo>
                  <a:lnTo>
                    <a:pt x="147" y="210"/>
                  </a:lnTo>
                  <a:lnTo>
                    <a:pt x="145" y="219"/>
                  </a:lnTo>
                  <a:lnTo>
                    <a:pt x="149" y="224"/>
                  </a:lnTo>
                  <a:lnTo>
                    <a:pt x="145" y="229"/>
                  </a:lnTo>
                  <a:lnTo>
                    <a:pt x="146" y="234"/>
                  </a:lnTo>
                  <a:lnTo>
                    <a:pt x="146" y="234"/>
                  </a:lnTo>
                  <a:lnTo>
                    <a:pt x="136" y="241"/>
                  </a:lnTo>
                  <a:lnTo>
                    <a:pt x="131" y="240"/>
                  </a:lnTo>
                  <a:lnTo>
                    <a:pt x="122" y="248"/>
                  </a:lnTo>
                  <a:lnTo>
                    <a:pt x="115" y="245"/>
                  </a:lnTo>
                  <a:lnTo>
                    <a:pt x="115" y="250"/>
                  </a:lnTo>
                  <a:lnTo>
                    <a:pt x="113" y="254"/>
                  </a:lnTo>
                  <a:lnTo>
                    <a:pt x="108" y="257"/>
                  </a:lnTo>
                  <a:lnTo>
                    <a:pt x="97" y="262"/>
                  </a:lnTo>
                  <a:lnTo>
                    <a:pt x="92" y="262"/>
                  </a:lnTo>
                  <a:lnTo>
                    <a:pt x="85" y="258"/>
                  </a:lnTo>
                  <a:lnTo>
                    <a:pt x="82" y="263"/>
                  </a:lnTo>
                  <a:lnTo>
                    <a:pt x="73" y="269"/>
                  </a:lnTo>
                  <a:lnTo>
                    <a:pt x="66" y="268"/>
                  </a:lnTo>
                  <a:lnTo>
                    <a:pt x="56" y="263"/>
                  </a:lnTo>
                  <a:lnTo>
                    <a:pt x="51" y="258"/>
                  </a:lnTo>
                  <a:lnTo>
                    <a:pt x="47" y="253"/>
                  </a:lnTo>
                  <a:lnTo>
                    <a:pt x="47" y="248"/>
                  </a:lnTo>
                  <a:lnTo>
                    <a:pt x="38" y="248"/>
                  </a:lnTo>
                  <a:lnTo>
                    <a:pt x="28" y="240"/>
                  </a:lnTo>
                  <a:lnTo>
                    <a:pt x="18" y="228"/>
                  </a:lnTo>
                  <a:lnTo>
                    <a:pt x="13" y="223"/>
                  </a:lnTo>
                  <a:lnTo>
                    <a:pt x="12" y="218"/>
                  </a:lnTo>
                  <a:lnTo>
                    <a:pt x="0" y="207"/>
                  </a:lnTo>
                  <a:lnTo>
                    <a:pt x="3" y="197"/>
                  </a:lnTo>
                  <a:lnTo>
                    <a:pt x="3" y="192"/>
                  </a:lnTo>
                  <a:lnTo>
                    <a:pt x="0" y="190"/>
                  </a:lnTo>
                  <a:lnTo>
                    <a:pt x="0" y="187"/>
                  </a:lnTo>
                  <a:close/>
                </a:path>
              </a:pathLst>
            </a:custGeom>
            <a:solidFill>
              <a:srgbClr val="FFFFFF">
                <a:lumMod val="85000"/>
              </a:srgbClr>
            </a:solidFill>
            <a:ln w="9525">
              <a:noFill/>
              <a:round/>
              <a:headEnd/>
              <a:tailEnd/>
            </a:ln>
          </p:spPr>
          <p:txBody>
            <a:bodyPr/>
            <a:lstStyle/>
            <a:p>
              <a:pPr defTabSz="192881" eaLnBrk="0" fontAlgn="base" hangingPunct="0">
                <a:spcBef>
                  <a:spcPct val="0"/>
                </a:spcBef>
                <a:spcAft>
                  <a:spcPct val="0"/>
                </a:spcAft>
                <a:defRPr/>
              </a:pPr>
              <a:endParaRPr lang="en-US" sz="760" kern="0" baseline="-25000">
                <a:solidFill>
                  <a:prstClr val="black"/>
                </a:solidFill>
                <a:latin typeface="Calibri"/>
              </a:endParaRPr>
            </a:p>
          </p:txBody>
        </p:sp>
        <p:sp>
          <p:nvSpPr>
            <p:cNvPr id="146" name="Freeform 52">
              <a:extLst>
                <a:ext uri="{FF2B5EF4-FFF2-40B4-BE49-F238E27FC236}">
                  <a16:creationId xmlns:a16="http://schemas.microsoft.com/office/drawing/2014/main" id="{0BEFD59E-442D-43FC-979C-CB7B02F48D08}"/>
                </a:ext>
              </a:extLst>
            </p:cNvPr>
            <p:cNvSpPr>
              <a:spLocks/>
            </p:cNvSpPr>
            <p:nvPr/>
          </p:nvSpPr>
          <p:spPr bwMode="auto">
            <a:xfrm>
              <a:off x="3923" y="1836"/>
              <a:ext cx="376" cy="372"/>
            </a:xfrm>
            <a:custGeom>
              <a:avLst/>
              <a:gdLst/>
              <a:ahLst/>
              <a:cxnLst>
                <a:cxn ang="0">
                  <a:pos x="5" y="186"/>
                </a:cxn>
                <a:cxn ang="0">
                  <a:pos x="17" y="173"/>
                </a:cxn>
                <a:cxn ang="0">
                  <a:pos x="19" y="158"/>
                </a:cxn>
                <a:cxn ang="0">
                  <a:pos x="22" y="146"/>
                </a:cxn>
                <a:cxn ang="0">
                  <a:pos x="32" y="138"/>
                </a:cxn>
                <a:cxn ang="0">
                  <a:pos x="42" y="136"/>
                </a:cxn>
                <a:cxn ang="0">
                  <a:pos x="40" y="121"/>
                </a:cxn>
                <a:cxn ang="0">
                  <a:pos x="49" y="108"/>
                </a:cxn>
                <a:cxn ang="0">
                  <a:pos x="72" y="97"/>
                </a:cxn>
                <a:cxn ang="0">
                  <a:pos x="86" y="72"/>
                </a:cxn>
                <a:cxn ang="0">
                  <a:pos x="86" y="56"/>
                </a:cxn>
                <a:cxn ang="0">
                  <a:pos x="87" y="45"/>
                </a:cxn>
                <a:cxn ang="0">
                  <a:pos x="88" y="11"/>
                </a:cxn>
                <a:cxn ang="0">
                  <a:pos x="88" y="2"/>
                </a:cxn>
                <a:cxn ang="0">
                  <a:pos x="164" y="58"/>
                </a:cxn>
                <a:cxn ang="0">
                  <a:pos x="179" y="88"/>
                </a:cxn>
                <a:cxn ang="0">
                  <a:pos x="188" y="74"/>
                </a:cxn>
                <a:cxn ang="0">
                  <a:pos x="204" y="63"/>
                </a:cxn>
                <a:cxn ang="0">
                  <a:pos x="210" y="63"/>
                </a:cxn>
                <a:cxn ang="0">
                  <a:pos x="224" y="58"/>
                </a:cxn>
                <a:cxn ang="0">
                  <a:pos x="235" y="48"/>
                </a:cxn>
                <a:cxn ang="0">
                  <a:pos x="249" y="50"/>
                </a:cxn>
                <a:cxn ang="0">
                  <a:pos x="258" y="55"/>
                </a:cxn>
                <a:cxn ang="0">
                  <a:pos x="267" y="65"/>
                </a:cxn>
                <a:cxn ang="0">
                  <a:pos x="263" y="83"/>
                </a:cxn>
                <a:cxn ang="0">
                  <a:pos x="233" y="75"/>
                </a:cxn>
                <a:cxn ang="0">
                  <a:pos x="228" y="95"/>
                </a:cxn>
                <a:cxn ang="0">
                  <a:pos x="217" y="109"/>
                </a:cxn>
                <a:cxn ang="0">
                  <a:pos x="203" y="121"/>
                </a:cxn>
                <a:cxn ang="0">
                  <a:pos x="198" y="137"/>
                </a:cxn>
                <a:cxn ang="0">
                  <a:pos x="189" y="153"/>
                </a:cxn>
                <a:cxn ang="0">
                  <a:pos x="174" y="146"/>
                </a:cxn>
                <a:cxn ang="0">
                  <a:pos x="168" y="162"/>
                </a:cxn>
                <a:cxn ang="0">
                  <a:pos x="160" y="179"/>
                </a:cxn>
                <a:cxn ang="0">
                  <a:pos x="152" y="200"/>
                </a:cxn>
                <a:cxn ang="0">
                  <a:pos x="149" y="224"/>
                </a:cxn>
                <a:cxn ang="0">
                  <a:pos x="146" y="234"/>
                </a:cxn>
                <a:cxn ang="0">
                  <a:pos x="122" y="248"/>
                </a:cxn>
                <a:cxn ang="0">
                  <a:pos x="113" y="254"/>
                </a:cxn>
                <a:cxn ang="0">
                  <a:pos x="92" y="262"/>
                </a:cxn>
                <a:cxn ang="0">
                  <a:pos x="73" y="269"/>
                </a:cxn>
                <a:cxn ang="0">
                  <a:pos x="51" y="258"/>
                </a:cxn>
                <a:cxn ang="0">
                  <a:pos x="38" y="248"/>
                </a:cxn>
                <a:cxn ang="0">
                  <a:pos x="13" y="223"/>
                </a:cxn>
                <a:cxn ang="0">
                  <a:pos x="3" y="197"/>
                </a:cxn>
                <a:cxn ang="0">
                  <a:pos x="0" y="187"/>
                </a:cxn>
              </a:cxnLst>
              <a:rect l="0" t="0" r="r" b="b"/>
              <a:pathLst>
                <a:path w="268" h="269">
                  <a:moveTo>
                    <a:pt x="0" y="187"/>
                  </a:moveTo>
                  <a:lnTo>
                    <a:pt x="0" y="187"/>
                  </a:lnTo>
                  <a:lnTo>
                    <a:pt x="5" y="186"/>
                  </a:lnTo>
                  <a:lnTo>
                    <a:pt x="13" y="184"/>
                  </a:lnTo>
                  <a:lnTo>
                    <a:pt x="17" y="179"/>
                  </a:lnTo>
                  <a:lnTo>
                    <a:pt x="17" y="173"/>
                  </a:lnTo>
                  <a:lnTo>
                    <a:pt x="22" y="170"/>
                  </a:lnTo>
                  <a:lnTo>
                    <a:pt x="20" y="161"/>
                  </a:lnTo>
                  <a:lnTo>
                    <a:pt x="19" y="158"/>
                  </a:lnTo>
                  <a:lnTo>
                    <a:pt x="20" y="153"/>
                  </a:lnTo>
                  <a:lnTo>
                    <a:pt x="22" y="151"/>
                  </a:lnTo>
                  <a:lnTo>
                    <a:pt x="22" y="146"/>
                  </a:lnTo>
                  <a:lnTo>
                    <a:pt x="23" y="141"/>
                  </a:lnTo>
                  <a:lnTo>
                    <a:pt x="27" y="136"/>
                  </a:lnTo>
                  <a:lnTo>
                    <a:pt x="32" y="138"/>
                  </a:lnTo>
                  <a:lnTo>
                    <a:pt x="37" y="146"/>
                  </a:lnTo>
                  <a:lnTo>
                    <a:pt x="38" y="141"/>
                  </a:lnTo>
                  <a:lnTo>
                    <a:pt x="42" y="136"/>
                  </a:lnTo>
                  <a:lnTo>
                    <a:pt x="38" y="131"/>
                  </a:lnTo>
                  <a:lnTo>
                    <a:pt x="40" y="126"/>
                  </a:lnTo>
                  <a:lnTo>
                    <a:pt x="40" y="121"/>
                  </a:lnTo>
                  <a:lnTo>
                    <a:pt x="43" y="116"/>
                  </a:lnTo>
                  <a:lnTo>
                    <a:pt x="49" y="112"/>
                  </a:lnTo>
                  <a:lnTo>
                    <a:pt x="49" y="108"/>
                  </a:lnTo>
                  <a:lnTo>
                    <a:pt x="54" y="102"/>
                  </a:lnTo>
                  <a:lnTo>
                    <a:pt x="62" y="104"/>
                  </a:lnTo>
                  <a:lnTo>
                    <a:pt x="72" y="97"/>
                  </a:lnTo>
                  <a:lnTo>
                    <a:pt x="78" y="87"/>
                  </a:lnTo>
                  <a:lnTo>
                    <a:pt x="83" y="80"/>
                  </a:lnTo>
                  <a:lnTo>
                    <a:pt x="86" y="72"/>
                  </a:lnTo>
                  <a:lnTo>
                    <a:pt x="86" y="67"/>
                  </a:lnTo>
                  <a:lnTo>
                    <a:pt x="86" y="62"/>
                  </a:lnTo>
                  <a:lnTo>
                    <a:pt x="86" y="56"/>
                  </a:lnTo>
                  <a:lnTo>
                    <a:pt x="87" y="56"/>
                  </a:lnTo>
                  <a:lnTo>
                    <a:pt x="88" y="50"/>
                  </a:lnTo>
                  <a:lnTo>
                    <a:pt x="87" y="45"/>
                  </a:lnTo>
                  <a:lnTo>
                    <a:pt x="90" y="30"/>
                  </a:lnTo>
                  <a:lnTo>
                    <a:pt x="91" y="25"/>
                  </a:lnTo>
                  <a:lnTo>
                    <a:pt x="88" y="11"/>
                  </a:lnTo>
                  <a:lnTo>
                    <a:pt x="85" y="6"/>
                  </a:lnTo>
                  <a:lnTo>
                    <a:pt x="86" y="2"/>
                  </a:lnTo>
                  <a:lnTo>
                    <a:pt x="88" y="2"/>
                  </a:lnTo>
                  <a:lnTo>
                    <a:pt x="92" y="0"/>
                  </a:lnTo>
                  <a:lnTo>
                    <a:pt x="103" y="69"/>
                  </a:lnTo>
                  <a:lnTo>
                    <a:pt x="164" y="58"/>
                  </a:lnTo>
                  <a:lnTo>
                    <a:pt x="170" y="98"/>
                  </a:lnTo>
                  <a:lnTo>
                    <a:pt x="174" y="93"/>
                  </a:lnTo>
                  <a:lnTo>
                    <a:pt x="179" y="88"/>
                  </a:lnTo>
                  <a:lnTo>
                    <a:pt x="181" y="84"/>
                  </a:lnTo>
                  <a:lnTo>
                    <a:pt x="186" y="78"/>
                  </a:lnTo>
                  <a:lnTo>
                    <a:pt x="188" y="74"/>
                  </a:lnTo>
                  <a:lnTo>
                    <a:pt x="193" y="72"/>
                  </a:lnTo>
                  <a:lnTo>
                    <a:pt x="198" y="73"/>
                  </a:lnTo>
                  <a:lnTo>
                    <a:pt x="204" y="63"/>
                  </a:lnTo>
                  <a:lnTo>
                    <a:pt x="204" y="58"/>
                  </a:lnTo>
                  <a:lnTo>
                    <a:pt x="205" y="58"/>
                  </a:lnTo>
                  <a:lnTo>
                    <a:pt x="210" y="63"/>
                  </a:lnTo>
                  <a:lnTo>
                    <a:pt x="215" y="64"/>
                  </a:lnTo>
                  <a:lnTo>
                    <a:pt x="223" y="63"/>
                  </a:lnTo>
                  <a:lnTo>
                    <a:pt x="224" y="58"/>
                  </a:lnTo>
                  <a:lnTo>
                    <a:pt x="228" y="53"/>
                  </a:lnTo>
                  <a:lnTo>
                    <a:pt x="233" y="53"/>
                  </a:lnTo>
                  <a:lnTo>
                    <a:pt x="235" y="48"/>
                  </a:lnTo>
                  <a:lnTo>
                    <a:pt x="239" y="45"/>
                  </a:lnTo>
                  <a:lnTo>
                    <a:pt x="244" y="48"/>
                  </a:lnTo>
                  <a:lnTo>
                    <a:pt x="249" y="50"/>
                  </a:lnTo>
                  <a:lnTo>
                    <a:pt x="259" y="50"/>
                  </a:lnTo>
                  <a:lnTo>
                    <a:pt x="259" y="50"/>
                  </a:lnTo>
                  <a:lnTo>
                    <a:pt x="258" y="55"/>
                  </a:lnTo>
                  <a:lnTo>
                    <a:pt x="263" y="56"/>
                  </a:lnTo>
                  <a:lnTo>
                    <a:pt x="263" y="62"/>
                  </a:lnTo>
                  <a:lnTo>
                    <a:pt x="267" y="65"/>
                  </a:lnTo>
                  <a:lnTo>
                    <a:pt x="268" y="69"/>
                  </a:lnTo>
                  <a:lnTo>
                    <a:pt x="267" y="78"/>
                  </a:lnTo>
                  <a:lnTo>
                    <a:pt x="263" y="83"/>
                  </a:lnTo>
                  <a:lnTo>
                    <a:pt x="237" y="68"/>
                  </a:lnTo>
                  <a:lnTo>
                    <a:pt x="232" y="70"/>
                  </a:lnTo>
                  <a:lnTo>
                    <a:pt x="233" y="75"/>
                  </a:lnTo>
                  <a:lnTo>
                    <a:pt x="230" y="80"/>
                  </a:lnTo>
                  <a:lnTo>
                    <a:pt x="232" y="90"/>
                  </a:lnTo>
                  <a:lnTo>
                    <a:pt x="228" y="95"/>
                  </a:lnTo>
                  <a:lnTo>
                    <a:pt x="225" y="104"/>
                  </a:lnTo>
                  <a:lnTo>
                    <a:pt x="222" y="109"/>
                  </a:lnTo>
                  <a:lnTo>
                    <a:pt x="217" y="109"/>
                  </a:lnTo>
                  <a:lnTo>
                    <a:pt x="213" y="119"/>
                  </a:lnTo>
                  <a:lnTo>
                    <a:pt x="208" y="121"/>
                  </a:lnTo>
                  <a:lnTo>
                    <a:pt x="203" y="121"/>
                  </a:lnTo>
                  <a:lnTo>
                    <a:pt x="201" y="126"/>
                  </a:lnTo>
                  <a:lnTo>
                    <a:pt x="200" y="132"/>
                  </a:lnTo>
                  <a:lnTo>
                    <a:pt x="198" y="137"/>
                  </a:lnTo>
                  <a:lnTo>
                    <a:pt x="195" y="147"/>
                  </a:lnTo>
                  <a:lnTo>
                    <a:pt x="194" y="152"/>
                  </a:lnTo>
                  <a:lnTo>
                    <a:pt x="189" y="153"/>
                  </a:lnTo>
                  <a:lnTo>
                    <a:pt x="179" y="152"/>
                  </a:lnTo>
                  <a:lnTo>
                    <a:pt x="179" y="150"/>
                  </a:lnTo>
                  <a:lnTo>
                    <a:pt x="174" y="146"/>
                  </a:lnTo>
                  <a:lnTo>
                    <a:pt x="169" y="147"/>
                  </a:lnTo>
                  <a:lnTo>
                    <a:pt x="169" y="157"/>
                  </a:lnTo>
                  <a:lnTo>
                    <a:pt x="168" y="162"/>
                  </a:lnTo>
                  <a:lnTo>
                    <a:pt x="166" y="165"/>
                  </a:lnTo>
                  <a:lnTo>
                    <a:pt x="162" y="173"/>
                  </a:lnTo>
                  <a:lnTo>
                    <a:pt x="160" y="179"/>
                  </a:lnTo>
                  <a:lnTo>
                    <a:pt x="159" y="184"/>
                  </a:lnTo>
                  <a:lnTo>
                    <a:pt x="157" y="194"/>
                  </a:lnTo>
                  <a:lnTo>
                    <a:pt x="152" y="200"/>
                  </a:lnTo>
                  <a:lnTo>
                    <a:pt x="147" y="210"/>
                  </a:lnTo>
                  <a:lnTo>
                    <a:pt x="145" y="219"/>
                  </a:lnTo>
                  <a:lnTo>
                    <a:pt x="149" y="224"/>
                  </a:lnTo>
                  <a:lnTo>
                    <a:pt x="145" y="229"/>
                  </a:lnTo>
                  <a:lnTo>
                    <a:pt x="146" y="234"/>
                  </a:lnTo>
                  <a:lnTo>
                    <a:pt x="146" y="234"/>
                  </a:lnTo>
                  <a:lnTo>
                    <a:pt x="136" y="241"/>
                  </a:lnTo>
                  <a:lnTo>
                    <a:pt x="131" y="240"/>
                  </a:lnTo>
                  <a:lnTo>
                    <a:pt x="122" y="248"/>
                  </a:lnTo>
                  <a:lnTo>
                    <a:pt x="115" y="245"/>
                  </a:lnTo>
                  <a:lnTo>
                    <a:pt x="115" y="250"/>
                  </a:lnTo>
                  <a:lnTo>
                    <a:pt x="113" y="254"/>
                  </a:lnTo>
                  <a:lnTo>
                    <a:pt x="108" y="257"/>
                  </a:lnTo>
                  <a:lnTo>
                    <a:pt x="97" y="262"/>
                  </a:lnTo>
                  <a:lnTo>
                    <a:pt x="92" y="262"/>
                  </a:lnTo>
                  <a:lnTo>
                    <a:pt x="85" y="258"/>
                  </a:lnTo>
                  <a:lnTo>
                    <a:pt x="82" y="263"/>
                  </a:lnTo>
                  <a:lnTo>
                    <a:pt x="73" y="269"/>
                  </a:lnTo>
                  <a:lnTo>
                    <a:pt x="66" y="268"/>
                  </a:lnTo>
                  <a:lnTo>
                    <a:pt x="56" y="263"/>
                  </a:lnTo>
                  <a:lnTo>
                    <a:pt x="51" y="258"/>
                  </a:lnTo>
                  <a:lnTo>
                    <a:pt x="47" y="253"/>
                  </a:lnTo>
                  <a:lnTo>
                    <a:pt x="47" y="248"/>
                  </a:lnTo>
                  <a:lnTo>
                    <a:pt x="38" y="248"/>
                  </a:lnTo>
                  <a:lnTo>
                    <a:pt x="28" y="240"/>
                  </a:lnTo>
                  <a:lnTo>
                    <a:pt x="18" y="228"/>
                  </a:lnTo>
                  <a:lnTo>
                    <a:pt x="13" y="223"/>
                  </a:lnTo>
                  <a:lnTo>
                    <a:pt x="12" y="218"/>
                  </a:lnTo>
                  <a:lnTo>
                    <a:pt x="0" y="207"/>
                  </a:lnTo>
                  <a:lnTo>
                    <a:pt x="3" y="197"/>
                  </a:lnTo>
                  <a:lnTo>
                    <a:pt x="3" y="192"/>
                  </a:lnTo>
                  <a:lnTo>
                    <a:pt x="0" y="190"/>
                  </a:lnTo>
                  <a:lnTo>
                    <a:pt x="0" y="187"/>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47" name="Freeform 53">
              <a:extLst>
                <a:ext uri="{FF2B5EF4-FFF2-40B4-BE49-F238E27FC236}">
                  <a16:creationId xmlns:a16="http://schemas.microsoft.com/office/drawing/2014/main" id="{CE3B4293-B026-47E7-8932-C3D7C9D2BB87}"/>
                </a:ext>
              </a:extLst>
            </p:cNvPr>
            <p:cNvSpPr>
              <a:spLocks/>
            </p:cNvSpPr>
            <p:nvPr/>
          </p:nvSpPr>
          <p:spPr bwMode="auto">
            <a:xfrm>
              <a:off x="3918" y="2417"/>
              <a:ext cx="420" cy="323"/>
            </a:xfrm>
            <a:custGeom>
              <a:avLst/>
              <a:gdLst/>
              <a:ahLst/>
              <a:cxnLst>
                <a:cxn ang="0">
                  <a:pos x="33" y="21"/>
                </a:cxn>
                <a:cxn ang="0">
                  <a:pos x="55" y="9"/>
                </a:cxn>
                <a:cxn ang="0">
                  <a:pos x="135" y="0"/>
                </a:cxn>
                <a:cxn ang="0">
                  <a:pos x="153" y="10"/>
                </a:cxn>
                <a:cxn ang="0">
                  <a:pos x="156" y="21"/>
                </a:cxn>
                <a:cxn ang="0">
                  <a:pos x="304" y="68"/>
                </a:cxn>
                <a:cxn ang="0">
                  <a:pos x="289" y="84"/>
                </a:cxn>
                <a:cxn ang="0">
                  <a:pos x="276" y="125"/>
                </a:cxn>
                <a:cxn ang="0">
                  <a:pos x="272" y="108"/>
                </a:cxn>
                <a:cxn ang="0">
                  <a:pos x="267" y="121"/>
                </a:cxn>
                <a:cxn ang="0">
                  <a:pos x="272" y="133"/>
                </a:cxn>
                <a:cxn ang="0">
                  <a:pos x="267" y="138"/>
                </a:cxn>
                <a:cxn ang="0">
                  <a:pos x="256" y="143"/>
                </a:cxn>
                <a:cxn ang="0">
                  <a:pos x="251" y="156"/>
                </a:cxn>
                <a:cxn ang="0">
                  <a:pos x="239" y="166"/>
                </a:cxn>
                <a:cxn ang="0">
                  <a:pos x="236" y="169"/>
                </a:cxn>
                <a:cxn ang="0">
                  <a:pos x="233" y="177"/>
                </a:cxn>
                <a:cxn ang="0">
                  <a:pos x="223" y="185"/>
                </a:cxn>
                <a:cxn ang="0">
                  <a:pos x="217" y="190"/>
                </a:cxn>
                <a:cxn ang="0">
                  <a:pos x="202" y="191"/>
                </a:cxn>
                <a:cxn ang="0">
                  <a:pos x="200" y="198"/>
                </a:cxn>
                <a:cxn ang="0">
                  <a:pos x="204" y="205"/>
                </a:cxn>
                <a:cxn ang="0">
                  <a:pos x="202" y="211"/>
                </a:cxn>
                <a:cxn ang="0">
                  <a:pos x="193" y="210"/>
                </a:cxn>
                <a:cxn ang="0">
                  <a:pos x="183" y="198"/>
                </a:cxn>
                <a:cxn ang="0">
                  <a:pos x="190" y="215"/>
                </a:cxn>
                <a:cxn ang="0">
                  <a:pos x="189" y="224"/>
                </a:cxn>
                <a:cxn ang="0">
                  <a:pos x="185" y="233"/>
                </a:cxn>
                <a:cxn ang="0">
                  <a:pos x="170" y="229"/>
                </a:cxn>
                <a:cxn ang="0">
                  <a:pos x="166" y="215"/>
                </a:cxn>
                <a:cxn ang="0">
                  <a:pos x="156" y="200"/>
                </a:cxn>
                <a:cxn ang="0">
                  <a:pos x="144" y="189"/>
                </a:cxn>
                <a:cxn ang="0">
                  <a:pos x="135" y="171"/>
                </a:cxn>
                <a:cxn ang="0">
                  <a:pos x="120" y="160"/>
                </a:cxn>
                <a:cxn ang="0">
                  <a:pos x="110" y="152"/>
                </a:cxn>
                <a:cxn ang="0">
                  <a:pos x="102" y="140"/>
                </a:cxn>
                <a:cxn ang="0">
                  <a:pos x="91" y="128"/>
                </a:cxn>
                <a:cxn ang="0">
                  <a:pos x="80" y="120"/>
                </a:cxn>
                <a:cxn ang="0">
                  <a:pos x="56" y="103"/>
                </a:cxn>
                <a:cxn ang="0">
                  <a:pos x="37" y="77"/>
                </a:cxn>
                <a:cxn ang="0">
                  <a:pos x="22" y="69"/>
                </a:cxn>
                <a:cxn ang="0">
                  <a:pos x="3" y="58"/>
                </a:cxn>
                <a:cxn ang="0">
                  <a:pos x="12" y="34"/>
                </a:cxn>
              </a:cxnLst>
              <a:rect l="0" t="0" r="r" b="b"/>
              <a:pathLst>
                <a:path w="304" h="233">
                  <a:moveTo>
                    <a:pt x="12" y="30"/>
                  </a:moveTo>
                  <a:lnTo>
                    <a:pt x="28" y="23"/>
                  </a:lnTo>
                  <a:lnTo>
                    <a:pt x="33" y="21"/>
                  </a:lnTo>
                  <a:lnTo>
                    <a:pt x="41" y="15"/>
                  </a:lnTo>
                  <a:lnTo>
                    <a:pt x="51" y="11"/>
                  </a:lnTo>
                  <a:lnTo>
                    <a:pt x="55" y="9"/>
                  </a:lnTo>
                  <a:lnTo>
                    <a:pt x="60" y="8"/>
                  </a:lnTo>
                  <a:lnTo>
                    <a:pt x="115" y="1"/>
                  </a:lnTo>
                  <a:lnTo>
                    <a:pt x="135" y="0"/>
                  </a:lnTo>
                  <a:lnTo>
                    <a:pt x="140" y="5"/>
                  </a:lnTo>
                  <a:lnTo>
                    <a:pt x="144" y="3"/>
                  </a:lnTo>
                  <a:lnTo>
                    <a:pt x="153" y="10"/>
                  </a:lnTo>
                  <a:lnTo>
                    <a:pt x="154" y="15"/>
                  </a:lnTo>
                  <a:lnTo>
                    <a:pt x="155" y="20"/>
                  </a:lnTo>
                  <a:lnTo>
                    <a:pt x="156" y="21"/>
                  </a:lnTo>
                  <a:lnTo>
                    <a:pt x="224" y="11"/>
                  </a:lnTo>
                  <a:lnTo>
                    <a:pt x="302" y="65"/>
                  </a:lnTo>
                  <a:lnTo>
                    <a:pt x="304" y="68"/>
                  </a:lnTo>
                  <a:lnTo>
                    <a:pt x="304" y="70"/>
                  </a:lnTo>
                  <a:lnTo>
                    <a:pt x="300" y="73"/>
                  </a:lnTo>
                  <a:lnTo>
                    <a:pt x="289" y="84"/>
                  </a:lnTo>
                  <a:lnTo>
                    <a:pt x="278" y="104"/>
                  </a:lnTo>
                  <a:lnTo>
                    <a:pt x="276" y="109"/>
                  </a:lnTo>
                  <a:lnTo>
                    <a:pt x="276" y="125"/>
                  </a:lnTo>
                  <a:lnTo>
                    <a:pt x="273" y="121"/>
                  </a:lnTo>
                  <a:lnTo>
                    <a:pt x="270" y="118"/>
                  </a:lnTo>
                  <a:lnTo>
                    <a:pt x="272" y="108"/>
                  </a:lnTo>
                  <a:lnTo>
                    <a:pt x="271" y="109"/>
                  </a:lnTo>
                  <a:lnTo>
                    <a:pt x="268" y="115"/>
                  </a:lnTo>
                  <a:lnTo>
                    <a:pt x="267" y="121"/>
                  </a:lnTo>
                  <a:lnTo>
                    <a:pt x="272" y="123"/>
                  </a:lnTo>
                  <a:lnTo>
                    <a:pt x="276" y="128"/>
                  </a:lnTo>
                  <a:lnTo>
                    <a:pt x="272" y="133"/>
                  </a:lnTo>
                  <a:lnTo>
                    <a:pt x="267" y="132"/>
                  </a:lnTo>
                  <a:lnTo>
                    <a:pt x="271" y="133"/>
                  </a:lnTo>
                  <a:lnTo>
                    <a:pt x="267" y="138"/>
                  </a:lnTo>
                  <a:lnTo>
                    <a:pt x="266" y="143"/>
                  </a:lnTo>
                  <a:lnTo>
                    <a:pt x="261" y="145"/>
                  </a:lnTo>
                  <a:lnTo>
                    <a:pt x="256" y="143"/>
                  </a:lnTo>
                  <a:lnTo>
                    <a:pt x="253" y="148"/>
                  </a:lnTo>
                  <a:lnTo>
                    <a:pt x="255" y="154"/>
                  </a:lnTo>
                  <a:lnTo>
                    <a:pt x="251" y="156"/>
                  </a:lnTo>
                  <a:lnTo>
                    <a:pt x="248" y="160"/>
                  </a:lnTo>
                  <a:lnTo>
                    <a:pt x="244" y="165"/>
                  </a:lnTo>
                  <a:lnTo>
                    <a:pt x="239" y="166"/>
                  </a:lnTo>
                  <a:lnTo>
                    <a:pt x="238" y="161"/>
                  </a:lnTo>
                  <a:lnTo>
                    <a:pt x="233" y="161"/>
                  </a:lnTo>
                  <a:lnTo>
                    <a:pt x="236" y="169"/>
                  </a:lnTo>
                  <a:lnTo>
                    <a:pt x="239" y="170"/>
                  </a:lnTo>
                  <a:lnTo>
                    <a:pt x="238" y="175"/>
                  </a:lnTo>
                  <a:lnTo>
                    <a:pt x="233" y="177"/>
                  </a:lnTo>
                  <a:lnTo>
                    <a:pt x="233" y="180"/>
                  </a:lnTo>
                  <a:lnTo>
                    <a:pt x="228" y="181"/>
                  </a:lnTo>
                  <a:lnTo>
                    <a:pt x="223" y="185"/>
                  </a:lnTo>
                  <a:lnTo>
                    <a:pt x="218" y="184"/>
                  </a:lnTo>
                  <a:lnTo>
                    <a:pt x="222" y="185"/>
                  </a:lnTo>
                  <a:lnTo>
                    <a:pt x="217" y="190"/>
                  </a:lnTo>
                  <a:lnTo>
                    <a:pt x="212" y="191"/>
                  </a:lnTo>
                  <a:lnTo>
                    <a:pt x="208" y="193"/>
                  </a:lnTo>
                  <a:lnTo>
                    <a:pt x="202" y="191"/>
                  </a:lnTo>
                  <a:lnTo>
                    <a:pt x="192" y="196"/>
                  </a:lnTo>
                  <a:lnTo>
                    <a:pt x="195" y="195"/>
                  </a:lnTo>
                  <a:lnTo>
                    <a:pt x="200" y="198"/>
                  </a:lnTo>
                  <a:lnTo>
                    <a:pt x="205" y="198"/>
                  </a:lnTo>
                  <a:lnTo>
                    <a:pt x="208" y="200"/>
                  </a:lnTo>
                  <a:lnTo>
                    <a:pt x="204" y="205"/>
                  </a:lnTo>
                  <a:lnTo>
                    <a:pt x="209" y="200"/>
                  </a:lnTo>
                  <a:lnTo>
                    <a:pt x="207" y="208"/>
                  </a:lnTo>
                  <a:lnTo>
                    <a:pt x="202" y="211"/>
                  </a:lnTo>
                  <a:lnTo>
                    <a:pt x="197" y="209"/>
                  </a:lnTo>
                  <a:lnTo>
                    <a:pt x="194" y="200"/>
                  </a:lnTo>
                  <a:lnTo>
                    <a:pt x="193" y="210"/>
                  </a:lnTo>
                  <a:lnTo>
                    <a:pt x="188" y="205"/>
                  </a:lnTo>
                  <a:lnTo>
                    <a:pt x="187" y="201"/>
                  </a:lnTo>
                  <a:lnTo>
                    <a:pt x="183" y="198"/>
                  </a:lnTo>
                  <a:lnTo>
                    <a:pt x="187" y="206"/>
                  </a:lnTo>
                  <a:lnTo>
                    <a:pt x="188" y="211"/>
                  </a:lnTo>
                  <a:lnTo>
                    <a:pt x="190" y="215"/>
                  </a:lnTo>
                  <a:lnTo>
                    <a:pt x="195" y="219"/>
                  </a:lnTo>
                  <a:lnTo>
                    <a:pt x="192" y="223"/>
                  </a:lnTo>
                  <a:lnTo>
                    <a:pt x="189" y="224"/>
                  </a:lnTo>
                  <a:lnTo>
                    <a:pt x="189" y="219"/>
                  </a:lnTo>
                  <a:lnTo>
                    <a:pt x="187" y="224"/>
                  </a:lnTo>
                  <a:lnTo>
                    <a:pt x="185" y="233"/>
                  </a:lnTo>
                  <a:lnTo>
                    <a:pt x="183" y="233"/>
                  </a:lnTo>
                  <a:lnTo>
                    <a:pt x="180" y="232"/>
                  </a:lnTo>
                  <a:lnTo>
                    <a:pt x="170" y="229"/>
                  </a:lnTo>
                  <a:lnTo>
                    <a:pt x="166" y="225"/>
                  </a:lnTo>
                  <a:lnTo>
                    <a:pt x="166" y="220"/>
                  </a:lnTo>
                  <a:lnTo>
                    <a:pt x="166" y="215"/>
                  </a:lnTo>
                  <a:lnTo>
                    <a:pt x="163" y="210"/>
                  </a:lnTo>
                  <a:lnTo>
                    <a:pt x="160" y="205"/>
                  </a:lnTo>
                  <a:lnTo>
                    <a:pt x="156" y="200"/>
                  </a:lnTo>
                  <a:lnTo>
                    <a:pt x="150" y="198"/>
                  </a:lnTo>
                  <a:lnTo>
                    <a:pt x="145" y="194"/>
                  </a:lnTo>
                  <a:lnTo>
                    <a:pt x="144" y="189"/>
                  </a:lnTo>
                  <a:lnTo>
                    <a:pt x="144" y="184"/>
                  </a:lnTo>
                  <a:lnTo>
                    <a:pt x="141" y="179"/>
                  </a:lnTo>
                  <a:lnTo>
                    <a:pt x="135" y="171"/>
                  </a:lnTo>
                  <a:lnTo>
                    <a:pt x="135" y="167"/>
                  </a:lnTo>
                  <a:lnTo>
                    <a:pt x="125" y="161"/>
                  </a:lnTo>
                  <a:lnTo>
                    <a:pt x="120" y="160"/>
                  </a:lnTo>
                  <a:lnTo>
                    <a:pt x="115" y="155"/>
                  </a:lnTo>
                  <a:lnTo>
                    <a:pt x="115" y="154"/>
                  </a:lnTo>
                  <a:lnTo>
                    <a:pt x="110" y="152"/>
                  </a:lnTo>
                  <a:lnTo>
                    <a:pt x="110" y="147"/>
                  </a:lnTo>
                  <a:lnTo>
                    <a:pt x="104" y="145"/>
                  </a:lnTo>
                  <a:lnTo>
                    <a:pt x="102" y="140"/>
                  </a:lnTo>
                  <a:lnTo>
                    <a:pt x="102" y="136"/>
                  </a:lnTo>
                  <a:lnTo>
                    <a:pt x="99" y="133"/>
                  </a:lnTo>
                  <a:lnTo>
                    <a:pt x="91" y="128"/>
                  </a:lnTo>
                  <a:lnTo>
                    <a:pt x="86" y="127"/>
                  </a:lnTo>
                  <a:lnTo>
                    <a:pt x="83" y="125"/>
                  </a:lnTo>
                  <a:lnTo>
                    <a:pt x="80" y="120"/>
                  </a:lnTo>
                  <a:lnTo>
                    <a:pt x="75" y="113"/>
                  </a:lnTo>
                  <a:lnTo>
                    <a:pt x="66" y="109"/>
                  </a:lnTo>
                  <a:lnTo>
                    <a:pt x="56" y="103"/>
                  </a:lnTo>
                  <a:lnTo>
                    <a:pt x="43" y="87"/>
                  </a:lnTo>
                  <a:lnTo>
                    <a:pt x="42" y="82"/>
                  </a:lnTo>
                  <a:lnTo>
                    <a:pt x="37" y="77"/>
                  </a:lnTo>
                  <a:lnTo>
                    <a:pt x="34" y="72"/>
                  </a:lnTo>
                  <a:lnTo>
                    <a:pt x="29" y="68"/>
                  </a:lnTo>
                  <a:lnTo>
                    <a:pt x="22" y="69"/>
                  </a:lnTo>
                  <a:lnTo>
                    <a:pt x="13" y="62"/>
                  </a:lnTo>
                  <a:lnTo>
                    <a:pt x="8" y="60"/>
                  </a:lnTo>
                  <a:lnTo>
                    <a:pt x="3" y="58"/>
                  </a:lnTo>
                  <a:lnTo>
                    <a:pt x="0" y="53"/>
                  </a:lnTo>
                  <a:lnTo>
                    <a:pt x="2" y="48"/>
                  </a:lnTo>
                  <a:lnTo>
                    <a:pt x="12" y="34"/>
                  </a:lnTo>
                  <a:lnTo>
                    <a:pt x="12" y="30"/>
                  </a:lnTo>
                  <a:close/>
                </a:path>
              </a:pathLst>
            </a:custGeom>
            <a:solidFill>
              <a:srgbClr val="8CC642"/>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48" name="Freeform 54">
              <a:extLst>
                <a:ext uri="{FF2B5EF4-FFF2-40B4-BE49-F238E27FC236}">
                  <a16:creationId xmlns:a16="http://schemas.microsoft.com/office/drawing/2014/main" id="{20004A4E-572C-4AEF-BB55-6ED11DBCAD2D}"/>
                </a:ext>
              </a:extLst>
            </p:cNvPr>
            <p:cNvSpPr>
              <a:spLocks/>
            </p:cNvSpPr>
            <p:nvPr/>
          </p:nvSpPr>
          <p:spPr bwMode="auto">
            <a:xfrm>
              <a:off x="3918" y="2417"/>
              <a:ext cx="420" cy="323"/>
            </a:xfrm>
            <a:custGeom>
              <a:avLst/>
              <a:gdLst/>
              <a:ahLst/>
              <a:cxnLst>
                <a:cxn ang="0">
                  <a:pos x="33" y="21"/>
                </a:cxn>
                <a:cxn ang="0">
                  <a:pos x="55" y="9"/>
                </a:cxn>
                <a:cxn ang="0">
                  <a:pos x="135" y="0"/>
                </a:cxn>
                <a:cxn ang="0">
                  <a:pos x="153" y="10"/>
                </a:cxn>
                <a:cxn ang="0">
                  <a:pos x="156" y="21"/>
                </a:cxn>
                <a:cxn ang="0">
                  <a:pos x="304" y="68"/>
                </a:cxn>
                <a:cxn ang="0">
                  <a:pos x="289" y="84"/>
                </a:cxn>
                <a:cxn ang="0">
                  <a:pos x="276" y="125"/>
                </a:cxn>
                <a:cxn ang="0">
                  <a:pos x="272" y="108"/>
                </a:cxn>
                <a:cxn ang="0">
                  <a:pos x="267" y="121"/>
                </a:cxn>
                <a:cxn ang="0">
                  <a:pos x="272" y="133"/>
                </a:cxn>
                <a:cxn ang="0">
                  <a:pos x="267" y="138"/>
                </a:cxn>
                <a:cxn ang="0">
                  <a:pos x="256" y="143"/>
                </a:cxn>
                <a:cxn ang="0">
                  <a:pos x="251" y="156"/>
                </a:cxn>
                <a:cxn ang="0">
                  <a:pos x="239" y="166"/>
                </a:cxn>
                <a:cxn ang="0">
                  <a:pos x="236" y="169"/>
                </a:cxn>
                <a:cxn ang="0">
                  <a:pos x="233" y="177"/>
                </a:cxn>
                <a:cxn ang="0">
                  <a:pos x="223" y="185"/>
                </a:cxn>
                <a:cxn ang="0">
                  <a:pos x="217" y="190"/>
                </a:cxn>
                <a:cxn ang="0">
                  <a:pos x="202" y="191"/>
                </a:cxn>
                <a:cxn ang="0">
                  <a:pos x="200" y="198"/>
                </a:cxn>
                <a:cxn ang="0">
                  <a:pos x="204" y="205"/>
                </a:cxn>
                <a:cxn ang="0">
                  <a:pos x="202" y="211"/>
                </a:cxn>
                <a:cxn ang="0">
                  <a:pos x="193" y="210"/>
                </a:cxn>
                <a:cxn ang="0">
                  <a:pos x="183" y="198"/>
                </a:cxn>
                <a:cxn ang="0">
                  <a:pos x="190" y="215"/>
                </a:cxn>
                <a:cxn ang="0">
                  <a:pos x="189" y="224"/>
                </a:cxn>
                <a:cxn ang="0">
                  <a:pos x="185" y="233"/>
                </a:cxn>
                <a:cxn ang="0">
                  <a:pos x="170" y="229"/>
                </a:cxn>
                <a:cxn ang="0">
                  <a:pos x="166" y="215"/>
                </a:cxn>
                <a:cxn ang="0">
                  <a:pos x="156" y="200"/>
                </a:cxn>
                <a:cxn ang="0">
                  <a:pos x="144" y="189"/>
                </a:cxn>
                <a:cxn ang="0">
                  <a:pos x="135" y="171"/>
                </a:cxn>
                <a:cxn ang="0">
                  <a:pos x="120" y="160"/>
                </a:cxn>
                <a:cxn ang="0">
                  <a:pos x="110" y="152"/>
                </a:cxn>
                <a:cxn ang="0">
                  <a:pos x="102" y="140"/>
                </a:cxn>
                <a:cxn ang="0">
                  <a:pos x="91" y="128"/>
                </a:cxn>
                <a:cxn ang="0">
                  <a:pos x="80" y="120"/>
                </a:cxn>
                <a:cxn ang="0">
                  <a:pos x="56" y="103"/>
                </a:cxn>
                <a:cxn ang="0">
                  <a:pos x="37" y="77"/>
                </a:cxn>
                <a:cxn ang="0">
                  <a:pos x="22" y="69"/>
                </a:cxn>
                <a:cxn ang="0">
                  <a:pos x="3" y="58"/>
                </a:cxn>
                <a:cxn ang="0">
                  <a:pos x="12" y="34"/>
                </a:cxn>
              </a:cxnLst>
              <a:rect l="0" t="0" r="r" b="b"/>
              <a:pathLst>
                <a:path w="304" h="233">
                  <a:moveTo>
                    <a:pt x="12" y="30"/>
                  </a:moveTo>
                  <a:lnTo>
                    <a:pt x="28" y="23"/>
                  </a:lnTo>
                  <a:lnTo>
                    <a:pt x="33" y="21"/>
                  </a:lnTo>
                  <a:lnTo>
                    <a:pt x="41" y="15"/>
                  </a:lnTo>
                  <a:lnTo>
                    <a:pt x="51" y="11"/>
                  </a:lnTo>
                  <a:lnTo>
                    <a:pt x="55" y="9"/>
                  </a:lnTo>
                  <a:lnTo>
                    <a:pt x="60" y="8"/>
                  </a:lnTo>
                  <a:lnTo>
                    <a:pt x="115" y="1"/>
                  </a:lnTo>
                  <a:lnTo>
                    <a:pt x="135" y="0"/>
                  </a:lnTo>
                  <a:lnTo>
                    <a:pt x="140" y="5"/>
                  </a:lnTo>
                  <a:lnTo>
                    <a:pt x="144" y="3"/>
                  </a:lnTo>
                  <a:lnTo>
                    <a:pt x="153" y="10"/>
                  </a:lnTo>
                  <a:lnTo>
                    <a:pt x="154" y="15"/>
                  </a:lnTo>
                  <a:lnTo>
                    <a:pt x="155" y="20"/>
                  </a:lnTo>
                  <a:lnTo>
                    <a:pt x="156" y="21"/>
                  </a:lnTo>
                  <a:lnTo>
                    <a:pt x="224" y="11"/>
                  </a:lnTo>
                  <a:lnTo>
                    <a:pt x="302" y="65"/>
                  </a:lnTo>
                  <a:lnTo>
                    <a:pt x="304" y="68"/>
                  </a:lnTo>
                  <a:lnTo>
                    <a:pt x="304" y="70"/>
                  </a:lnTo>
                  <a:lnTo>
                    <a:pt x="300" y="73"/>
                  </a:lnTo>
                  <a:lnTo>
                    <a:pt x="289" y="84"/>
                  </a:lnTo>
                  <a:lnTo>
                    <a:pt x="278" y="104"/>
                  </a:lnTo>
                  <a:lnTo>
                    <a:pt x="276" y="109"/>
                  </a:lnTo>
                  <a:lnTo>
                    <a:pt x="276" y="125"/>
                  </a:lnTo>
                  <a:lnTo>
                    <a:pt x="273" y="121"/>
                  </a:lnTo>
                  <a:lnTo>
                    <a:pt x="270" y="118"/>
                  </a:lnTo>
                  <a:lnTo>
                    <a:pt x="272" y="108"/>
                  </a:lnTo>
                  <a:lnTo>
                    <a:pt x="271" y="109"/>
                  </a:lnTo>
                  <a:lnTo>
                    <a:pt x="268" y="115"/>
                  </a:lnTo>
                  <a:lnTo>
                    <a:pt x="267" y="121"/>
                  </a:lnTo>
                  <a:lnTo>
                    <a:pt x="272" y="123"/>
                  </a:lnTo>
                  <a:lnTo>
                    <a:pt x="276" y="128"/>
                  </a:lnTo>
                  <a:lnTo>
                    <a:pt x="272" y="133"/>
                  </a:lnTo>
                  <a:lnTo>
                    <a:pt x="267" y="132"/>
                  </a:lnTo>
                  <a:lnTo>
                    <a:pt x="271" y="133"/>
                  </a:lnTo>
                  <a:lnTo>
                    <a:pt x="267" y="138"/>
                  </a:lnTo>
                  <a:lnTo>
                    <a:pt x="266" y="143"/>
                  </a:lnTo>
                  <a:lnTo>
                    <a:pt x="261" y="145"/>
                  </a:lnTo>
                  <a:lnTo>
                    <a:pt x="256" y="143"/>
                  </a:lnTo>
                  <a:lnTo>
                    <a:pt x="253" y="148"/>
                  </a:lnTo>
                  <a:lnTo>
                    <a:pt x="255" y="154"/>
                  </a:lnTo>
                  <a:lnTo>
                    <a:pt x="251" y="156"/>
                  </a:lnTo>
                  <a:lnTo>
                    <a:pt x="248" y="160"/>
                  </a:lnTo>
                  <a:lnTo>
                    <a:pt x="244" y="165"/>
                  </a:lnTo>
                  <a:lnTo>
                    <a:pt x="239" y="166"/>
                  </a:lnTo>
                  <a:lnTo>
                    <a:pt x="238" y="161"/>
                  </a:lnTo>
                  <a:lnTo>
                    <a:pt x="233" y="161"/>
                  </a:lnTo>
                  <a:lnTo>
                    <a:pt x="236" y="169"/>
                  </a:lnTo>
                  <a:lnTo>
                    <a:pt x="239" y="170"/>
                  </a:lnTo>
                  <a:lnTo>
                    <a:pt x="238" y="175"/>
                  </a:lnTo>
                  <a:lnTo>
                    <a:pt x="233" y="177"/>
                  </a:lnTo>
                  <a:lnTo>
                    <a:pt x="233" y="180"/>
                  </a:lnTo>
                  <a:lnTo>
                    <a:pt x="228" y="181"/>
                  </a:lnTo>
                  <a:lnTo>
                    <a:pt x="223" y="185"/>
                  </a:lnTo>
                  <a:lnTo>
                    <a:pt x="218" y="184"/>
                  </a:lnTo>
                  <a:lnTo>
                    <a:pt x="222" y="185"/>
                  </a:lnTo>
                  <a:lnTo>
                    <a:pt x="217" y="190"/>
                  </a:lnTo>
                  <a:lnTo>
                    <a:pt x="212" y="191"/>
                  </a:lnTo>
                  <a:lnTo>
                    <a:pt x="208" y="193"/>
                  </a:lnTo>
                  <a:lnTo>
                    <a:pt x="202" y="191"/>
                  </a:lnTo>
                  <a:lnTo>
                    <a:pt x="192" y="196"/>
                  </a:lnTo>
                  <a:lnTo>
                    <a:pt x="195" y="195"/>
                  </a:lnTo>
                  <a:lnTo>
                    <a:pt x="200" y="198"/>
                  </a:lnTo>
                  <a:lnTo>
                    <a:pt x="205" y="198"/>
                  </a:lnTo>
                  <a:lnTo>
                    <a:pt x="208" y="200"/>
                  </a:lnTo>
                  <a:lnTo>
                    <a:pt x="204" y="205"/>
                  </a:lnTo>
                  <a:lnTo>
                    <a:pt x="209" y="200"/>
                  </a:lnTo>
                  <a:lnTo>
                    <a:pt x="207" y="208"/>
                  </a:lnTo>
                  <a:lnTo>
                    <a:pt x="202" y="211"/>
                  </a:lnTo>
                  <a:lnTo>
                    <a:pt x="197" y="209"/>
                  </a:lnTo>
                  <a:lnTo>
                    <a:pt x="194" y="200"/>
                  </a:lnTo>
                  <a:lnTo>
                    <a:pt x="193" y="210"/>
                  </a:lnTo>
                  <a:lnTo>
                    <a:pt x="188" y="205"/>
                  </a:lnTo>
                  <a:lnTo>
                    <a:pt x="187" y="201"/>
                  </a:lnTo>
                  <a:lnTo>
                    <a:pt x="183" y="198"/>
                  </a:lnTo>
                  <a:lnTo>
                    <a:pt x="187" y="206"/>
                  </a:lnTo>
                  <a:lnTo>
                    <a:pt x="188" y="211"/>
                  </a:lnTo>
                  <a:lnTo>
                    <a:pt x="190" y="215"/>
                  </a:lnTo>
                  <a:lnTo>
                    <a:pt x="195" y="219"/>
                  </a:lnTo>
                  <a:lnTo>
                    <a:pt x="192" y="223"/>
                  </a:lnTo>
                  <a:lnTo>
                    <a:pt x="189" y="224"/>
                  </a:lnTo>
                  <a:lnTo>
                    <a:pt x="189" y="219"/>
                  </a:lnTo>
                  <a:lnTo>
                    <a:pt x="187" y="224"/>
                  </a:lnTo>
                  <a:lnTo>
                    <a:pt x="185" y="233"/>
                  </a:lnTo>
                  <a:lnTo>
                    <a:pt x="183" y="233"/>
                  </a:lnTo>
                  <a:lnTo>
                    <a:pt x="180" y="232"/>
                  </a:lnTo>
                  <a:lnTo>
                    <a:pt x="170" y="229"/>
                  </a:lnTo>
                  <a:lnTo>
                    <a:pt x="166" y="225"/>
                  </a:lnTo>
                  <a:lnTo>
                    <a:pt x="166" y="220"/>
                  </a:lnTo>
                  <a:lnTo>
                    <a:pt x="166" y="215"/>
                  </a:lnTo>
                  <a:lnTo>
                    <a:pt x="163" y="210"/>
                  </a:lnTo>
                  <a:lnTo>
                    <a:pt x="160" y="205"/>
                  </a:lnTo>
                  <a:lnTo>
                    <a:pt x="156" y="200"/>
                  </a:lnTo>
                  <a:lnTo>
                    <a:pt x="150" y="198"/>
                  </a:lnTo>
                  <a:lnTo>
                    <a:pt x="145" y="194"/>
                  </a:lnTo>
                  <a:lnTo>
                    <a:pt x="144" y="189"/>
                  </a:lnTo>
                  <a:lnTo>
                    <a:pt x="144" y="184"/>
                  </a:lnTo>
                  <a:lnTo>
                    <a:pt x="141" y="179"/>
                  </a:lnTo>
                  <a:lnTo>
                    <a:pt x="135" y="171"/>
                  </a:lnTo>
                  <a:lnTo>
                    <a:pt x="135" y="167"/>
                  </a:lnTo>
                  <a:lnTo>
                    <a:pt x="125" y="161"/>
                  </a:lnTo>
                  <a:lnTo>
                    <a:pt x="120" y="160"/>
                  </a:lnTo>
                  <a:lnTo>
                    <a:pt x="115" y="155"/>
                  </a:lnTo>
                  <a:lnTo>
                    <a:pt x="115" y="154"/>
                  </a:lnTo>
                  <a:lnTo>
                    <a:pt x="110" y="152"/>
                  </a:lnTo>
                  <a:lnTo>
                    <a:pt x="110" y="147"/>
                  </a:lnTo>
                  <a:lnTo>
                    <a:pt x="104" y="145"/>
                  </a:lnTo>
                  <a:lnTo>
                    <a:pt x="102" y="140"/>
                  </a:lnTo>
                  <a:lnTo>
                    <a:pt x="102" y="136"/>
                  </a:lnTo>
                  <a:lnTo>
                    <a:pt x="99" y="133"/>
                  </a:lnTo>
                  <a:lnTo>
                    <a:pt x="91" y="128"/>
                  </a:lnTo>
                  <a:lnTo>
                    <a:pt x="86" y="127"/>
                  </a:lnTo>
                  <a:lnTo>
                    <a:pt x="83" y="125"/>
                  </a:lnTo>
                  <a:lnTo>
                    <a:pt x="80" y="120"/>
                  </a:lnTo>
                  <a:lnTo>
                    <a:pt x="75" y="113"/>
                  </a:lnTo>
                  <a:lnTo>
                    <a:pt x="66" y="109"/>
                  </a:lnTo>
                  <a:lnTo>
                    <a:pt x="56" y="103"/>
                  </a:lnTo>
                  <a:lnTo>
                    <a:pt x="43" y="87"/>
                  </a:lnTo>
                  <a:lnTo>
                    <a:pt x="42" y="82"/>
                  </a:lnTo>
                  <a:lnTo>
                    <a:pt x="37" y="77"/>
                  </a:lnTo>
                  <a:lnTo>
                    <a:pt x="34" y="72"/>
                  </a:lnTo>
                  <a:lnTo>
                    <a:pt x="29" y="68"/>
                  </a:lnTo>
                  <a:lnTo>
                    <a:pt x="22" y="69"/>
                  </a:lnTo>
                  <a:lnTo>
                    <a:pt x="13" y="62"/>
                  </a:lnTo>
                  <a:lnTo>
                    <a:pt x="8" y="60"/>
                  </a:lnTo>
                  <a:lnTo>
                    <a:pt x="3" y="58"/>
                  </a:lnTo>
                  <a:lnTo>
                    <a:pt x="0" y="53"/>
                  </a:lnTo>
                  <a:lnTo>
                    <a:pt x="2" y="48"/>
                  </a:lnTo>
                  <a:lnTo>
                    <a:pt x="12" y="34"/>
                  </a:lnTo>
                  <a:lnTo>
                    <a:pt x="12" y="30"/>
                  </a:lnTo>
                </a:path>
              </a:pathLst>
            </a:custGeom>
            <a:solidFill>
              <a:srgbClr val="FFFFFF">
                <a:lumMod val="85000"/>
              </a:srgb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49" name="Freeform 55">
              <a:extLst>
                <a:ext uri="{FF2B5EF4-FFF2-40B4-BE49-F238E27FC236}">
                  <a16:creationId xmlns:a16="http://schemas.microsoft.com/office/drawing/2014/main" id="{99D15568-EFC2-438B-A384-E51D4C1C9120}"/>
                </a:ext>
              </a:extLst>
            </p:cNvPr>
            <p:cNvSpPr>
              <a:spLocks/>
            </p:cNvSpPr>
            <p:nvPr/>
          </p:nvSpPr>
          <p:spPr bwMode="auto">
            <a:xfrm>
              <a:off x="4026" y="1613"/>
              <a:ext cx="484" cy="318"/>
            </a:xfrm>
            <a:custGeom>
              <a:avLst/>
              <a:gdLst/>
              <a:ahLst/>
              <a:cxnLst>
                <a:cxn ang="0">
                  <a:pos x="7" y="54"/>
                </a:cxn>
                <a:cxn ang="0">
                  <a:pos x="22" y="42"/>
                </a:cxn>
                <a:cxn ang="0">
                  <a:pos x="38" y="30"/>
                </a:cxn>
                <a:cxn ang="0">
                  <a:pos x="42" y="49"/>
                </a:cxn>
                <a:cxn ang="0">
                  <a:pos x="156" y="28"/>
                </a:cxn>
                <a:cxn ang="0">
                  <a:pos x="285" y="0"/>
                </a:cxn>
                <a:cxn ang="0">
                  <a:pos x="291" y="3"/>
                </a:cxn>
                <a:cxn ang="0">
                  <a:pos x="297" y="6"/>
                </a:cxn>
                <a:cxn ang="0">
                  <a:pos x="307" y="21"/>
                </a:cxn>
                <a:cxn ang="0">
                  <a:pos x="312" y="32"/>
                </a:cxn>
                <a:cxn ang="0">
                  <a:pos x="326" y="35"/>
                </a:cxn>
                <a:cxn ang="0">
                  <a:pos x="331" y="40"/>
                </a:cxn>
                <a:cxn ang="0">
                  <a:pos x="325" y="50"/>
                </a:cxn>
                <a:cxn ang="0">
                  <a:pos x="319" y="68"/>
                </a:cxn>
                <a:cxn ang="0">
                  <a:pos x="316" y="77"/>
                </a:cxn>
                <a:cxn ang="0">
                  <a:pos x="320" y="82"/>
                </a:cxn>
                <a:cxn ang="0">
                  <a:pos x="315" y="91"/>
                </a:cxn>
                <a:cxn ang="0">
                  <a:pos x="321" y="105"/>
                </a:cxn>
                <a:cxn ang="0">
                  <a:pos x="328" y="111"/>
                </a:cxn>
                <a:cxn ang="0">
                  <a:pos x="335" y="115"/>
                </a:cxn>
                <a:cxn ang="0">
                  <a:pos x="350" y="128"/>
                </a:cxn>
                <a:cxn ang="0">
                  <a:pos x="341" y="138"/>
                </a:cxn>
                <a:cxn ang="0">
                  <a:pos x="336" y="144"/>
                </a:cxn>
                <a:cxn ang="0">
                  <a:pos x="336" y="145"/>
                </a:cxn>
                <a:cxn ang="0">
                  <a:pos x="333" y="154"/>
                </a:cxn>
                <a:cxn ang="0">
                  <a:pos x="324" y="159"/>
                </a:cxn>
                <a:cxn ang="0">
                  <a:pos x="316" y="162"/>
                </a:cxn>
                <a:cxn ang="0">
                  <a:pos x="309" y="164"/>
                </a:cxn>
                <a:cxn ang="0">
                  <a:pos x="301" y="171"/>
                </a:cxn>
                <a:cxn ang="0">
                  <a:pos x="188" y="200"/>
                </a:cxn>
                <a:cxn ang="0">
                  <a:pos x="29" y="229"/>
                </a:cxn>
                <a:cxn ang="0">
                  <a:pos x="0" y="62"/>
                </a:cxn>
              </a:cxnLst>
              <a:rect l="0" t="0" r="r" b="b"/>
              <a:pathLst>
                <a:path w="350" h="229">
                  <a:moveTo>
                    <a:pt x="0" y="58"/>
                  </a:moveTo>
                  <a:lnTo>
                    <a:pt x="7" y="54"/>
                  </a:lnTo>
                  <a:lnTo>
                    <a:pt x="17" y="47"/>
                  </a:lnTo>
                  <a:lnTo>
                    <a:pt x="22" y="42"/>
                  </a:lnTo>
                  <a:lnTo>
                    <a:pt x="22" y="43"/>
                  </a:lnTo>
                  <a:lnTo>
                    <a:pt x="38" y="30"/>
                  </a:lnTo>
                  <a:lnTo>
                    <a:pt x="39" y="32"/>
                  </a:lnTo>
                  <a:lnTo>
                    <a:pt x="42" y="49"/>
                  </a:lnTo>
                  <a:lnTo>
                    <a:pt x="87" y="42"/>
                  </a:lnTo>
                  <a:lnTo>
                    <a:pt x="156" y="28"/>
                  </a:lnTo>
                  <a:lnTo>
                    <a:pt x="233" y="11"/>
                  </a:lnTo>
                  <a:lnTo>
                    <a:pt x="285" y="0"/>
                  </a:lnTo>
                  <a:lnTo>
                    <a:pt x="286" y="1"/>
                  </a:lnTo>
                  <a:lnTo>
                    <a:pt x="291" y="3"/>
                  </a:lnTo>
                  <a:lnTo>
                    <a:pt x="292" y="8"/>
                  </a:lnTo>
                  <a:lnTo>
                    <a:pt x="297" y="6"/>
                  </a:lnTo>
                  <a:lnTo>
                    <a:pt x="302" y="11"/>
                  </a:lnTo>
                  <a:lnTo>
                    <a:pt x="307" y="21"/>
                  </a:lnTo>
                  <a:lnTo>
                    <a:pt x="309" y="27"/>
                  </a:lnTo>
                  <a:lnTo>
                    <a:pt x="312" y="32"/>
                  </a:lnTo>
                  <a:lnTo>
                    <a:pt x="321" y="35"/>
                  </a:lnTo>
                  <a:lnTo>
                    <a:pt x="326" y="35"/>
                  </a:lnTo>
                  <a:lnTo>
                    <a:pt x="331" y="38"/>
                  </a:lnTo>
                  <a:lnTo>
                    <a:pt x="331" y="40"/>
                  </a:lnTo>
                  <a:lnTo>
                    <a:pt x="326" y="45"/>
                  </a:lnTo>
                  <a:lnTo>
                    <a:pt x="325" y="50"/>
                  </a:lnTo>
                  <a:lnTo>
                    <a:pt x="325" y="55"/>
                  </a:lnTo>
                  <a:lnTo>
                    <a:pt x="319" y="68"/>
                  </a:lnTo>
                  <a:lnTo>
                    <a:pt x="315" y="73"/>
                  </a:lnTo>
                  <a:lnTo>
                    <a:pt x="316" y="77"/>
                  </a:lnTo>
                  <a:lnTo>
                    <a:pt x="317" y="77"/>
                  </a:lnTo>
                  <a:lnTo>
                    <a:pt x="320" y="82"/>
                  </a:lnTo>
                  <a:lnTo>
                    <a:pt x="319" y="87"/>
                  </a:lnTo>
                  <a:lnTo>
                    <a:pt x="315" y="91"/>
                  </a:lnTo>
                  <a:lnTo>
                    <a:pt x="316" y="99"/>
                  </a:lnTo>
                  <a:lnTo>
                    <a:pt x="321" y="105"/>
                  </a:lnTo>
                  <a:lnTo>
                    <a:pt x="326" y="106"/>
                  </a:lnTo>
                  <a:lnTo>
                    <a:pt x="328" y="111"/>
                  </a:lnTo>
                  <a:lnTo>
                    <a:pt x="331" y="115"/>
                  </a:lnTo>
                  <a:lnTo>
                    <a:pt x="335" y="115"/>
                  </a:lnTo>
                  <a:lnTo>
                    <a:pt x="339" y="120"/>
                  </a:lnTo>
                  <a:lnTo>
                    <a:pt x="350" y="128"/>
                  </a:lnTo>
                  <a:lnTo>
                    <a:pt x="348" y="133"/>
                  </a:lnTo>
                  <a:lnTo>
                    <a:pt x="341" y="138"/>
                  </a:lnTo>
                  <a:lnTo>
                    <a:pt x="339" y="144"/>
                  </a:lnTo>
                  <a:lnTo>
                    <a:pt x="336" y="144"/>
                  </a:lnTo>
                  <a:lnTo>
                    <a:pt x="336" y="145"/>
                  </a:lnTo>
                  <a:lnTo>
                    <a:pt x="336" y="145"/>
                  </a:lnTo>
                  <a:lnTo>
                    <a:pt x="333" y="149"/>
                  </a:lnTo>
                  <a:lnTo>
                    <a:pt x="333" y="154"/>
                  </a:lnTo>
                  <a:lnTo>
                    <a:pt x="328" y="157"/>
                  </a:lnTo>
                  <a:lnTo>
                    <a:pt x="324" y="159"/>
                  </a:lnTo>
                  <a:lnTo>
                    <a:pt x="319" y="165"/>
                  </a:lnTo>
                  <a:lnTo>
                    <a:pt x="316" y="162"/>
                  </a:lnTo>
                  <a:lnTo>
                    <a:pt x="312" y="162"/>
                  </a:lnTo>
                  <a:lnTo>
                    <a:pt x="309" y="164"/>
                  </a:lnTo>
                  <a:lnTo>
                    <a:pt x="304" y="166"/>
                  </a:lnTo>
                  <a:lnTo>
                    <a:pt x="301" y="171"/>
                  </a:lnTo>
                  <a:lnTo>
                    <a:pt x="300" y="176"/>
                  </a:lnTo>
                  <a:lnTo>
                    <a:pt x="188" y="200"/>
                  </a:lnTo>
                  <a:lnTo>
                    <a:pt x="90" y="218"/>
                  </a:lnTo>
                  <a:lnTo>
                    <a:pt x="29" y="229"/>
                  </a:lnTo>
                  <a:lnTo>
                    <a:pt x="18" y="160"/>
                  </a:lnTo>
                  <a:lnTo>
                    <a:pt x="0" y="62"/>
                  </a:lnTo>
                  <a:lnTo>
                    <a:pt x="0" y="58"/>
                  </a:lnTo>
                  <a:close/>
                </a:path>
              </a:pathLst>
            </a:custGeom>
            <a:solidFill>
              <a:srgbClr val="336699"/>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50" name="Freeform 56">
              <a:extLst>
                <a:ext uri="{FF2B5EF4-FFF2-40B4-BE49-F238E27FC236}">
                  <a16:creationId xmlns:a16="http://schemas.microsoft.com/office/drawing/2014/main" id="{9C528945-69E3-4631-B840-9E455A6699DE}"/>
                </a:ext>
              </a:extLst>
            </p:cNvPr>
            <p:cNvSpPr>
              <a:spLocks/>
            </p:cNvSpPr>
            <p:nvPr/>
          </p:nvSpPr>
          <p:spPr bwMode="auto">
            <a:xfrm>
              <a:off x="4026" y="1613"/>
              <a:ext cx="484" cy="318"/>
            </a:xfrm>
            <a:custGeom>
              <a:avLst/>
              <a:gdLst/>
              <a:ahLst/>
              <a:cxnLst>
                <a:cxn ang="0">
                  <a:pos x="7" y="54"/>
                </a:cxn>
                <a:cxn ang="0">
                  <a:pos x="22" y="42"/>
                </a:cxn>
                <a:cxn ang="0">
                  <a:pos x="38" y="30"/>
                </a:cxn>
                <a:cxn ang="0">
                  <a:pos x="42" y="49"/>
                </a:cxn>
                <a:cxn ang="0">
                  <a:pos x="156" y="28"/>
                </a:cxn>
                <a:cxn ang="0">
                  <a:pos x="285" y="0"/>
                </a:cxn>
                <a:cxn ang="0">
                  <a:pos x="291" y="3"/>
                </a:cxn>
                <a:cxn ang="0">
                  <a:pos x="297" y="6"/>
                </a:cxn>
                <a:cxn ang="0">
                  <a:pos x="307" y="21"/>
                </a:cxn>
                <a:cxn ang="0">
                  <a:pos x="312" y="32"/>
                </a:cxn>
                <a:cxn ang="0">
                  <a:pos x="326" y="35"/>
                </a:cxn>
                <a:cxn ang="0">
                  <a:pos x="331" y="40"/>
                </a:cxn>
                <a:cxn ang="0">
                  <a:pos x="325" y="50"/>
                </a:cxn>
                <a:cxn ang="0">
                  <a:pos x="319" y="68"/>
                </a:cxn>
                <a:cxn ang="0">
                  <a:pos x="316" y="77"/>
                </a:cxn>
                <a:cxn ang="0">
                  <a:pos x="320" y="82"/>
                </a:cxn>
                <a:cxn ang="0">
                  <a:pos x="315" y="91"/>
                </a:cxn>
                <a:cxn ang="0">
                  <a:pos x="321" y="105"/>
                </a:cxn>
                <a:cxn ang="0">
                  <a:pos x="328" y="111"/>
                </a:cxn>
                <a:cxn ang="0">
                  <a:pos x="335" y="115"/>
                </a:cxn>
                <a:cxn ang="0">
                  <a:pos x="350" y="128"/>
                </a:cxn>
                <a:cxn ang="0">
                  <a:pos x="341" y="138"/>
                </a:cxn>
                <a:cxn ang="0">
                  <a:pos x="336" y="144"/>
                </a:cxn>
                <a:cxn ang="0">
                  <a:pos x="336" y="145"/>
                </a:cxn>
                <a:cxn ang="0">
                  <a:pos x="333" y="154"/>
                </a:cxn>
                <a:cxn ang="0">
                  <a:pos x="324" y="159"/>
                </a:cxn>
                <a:cxn ang="0">
                  <a:pos x="316" y="162"/>
                </a:cxn>
                <a:cxn ang="0">
                  <a:pos x="309" y="164"/>
                </a:cxn>
                <a:cxn ang="0">
                  <a:pos x="301" y="171"/>
                </a:cxn>
                <a:cxn ang="0">
                  <a:pos x="188" y="200"/>
                </a:cxn>
                <a:cxn ang="0">
                  <a:pos x="29" y="229"/>
                </a:cxn>
                <a:cxn ang="0">
                  <a:pos x="0" y="62"/>
                </a:cxn>
              </a:cxnLst>
              <a:rect l="0" t="0" r="r" b="b"/>
              <a:pathLst>
                <a:path w="350" h="229">
                  <a:moveTo>
                    <a:pt x="0" y="58"/>
                  </a:moveTo>
                  <a:lnTo>
                    <a:pt x="7" y="54"/>
                  </a:lnTo>
                  <a:lnTo>
                    <a:pt x="17" y="47"/>
                  </a:lnTo>
                  <a:lnTo>
                    <a:pt x="22" y="42"/>
                  </a:lnTo>
                  <a:lnTo>
                    <a:pt x="22" y="43"/>
                  </a:lnTo>
                  <a:lnTo>
                    <a:pt x="38" y="30"/>
                  </a:lnTo>
                  <a:lnTo>
                    <a:pt x="39" y="32"/>
                  </a:lnTo>
                  <a:lnTo>
                    <a:pt x="42" y="49"/>
                  </a:lnTo>
                  <a:lnTo>
                    <a:pt x="87" y="42"/>
                  </a:lnTo>
                  <a:lnTo>
                    <a:pt x="156" y="28"/>
                  </a:lnTo>
                  <a:lnTo>
                    <a:pt x="233" y="11"/>
                  </a:lnTo>
                  <a:lnTo>
                    <a:pt x="285" y="0"/>
                  </a:lnTo>
                  <a:lnTo>
                    <a:pt x="286" y="1"/>
                  </a:lnTo>
                  <a:lnTo>
                    <a:pt x="291" y="3"/>
                  </a:lnTo>
                  <a:lnTo>
                    <a:pt x="292" y="8"/>
                  </a:lnTo>
                  <a:lnTo>
                    <a:pt x="297" y="6"/>
                  </a:lnTo>
                  <a:lnTo>
                    <a:pt x="302" y="11"/>
                  </a:lnTo>
                  <a:lnTo>
                    <a:pt x="307" y="21"/>
                  </a:lnTo>
                  <a:lnTo>
                    <a:pt x="309" y="27"/>
                  </a:lnTo>
                  <a:lnTo>
                    <a:pt x="312" y="32"/>
                  </a:lnTo>
                  <a:lnTo>
                    <a:pt x="321" y="35"/>
                  </a:lnTo>
                  <a:lnTo>
                    <a:pt x="326" y="35"/>
                  </a:lnTo>
                  <a:lnTo>
                    <a:pt x="331" y="38"/>
                  </a:lnTo>
                  <a:lnTo>
                    <a:pt x="331" y="40"/>
                  </a:lnTo>
                  <a:lnTo>
                    <a:pt x="326" y="45"/>
                  </a:lnTo>
                  <a:lnTo>
                    <a:pt x="325" y="50"/>
                  </a:lnTo>
                  <a:lnTo>
                    <a:pt x="325" y="55"/>
                  </a:lnTo>
                  <a:lnTo>
                    <a:pt x="319" y="68"/>
                  </a:lnTo>
                  <a:lnTo>
                    <a:pt x="315" y="73"/>
                  </a:lnTo>
                  <a:lnTo>
                    <a:pt x="316" y="77"/>
                  </a:lnTo>
                  <a:lnTo>
                    <a:pt x="317" y="77"/>
                  </a:lnTo>
                  <a:lnTo>
                    <a:pt x="320" y="82"/>
                  </a:lnTo>
                  <a:lnTo>
                    <a:pt x="319" y="87"/>
                  </a:lnTo>
                  <a:lnTo>
                    <a:pt x="315" y="91"/>
                  </a:lnTo>
                  <a:lnTo>
                    <a:pt x="316" y="99"/>
                  </a:lnTo>
                  <a:lnTo>
                    <a:pt x="321" y="105"/>
                  </a:lnTo>
                  <a:lnTo>
                    <a:pt x="326" y="106"/>
                  </a:lnTo>
                  <a:lnTo>
                    <a:pt x="328" y="111"/>
                  </a:lnTo>
                  <a:lnTo>
                    <a:pt x="331" y="115"/>
                  </a:lnTo>
                  <a:lnTo>
                    <a:pt x="335" y="115"/>
                  </a:lnTo>
                  <a:lnTo>
                    <a:pt x="339" y="120"/>
                  </a:lnTo>
                  <a:lnTo>
                    <a:pt x="350" y="128"/>
                  </a:lnTo>
                  <a:lnTo>
                    <a:pt x="348" y="133"/>
                  </a:lnTo>
                  <a:lnTo>
                    <a:pt x="341" y="138"/>
                  </a:lnTo>
                  <a:lnTo>
                    <a:pt x="339" y="144"/>
                  </a:lnTo>
                  <a:lnTo>
                    <a:pt x="336" y="144"/>
                  </a:lnTo>
                  <a:lnTo>
                    <a:pt x="336" y="145"/>
                  </a:lnTo>
                  <a:lnTo>
                    <a:pt x="336" y="145"/>
                  </a:lnTo>
                  <a:lnTo>
                    <a:pt x="333" y="149"/>
                  </a:lnTo>
                  <a:lnTo>
                    <a:pt x="333" y="154"/>
                  </a:lnTo>
                  <a:lnTo>
                    <a:pt x="328" y="157"/>
                  </a:lnTo>
                  <a:lnTo>
                    <a:pt x="324" y="159"/>
                  </a:lnTo>
                  <a:lnTo>
                    <a:pt x="319" y="165"/>
                  </a:lnTo>
                  <a:lnTo>
                    <a:pt x="316" y="162"/>
                  </a:lnTo>
                  <a:lnTo>
                    <a:pt x="312" y="162"/>
                  </a:lnTo>
                  <a:lnTo>
                    <a:pt x="309" y="164"/>
                  </a:lnTo>
                  <a:lnTo>
                    <a:pt x="304" y="166"/>
                  </a:lnTo>
                  <a:lnTo>
                    <a:pt x="301" y="171"/>
                  </a:lnTo>
                  <a:lnTo>
                    <a:pt x="300" y="176"/>
                  </a:lnTo>
                  <a:lnTo>
                    <a:pt x="188" y="200"/>
                  </a:lnTo>
                  <a:lnTo>
                    <a:pt x="90" y="218"/>
                  </a:lnTo>
                  <a:lnTo>
                    <a:pt x="29" y="229"/>
                  </a:lnTo>
                  <a:lnTo>
                    <a:pt x="18" y="160"/>
                  </a:lnTo>
                  <a:lnTo>
                    <a:pt x="0" y="62"/>
                  </a:lnTo>
                  <a:lnTo>
                    <a:pt x="0" y="58"/>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51" name="Freeform 57">
              <a:extLst>
                <a:ext uri="{FF2B5EF4-FFF2-40B4-BE49-F238E27FC236}">
                  <a16:creationId xmlns:a16="http://schemas.microsoft.com/office/drawing/2014/main" id="{3F3F7E78-0B8B-4008-8562-3F083E6D8213}"/>
                </a:ext>
              </a:extLst>
            </p:cNvPr>
            <p:cNvSpPr>
              <a:spLocks/>
            </p:cNvSpPr>
            <p:nvPr/>
          </p:nvSpPr>
          <p:spPr bwMode="auto">
            <a:xfrm>
              <a:off x="4441" y="1839"/>
              <a:ext cx="88" cy="148"/>
            </a:xfrm>
            <a:custGeom>
              <a:avLst/>
              <a:gdLst/>
              <a:ahLst/>
              <a:cxnLst>
                <a:cxn ang="0">
                  <a:pos x="0" y="14"/>
                </a:cxn>
                <a:cxn ang="0">
                  <a:pos x="1" y="9"/>
                </a:cxn>
                <a:cxn ang="0">
                  <a:pos x="4" y="4"/>
                </a:cxn>
                <a:cxn ang="0">
                  <a:pos x="9" y="2"/>
                </a:cxn>
                <a:cxn ang="0">
                  <a:pos x="12" y="0"/>
                </a:cxn>
                <a:cxn ang="0">
                  <a:pos x="16" y="0"/>
                </a:cxn>
                <a:cxn ang="0">
                  <a:pos x="19" y="3"/>
                </a:cxn>
                <a:cxn ang="0">
                  <a:pos x="16" y="4"/>
                </a:cxn>
                <a:cxn ang="0">
                  <a:pos x="16" y="9"/>
                </a:cxn>
                <a:cxn ang="0">
                  <a:pos x="14" y="14"/>
                </a:cxn>
                <a:cxn ang="0">
                  <a:pos x="11" y="18"/>
                </a:cxn>
                <a:cxn ang="0">
                  <a:pos x="15" y="23"/>
                </a:cxn>
                <a:cxn ang="0">
                  <a:pos x="15" y="27"/>
                </a:cxn>
                <a:cxn ang="0">
                  <a:pos x="17" y="32"/>
                </a:cxn>
                <a:cxn ang="0">
                  <a:pos x="21" y="37"/>
                </a:cxn>
                <a:cxn ang="0">
                  <a:pos x="26" y="41"/>
                </a:cxn>
                <a:cxn ang="0">
                  <a:pos x="30" y="44"/>
                </a:cxn>
                <a:cxn ang="0">
                  <a:pos x="30" y="51"/>
                </a:cxn>
                <a:cxn ang="0">
                  <a:pos x="33" y="58"/>
                </a:cxn>
                <a:cxn ang="0">
                  <a:pos x="39" y="62"/>
                </a:cxn>
                <a:cxn ang="0">
                  <a:pos x="40" y="67"/>
                </a:cxn>
                <a:cxn ang="0">
                  <a:pos x="49" y="75"/>
                </a:cxn>
                <a:cxn ang="0">
                  <a:pos x="55" y="73"/>
                </a:cxn>
                <a:cxn ang="0">
                  <a:pos x="56" y="76"/>
                </a:cxn>
                <a:cxn ang="0">
                  <a:pos x="55" y="81"/>
                </a:cxn>
                <a:cxn ang="0">
                  <a:pos x="55" y="86"/>
                </a:cxn>
                <a:cxn ang="0">
                  <a:pos x="56" y="86"/>
                </a:cxn>
                <a:cxn ang="0">
                  <a:pos x="53" y="91"/>
                </a:cxn>
                <a:cxn ang="0">
                  <a:pos x="55" y="90"/>
                </a:cxn>
                <a:cxn ang="0">
                  <a:pos x="60" y="88"/>
                </a:cxn>
                <a:cxn ang="0">
                  <a:pos x="64" y="99"/>
                </a:cxn>
                <a:cxn ang="0">
                  <a:pos x="63" y="99"/>
                </a:cxn>
                <a:cxn ang="0">
                  <a:pos x="60" y="100"/>
                </a:cxn>
                <a:cxn ang="0">
                  <a:pos x="26" y="107"/>
                </a:cxn>
                <a:cxn ang="0">
                  <a:pos x="24" y="102"/>
                </a:cxn>
                <a:cxn ang="0">
                  <a:pos x="15" y="68"/>
                </a:cxn>
                <a:cxn ang="0">
                  <a:pos x="0" y="14"/>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close/>
                </a:path>
              </a:pathLst>
            </a:custGeom>
            <a:solidFill>
              <a:srgbClr val="8CC642"/>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52" name="Freeform 58">
              <a:extLst>
                <a:ext uri="{FF2B5EF4-FFF2-40B4-BE49-F238E27FC236}">
                  <a16:creationId xmlns:a16="http://schemas.microsoft.com/office/drawing/2014/main" id="{A543FCF9-2614-45A9-9E60-382462CEC17F}"/>
                </a:ext>
              </a:extLst>
            </p:cNvPr>
            <p:cNvSpPr>
              <a:spLocks/>
            </p:cNvSpPr>
            <p:nvPr/>
          </p:nvSpPr>
          <p:spPr bwMode="auto">
            <a:xfrm>
              <a:off x="4441" y="1839"/>
              <a:ext cx="88" cy="148"/>
            </a:xfrm>
            <a:custGeom>
              <a:avLst/>
              <a:gdLst/>
              <a:ahLst/>
              <a:cxnLst>
                <a:cxn ang="0">
                  <a:pos x="0" y="14"/>
                </a:cxn>
                <a:cxn ang="0">
                  <a:pos x="1" y="9"/>
                </a:cxn>
                <a:cxn ang="0">
                  <a:pos x="4" y="4"/>
                </a:cxn>
                <a:cxn ang="0">
                  <a:pos x="9" y="2"/>
                </a:cxn>
                <a:cxn ang="0">
                  <a:pos x="12" y="0"/>
                </a:cxn>
                <a:cxn ang="0">
                  <a:pos x="16" y="0"/>
                </a:cxn>
                <a:cxn ang="0">
                  <a:pos x="19" y="3"/>
                </a:cxn>
                <a:cxn ang="0">
                  <a:pos x="16" y="4"/>
                </a:cxn>
                <a:cxn ang="0">
                  <a:pos x="16" y="9"/>
                </a:cxn>
                <a:cxn ang="0">
                  <a:pos x="14" y="14"/>
                </a:cxn>
                <a:cxn ang="0">
                  <a:pos x="11" y="18"/>
                </a:cxn>
                <a:cxn ang="0">
                  <a:pos x="15" y="23"/>
                </a:cxn>
                <a:cxn ang="0">
                  <a:pos x="15" y="27"/>
                </a:cxn>
                <a:cxn ang="0">
                  <a:pos x="17" y="32"/>
                </a:cxn>
                <a:cxn ang="0">
                  <a:pos x="21" y="37"/>
                </a:cxn>
                <a:cxn ang="0">
                  <a:pos x="26" y="41"/>
                </a:cxn>
                <a:cxn ang="0">
                  <a:pos x="30" y="44"/>
                </a:cxn>
                <a:cxn ang="0">
                  <a:pos x="30" y="51"/>
                </a:cxn>
                <a:cxn ang="0">
                  <a:pos x="33" y="58"/>
                </a:cxn>
                <a:cxn ang="0">
                  <a:pos x="39" y="62"/>
                </a:cxn>
                <a:cxn ang="0">
                  <a:pos x="40" y="67"/>
                </a:cxn>
                <a:cxn ang="0">
                  <a:pos x="49" y="75"/>
                </a:cxn>
                <a:cxn ang="0">
                  <a:pos x="55" y="73"/>
                </a:cxn>
                <a:cxn ang="0">
                  <a:pos x="56" y="76"/>
                </a:cxn>
                <a:cxn ang="0">
                  <a:pos x="55" y="81"/>
                </a:cxn>
                <a:cxn ang="0">
                  <a:pos x="55" y="86"/>
                </a:cxn>
                <a:cxn ang="0">
                  <a:pos x="56" y="86"/>
                </a:cxn>
                <a:cxn ang="0">
                  <a:pos x="53" y="91"/>
                </a:cxn>
                <a:cxn ang="0">
                  <a:pos x="55" y="90"/>
                </a:cxn>
                <a:cxn ang="0">
                  <a:pos x="60" y="88"/>
                </a:cxn>
                <a:cxn ang="0">
                  <a:pos x="64" y="99"/>
                </a:cxn>
                <a:cxn ang="0">
                  <a:pos x="63" y="99"/>
                </a:cxn>
                <a:cxn ang="0">
                  <a:pos x="60" y="100"/>
                </a:cxn>
                <a:cxn ang="0">
                  <a:pos x="26" y="107"/>
                </a:cxn>
                <a:cxn ang="0">
                  <a:pos x="24" y="102"/>
                </a:cxn>
                <a:cxn ang="0">
                  <a:pos x="15" y="68"/>
                </a:cxn>
                <a:cxn ang="0">
                  <a:pos x="0" y="14"/>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path>
              </a:pathLst>
            </a:custGeom>
            <a:solidFill>
              <a:srgbClr val="DDD9C3"/>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53" name="Freeform 59">
              <a:extLst>
                <a:ext uri="{FF2B5EF4-FFF2-40B4-BE49-F238E27FC236}">
                  <a16:creationId xmlns:a16="http://schemas.microsoft.com/office/drawing/2014/main" id="{5AB1805D-AE84-4345-9CB7-F098D045C44D}"/>
                </a:ext>
              </a:extLst>
            </p:cNvPr>
            <p:cNvSpPr>
              <a:spLocks/>
            </p:cNvSpPr>
            <p:nvPr/>
          </p:nvSpPr>
          <p:spPr bwMode="auto">
            <a:xfrm>
              <a:off x="4495" y="1235"/>
              <a:ext cx="138" cy="264"/>
            </a:xfrm>
            <a:custGeom>
              <a:avLst/>
              <a:gdLst/>
              <a:ahLst/>
              <a:cxnLst>
                <a:cxn ang="0">
                  <a:pos x="0" y="25"/>
                </a:cxn>
                <a:cxn ang="0">
                  <a:pos x="17" y="20"/>
                </a:cxn>
                <a:cxn ang="0">
                  <a:pos x="95" y="0"/>
                </a:cxn>
                <a:cxn ang="0">
                  <a:pos x="94" y="1"/>
                </a:cxn>
                <a:cxn ang="0">
                  <a:pos x="97" y="9"/>
                </a:cxn>
                <a:cxn ang="0">
                  <a:pos x="94" y="19"/>
                </a:cxn>
                <a:cxn ang="0">
                  <a:pos x="95" y="24"/>
                </a:cxn>
                <a:cxn ang="0">
                  <a:pos x="99" y="29"/>
                </a:cxn>
                <a:cxn ang="0">
                  <a:pos x="100" y="33"/>
                </a:cxn>
                <a:cxn ang="0">
                  <a:pos x="100" y="38"/>
                </a:cxn>
                <a:cxn ang="0">
                  <a:pos x="97" y="45"/>
                </a:cxn>
                <a:cxn ang="0">
                  <a:pos x="88" y="54"/>
                </a:cxn>
                <a:cxn ang="0">
                  <a:pos x="87" y="55"/>
                </a:cxn>
                <a:cxn ang="0">
                  <a:pos x="82" y="59"/>
                </a:cxn>
                <a:cxn ang="0">
                  <a:pos x="82" y="64"/>
                </a:cxn>
                <a:cxn ang="0">
                  <a:pos x="85" y="74"/>
                </a:cxn>
                <a:cxn ang="0">
                  <a:pos x="83" y="83"/>
                </a:cxn>
                <a:cxn ang="0">
                  <a:pos x="84" y="88"/>
                </a:cxn>
                <a:cxn ang="0">
                  <a:pos x="82" y="93"/>
                </a:cxn>
                <a:cxn ang="0">
                  <a:pos x="83" y="98"/>
                </a:cxn>
                <a:cxn ang="0">
                  <a:pos x="82" y="103"/>
                </a:cxn>
                <a:cxn ang="0">
                  <a:pos x="78" y="108"/>
                </a:cxn>
                <a:cxn ang="0">
                  <a:pos x="79" y="116"/>
                </a:cxn>
                <a:cxn ang="0">
                  <a:pos x="77" y="119"/>
                </a:cxn>
                <a:cxn ang="0">
                  <a:pos x="82" y="137"/>
                </a:cxn>
                <a:cxn ang="0">
                  <a:pos x="82" y="147"/>
                </a:cxn>
                <a:cxn ang="0">
                  <a:pos x="84" y="161"/>
                </a:cxn>
                <a:cxn ang="0">
                  <a:pos x="82" y="166"/>
                </a:cxn>
                <a:cxn ang="0">
                  <a:pos x="82" y="171"/>
                </a:cxn>
                <a:cxn ang="0">
                  <a:pos x="84" y="177"/>
                </a:cxn>
                <a:cxn ang="0">
                  <a:pos x="89" y="181"/>
                </a:cxn>
                <a:cxn ang="0">
                  <a:pos x="46" y="191"/>
                </a:cxn>
                <a:cxn ang="0">
                  <a:pos x="44" y="186"/>
                </a:cxn>
                <a:cxn ang="0">
                  <a:pos x="44" y="182"/>
                </a:cxn>
                <a:cxn ang="0">
                  <a:pos x="33" y="133"/>
                </a:cxn>
                <a:cxn ang="0">
                  <a:pos x="25" y="127"/>
                </a:cxn>
                <a:cxn ang="0">
                  <a:pos x="24" y="132"/>
                </a:cxn>
                <a:cxn ang="0">
                  <a:pos x="21" y="127"/>
                </a:cxn>
                <a:cxn ang="0">
                  <a:pos x="21" y="119"/>
                </a:cxn>
                <a:cxn ang="0">
                  <a:pos x="19" y="109"/>
                </a:cxn>
                <a:cxn ang="0">
                  <a:pos x="16" y="104"/>
                </a:cxn>
                <a:cxn ang="0">
                  <a:pos x="12" y="94"/>
                </a:cxn>
                <a:cxn ang="0">
                  <a:pos x="12" y="84"/>
                </a:cxn>
                <a:cxn ang="0">
                  <a:pos x="15" y="83"/>
                </a:cxn>
                <a:cxn ang="0">
                  <a:pos x="14" y="78"/>
                </a:cxn>
                <a:cxn ang="0">
                  <a:pos x="12" y="73"/>
                </a:cxn>
                <a:cxn ang="0">
                  <a:pos x="12" y="68"/>
                </a:cxn>
                <a:cxn ang="0">
                  <a:pos x="11" y="63"/>
                </a:cxn>
                <a:cxn ang="0">
                  <a:pos x="6" y="58"/>
                </a:cxn>
                <a:cxn ang="0">
                  <a:pos x="5" y="53"/>
                </a:cxn>
                <a:cxn ang="0">
                  <a:pos x="5" y="41"/>
                </a:cxn>
                <a:cxn ang="0">
                  <a:pos x="1" y="36"/>
                </a:cxn>
                <a:cxn ang="0">
                  <a:pos x="1" y="31"/>
                </a:cxn>
                <a:cxn ang="0">
                  <a:pos x="0" y="28"/>
                </a:cxn>
                <a:cxn ang="0">
                  <a:pos x="0" y="25"/>
                </a:cxn>
              </a:cxnLst>
              <a:rect l="0" t="0" r="r" b="b"/>
              <a:pathLst>
                <a:path w="100" h="191">
                  <a:moveTo>
                    <a:pt x="0" y="25"/>
                  </a:moveTo>
                  <a:lnTo>
                    <a:pt x="17" y="20"/>
                  </a:lnTo>
                  <a:lnTo>
                    <a:pt x="95" y="0"/>
                  </a:lnTo>
                  <a:lnTo>
                    <a:pt x="94" y="1"/>
                  </a:lnTo>
                  <a:lnTo>
                    <a:pt x="97" y="9"/>
                  </a:lnTo>
                  <a:lnTo>
                    <a:pt x="94" y="19"/>
                  </a:lnTo>
                  <a:lnTo>
                    <a:pt x="95" y="24"/>
                  </a:lnTo>
                  <a:lnTo>
                    <a:pt x="99" y="29"/>
                  </a:lnTo>
                  <a:lnTo>
                    <a:pt x="100" y="33"/>
                  </a:lnTo>
                  <a:lnTo>
                    <a:pt x="100" y="38"/>
                  </a:lnTo>
                  <a:lnTo>
                    <a:pt x="97" y="45"/>
                  </a:lnTo>
                  <a:lnTo>
                    <a:pt x="88" y="54"/>
                  </a:lnTo>
                  <a:lnTo>
                    <a:pt x="87" y="55"/>
                  </a:lnTo>
                  <a:lnTo>
                    <a:pt x="82" y="59"/>
                  </a:lnTo>
                  <a:lnTo>
                    <a:pt x="82" y="64"/>
                  </a:lnTo>
                  <a:lnTo>
                    <a:pt x="85" y="74"/>
                  </a:lnTo>
                  <a:lnTo>
                    <a:pt x="83" y="83"/>
                  </a:lnTo>
                  <a:lnTo>
                    <a:pt x="84" y="88"/>
                  </a:lnTo>
                  <a:lnTo>
                    <a:pt x="82" y="93"/>
                  </a:lnTo>
                  <a:lnTo>
                    <a:pt x="83" y="98"/>
                  </a:lnTo>
                  <a:lnTo>
                    <a:pt x="82" y="103"/>
                  </a:lnTo>
                  <a:lnTo>
                    <a:pt x="78" y="108"/>
                  </a:lnTo>
                  <a:lnTo>
                    <a:pt x="79" y="116"/>
                  </a:lnTo>
                  <a:lnTo>
                    <a:pt x="77" y="119"/>
                  </a:lnTo>
                  <a:lnTo>
                    <a:pt x="82" y="137"/>
                  </a:lnTo>
                  <a:lnTo>
                    <a:pt x="82" y="147"/>
                  </a:lnTo>
                  <a:lnTo>
                    <a:pt x="84" y="161"/>
                  </a:lnTo>
                  <a:lnTo>
                    <a:pt x="82" y="166"/>
                  </a:lnTo>
                  <a:lnTo>
                    <a:pt x="82" y="171"/>
                  </a:lnTo>
                  <a:lnTo>
                    <a:pt x="84" y="177"/>
                  </a:lnTo>
                  <a:lnTo>
                    <a:pt x="89" y="181"/>
                  </a:lnTo>
                  <a:lnTo>
                    <a:pt x="46" y="191"/>
                  </a:lnTo>
                  <a:lnTo>
                    <a:pt x="44" y="186"/>
                  </a:lnTo>
                  <a:lnTo>
                    <a:pt x="44" y="182"/>
                  </a:lnTo>
                  <a:lnTo>
                    <a:pt x="33" y="133"/>
                  </a:lnTo>
                  <a:lnTo>
                    <a:pt x="25" y="127"/>
                  </a:lnTo>
                  <a:lnTo>
                    <a:pt x="24" y="132"/>
                  </a:lnTo>
                  <a:lnTo>
                    <a:pt x="21" y="127"/>
                  </a:lnTo>
                  <a:lnTo>
                    <a:pt x="21" y="119"/>
                  </a:lnTo>
                  <a:lnTo>
                    <a:pt x="19" y="109"/>
                  </a:lnTo>
                  <a:lnTo>
                    <a:pt x="16" y="104"/>
                  </a:lnTo>
                  <a:lnTo>
                    <a:pt x="12" y="94"/>
                  </a:lnTo>
                  <a:lnTo>
                    <a:pt x="12" y="84"/>
                  </a:lnTo>
                  <a:lnTo>
                    <a:pt x="15" y="83"/>
                  </a:lnTo>
                  <a:lnTo>
                    <a:pt x="14" y="78"/>
                  </a:lnTo>
                  <a:lnTo>
                    <a:pt x="12" y="73"/>
                  </a:lnTo>
                  <a:lnTo>
                    <a:pt x="12" y="68"/>
                  </a:lnTo>
                  <a:lnTo>
                    <a:pt x="11" y="63"/>
                  </a:lnTo>
                  <a:lnTo>
                    <a:pt x="6" y="58"/>
                  </a:lnTo>
                  <a:lnTo>
                    <a:pt x="5" y="53"/>
                  </a:lnTo>
                  <a:lnTo>
                    <a:pt x="5" y="41"/>
                  </a:lnTo>
                  <a:lnTo>
                    <a:pt x="1" y="36"/>
                  </a:lnTo>
                  <a:lnTo>
                    <a:pt x="1" y="31"/>
                  </a:lnTo>
                  <a:lnTo>
                    <a:pt x="0" y="28"/>
                  </a:lnTo>
                  <a:lnTo>
                    <a:pt x="0" y="25"/>
                  </a:lnTo>
                  <a:close/>
                </a:path>
              </a:pathLst>
            </a:custGeom>
            <a:solidFill>
              <a:srgbClr val="FFFFFF">
                <a:lumMod val="85000"/>
              </a:srgb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54" name="Freeform 60">
              <a:extLst>
                <a:ext uri="{FF2B5EF4-FFF2-40B4-BE49-F238E27FC236}">
                  <a16:creationId xmlns:a16="http://schemas.microsoft.com/office/drawing/2014/main" id="{7B5A1DA6-B38C-4CCC-BE5F-C6E538B0829D}"/>
                </a:ext>
              </a:extLst>
            </p:cNvPr>
            <p:cNvSpPr>
              <a:spLocks/>
            </p:cNvSpPr>
            <p:nvPr/>
          </p:nvSpPr>
          <p:spPr bwMode="auto">
            <a:xfrm>
              <a:off x="4495" y="1235"/>
              <a:ext cx="138" cy="264"/>
            </a:xfrm>
            <a:custGeom>
              <a:avLst/>
              <a:gdLst/>
              <a:ahLst/>
              <a:cxnLst>
                <a:cxn ang="0">
                  <a:pos x="0" y="25"/>
                </a:cxn>
                <a:cxn ang="0">
                  <a:pos x="17" y="20"/>
                </a:cxn>
                <a:cxn ang="0">
                  <a:pos x="95" y="0"/>
                </a:cxn>
                <a:cxn ang="0">
                  <a:pos x="94" y="1"/>
                </a:cxn>
                <a:cxn ang="0">
                  <a:pos x="97" y="9"/>
                </a:cxn>
                <a:cxn ang="0">
                  <a:pos x="94" y="19"/>
                </a:cxn>
                <a:cxn ang="0">
                  <a:pos x="95" y="24"/>
                </a:cxn>
                <a:cxn ang="0">
                  <a:pos x="99" y="29"/>
                </a:cxn>
                <a:cxn ang="0">
                  <a:pos x="100" y="33"/>
                </a:cxn>
                <a:cxn ang="0">
                  <a:pos x="100" y="38"/>
                </a:cxn>
                <a:cxn ang="0">
                  <a:pos x="97" y="45"/>
                </a:cxn>
                <a:cxn ang="0">
                  <a:pos x="88" y="54"/>
                </a:cxn>
                <a:cxn ang="0">
                  <a:pos x="87" y="55"/>
                </a:cxn>
                <a:cxn ang="0">
                  <a:pos x="82" y="59"/>
                </a:cxn>
                <a:cxn ang="0">
                  <a:pos x="82" y="64"/>
                </a:cxn>
                <a:cxn ang="0">
                  <a:pos x="85" y="74"/>
                </a:cxn>
                <a:cxn ang="0">
                  <a:pos x="83" y="83"/>
                </a:cxn>
                <a:cxn ang="0">
                  <a:pos x="84" y="88"/>
                </a:cxn>
                <a:cxn ang="0">
                  <a:pos x="82" y="93"/>
                </a:cxn>
                <a:cxn ang="0">
                  <a:pos x="83" y="98"/>
                </a:cxn>
                <a:cxn ang="0">
                  <a:pos x="82" y="103"/>
                </a:cxn>
                <a:cxn ang="0">
                  <a:pos x="78" y="108"/>
                </a:cxn>
                <a:cxn ang="0">
                  <a:pos x="79" y="116"/>
                </a:cxn>
                <a:cxn ang="0">
                  <a:pos x="77" y="119"/>
                </a:cxn>
                <a:cxn ang="0">
                  <a:pos x="82" y="137"/>
                </a:cxn>
                <a:cxn ang="0">
                  <a:pos x="82" y="147"/>
                </a:cxn>
                <a:cxn ang="0">
                  <a:pos x="84" y="161"/>
                </a:cxn>
                <a:cxn ang="0">
                  <a:pos x="82" y="166"/>
                </a:cxn>
                <a:cxn ang="0">
                  <a:pos x="82" y="171"/>
                </a:cxn>
                <a:cxn ang="0">
                  <a:pos x="84" y="177"/>
                </a:cxn>
                <a:cxn ang="0">
                  <a:pos x="89" y="181"/>
                </a:cxn>
                <a:cxn ang="0">
                  <a:pos x="46" y="191"/>
                </a:cxn>
                <a:cxn ang="0">
                  <a:pos x="44" y="186"/>
                </a:cxn>
                <a:cxn ang="0">
                  <a:pos x="44" y="182"/>
                </a:cxn>
                <a:cxn ang="0">
                  <a:pos x="33" y="133"/>
                </a:cxn>
                <a:cxn ang="0">
                  <a:pos x="25" y="127"/>
                </a:cxn>
                <a:cxn ang="0">
                  <a:pos x="24" y="132"/>
                </a:cxn>
                <a:cxn ang="0">
                  <a:pos x="21" y="127"/>
                </a:cxn>
                <a:cxn ang="0">
                  <a:pos x="21" y="119"/>
                </a:cxn>
                <a:cxn ang="0">
                  <a:pos x="19" y="109"/>
                </a:cxn>
                <a:cxn ang="0">
                  <a:pos x="16" y="104"/>
                </a:cxn>
                <a:cxn ang="0">
                  <a:pos x="12" y="94"/>
                </a:cxn>
                <a:cxn ang="0">
                  <a:pos x="12" y="84"/>
                </a:cxn>
                <a:cxn ang="0">
                  <a:pos x="15" y="83"/>
                </a:cxn>
                <a:cxn ang="0">
                  <a:pos x="14" y="78"/>
                </a:cxn>
                <a:cxn ang="0">
                  <a:pos x="12" y="73"/>
                </a:cxn>
                <a:cxn ang="0">
                  <a:pos x="12" y="68"/>
                </a:cxn>
                <a:cxn ang="0">
                  <a:pos x="11" y="63"/>
                </a:cxn>
                <a:cxn ang="0">
                  <a:pos x="6" y="58"/>
                </a:cxn>
                <a:cxn ang="0">
                  <a:pos x="5" y="53"/>
                </a:cxn>
                <a:cxn ang="0">
                  <a:pos x="5" y="41"/>
                </a:cxn>
                <a:cxn ang="0">
                  <a:pos x="1" y="36"/>
                </a:cxn>
                <a:cxn ang="0">
                  <a:pos x="1" y="31"/>
                </a:cxn>
                <a:cxn ang="0">
                  <a:pos x="0" y="28"/>
                </a:cxn>
                <a:cxn ang="0">
                  <a:pos x="0" y="25"/>
                </a:cxn>
              </a:cxnLst>
              <a:rect l="0" t="0" r="r" b="b"/>
              <a:pathLst>
                <a:path w="100" h="191">
                  <a:moveTo>
                    <a:pt x="0" y="25"/>
                  </a:moveTo>
                  <a:lnTo>
                    <a:pt x="17" y="20"/>
                  </a:lnTo>
                  <a:lnTo>
                    <a:pt x="95" y="0"/>
                  </a:lnTo>
                  <a:lnTo>
                    <a:pt x="94" y="1"/>
                  </a:lnTo>
                  <a:lnTo>
                    <a:pt x="97" y="9"/>
                  </a:lnTo>
                  <a:lnTo>
                    <a:pt x="94" y="19"/>
                  </a:lnTo>
                  <a:lnTo>
                    <a:pt x="95" y="24"/>
                  </a:lnTo>
                  <a:lnTo>
                    <a:pt x="99" y="29"/>
                  </a:lnTo>
                  <a:lnTo>
                    <a:pt x="100" y="33"/>
                  </a:lnTo>
                  <a:lnTo>
                    <a:pt x="100" y="38"/>
                  </a:lnTo>
                  <a:lnTo>
                    <a:pt x="97" y="45"/>
                  </a:lnTo>
                  <a:lnTo>
                    <a:pt x="88" y="54"/>
                  </a:lnTo>
                  <a:lnTo>
                    <a:pt x="87" y="55"/>
                  </a:lnTo>
                  <a:lnTo>
                    <a:pt x="82" y="59"/>
                  </a:lnTo>
                  <a:lnTo>
                    <a:pt x="82" y="64"/>
                  </a:lnTo>
                  <a:lnTo>
                    <a:pt x="85" y="74"/>
                  </a:lnTo>
                  <a:lnTo>
                    <a:pt x="83" y="83"/>
                  </a:lnTo>
                  <a:lnTo>
                    <a:pt x="84" y="88"/>
                  </a:lnTo>
                  <a:lnTo>
                    <a:pt x="82" y="93"/>
                  </a:lnTo>
                  <a:lnTo>
                    <a:pt x="83" y="98"/>
                  </a:lnTo>
                  <a:lnTo>
                    <a:pt x="82" y="103"/>
                  </a:lnTo>
                  <a:lnTo>
                    <a:pt x="78" y="108"/>
                  </a:lnTo>
                  <a:lnTo>
                    <a:pt x="79" y="116"/>
                  </a:lnTo>
                  <a:lnTo>
                    <a:pt x="77" y="119"/>
                  </a:lnTo>
                  <a:lnTo>
                    <a:pt x="82" y="137"/>
                  </a:lnTo>
                  <a:lnTo>
                    <a:pt x="82" y="147"/>
                  </a:lnTo>
                  <a:lnTo>
                    <a:pt x="84" y="161"/>
                  </a:lnTo>
                  <a:lnTo>
                    <a:pt x="82" y="166"/>
                  </a:lnTo>
                  <a:lnTo>
                    <a:pt x="82" y="171"/>
                  </a:lnTo>
                  <a:lnTo>
                    <a:pt x="84" y="177"/>
                  </a:lnTo>
                  <a:lnTo>
                    <a:pt x="89" y="181"/>
                  </a:lnTo>
                  <a:lnTo>
                    <a:pt x="46" y="191"/>
                  </a:lnTo>
                  <a:lnTo>
                    <a:pt x="44" y="186"/>
                  </a:lnTo>
                  <a:lnTo>
                    <a:pt x="44" y="182"/>
                  </a:lnTo>
                  <a:lnTo>
                    <a:pt x="33" y="133"/>
                  </a:lnTo>
                  <a:lnTo>
                    <a:pt x="25" y="127"/>
                  </a:lnTo>
                  <a:lnTo>
                    <a:pt x="24" y="132"/>
                  </a:lnTo>
                  <a:lnTo>
                    <a:pt x="21" y="127"/>
                  </a:lnTo>
                  <a:lnTo>
                    <a:pt x="21" y="119"/>
                  </a:lnTo>
                  <a:lnTo>
                    <a:pt x="19" y="109"/>
                  </a:lnTo>
                  <a:lnTo>
                    <a:pt x="16" y="104"/>
                  </a:lnTo>
                  <a:lnTo>
                    <a:pt x="12" y="94"/>
                  </a:lnTo>
                  <a:lnTo>
                    <a:pt x="12" y="84"/>
                  </a:lnTo>
                  <a:lnTo>
                    <a:pt x="15" y="83"/>
                  </a:lnTo>
                  <a:lnTo>
                    <a:pt x="14" y="78"/>
                  </a:lnTo>
                  <a:lnTo>
                    <a:pt x="12" y="73"/>
                  </a:lnTo>
                  <a:lnTo>
                    <a:pt x="12" y="68"/>
                  </a:lnTo>
                  <a:lnTo>
                    <a:pt x="11" y="63"/>
                  </a:lnTo>
                  <a:lnTo>
                    <a:pt x="6" y="58"/>
                  </a:lnTo>
                  <a:lnTo>
                    <a:pt x="5" y="53"/>
                  </a:lnTo>
                  <a:lnTo>
                    <a:pt x="5" y="41"/>
                  </a:lnTo>
                  <a:lnTo>
                    <a:pt x="1" y="36"/>
                  </a:lnTo>
                  <a:lnTo>
                    <a:pt x="1" y="31"/>
                  </a:lnTo>
                  <a:lnTo>
                    <a:pt x="0" y="28"/>
                  </a:lnTo>
                  <a:lnTo>
                    <a:pt x="0" y="25"/>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55" name="Freeform 61">
              <a:extLst>
                <a:ext uri="{FF2B5EF4-FFF2-40B4-BE49-F238E27FC236}">
                  <a16:creationId xmlns:a16="http://schemas.microsoft.com/office/drawing/2014/main" id="{9C931904-CE42-4F4B-AB06-5DFE7C53F677}"/>
                </a:ext>
              </a:extLst>
            </p:cNvPr>
            <p:cNvSpPr>
              <a:spLocks noEditPoints="1"/>
            </p:cNvSpPr>
            <p:nvPr/>
          </p:nvSpPr>
          <p:spPr bwMode="auto">
            <a:xfrm>
              <a:off x="3861" y="1930"/>
              <a:ext cx="663" cy="367"/>
            </a:xfrm>
            <a:custGeom>
              <a:avLst/>
              <a:gdLst/>
              <a:ahLst/>
              <a:cxnLst>
                <a:cxn ang="0">
                  <a:pos x="456" y="85"/>
                </a:cxn>
                <a:cxn ang="0">
                  <a:pos x="446" y="109"/>
                </a:cxn>
                <a:cxn ang="0">
                  <a:pos x="446" y="136"/>
                </a:cxn>
                <a:cxn ang="0">
                  <a:pos x="454" y="118"/>
                </a:cxn>
                <a:cxn ang="0">
                  <a:pos x="463" y="112"/>
                </a:cxn>
                <a:cxn ang="0">
                  <a:pos x="469" y="80"/>
                </a:cxn>
                <a:cxn ang="0">
                  <a:pos x="453" y="161"/>
                </a:cxn>
                <a:cxn ang="0">
                  <a:pos x="435" y="170"/>
                </a:cxn>
                <a:cxn ang="0">
                  <a:pos x="423" y="166"/>
                </a:cxn>
                <a:cxn ang="0">
                  <a:pos x="410" y="153"/>
                </a:cxn>
                <a:cxn ang="0">
                  <a:pos x="394" y="150"/>
                </a:cxn>
                <a:cxn ang="0">
                  <a:pos x="376" y="144"/>
                </a:cxn>
                <a:cxn ang="0">
                  <a:pos x="394" y="142"/>
                </a:cxn>
                <a:cxn ang="0">
                  <a:pos x="412" y="151"/>
                </a:cxn>
                <a:cxn ang="0">
                  <a:pos x="429" y="158"/>
                </a:cxn>
                <a:cxn ang="0">
                  <a:pos x="427" y="146"/>
                </a:cxn>
                <a:cxn ang="0">
                  <a:pos x="405" y="134"/>
                </a:cxn>
                <a:cxn ang="0">
                  <a:pos x="419" y="141"/>
                </a:cxn>
                <a:cxn ang="0">
                  <a:pos x="424" y="129"/>
                </a:cxn>
                <a:cxn ang="0">
                  <a:pos x="423" y="121"/>
                </a:cxn>
                <a:cxn ang="0">
                  <a:pos x="410" y="114"/>
                </a:cxn>
                <a:cxn ang="0">
                  <a:pos x="390" y="98"/>
                </a:cxn>
                <a:cxn ang="0">
                  <a:pos x="370" y="82"/>
                </a:cxn>
                <a:cxn ang="0">
                  <a:pos x="381" y="88"/>
                </a:cxn>
                <a:cxn ang="0">
                  <a:pos x="398" y="100"/>
                </a:cxn>
                <a:cxn ang="0">
                  <a:pos x="418" y="112"/>
                </a:cxn>
                <a:cxn ang="0">
                  <a:pos x="422" y="95"/>
                </a:cxn>
                <a:cxn ang="0">
                  <a:pos x="407" y="84"/>
                </a:cxn>
                <a:cxn ang="0">
                  <a:pos x="396" y="75"/>
                </a:cxn>
                <a:cxn ang="0">
                  <a:pos x="378" y="77"/>
                </a:cxn>
                <a:cxn ang="0">
                  <a:pos x="359" y="69"/>
                </a:cxn>
                <a:cxn ang="0">
                  <a:pos x="351" y="64"/>
                </a:cxn>
                <a:cxn ang="0">
                  <a:pos x="356" y="46"/>
                </a:cxn>
                <a:cxn ang="0">
                  <a:pos x="361" y="33"/>
                </a:cxn>
                <a:cxn ang="0">
                  <a:pos x="350" y="21"/>
                </a:cxn>
                <a:cxn ang="0">
                  <a:pos x="329" y="14"/>
                </a:cxn>
                <a:cxn ang="0">
                  <a:pos x="312" y="1"/>
                </a:cxn>
                <a:cxn ang="0">
                  <a:pos x="276" y="2"/>
                </a:cxn>
                <a:cxn ang="0">
                  <a:pos x="272" y="27"/>
                </a:cxn>
                <a:cxn ang="0">
                  <a:pos x="257" y="51"/>
                </a:cxn>
                <a:cxn ang="0">
                  <a:pos x="244" y="64"/>
                </a:cxn>
                <a:cxn ang="0">
                  <a:pos x="233" y="85"/>
                </a:cxn>
                <a:cxn ang="0">
                  <a:pos x="213" y="79"/>
                </a:cxn>
                <a:cxn ang="0">
                  <a:pos x="206" y="105"/>
                </a:cxn>
                <a:cxn ang="0">
                  <a:pos x="196" y="132"/>
                </a:cxn>
                <a:cxn ang="0">
                  <a:pos x="189" y="161"/>
                </a:cxn>
                <a:cxn ang="0">
                  <a:pos x="175" y="172"/>
                </a:cxn>
                <a:cxn ang="0">
                  <a:pos x="157" y="186"/>
                </a:cxn>
                <a:cxn ang="0">
                  <a:pos x="129" y="190"/>
                </a:cxn>
                <a:cxn ang="0">
                  <a:pos x="100" y="195"/>
                </a:cxn>
                <a:cxn ang="0">
                  <a:pos x="72" y="202"/>
                </a:cxn>
                <a:cxn ang="0">
                  <a:pos x="47" y="229"/>
                </a:cxn>
                <a:cxn ang="0">
                  <a:pos x="33" y="245"/>
                </a:cxn>
                <a:cxn ang="0">
                  <a:pos x="10" y="259"/>
                </a:cxn>
                <a:cxn ang="0">
                  <a:pos x="71" y="256"/>
                </a:cxn>
                <a:cxn ang="0">
                  <a:pos x="131" y="248"/>
                </a:cxn>
                <a:cxn ang="0">
                  <a:pos x="396" y="201"/>
                </a:cxn>
                <a:cxn ang="0">
                  <a:pos x="459" y="187"/>
                </a:cxn>
                <a:cxn ang="0">
                  <a:pos x="464" y="186"/>
                </a:cxn>
                <a:cxn ang="0">
                  <a:pos x="477" y="66"/>
                </a:cxn>
                <a:cxn ang="0">
                  <a:pos x="474" y="77"/>
                </a:cxn>
              </a:cxnLst>
              <a:rect l="0" t="0" r="r" b="b"/>
              <a:pathLst>
                <a:path w="478" h="265">
                  <a:moveTo>
                    <a:pt x="459" y="73"/>
                  </a:moveTo>
                  <a:lnTo>
                    <a:pt x="454" y="78"/>
                  </a:lnTo>
                  <a:lnTo>
                    <a:pt x="451" y="82"/>
                  </a:lnTo>
                  <a:lnTo>
                    <a:pt x="456" y="85"/>
                  </a:lnTo>
                  <a:lnTo>
                    <a:pt x="454" y="90"/>
                  </a:lnTo>
                  <a:lnTo>
                    <a:pt x="449" y="90"/>
                  </a:lnTo>
                  <a:lnTo>
                    <a:pt x="449" y="100"/>
                  </a:lnTo>
                  <a:lnTo>
                    <a:pt x="446" y="109"/>
                  </a:lnTo>
                  <a:lnTo>
                    <a:pt x="446" y="118"/>
                  </a:lnTo>
                  <a:lnTo>
                    <a:pt x="446" y="124"/>
                  </a:lnTo>
                  <a:lnTo>
                    <a:pt x="444" y="126"/>
                  </a:lnTo>
                  <a:lnTo>
                    <a:pt x="446" y="136"/>
                  </a:lnTo>
                  <a:lnTo>
                    <a:pt x="451" y="142"/>
                  </a:lnTo>
                  <a:lnTo>
                    <a:pt x="454" y="133"/>
                  </a:lnTo>
                  <a:lnTo>
                    <a:pt x="453" y="124"/>
                  </a:lnTo>
                  <a:lnTo>
                    <a:pt x="454" y="118"/>
                  </a:lnTo>
                  <a:lnTo>
                    <a:pt x="457" y="114"/>
                  </a:lnTo>
                  <a:lnTo>
                    <a:pt x="458" y="109"/>
                  </a:lnTo>
                  <a:lnTo>
                    <a:pt x="462" y="113"/>
                  </a:lnTo>
                  <a:lnTo>
                    <a:pt x="463" y="112"/>
                  </a:lnTo>
                  <a:lnTo>
                    <a:pt x="464" y="107"/>
                  </a:lnTo>
                  <a:lnTo>
                    <a:pt x="463" y="98"/>
                  </a:lnTo>
                  <a:lnTo>
                    <a:pt x="466" y="88"/>
                  </a:lnTo>
                  <a:lnTo>
                    <a:pt x="469" y="80"/>
                  </a:lnTo>
                  <a:lnTo>
                    <a:pt x="468" y="77"/>
                  </a:lnTo>
                  <a:lnTo>
                    <a:pt x="469" y="69"/>
                  </a:lnTo>
                  <a:lnTo>
                    <a:pt x="459" y="73"/>
                  </a:lnTo>
                  <a:close/>
                  <a:moveTo>
                    <a:pt x="453" y="161"/>
                  </a:moveTo>
                  <a:lnTo>
                    <a:pt x="439" y="162"/>
                  </a:lnTo>
                  <a:lnTo>
                    <a:pt x="435" y="161"/>
                  </a:lnTo>
                  <a:lnTo>
                    <a:pt x="434" y="166"/>
                  </a:lnTo>
                  <a:lnTo>
                    <a:pt x="435" y="170"/>
                  </a:lnTo>
                  <a:lnTo>
                    <a:pt x="430" y="167"/>
                  </a:lnTo>
                  <a:lnTo>
                    <a:pt x="427" y="166"/>
                  </a:lnTo>
                  <a:lnTo>
                    <a:pt x="422" y="171"/>
                  </a:lnTo>
                  <a:lnTo>
                    <a:pt x="423" y="166"/>
                  </a:lnTo>
                  <a:lnTo>
                    <a:pt x="419" y="162"/>
                  </a:lnTo>
                  <a:lnTo>
                    <a:pt x="414" y="158"/>
                  </a:lnTo>
                  <a:lnTo>
                    <a:pt x="414" y="158"/>
                  </a:lnTo>
                  <a:lnTo>
                    <a:pt x="410" y="153"/>
                  </a:lnTo>
                  <a:lnTo>
                    <a:pt x="409" y="150"/>
                  </a:lnTo>
                  <a:lnTo>
                    <a:pt x="403" y="151"/>
                  </a:lnTo>
                  <a:lnTo>
                    <a:pt x="399" y="150"/>
                  </a:lnTo>
                  <a:lnTo>
                    <a:pt x="394" y="150"/>
                  </a:lnTo>
                  <a:lnTo>
                    <a:pt x="385" y="146"/>
                  </a:lnTo>
                  <a:lnTo>
                    <a:pt x="370" y="146"/>
                  </a:lnTo>
                  <a:lnTo>
                    <a:pt x="371" y="144"/>
                  </a:lnTo>
                  <a:lnTo>
                    <a:pt x="376" y="144"/>
                  </a:lnTo>
                  <a:lnTo>
                    <a:pt x="386" y="143"/>
                  </a:lnTo>
                  <a:lnTo>
                    <a:pt x="391" y="147"/>
                  </a:lnTo>
                  <a:lnTo>
                    <a:pt x="394" y="147"/>
                  </a:lnTo>
                  <a:lnTo>
                    <a:pt x="394" y="142"/>
                  </a:lnTo>
                  <a:lnTo>
                    <a:pt x="399" y="146"/>
                  </a:lnTo>
                  <a:lnTo>
                    <a:pt x="403" y="150"/>
                  </a:lnTo>
                  <a:lnTo>
                    <a:pt x="408" y="146"/>
                  </a:lnTo>
                  <a:lnTo>
                    <a:pt x="412" y="151"/>
                  </a:lnTo>
                  <a:lnTo>
                    <a:pt x="417" y="155"/>
                  </a:lnTo>
                  <a:lnTo>
                    <a:pt x="422" y="157"/>
                  </a:lnTo>
                  <a:lnTo>
                    <a:pt x="427" y="162"/>
                  </a:lnTo>
                  <a:lnTo>
                    <a:pt x="429" y="158"/>
                  </a:lnTo>
                  <a:lnTo>
                    <a:pt x="432" y="158"/>
                  </a:lnTo>
                  <a:lnTo>
                    <a:pt x="433" y="153"/>
                  </a:lnTo>
                  <a:lnTo>
                    <a:pt x="432" y="148"/>
                  </a:lnTo>
                  <a:lnTo>
                    <a:pt x="427" y="146"/>
                  </a:lnTo>
                  <a:lnTo>
                    <a:pt x="425" y="142"/>
                  </a:lnTo>
                  <a:lnTo>
                    <a:pt x="419" y="143"/>
                  </a:lnTo>
                  <a:lnTo>
                    <a:pt x="410" y="139"/>
                  </a:lnTo>
                  <a:lnTo>
                    <a:pt x="405" y="134"/>
                  </a:lnTo>
                  <a:lnTo>
                    <a:pt x="395" y="127"/>
                  </a:lnTo>
                  <a:lnTo>
                    <a:pt x="400" y="128"/>
                  </a:lnTo>
                  <a:lnTo>
                    <a:pt x="410" y="136"/>
                  </a:lnTo>
                  <a:lnTo>
                    <a:pt x="419" y="141"/>
                  </a:lnTo>
                  <a:lnTo>
                    <a:pt x="422" y="136"/>
                  </a:lnTo>
                  <a:lnTo>
                    <a:pt x="418" y="131"/>
                  </a:lnTo>
                  <a:lnTo>
                    <a:pt x="419" y="129"/>
                  </a:lnTo>
                  <a:lnTo>
                    <a:pt x="424" y="129"/>
                  </a:lnTo>
                  <a:lnTo>
                    <a:pt x="429" y="133"/>
                  </a:lnTo>
                  <a:lnTo>
                    <a:pt x="430" y="129"/>
                  </a:lnTo>
                  <a:lnTo>
                    <a:pt x="428" y="121"/>
                  </a:lnTo>
                  <a:lnTo>
                    <a:pt x="423" y="121"/>
                  </a:lnTo>
                  <a:lnTo>
                    <a:pt x="418" y="119"/>
                  </a:lnTo>
                  <a:lnTo>
                    <a:pt x="420" y="118"/>
                  </a:lnTo>
                  <a:lnTo>
                    <a:pt x="415" y="113"/>
                  </a:lnTo>
                  <a:lnTo>
                    <a:pt x="410" y="114"/>
                  </a:lnTo>
                  <a:lnTo>
                    <a:pt x="405" y="111"/>
                  </a:lnTo>
                  <a:lnTo>
                    <a:pt x="404" y="108"/>
                  </a:lnTo>
                  <a:lnTo>
                    <a:pt x="394" y="103"/>
                  </a:lnTo>
                  <a:lnTo>
                    <a:pt x="390" y="98"/>
                  </a:lnTo>
                  <a:lnTo>
                    <a:pt x="385" y="95"/>
                  </a:lnTo>
                  <a:lnTo>
                    <a:pt x="383" y="93"/>
                  </a:lnTo>
                  <a:lnTo>
                    <a:pt x="380" y="88"/>
                  </a:lnTo>
                  <a:lnTo>
                    <a:pt x="370" y="82"/>
                  </a:lnTo>
                  <a:lnTo>
                    <a:pt x="366" y="82"/>
                  </a:lnTo>
                  <a:lnTo>
                    <a:pt x="370" y="80"/>
                  </a:lnTo>
                  <a:lnTo>
                    <a:pt x="376" y="83"/>
                  </a:lnTo>
                  <a:lnTo>
                    <a:pt x="381" y="88"/>
                  </a:lnTo>
                  <a:lnTo>
                    <a:pt x="385" y="93"/>
                  </a:lnTo>
                  <a:lnTo>
                    <a:pt x="390" y="94"/>
                  </a:lnTo>
                  <a:lnTo>
                    <a:pt x="394" y="99"/>
                  </a:lnTo>
                  <a:lnTo>
                    <a:pt x="398" y="100"/>
                  </a:lnTo>
                  <a:lnTo>
                    <a:pt x="408" y="108"/>
                  </a:lnTo>
                  <a:lnTo>
                    <a:pt x="412" y="108"/>
                  </a:lnTo>
                  <a:lnTo>
                    <a:pt x="413" y="109"/>
                  </a:lnTo>
                  <a:lnTo>
                    <a:pt x="418" y="112"/>
                  </a:lnTo>
                  <a:lnTo>
                    <a:pt x="420" y="104"/>
                  </a:lnTo>
                  <a:lnTo>
                    <a:pt x="420" y="99"/>
                  </a:lnTo>
                  <a:lnTo>
                    <a:pt x="418" y="94"/>
                  </a:lnTo>
                  <a:lnTo>
                    <a:pt x="422" y="95"/>
                  </a:lnTo>
                  <a:lnTo>
                    <a:pt x="422" y="90"/>
                  </a:lnTo>
                  <a:lnTo>
                    <a:pt x="412" y="87"/>
                  </a:lnTo>
                  <a:lnTo>
                    <a:pt x="407" y="85"/>
                  </a:lnTo>
                  <a:lnTo>
                    <a:pt x="407" y="84"/>
                  </a:lnTo>
                  <a:lnTo>
                    <a:pt x="403" y="84"/>
                  </a:lnTo>
                  <a:lnTo>
                    <a:pt x="403" y="82"/>
                  </a:lnTo>
                  <a:lnTo>
                    <a:pt x="398" y="78"/>
                  </a:lnTo>
                  <a:lnTo>
                    <a:pt x="396" y="75"/>
                  </a:lnTo>
                  <a:lnTo>
                    <a:pt x="388" y="78"/>
                  </a:lnTo>
                  <a:lnTo>
                    <a:pt x="386" y="77"/>
                  </a:lnTo>
                  <a:lnTo>
                    <a:pt x="381" y="77"/>
                  </a:lnTo>
                  <a:lnTo>
                    <a:pt x="378" y="77"/>
                  </a:lnTo>
                  <a:lnTo>
                    <a:pt x="370" y="69"/>
                  </a:lnTo>
                  <a:lnTo>
                    <a:pt x="370" y="64"/>
                  </a:lnTo>
                  <a:lnTo>
                    <a:pt x="365" y="64"/>
                  </a:lnTo>
                  <a:lnTo>
                    <a:pt x="359" y="69"/>
                  </a:lnTo>
                  <a:lnTo>
                    <a:pt x="356" y="70"/>
                  </a:lnTo>
                  <a:lnTo>
                    <a:pt x="351" y="69"/>
                  </a:lnTo>
                  <a:lnTo>
                    <a:pt x="350" y="65"/>
                  </a:lnTo>
                  <a:lnTo>
                    <a:pt x="351" y="64"/>
                  </a:lnTo>
                  <a:lnTo>
                    <a:pt x="350" y="60"/>
                  </a:lnTo>
                  <a:lnTo>
                    <a:pt x="352" y="45"/>
                  </a:lnTo>
                  <a:lnTo>
                    <a:pt x="355" y="46"/>
                  </a:lnTo>
                  <a:lnTo>
                    <a:pt x="356" y="46"/>
                  </a:lnTo>
                  <a:lnTo>
                    <a:pt x="357" y="45"/>
                  </a:lnTo>
                  <a:lnTo>
                    <a:pt x="357" y="43"/>
                  </a:lnTo>
                  <a:lnTo>
                    <a:pt x="362" y="38"/>
                  </a:lnTo>
                  <a:lnTo>
                    <a:pt x="361" y="33"/>
                  </a:lnTo>
                  <a:lnTo>
                    <a:pt x="360" y="30"/>
                  </a:lnTo>
                  <a:lnTo>
                    <a:pt x="357" y="25"/>
                  </a:lnTo>
                  <a:lnTo>
                    <a:pt x="354" y="22"/>
                  </a:lnTo>
                  <a:lnTo>
                    <a:pt x="350" y="21"/>
                  </a:lnTo>
                  <a:lnTo>
                    <a:pt x="346" y="19"/>
                  </a:lnTo>
                  <a:lnTo>
                    <a:pt x="341" y="16"/>
                  </a:lnTo>
                  <a:lnTo>
                    <a:pt x="334" y="16"/>
                  </a:lnTo>
                  <a:lnTo>
                    <a:pt x="329" y="14"/>
                  </a:lnTo>
                  <a:lnTo>
                    <a:pt x="330" y="9"/>
                  </a:lnTo>
                  <a:lnTo>
                    <a:pt x="327" y="4"/>
                  </a:lnTo>
                  <a:lnTo>
                    <a:pt x="322" y="1"/>
                  </a:lnTo>
                  <a:lnTo>
                    <a:pt x="312" y="1"/>
                  </a:lnTo>
                  <a:lnTo>
                    <a:pt x="311" y="10"/>
                  </a:lnTo>
                  <a:lnTo>
                    <a:pt x="307" y="15"/>
                  </a:lnTo>
                  <a:lnTo>
                    <a:pt x="281" y="0"/>
                  </a:lnTo>
                  <a:lnTo>
                    <a:pt x="276" y="2"/>
                  </a:lnTo>
                  <a:lnTo>
                    <a:pt x="277" y="7"/>
                  </a:lnTo>
                  <a:lnTo>
                    <a:pt x="274" y="12"/>
                  </a:lnTo>
                  <a:lnTo>
                    <a:pt x="276" y="22"/>
                  </a:lnTo>
                  <a:lnTo>
                    <a:pt x="272" y="27"/>
                  </a:lnTo>
                  <a:lnTo>
                    <a:pt x="269" y="36"/>
                  </a:lnTo>
                  <a:lnTo>
                    <a:pt x="266" y="41"/>
                  </a:lnTo>
                  <a:lnTo>
                    <a:pt x="261" y="41"/>
                  </a:lnTo>
                  <a:lnTo>
                    <a:pt x="257" y="51"/>
                  </a:lnTo>
                  <a:lnTo>
                    <a:pt x="252" y="53"/>
                  </a:lnTo>
                  <a:lnTo>
                    <a:pt x="247" y="53"/>
                  </a:lnTo>
                  <a:lnTo>
                    <a:pt x="245" y="58"/>
                  </a:lnTo>
                  <a:lnTo>
                    <a:pt x="244" y="64"/>
                  </a:lnTo>
                  <a:lnTo>
                    <a:pt x="242" y="69"/>
                  </a:lnTo>
                  <a:lnTo>
                    <a:pt x="239" y="79"/>
                  </a:lnTo>
                  <a:lnTo>
                    <a:pt x="238" y="84"/>
                  </a:lnTo>
                  <a:lnTo>
                    <a:pt x="233" y="85"/>
                  </a:lnTo>
                  <a:lnTo>
                    <a:pt x="223" y="84"/>
                  </a:lnTo>
                  <a:lnTo>
                    <a:pt x="223" y="82"/>
                  </a:lnTo>
                  <a:lnTo>
                    <a:pt x="218" y="78"/>
                  </a:lnTo>
                  <a:lnTo>
                    <a:pt x="213" y="79"/>
                  </a:lnTo>
                  <a:lnTo>
                    <a:pt x="213" y="89"/>
                  </a:lnTo>
                  <a:lnTo>
                    <a:pt x="212" y="94"/>
                  </a:lnTo>
                  <a:lnTo>
                    <a:pt x="210" y="97"/>
                  </a:lnTo>
                  <a:lnTo>
                    <a:pt x="206" y="105"/>
                  </a:lnTo>
                  <a:lnTo>
                    <a:pt x="204" y="111"/>
                  </a:lnTo>
                  <a:lnTo>
                    <a:pt x="203" y="116"/>
                  </a:lnTo>
                  <a:lnTo>
                    <a:pt x="201" y="126"/>
                  </a:lnTo>
                  <a:lnTo>
                    <a:pt x="196" y="132"/>
                  </a:lnTo>
                  <a:lnTo>
                    <a:pt x="191" y="142"/>
                  </a:lnTo>
                  <a:lnTo>
                    <a:pt x="189" y="151"/>
                  </a:lnTo>
                  <a:lnTo>
                    <a:pt x="193" y="156"/>
                  </a:lnTo>
                  <a:lnTo>
                    <a:pt x="189" y="161"/>
                  </a:lnTo>
                  <a:lnTo>
                    <a:pt x="190" y="166"/>
                  </a:lnTo>
                  <a:lnTo>
                    <a:pt x="190" y="166"/>
                  </a:lnTo>
                  <a:lnTo>
                    <a:pt x="180" y="173"/>
                  </a:lnTo>
                  <a:lnTo>
                    <a:pt x="175" y="172"/>
                  </a:lnTo>
                  <a:lnTo>
                    <a:pt x="166" y="180"/>
                  </a:lnTo>
                  <a:lnTo>
                    <a:pt x="159" y="177"/>
                  </a:lnTo>
                  <a:lnTo>
                    <a:pt x="159" y="182"/>
                  </a:lnTo>
                  <a:lnTo>
                    <a:pt x="157" y="186"/>
                  </a:lnTo>
                  <a:lnTo>
                    <a:pt x="152" y="189"/>
                  </a:lnTo>
                  <a:lnTo>
                    <a:pt x="141" y="194"/>
                  </a:lnTo>
                  <a:lnTo>
                    <a:pt x="136" y="194"/>
                  </a:lnTo>
                  <a:lnTo>
                    <a:pt x="129" y="190"/>
                  </a:lnTo>
                  <a:lnTo>
                    <a:pt x="126" y="195"/>
                  </a:lnTo>
                  <a:lnTo>
                    <a:pt x="117" y="201"/>
                  </a:lnTo>
                  <a:lnTo>
                    <a:pt x="110" y="200"/>
                  </a:lnTo>
                  <a:lnTo>
                    <a:pt x="100" y="195"/>
                  </a:lnTo>
                  <a:lnTo>
                    <a:pt x="95" y="190"/>
                  </a:lnTo>
                  <a:lnTo>
                    <a:pt x="91" y="185"/>
                  </a:lnTo>
                  <a:lnTo>
                    <a:pt x="91" y="180"/>
                  </a:lnTo>
                  <a:lnTo>
                    <a:pt x="72" y="202"/>
                  </a:lnTo>
                  <a:lnTo>
                    <a:pt x="56" y="215"/>
                  </a:lnTo>
                  <a:lnTo>
                    <a:pt x="52" y="220"/>
                  </a:lnTo>
                  <a:lnTo>
                    <a:pt x="52" y="225"/>
                  </a:lnTo>
                  <a:lnTo>
                    <a:pt x="47" y="229"/>
                  </a:lnTo>
                  <a:lnTo>
                    <a:pt x="45" y="234"/>
                  </a:lnTo>
                  <a:lnTo>
                    <a:pt x="42" y="239"/>
                  </a:lnTo>
                  <a:lnTo>
                    <a:pt x="38" y="241"/>
                  </a:lnTo>
                  <a:lnTo>
                    <a:pt x="33" y="245"/>
                  </a:lnTo>
                  <a:lnTo>
                    <a:pt x="32" y="250"/>
                  </a:lnTo>
                  <a:lnTo>
                    <a:pt x="20" y="254"/>
                  </a:lnTo>
                  <a:lnTo>
                    <a:pt x="15" y="258"/>
                  </a:lnTo>
                  <a:lnTo>
                    <a:pt x="10" y="259"/>
                  </a:lnTo>
                  <a:lnTo>
                    <a:pt x="0" y="265"/>
                  </a:lnTo>
                  <a:lnTo>
                    <a:pt x="19" y="263"/>
                  </a:lnTo>
                  <a:lnTo>
                    <a:pt x="29" y="263"/>
                  </a:lnTo>
                  <a:lnTo>
                    <a:pt x="71" y="256"/>
                  </a:lnTo>
                  <a:lnTo>
                    <a:pt x="95" y="253"/>
                  </a:lnTo>
                  <a:lnTo>
                    <a:pt x="113" y="248"/>
                  </a:lnTo>
                  <a:lnTo>
                    <a:pt x="121" y="248"/>
                  </a:lnTo>
                  <a:lnTo>
                    <a:pt x="131" y="248"/>
                  </a:lnTo>
                  <a:lnTo>
                    <a:pt x="150" y="246"/>
                  </a:lnTo>
                  <a:lnTo>
                    <a:pt x="198" y="239"/>
                  </a:lnTo>
                  <a:lnTo>
                    <a:pt x="330" y="215"/>
                  </a:lnTo>
                  <a:lnTo>
                    <a:pt x="396" y="201"/>
                  </a:lnTo>
                  <a:lnTo>
                    <a:pt x="456" y="189"/>
                  </a:lnTo>
                  <a:lnTo>
                    <a:pt x="454" y="186"/>
                  </a:lnTo>
                  <a:lnTo>
                    <a:pt x="457" y="189"/>
                  </a:lnTo>
                  <a:lnTo>
                    <a:pt x="459" y="187"/>
                  </a:lnTo>
                  <a:lnTo>
                    <a:pt x="458" y="182"/>
                  </a:lnTo>
                  <a:lnTo>
                    <a:pt x="458" y="177"/>
                  </a:lnTo>
                  <a:lnTo>
                    <a:pt x="462" y="181"/>
                  </a:lnTo>
                  <a:lnTo>
                    <a:pt x="464" y="186"/>
                  </a:lnTo>
                  <a:lnTo>
                    <a:pt x="467" y="186"/>
                  </a:lnTo>
                  <a:lnTo>
                    <a:pt x="458" y="171"/>
                  </a:lnTo>
                  <a:lnTo>
                    <a:pt x="453" y="161"/>
                  </a:lnTo>
                  <a:close/>
                  <a:moveTo>
                    <a:pt x="477" y="66"/>
                  </a:moveTo>
                  <a:lnTo>
                    <a:pt x="474" y="72"/>
                  </a:lnTo>
                  <a:lnTo>
                    <a:pt x="474" y="77"/>
                  </a:lnTo>
                  <a:lnTo>
                    <a:pt x="472" y="80"/>
                  </a:lnTo>
                  <a:lnTo>
                    <a:pt x="474" y="77"/>
                  </a:lnTo>
                  <a:lnTo>
                    <a:pt x="478" y="66"/>
                  </a:lnTo>
                  <a:lnTo>
                    <a:pt x="477" y="66"/>
                  </a:lnTo>
                  <a:close/>
                </a:path>
              </a:pathLst>
            </a:custGeom>
            <a:solidFill>
              <a:srgbClr val="FFFFFF">
                <a:lumMod val="85000"/>
              </a:srgb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56" name="Freeform 62">
              <a:extLst>
                <a:ext uri="{FF2B5EF4-FFF2-40B4-BE49-F238E27FC236}">
                  <a16:creationId xmlns:a16="http://schemas.microsoft.com/office/drawing/2014/main" id="{2177CC6A-A762-484B-9A96-BE5661819A3E}"/>
                </a:ext>
              </a:extLst>
            </p:cNvPr>
            <p:cNvSpPr>
              <a:spLocks noEditPoints="1"/>
            </p:cNvSpPr>
            <p:nvPr/>
          </p:nvSpPr>
          <p:spPr bwMode="auto">
            <a:xfrm>
              <a:off x="4150" y="1858"/>
              <a:ext cx="378" cy="183"/>
            </a:xfrm>
            <a:custGeom>
              <a:avLst/>
              <a:gdLst/>
              <a:ahLst/>
              <a:cxnLst>
                <a:cxn ang="0">
                  <a:pos x="270" y="86"/>
                </a:cxn>
                <a:cxn ang="0">
                  <a:pos x="210" y="0"/>
                </a:cxn>
                <a:cxn ang="0">
                  <a:pos x="10" y="77"/>
                </a:cxn>
                <a:cxn ang="0">
                  <a:pos x="24" y="58"/>
                </a:cxn>
                <a:cxn ang="0">
                  <a:pos x="40" y="42"/>
                </a:cxn>
                <a:cxn ang="0">
                  <a:pos x="59" y="47"/>
                </a:cxn>
                <a:cxn ang="0">
                  <a:pos x="71" y="32"/>
                </a:cxn>
                <a:cxn ang="0">
                  <a:pos x="95" y="34"/>
                </a:cxn>
                <a:cxn ang="0">
                  <a:pos x="99" y="46"/>
                </a:cxn>
                <a:cxn ang="0">
                  <a:pos x="119" y="56"/>
                </a:cxn>
                <a:cxn ang="0">
                  <a:pos x="133" y="68"/>
                </a:cxn>
                <a:cxn ang="0">
                  <a:pos x="152" y="71"/>
                </a:cxn>
                <a:cxn ang="0">
                  <a:pos x="154" y="90"/>
                </a:cxn>
                <a:cxn ang="0">
                  <a:pos x="147" y="105"/>
                </a:cxn>
                <a:cxn ang="0">
                  <a:pos x="154" y="113"/>
                </a:cxn>
                <a:cxn ang="0">
                  <a:pos x="166" y="118"/>
                </a:cxn>
                <a:cxn ang="0">
                  <a:pos x="173" y="118"/>
                </a:cxn>
                <a:cxn ang="0">
                  <a:pos x="192" y="126"/>
                </a:cxn>
                <a:cxn ang="0">
                  <a:pos x="205" y="126"/>
                </a:cxn>
                <a:cxn ang="0">
                  <a:pos x="182" y="106"/>
                </a:cxn>
                <a:cxn ang="0">
                  <a:pos x="177" y="93"/>
                </a:cxn>
                <a:cxn ang="0">
                  <a:pos x="195" y="112"/>
                </a:cxn>
                <a:cxn ang="0">
                  <a:pos x="182" y="82"/>
                </a:cxn>
                <a:cxn ang="0">
                  <a:pos x="178" y="61"/>
                </a:cxn>
                <a:cxn ang="0">
                  <a:pos x="182" y="58"/>
                </a:cxn>
                <a:cxn ang="0">
                  <a:pos x="177" y="46"/>
                </a:cxn>
                <a:cxn ang="0">
                  <a:pos x="182" y="35"/>
                </a:cxn>
                <a:cxn ang="0">
                  <a:pos x="187" y="28"/>
                </a:cxn>
                <a:cxn ang="0">
                  <a:pos x="199" y="24"/>
                </a:cxn>
                <a:cxn ang="0">
                  <a:pos x="202" y="13"/>
                </a:cxn>
                <a:cxn ang="0">
                  <a:pos x="201" y="25"/>
                </a:cxn>
                <a:cxn ang="0">
                  <a:pos x="195" y="34"/>
                </a:cxn>
                <a:cxn ang="0">
                  <a:pos x="199" y="49"/>
                </a:cxn>
                <a:cxn ang="0">
                  <a:pos x="191" y="62"/>
                </a:cxn>
                <a:cxn ang="0">
                  <a:pos x="197" y="62"/>
                </a:cxn>
                <a:cxn ang="0">
                  <a:pos x="204" y="76"/>
                </a:cxn>
                <a:cxn ang="0">
                  <a:pos x="196" y="85"/>
                </a:cxn>
                <a:cxn ang="0">
                  <a:pos x="206" y="85"/>
                </a:cxn>
                <a:cxn ang="0">
                  <a:pos x="202" y="88"/>
                </a:cxn>
                <a:cxn ang="0">
                  <a:pos x="204" y="105"/>
                </a:cxn>
                <a:cxn ang="0">
                  <a:pos x="216" y="111"/>
                </a:cxn>
                <a:cxn ang="0">
                  <a:pos x="221" y="108"/>
                </a:cxn>
                <a:cxn ang="0">
                  <a:pos x="230" y="111"/>
                </a:cxn>
                <a:cxn ang="0">
                  <a:pos x="234" y="121"/>
                </a:cxn>
                <a:cxn ang="0">
                  <a:pos x="234" y="132"/>
                </a:cxn>
                <a:cxn ang="0">
                  <a:pos x="261" y="121"/>
                </a:cxn>
                <a:cxn ang="0">
                  <a:pos x="270" y="103"/>
                </a:cxn>
                <a:cxn ang="0">
                  <a:pos x="270" y="118"/>
                </a:cxn>
              </a:cxnLst>
              <a:rect l="0" t="0" r="r" b="b"/>
              <a:pathLst>
                <a:path w="273" h="132">
                  <a:moveTo>
                    <a:pt x="273" y="93"/>
                  </a:moveTo>
                  <a:lnTo>
                    <a:pt x="268" y="90"/>
                  </a:lnTo>
                  <a:lnTo>
                    <a:pt x="270" y="87"/>
                  </a:lnTo>
                  <a:lnTo>
                    <a:pt x="270" y="86"/>
                  </a:lnTo>
                  <a:lnTo>
                    <a:pt x="236" y="93"/>
                  </a:lnTo>
                  <a:lnTo>
                    <a:pt x="234" y="88"/>
                  </a:lnTo>
                  <a:lnTo>
                    <a:pt x="225" y="54"/>
                  </a:lnTo>
                  <a:lnTo>
                    <a:pt x="210" y="0"/>
                  </a:lnTo>
                  <a:lnTo>
                    <a:pt x="98" y="24"/>
                  </a:lnTo>
                  <a:lnTo>
                    <a:pt x="0" y="42"/>
                  </a:lnTo>
                  <a:lnTo>
                    <a:pt x="6" y="82"/>
                  </a:lnTo>
                  <a:lnTo>
                    <a:pt x="10" y="77"/>
                  </a:lnTo>
                  <a:lnTo>
                    <a:pt x="15" y="72"/>
                  </a:lnTo>
                  <a:lnTo>
                    <a:pt x="17" y="68"/>
                  </a:lnTo>
                  <a:lnTo>
                    <a:pt x="22" y="62"/>
                  </a:lnTo>
                  <a:lnTo>
                    <a:pt x="24" y="58"/>
                  </a:lnTo>
                  <a:lnTo>
                    <a:pt x="29" y="56"/>
                  </a:lnTo>
                  <a:lnTo>
                    <a:pt x="34" y="57"/>
                  </a:lnTo>
                  <a:lnTo>
                    <a:pt x="40" y="47"/>
                  </a:lnTo>
                  <a:lnTo>
                    <a:pt x="40" y="42"/>
                  </a:lnTo>
                  <a:lnTo>
                    <a:pt x="41" y="42"/>
                  </a:lnTo>
                  <a:lnTo>
                    <a:pt x="46" y="47"/>
                  </a:lnTo>
                  <a:lnTo>
                    <a:pt x="51" y="48"/>
                  </a:lnTo>
                  <a:lnTo>
                    <a:pt x="59" y="47"/>
                  </a:lnTo>
                  <a:lnTo>
                    <a:pt x="60" y="42"/>
                  </a:lnTo>
                  <a:lnTo>
                    <a:pt x="64" y="37"/>
                  </a:lnTo>
                  <a:lnTo>
                    <a:pt x="69" y="37"/>
                  </a:lnTo>
                  <a:lnTo>
                    <a:pt x="71" y="32"/>
                  </a:lnTo>
                  <a:lnTo>
                    <a:pt x="75" y="29"/>
                  </a:lnTo>
                  <a:lnTo>
                    <a:pt x="80" y="32"/>
                  </a:lnTo>
                  <a:lnTo>
                    <a:pt x="85" y="34"/>
                  </a:lnTo>
                  <a:lnTo>
                    <a:pt x="95" y="34"/>
                  </a:lnTo>
                  <a:lnTo>
                    <a:pt x="95" y="34"/>
                  </a:lnTo>
                  <a:lnTo>
                    <a:pt x="94" y="39"/>
                  </a:lnTo>
                  <a:lnTo>
                    <a:pt x="99" y="40"/>
                  </a:lnTo>
                  <a:lnTo>
                    <a:pt x="99" y="46"/>
                  </a:lnTo>
                  <a:lnTo>
                    <a:pt x="103" y="49"/>
                  </a:lnTo>
                  <a:lnTo>
                    <a:pt x="104" y="53"/>
                  </a:lnTo>
                  <a:lnTo>
                    <a:pt x="114" y="53"/>
                  </a:lnTo>
                  <a:lnTo>
                    <a:pt x="119" y="56"/>
                  </a:lnTo>
                  <a:lnTo>
                    <a:pt x="122" y="61"/>
                  </a:lnTo>
                  <a:lnTo>
                    <a:pt x="121" y="66"/>
                  </a:lnTo>
                  <a:lnTo>
                    <a:pt x="126" y="68"/>
                  </a:lnTo>
                  <a:lnTo>
                    <a:pt x="133" y="68"/>
                  </a:lnTo>
                  <a:lnTo>
                    <a:pt x="138" y="71"/>
                  </a:lnTo>
                  <a:lnTo>
                    <a:pt x="142" y="73"/>
                  </a:lnTo>
                  <a:lnTo>
                    <a:pt x="146" y="74"/>
                  </a:lnTo>
                  <a:lnTo>
                    <a:pt x="152" y="71"/>
                  </a:lnTo>
                  <a:lnTo>
                    <a:pt x="157" y="74"/>
                  </a:lnTo>
                  <a:lnTo>
                    <a:pt x="157" y="78"/>
                  </a:lnTo>
                  <a:lnTo>
                    <a:pt x="154" y="83"/>
                  </a:lnTo>
                  <a:lnTo>
                    <a:pt x="154" y="90"/>
                  </a:lnTo>
                  <a:lnTo>
                    <a:pt x="151" y="93"/>
                  </a:lnTo>
                  <a:lnTo>
                    <a:pt x="151" y="98"/>
                  </a:lnTo>
                  <a:lnTo>
                    <a:pt x="148" y="103"/>
                  </a:lnTo>
                  <a:lnTo>
                    <a:pt x="147" y="105"/>
                  </a:lnTo>
                  <a:lnTo>
                    <a:pt x="146" y="108"/>
                  </a:lnTo>
                  <a:lnTo>
                    <a:pt x="146" y="113"/>
                  </a:lnTo>
                  <a:lnTo>
                    <a:pt x="151" y="118"/>
                  </a:lnTo>
                  <a:lnTo>
                    <a:pt x="154" y="113"/>
                  </a:lnTo>
                  <a:lnTo>
                    <a:pt x="154" y="110"/>
                  </a:lnTo>
                  <a:lnTo>
                    <a:pt x="160" y="108"/>
                  </a:lnTo>
                  <a:lnTo>
                    <a:pt x="162" y="113"/>
                  </a:lnTo>
                  <a:lnTo>
                    <a:pt x="166" y="118"/>
                  </a:lnTo>
                  <a:lnTo>
                    <a:pt x="171" y="121"/>
                  </a:lnTo>
                  <a:lnTo>
                    <a:pt x="171" y="117"/>
                  </a:lnTo>
                  <a:lnTo>
                    <a:pt x="172" y="113"/>
                  </a:lnTo>
                  <a:lnTo>
                    <a:pt x="173" y="118"/>
                  </a:lnTo>
                  <a:lnTo>
                    <a:pt x="178" y="124"/>
                  </a:lnTo>
                  <a:lnTo>
                    <a:pt x="183" y="121"/>
                  </a:lnTo>
                  <a:lnTo>
                    <a:pt x="188" y="122"/>
                  </a:lnTo>
                  <a:lnTo>
                    <a:pt x="192" y="126"/>
                  </a:lnTo>
                  <a:lnTo>
                    <a:pt x="193" y="126"/>
                  </a:lnTo>
                  <a:lnTo>
                    <a:pt x="199" y="126"/>
                  </a:lnTo>
                  <a:lnTo>
                    <a:pt x="204" y="130"/>
                  </a:lnTo>
                  <a:lnTo>
                    <a:pt x="205" y="126"/>
                  </a:lnTo>
                  <a:lnTo>
                    <a:pt x="199" y="116"/>
                  </a:lnTo>
                  <a:lnTo>
                    <a:pt x="195" y="115"/>
                  </a:lnTo>
                  <a:lnTo>
                    <a:pt x="190" y="110"/>
                  </a:lnTo>
                  <a:lnTo>
                    <a:pt x="182" y="106"/>
                  </a:lnTo>
                  <a:lnTo>
                    <a:pt x="178" y="102"/>
                  </a:lnTo>
                  <a:lnTo>
                    <a:pt x="176" y="92"/>
                  </a:lnTo>
                  <a:lnTo>
                    <a:pt x="176" y="90"/>
                  </a:lnTo>
                  <a:lnTo>
                    <a:pt x="177" y="93"/>
                  </a:lnTo>
                  <a:lnTo>
                    <a:pt x="182" y="103"/>
                  </a:lnTo>
                  <a:lnTo>
                    <a:pt x="187" y="107"/>
                  </a:lnTo>
                  <a:lnTo>
                    <a:pt x="192" y="108"/>
                  </a:lnTo>
                  <a:lnTo>
                    <a:pt x="195" y="112"/>
                  </a:lnTo>
                  <a:lnTo>
                    <a:pt x="197" y="107"/>
                  </a:lnTo>
                  <a:lnTo>
                    <a:pt x="187" y="97"/>
                  </a:lnTo>
                  <a:lnTo>
                    <a:pt x="185" y="87"/>
                  </a:lnTo>
                  <a:lnTo>
                    <a:pt x="182" y="82"/>
                  </a:lnTo>
                  <a:lnTo>
                    <a:pt x="183" y="77"/>
                  </a:lnTo>
                  <a:lnTo>
                    <a:pt x="182" y="73"/>
                  </a:lnTo>
                  <a:lnTo>
                    <a:pt x="182" y="64"/>
                  </a:lnTo>
                  <a:lnTo>
                    <a:pt x="178" y="61"/>
                  </a:lnTo>
                  <a:lnTo>
                    <a:pt x="180" y="61"/>
                  </a:lnTo>
                  <a:lnTo>
                    <a:pt x="185" y="61"/>
                  </a:lnTo>
                  <a:lnTo>
                    <a:pt x="186" y="61"/>
                  </a:lnTo>
                  <a:lnTo>
                    <a:pt x="182" y="58"/>
                  </a:lnTo>
                  <a:lnTo>
                    <a:pt x="182" y="53"/>
                  </a:lnTo>
                  <a:lnTo>
                    <a:pt x="171" y="46"/>
                  </a:lnTo>
                  <a:lnTo>
                    <a:pt x="176" y="44"/>
                  </a:lnTo>
                  <a:lnTo>
                    <a:pt x="177" y="46"/>
                  </a:lnTo>
                  <a:lnTo>
                    <a:pt x="182" y="46"/>
                  </a:lnTo>
                  <a:lnTo>
                    <a:pt x="177" y="40"/>
                  </a:lnTo>
                  <a:lnTo>
                    <a:pt x="182" y="42"/>
                  </a:lnTo>
                  <a:lnTo>
                    <a:pt x="182" y="35"/>
                  </a:lnTo>
                  <a:lnTo>
                    <a:pt x="182" y="33"/>
                  </a:lnTo>
                  <a:lnTo>
                    <a:pt x="183" y="30"/>
                  </a:lnTo>
                  <a:lnTo>
                    <a:pt x="187" y="35"/>
                  </a:lnTo>
                  <a:lnTo>
                    <a:pt x="187" y="28"/>
                  </a:lnTo>
                  <a:lnTo>
                    <a:pt x="190" y="25"/>
                  </a:lnTo>
                  <a:lnTo>
                    <a:pt x="190" y="29"/>
                  </a:lnTo>
                  <a:lnTo>
                    <a:pt x="195" y="28"/>
                  </a:lnTo>
                  <a:lnTo>
                    <a:pt x="199" y="24"/>
                  </a:lnTo>
                  <a:lnTo>
                    <a:pt x="195" y="18"/>
                  </a:lnTo>
                  <a:lnTo>
                    <a:pt x="195" y="15"/>
                  </a:lnTo>
                  <a:lnTo>
                    <a:pt x="200" y="14"/>
                  </a:lnTo>
                  <a:lnTo>
                    <a:pt x="202" y="13"/>
                  </a:lnTo>
                  <a:lnTo>
                    <a:pt x="202" y="18"/>
                  </a:lnTo>
                  <a:lnTo>
                    <a:pt x="206" y="14"/>
                  </a:lnTo>
                  <a:lnTo>
                    <a:pt x="207" y="17"/>
                  </a:lnTo>
                  <a:lnTo>
                    <a:pt x="201" y="25"/>
                  </a:lnTo>
                  <a:lnTo>
                    <a:pt x="207" y="27"/>
                  </a:lnTo>
                  <a:lnTo>
                    <a:pt x="204" y="29"/>
                  </a:lnTo>
                  <a:lnTo>
                    <a:pt x="199" y="29"/>
                  </a:lnTo>
                  <a:lnTo>
                    <a:pt x="195" y="34"/>
                  </a:lnTo>
                  <a:lnTo>
                    <a:pt x="192" y="49"/>
                  </a:lnTo>
                  <a:lnTo>
                    <a:pt x="195" y="54"/>
                  </a:lnTo>
                  <a:lnTo>
                    <a:pt x="197" y="49"/>
                  </a:lnTo>
                  <a:lnTo>
                    <a:pt x="199" y="49"/>
                  </a:lnTo>
                  <a:lnTo>
                    <a:pt x="199" y="54"/>
                  </a:lnTo>
                  <a:lnTo>
                    <a:pt x="200" y="57"/>
                  </a:lnTo>
                  <a:lnTo>
                    <a:pt x="195" y="61"/>
                  </a:lnTo>
                  <a:lnTo>
                    <a:pt x="191" y="62"/>
                  </a:lnTo>
                  <a:lnTo>
                    <a:pt x="191" y="72"/>
                  </a:lnTo>
                  <a:lnTo>
                    <a:pt x="191" y="67"/>
                  </a:lnTo>
                  <a:lnTo>
                    <a:pt x="196" y="64"/>
                  </a:lnTo>
                  <a:lnTo>
                    <a:pt x="197" y="62"/>
                  </a:lnTo>
                  <a:lnTo>
                    <a:pt x="201" y="67"/>
                  </a:lnTo>
                  <a:lnTo>
                    <a:pt x="205" y="67"/>
                  </a:lnTo>
                  <a:lnTo>
                    <a:pt x="202" y="72"/>
                  </a:lnTo>
                  <a:lnTo>
                    <a:pt x="204" y="76"/>
                  </a:lnTo>
                  <a:lnTo>
                    <a:pt x="200" y="72"/>
                  </a:lnTo>
                  <a:lnTo>
                    <a:pt x="195" y="74"/>
                  </a:lnTo>
                  <a:lnTo>
                    <a:pt x="193" y="79"/>
                  </a:lnTo>
                  <a:lnTo>
                    <a:pt x="196" y="85"/>
                  </a:lnTo>
                  <a:lnTo>
                    <a:pt x="197" y="78"/>
                  </a:lnTo>
                  <a:lnTo>
                    <a:pt x="202" y="78"/>
                  </a:lnTo>
                  <a:lnTo>
                    <a:pt x="205" y="79"/>
                  </a:lnTo>
                  <a:lnTo>
                    <a:pt x="206" y="85"/>
                  </a:lnTo>
                  <a:lnTo>
                    <a:pt x="212" y="86"/>
                  </a:lnTo>
                  <a:lnTo>
                    <a:pt x="217" y="85"/>
                  </a:lnTo>
                  <a:lnTo>
                    <a:pt x="214" y="88"/>
                  </a:lnTo>
                  <a:lnTo>
                    <a:pt x="202" y="88"/>
                  </a:lnTo>
                  <a:lnTo>
                    <a:pt x="201" y="93"/>
                  </a:lnTo>
                  <a:lnTo>
                    <a:pt x="206" y="90"/>
                  </a:lnTo>
                  <a:lnTo>
                    <a:pt x="204" y="100"/>
                  </a:lnTo>
                  <a:lnTo>
                    <a:pt x="204" y="105"/>
                  </a:lnTo>
                  <a:lnTo>
                    <a:pt x="207" y="110"/>
                  </a:lnTo>
                  <a:lnTo>
                    <a:pt x="206" y="105"/>
                  </a:lnTo>
                  <a:lnTo>
                    <a:pt x="211" y="107"/>
                  </a:lnTo>
                  <a:lnTo>
                    <a:pt x="216" y="111"/>
                  </a:lnTo>
                  <a:lnTo>
                    <a:pt x="220" y="113"/>
                  </a:lnTo>
                  <a:lnTo>
                    <a:pt x="219" y="108"/>
                  </a:lnTo>
                  <a:lnTo>
                    <a:pt x="221" y="103"/>
                  </a:lnTo>
                  <a:lnTo>
                    <a:pt x="221" y="108"/>
                  </a:lnTo>
                  <a:lnTo>
                    <a:pt x="222" y="110"/>
                  </a:lnTo>
                  <a:lnTo>
                    <a:pt x="227" y="101"/>
                  </a:lnTo>
                  <a:lnTo>
                    <a:pt x="227" y="110"/>
                  </a:lnTo>
                  <a:lnTo>
                    <a:pt x="230" y="111"/>
                  </a:lnTo>
                  <a:lnTo>
                    <a:pt x="226" y="116"/>
                  </a:lnTo>
                  <a:lnTo>
                    <a:pt x="227" y="121"/>
                  </a:lnTo>
                  <a:lnTo>
                    <a:pt x="231" y="118"/>
                  </a:lnTo>
                  <a:lnTo>
                    <a:pt x="234" y="121"/>
                  </a:lnTo>
                  <a:lnTo>
                    <a:pt x="239" y="120"/>
                  </a:lnTo>
                  <a:lnTo>
                    <a:pt x="236" y="125"/>
                  </a:lnTo>
                  <a:lnTo>
                    <a:pt x="234" y="130"/>
                  </a:lnTo>
                  <a:lnTo>
                    <a:pt x="234" y="132"/>
                  </a:lnTo>
                  <a:lnTo>
                    <a:pt x="243" y="130"/>
                  </a:lnTo>
                  <a:lnTo>
                    <a:pt x="246" y="130"/>
                  </a:lnTo>
                  <a:lnTo>
                    <a:pt x="251" y="125"/>
                  </a:lnTo>
                  <a:lnTo>
                    <a:pt x="261" y="121"/>
                  </a:lnTo>
                  <a:lnTo>
                    <a:pt x="261" y="116"/>
                  </a:lnTo>
                  <a:lnTo>
                    <a:pt x="265" y="112"/>
                  </a:lnTo>
                  <a:lnTo>
                    <a:pt x="268" y="102"/>
                  </a:lnTo>
                  <a:lnTo>
                    <a:pt x="270" y="103"/>
                  </a:lnTo>
                  <a:lnTo>
                    <a:pt x="273" y="93"/>
                  </a:lnTo>
                  <a:close/>
                  <a:moveTo>
                    <a:pt x="271" y="103"/>
                  </a:moveTo>
                  <a:lnTo>
                    <a:pt x="269" y="118"/>
                  </a:lnTo>
                  <a:lnTo>
                    <a:pt x="270" y="118"/>
                  </a:lnTo>
                  <a:lnTo>
                    <a:pt x="271" y="113"/>
                  </a:lnTo>
                  <a:lnTo>
                    <a:pt x="273" y="98"/>
                  </a:lnTo>
                  <a:lnTo>
                    <a:pt x="271" y="103"/>
                  </a:lnTo>
                  <a:close/>
                </a:path>
              </a:pathLst>
            </a:custGeom>
            <a:solidFill>
              <a:srgbClr val="FFFFFF">
                <a:lumMod val="85000"/>
              </a:srgb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baseline="-25000">
                <a:solidFill>
                  <a:prstClr val="black"/>
                </a:solidFill>
                <a:latin typeface="Calibri"/>
              </a:endParaRPr>
            </a:p>
          </p:txBody>
        </p:sp>
        <p:sp>
          <p:nvSpPr>
            <p:cNvPr id="157" name="Freeform 63">
              <a:extLst>
                <a:ext uri="{FF2B5EF4-FFF2-40B4-BE49-F238E27FC236}">
                  <a16:creationId xmlns:a16="http://schemas.microsoft.com/office/drawing/2014/main" id="{B2EF8CB0-86A1-4E80-8DF8-4D1972F95461}"/>
                </a:ext>
              </a:extLst>
            </p:cNvPr>
            <p:cNvSpPr>
              <a:spLocks/>
            </p:cNvSpPr>
            <p:nvPr/>
          </p:nvSpPr>
          <p:spPr bwMode="auto">
            <a:xfrm>
              <a:off x="4561" y="1547"/>
              <a:ext cx="143" cy="139"/>
            </a:xfrm>
            <a:custGeom>
              <a:avLst/>
              <a:gdLst/>
              <a:ahLst/>
              <a:cxnLst>
                <a:cxn ang="0">
                  <a:pos x="0" y="20"/>
                </a:cxn>
                <a:cxn ang="0">
                  <a:pos x="31" y="14"/>
                </a:cxn>
                <a:cxn ang="0">
                  <a:pos x="36" y="14"/>
                </a:cxn>
                <a:cxn ang="0">
                  <a:pos x="45" y="10"/>
                </a:cxn>
                <a:cxn ang="0">
                  <a:pos x="49" y="10"/>
                </a:cxn>
                <a:cxn ang="0">
                  <a:pos x="54" y="8"/>
                </a:cxn>
                <a:cxn ang="0">
                  <a:pos x="81" y="1"/>
                </a:cxn>
                <a:cxn ang="0">
                  <a:pos x="88" y="0"/>
                </a:cxn>
                <a:cxn ang="0">
                  <a:pos x="91" y="0"/>
                </a:cxn>
                <a:cxn ang="0">
                  <a:pos x="102" y="39"/>
                </a:cxn>
                <a:cxn ang="0">
                  <a:pos x="103" y="44"/>
                </a:cxn>
                <a:cxn ang="0">
                  <a:pos x="102" y="48"/>
                </a:cxn>
                <a:cxn ang="0">
                  <a:pos x="102" y="49"/>
                </a:cxn>
                <a:cxn ang="0">
                  <a:pos x="103" y="52"/>
                </a:cxn>
                <a:cxn ang="0">
                  <a:pos x="100" y="50"/>
                </a:cxn>
                <a:cxn ang="0">
                  <a:pos x="90" y="54"/>
                </a:cxn>
                <a:cxn ang="0">
                  <a:pos x="80" y="60"/>
                </a:cxn>
                <a:cxn ang="0">
                  <a:pos x="75" y="59"/>
                </a:cxn>
                <a:cxn ang="0">
                  <a:pos x="75" y="58"/>
                </a:cxn>
                <a:cxn ang="0">
                  <a:pos x="73" y="57"/>
                </a:cxn>
                <a:cxn ang="0">
                  <a:pos x="74" y="60"/>
                </a:cxn>
                <a:cxn ang="0">
                  <a:pos x="74" y="63"/>
                </a:cxn>
                <a:cxn ang="0">
                  <a:pos x="60" y="67"/>
                </a:cxn>
                <a:cxn ang="0">
                  <a:pos x="58" y="69"/>
                </a:cxn>
                <a:cxn ang="0">
                  <a:pos x="52" y="69"/>
                </a:cxn>
                <a:cxn ang="0">
                  <a:pos x="47" y="72"/>
                </a:cxn>
                <a:cxn ang="0">
                  <a:pos x="42" y="73"/>
                </a:cxn>
                <a:cxn ang="0">
                  <a:pos x="35" y="83"/>
                </a:cxn>
                <a:cxn ang="0">
                  <a:pos x="32" y="81"/>
                </a:cxn>
                <a:cxn ang="0">
                  <a:pos x="29" y="86"/>
                </a:cxn>
                <a:cxn ang="0">
                  <a:pos x="24" y="89"/>
                </a:cxn>
                <a:cxn ang="0">
                  <a:pos x="13" y="98"/>
                </a:cxn>
                <a:cxn ang="0">
                  <a:pos x="10" y="101"/>
                </a:cxn>
                <a:cxn ang="0">
                  <a:pos x="5" y="96"/>
                </a:cxn>
                <a:cxn ang="0">
                  <a:pos x="5" y="93"/>
                </a:cxn>
                <a:cxn ang="0">
                  <a:pos x="12" y="86"/>
                </a:cxn>
                <a:cxn ang="0">
                  <a:pos x="12" y="81"/>
                </a:cxn>
                <a:cxn ang="0">
                  <a:pos x="8" y="76"/>
                </a:cxn>
                <a:cxn ang="0">
                  <a:pos x="0" y="20"/>
                </a:cxn>
              </a:cxnLst>
              <a:rect l="0" t="0" r="r" b="b"/>
              <a:pathLst>
                <a:path w="103" h="101">
                  <a:moveTo>
                    <a:pt x="0" y="20"/>
                  </a:moveTo>
                  <a:lnTo>
                    <a:pt x="31" y="14"/>
                  </a:lnTo>
                  <a:lnTo>
                    <a:pt x="36" y="14"/>
                  </a:lnTo>
                  <a:lnTo>
                    <a:pt x="45" y="10"/>
                  </a:lnTo>
                  <a:lnTo>
                    <a:pt x="49" y="10"/>
                  </a:lnTo>
                  <a:lnTo>
                    <a:pt x="54" y="8"/>
                  </a:lnTo>
                  <a:lnTo>
                    <a:pt x="81" y="1"/>
                  </a:lnTo>
                  <a:lnTo>
                    <a:pt x="88" y="0"/>
                  </a:lnTo>
                  <a:lnTo>
                    <a:pt x="91" y="0"/>
                  </a:lnTo>
                  <a:lnTo>
                    <a:pt x="102" y="39"/>
                  </a:lnTo>
                  <a:lnTo>
                    <a:pt x="103" y="44"/>
                  </a:lnTo>
                  <a:lnTo>
                    <a:pt x="102" y="48"/>
                  </a:lnTo>
                  <a:lnTo>
                    <a:pt x="102" y="49"/>
                  </a:lnTo>
                  <a:lnTo>
                    <a:pt x="103" y="52"/>
                  </a:lnTo>
                  <a:lnTo>
                    <a:pt x="100" y="50"/>
                  </a:lnTo>
                  <a:lnTo>
                    <a:pt x="90" y="54"/>
                  </a:lnTo>
                  <a:lnTo>
                    <a:pt x="80" y="60"/>
                  </a:lnTo>
                  <a:lnTo>
                    <a:pt x="75" y="59"/>
                  </a:lnTo>
                  <a:lnTo>
                    <a:pt x="75" y="58"/>
                  </a:lnTo>
                  <a:lnTo>
                    <a:pt x="73" y="57"/>
                  </a:lnTo>
                  <a:lnTo>
                    <a:pt x="74" y="60"/>
                  </a:lnTo>
                  <a:lnTo>
                    <a:pt x="74" y="63"/>
                  </a:lnTo>
                  <a:lnTo>
                    <a:pt x="60" y="67"/>
                  </a:lnTo>
                  <a:lnTo>
                    <a:pt x="58" y="69"/>
                  </a:lnTo>
                  <a:lnTo>
                    <a:pt x="52" y="69"/>
                  </a:lnTo>
                  <a:lnTo>
                    <a:pt x="47" y="72"/>
                  </a:lnTo>
                  <a:lnTo>
                    <a:pt x="42" y="73"/>
                  </a:lnTo>
                  <a:lnTo>
                    <a:pt x="35" y="83"/>
                  </a:lnTo>
                  <a:lnTo>
                    <a:pt x="32" y="81"/>
                  </a:lnTo>
                  <a:lnTo>
                    <a:pt x="29" y="86"/>
                  </a:lnTo>
                  <a:lnTo>
                    <a:pt x="24" y="89"/>
                  </a:lnTo>
                  <a:lnTo>
                    <a:pt x="13" y="98"/>
                  </a:lnTo>
                  <a:lnTo>
                    <a:pt x="10" y="101"/>
                  </a:lnTo>
                  <a:lnTo>
                    <a:pt x="5" y="96"/>
                  </a:lnTo>
                  <a:lnTo>
                    <a:pt x="5" y="93"/>
                  </a:lnTo>
                  <a:lnTo>
                    <a:pt x="12" y="86"/>
                  </a:lnTo>
                  <a:lnTo>
                    <a:pt x="12" y="81"/>
                  </a:lnTo>
                  <a:lnTo>
                    <a:pt x="8" y="76"/>
                  </a:lnTo>
                  <a:lnTo>
                    <a:pt x="0" y="20"/>
                  </a:lnTo>
                  <a:close/>
                </a:path>
              </a:pathLst>
            </a:custGeom>
            <a:solidFill>
              <a:srgbClr val="FFFFFF">
                <a:lumMod val="85000"/>
              </a:srgbClr>
            </a:solidFill>
            <a:ln w="9525">
              <a:noFill/>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58" name="Freeform 64">
              <a:extLst>
                <a:ext uri="{FF2B5EF4-FFF2-40B4-BE49-F238E27FC236}">
                  <a16:creationId xmlns:a16="http://schemas.microsoft.com/office/drawing/2014/main" id="{1C076AD6-CC7F-47C5-B43E-0FCD984A25EB}"/>
                </a:ext>
              </a:extLst>
            </p:cNvPr>
            <p:cNvSpPr>
              <a:spLocks/>
            </p:cNvSpPr>
            <p:nvPr/>
          </p:nvSpPr>
          <p:spPr bwMode="auto">
            <a:xfrm>
              <a:off x="4561" y="1547"/>
              <a:ext cx="143" cy="139"/>
            </a:xfrm>
            <a:custGeom>
              <a:avLst/>
              <a:gdLst/>
              <a:ahLst/>
              <a:cxnLst>
                <a:cxn ang="0">
                  <a:pos x="0" y="20"/>
                </a:cxn>
                <a:cxn ang="0">
                  <a:pos x="31" y="14"/>
                </a:cxn>
                <a:cxn ang="0">
                  <a:pos x="36" y="14"/>
                </a:cxn>
                <a:cxn ang="0">
                  <a:pos x="45" y="10"/>
                </a:cxn>
                <a:cxn ang="0">
                  <a:pos x="49" y="10"/>
                </a:cxn>
                <a:cxn ang="0">
                  <a:pos x="54" y="8"/>
                </a:cxn>
                <a:cxn ang="0">
                  <a:pos x="81" y="1"/>
                </a:cxn>
                <a:cxn ang="0">
                  <a:pos x="88" y="0"/>
                </a:cxn>
                <a:cxn ang="0">
                  <a:pos x="91" y="0"/>
                </a:cxn>
                <a:cxn ang="0">
                  <a:pos x="102" y="39"/>
                </a:cxn>
                <a:cxn ang="0">
                  <a:pos x="103" y="44"/>
                </a:cxn>
                <a:cxn ang="0">
                  <a:pos x="102" y="48"/>
                </a:cxn>
                <a:cxn ang="0">
                  <a:pos x="102" y="49"/>
                </a:cxn>
                <a:cxn ang="0">
                  <a:pos x="103" y="52"/>
                </a:cxn>
                <a:cxn ang="0">
                  <a:pos x="100" y="50"/>
                </a:cxn>
                <a:cxn ang="0">
                  <a:pos x="90" y="54"/>
                </a:cxn>
                <a:cxn ang="0">
                  <a:pos x="80" y="60"/>
                </a:cxn>
                <a:cxn ang="0">
                  <a:pos x="75" y="59"/>
                </a:cxn>
                <a:cxn ang="0">
                  <a:pos x="75" y="58"/>
                </a:cxn>
                <a:cxn ang="0">
                  <a:pos x="73" y="57"/>
                </a:cxn>
                <a:cxn ang="0">
                  <a:pos x="74" y="60"/>
                </a:cxn>
                <a:cxn ang="0">
                  <a:pos x="74" y="63"/>
                </a:cxn>
                <a:cxn ang="0">
                  <a:pos x="60" y="67"/>
                </a:cxn>
                <a:cxn ang="0">
                  <a:pos x="58" y="69"/>
                </a:cxn>
                <a:cxn ang="0">
                  <a:pos x="52" y="69"/>
                </a:cxn>
                <a:cxn ang="0">
                  <a:pos x="47" y="72"/>
                </a:cxn>
                <a:cxn ang="0">
                  <a:pos x="42" y="73"/>
                </a:cxn>
                <a:cxn ang="0">
                  <a:pos x="35" y="83"/>
                </a:cxn>
                <a:cxn ang="0">
                  <a:pos x="32" y="81"/>
                </a:cxn>
                <a:cxn ang="0">
                  <a:pos x="29" y="86"/>
                </a:cxn>
                <a:cxn ang="0">
                  <a:pos x="24" y="89"/>
                </a:cxn>
                <a:cxn ang="0">
                  <a:pos x="13" y="98"/>
                </a:cxn>
                <a:cxn ang="0">
                  <a:pos x="10" y="101"/>
                </a:cxn>
                <a:cxn ang="0">
                  <a:pos x="5" y="96"/>
                </a:cxn>
                <a:cxn ang="0">
                  <a:pos x="5" y="93"/>
                </a:cxn>
                <a:cxn ang="0">
                  <a:pos x="12" y="86"/>
                </a:cxn>
                <a:cxn ang="0">
                  <a:pos x="12" y="81"/>
                </a:cxn>
                <a:cxn ang="0">
                  <a:pos x="8" y="76"/>
                </a:cxn>
                <a:cxn ang="0">
                  <a:pos x="0" y="20"/>
                </a:cxn>
              </a:cxnLst>
              <a:rect l="0" t="0" r="r" b="b"/>
              <a:pathLst>
                <a:path w="103" h="101">
                  <a:moveTo>
                    <a:pt x="0" y="20"/>
                  </a:moveTo>
                  <a:lnTo>
                    <a:pt x="31" y="14"/>
                  </a:lnTo>
                  <a:lnTo>
                    <a:pt x="36" y="14"/>
                  </a:lnTo>
                  <a:lnTo>
                    <a:pt x="45" y="10"/>
                  </a:lnTo>
                  <a:lnTo>
                    <a:pt x="49" y="10"/>
                  </a:lnTo>
                  <a:lnTo>
                    <a:pt x="54" y="8"/>
                  </a:lnTo>
                  <a:lnTo>
                    <a:pt x="81" y="1"/>
                  </a:lnTo>
                  <a:lnTo>
                    <a:pt x="88" y="0"/>
                  </a:lnTo>
                  <a:lnTo>
                    <a:pt x="91" y="0"/>
                  </a:lnTo>
                  <a:lnTo>
                    <a:pt x="102" y="39"/>
                  </a:lnTo>
                  <a:lnTo>
                    <a:pt x="103" y="44"/>
                  </a:lnTo>
                  <a:lnTo>
                    <a:pt x="102" y="48"/>
                  </a:lnTo>
                  <a:lnTo>
                    <a:pt x="102" y="49"/>
                  </a:lnTo>
                  <a:lnTo>
                    <a:pt x="103" y="52"/>
                  </a:lnTo>
                  <a:lnTo>
                    <a:pt x="100" y="50"/>
                  </a:lnTo>
                  <a:lnTo>
                    <a:pt x="90" y="54"/>
                  </a:lnTo>
                  <a:lnTo>
                    <a:pt x="80" y="60"/>
                  </a:lnTo>
                  <a:lnTo>
                    <a:pt x="75" y="59"/>
                  </a:lnTo>
                  <a:lnTo>
                    <a:pt x="75" y="58"/>
                  </a:lnTo>
                  <a:lnTo>
                    <a:pt x="73" y="57"/>
                  </a:lnTo>
                  <a:lnTo>
                    <a:pt x="74" y="60"/>
                  </a:lnTo>
                  <a:lnTo>
                    <a:pt x="74" y="63"/>
                  </a:lnTo>
                  <a:lnTo>
                    <a:pt x="60" y="67"/>
                  </a:lnTo>
                  <a:lnTo>
                    <a:pt x="58" y="69"/>
                  </a:lnTo>
                  <a:lnTo>
                    <a:pt x="52" y="69"/>
                  </a:lnTo>
                  <a:lnTo>
                    <a:pt x="47" y="72"/>
                  </a:lnTo>
                  <a:lnTo>
                    <a:pt x="42" y="73"/>
                  </a:lnTo>
                  <a:lnTo>
                    <a:pt x="35" y="83"/>
                  </a:lnTo>
                  <a:lnTo>
                    <a:pt x="32" y="81"/>
                  </a:lnTo>
                  <a:lnTo>
                    <a:pt x="29" y="86"/>
                  </a:lnTo>
                  <a:lnTo>
                    <a:pt x="24" y="89"/>
                  </a:lnTo>
                  <a:lnTo>
                    <a:pt x="13" y="98"/>
                  </a:lnTo>
                  <a:lnTo>
                    <a:pt x="10" y="101"/>
                  </a:lnTo>
                  <a:lnTo>
                    <a:pt x="5" y="96"/>
                  </a:lnTo>
                  <a:lnTo>
                    <a:pt x="5" y="93"/>
                  </a:lnTo>
                  <a:lnTo>
                    <a:pt x="12" y="86"/>
                  </a:lnTo>
                  <a:lnTo>
                    <a:pt x="12" y="81"/>
                  </a:lnTo>
                  <a:lnTo>
                    <a:pt x="8" y="76"/>
                  </a:lnTo>
                  <a:lnTo>
                    <a:pt x="0" y="20"/>
                  </a:lnTo>
                </a:path>
              </a:pathLst>
            </a:custGeom>
            <a:solidFill>
              <a:srgbClr val="FFFFFF">
                <a:lumMod val="85000"/>
              </a:srgb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59" name="Freeform 65">
              <a:extLst>
                <a:ext uri="{FF2B5EF4-FFF2-40B4-BE49-F238E27FC236}">
                  <a16:creationId xmlns:a16="http://schemas.microsoft.com/office/drawing/2014/main" id="{13098AD2-512A-472C-A5EB-AAAA4C0C418A}"/>
                </a:ext>
              </a:extLst>
            </p:cNvPr>
            <p:cNvSpPr>
              <a:spLocks/>
            </p:cNvSpPr>
            <p:nvPr/>
          </p:nvSpPr>
          <p:spPr bwMode="auto">
            <a:xfrm>
              <a:off x="4603" y="1196"/>
              <a:ext cx="137" cy="290"/>
            </a:xfrm>
            <a:custGeom>
              <a:avLst/>
              <a:gdLst/>
              <a:ahLst/>
              <a:cxnLst>
                <a:cxn ang="0">
                  <a:pos x="12" y="209"/>
                </a:cxn>
                <a:cxn ang="0">
                  <a:pos x="7" y="205"/>
                </a:cxn>
                <a:cxn ang="0">
                  <a:pos x="5" y="199"/>
                </a:cxn>
                <a:cxn ang="0">
                  <a:pos x="5" y="194"/>
                </a:cxn>
                <a:cxn ang="0">
                  <a:pos x="7" y="189"/>
                </a:cxn>
                <a:cxn ang="0">
                  <a:pos x="5" y="175"/>
                </a:cxn>
                <a:cxn ang="0">
                  <a:pos x="5" y="165"/>
                </a:cxn>
                <a:cxn ang="0">
                  <a:pos x="0" y="147"/>
                </a:cxn>
                <a:cxn ang="0">
                  <a:pos x="2" y="144"/>
                </a:cxn>
                <a:cxn ang="0">
                  <a:pos x="1" y="136"/>
                </a:cxn>
                <a:cxn ang="0">
                  <a:pos x="5" y="131"/>
                </a:cxn>
                <a:cxn ang="0">
                  <a:pos x="6" y="126"/>
                </a:cxn>
                <a:cxn ang="0">
                  <a:pos x="5" y="121"/>
                </a:cxn>
                <a:cxn ang="0">
                  <a:pos x="7" y="116"/>
                </a:cxn>
                <a:cxn ang="0">
                  <a:pos x="6" y="111"/>
                </a:cxn>
                <a:cxn ang="0">
                  <a:pos x="8" y="102"/>
                </a:cxn>
                <a:cxn ang="0">
                  <a:pos x="5" y="92"/>
                </a:cxn>
                <a:cxn ang="0">
                  <a:pos x="5" y="87"/>
                </a:cxn>
                <a:cxn ang="0">
                  <a:pos x="10" y="83"/>
                </a:cxn>
                <a:cxn ang="0">
                  <a:pos x="11" y="82"/>
                </a:cxn>
                <a:cxn ang="0">
                  <a:pos x="20" y="73"/>
                </a:cxn>
                <a:cxn ang="0">
                  <a:pos x="23" y="66"/>
                </a:cxn>
                <a:cxn ang="0">
                  <a:pos x="23" y="61"/>
                </a:cxn>
                <a:cxn ang="0">
                  <a:pos x="22" y="57"/>
                </a:cxn>
                <a:cxn ang="0">
                  <a:pos x="18" y="52"/>
                </a:cxn>
                <a:cxn ang="0">
                  <a:pos x="17" y="47"/>
                </a:cxn>
                <a:cxn ang="0">
                  <a:pos x="20" y="37"/>
                </a:cxn>
                <a:cxn ang="0">
                  <a:pos x="17" y="29"/>
                </a:cxn>
                <a:cxn ang="0">
                  <a:pos x="18" y="28"/>
                </a:cxn>
                <a:cxn ang="0">
                  <a:pos x="18" y="27"/>
                </a:cxn>
                <a:cxn ang="0">
                  <a:pos x="17" y="22"/>
                </a:cxn>
                <a:cxn ang="0">
                  <a:pos x="20" y="13"/>
                </a:cxn>
                <a:cxn ang="0">
                  <a:pos x="20" y="8"/>
                </a:cxn>
                <a:cxn ang="0">
                  <a:pos x="25" y="4"/>
                </a:cxn>
                <a:cxn ang="0">
                  <a:pos x="30" y="5"/>
                </a:cxn>
                <a:cxn ang="0">
                  <a:pos x="35" y="0"/>
                </a:cxn>
                <a:cxn ang="0">
                  <a:pos x="35" y="3"/>
                </a:cxn>
                <a:cxn ang="0">
                  <a:pos x="71" y="112"/>
                </a:cxn>
                <a:cxn ang="0">
                  <a:pos x="76" y="127"/>
                </a:cxn>
                <a:cxn ang="0">
                  <a:pos x="76" y="132"/>
                </a:cxn>
                <a:cxn ang="0">
                  <a:pos x="79" y="136"/>
                </a:cxn>
                <a:cxn ang="0">
                  <a:pos x="80" y="141"/>
                </a:cxn>
                <a:cxn ang="0">
                  <a:pos x="85" y="145"/>
                </a:cxn>
                <a:cxn ang="0">
                  <a:pos x="90" y="147"/>
                </a:cxn>
                <a:cxn ang="0">
                  <a:pos x="91" y="152"/>
                </a:cxn>
                <a:cxn ang="0">
                  <a:pos x="95" y="157"/>
                </a:cxn>
                <a:cxn ang="0">
                  <a:pos x="98" y="159"/>
                </a:cxn>
                <a:cxn ang="0">
                  <a:pos x="100" y="160"/>
                </a:cxn>
                <a:cxn ang="0">
                  <a:pos x="98" y="170"/>
                </a:cxn>
                <a:cxn ang="0">
                  <a:pos x="98" y="175"/>
                </a:cxn>
                <a:cxn ang="0">
                  <a:pos x="95" y="175"/>
                </a:cxn>
                <a:cxn ang="0">
                  <a:pos x="93" y="175"/>
                </a:cxn>
                <a:cxn ang="0">
                  <a:pos x="88" y="179"/>
                </a:cxn>
                <a:cxn ang="0">
                  <a:pos x="85" y="184"/>
                </a:cxn>
                <a:cxn ang="0">
                  <a:pos x="84" y="183"/>
                </a:cxn>
                <a:cxn ang="0">
                  <a:pos x="80" y="188"/>
                </a:cxn>
                <a:cxn ang="0">
                  <a:pos x="75" y="195"/>
                </a:cxn>
                <a:cxn ang="0">
                  <a:pos x="12" y="209"/>
                </a:cxn>
              </a:cxnLst>
              <a:rect l="0" t="0" r="r" b="b"/>
              <a:pathLst>
                <a:path w="100" h="209">
                  <a:moveTo>
                    <a:pt x="12" y="209"/>
                  </a:moveTo>
                  <a:lnTo>
                    <a:pt x="7" y="205"/>
                  </a:lnTo>
                  <a:lnTo>
                    <a:pt x="5" y="199"/>
                  </a:lnTo>
                  <a:lnTo>
                    <a:pt x="5" y="194"/>
                  </a:lnTo>
                  <a:lnTo>
                    <a:pt x="7" y="189"/>
                  </a:lnTo>
                  <a:lnTo>
                    <a:pt x="5" y="175"/>
                  </a:lnTo>
                  <a:lnTo>
                    <a:pt x="5" y="165"/>
                  </a:lnTo>
                  <a:lnTo>
                    <a:pt x="0" y="147"/>
                  </a:lnTo>
                  <a:lnTo>
                    <a:pt x="2" y="144"/>
                  </a:lnTo>
                  <a:lnTo>
                    <a:pt x="1" y="136"/>
                  </a:lnTo>
                  <a:lnTo>
                    <a:pt x="5" y="131"/>
                  </a:lnTo>
                  <a:lnTo>
                    <a:pt x="6" y="126"/>
                  </a:lnTo>
                  <a:lnTo>
                    <a:pt x="5" y="121"/>
                  </a:lnTo>
                  <a:lnTo>
                    <a:pt x="7" y="116"/>
                  </a:lnTo>
                  <a:lnTo>
                    <a:pt x="6" y="111"/>
                  </a:lnTo>
                  <a:lnTo>
                    <a:pt x="8" y="102"/>
                  </a:lnTo>
                  <a:lnTo>
                    <a:pt x="5" y="92"/>
                  </a:lnTo>
                  <a:lnTo>
                    <a:pt x="5" y="87"/>
                  </a:lnTo>
                  <a:lnTo>
                    <a:pt x="10" y="83"/>
                  </a:lnTo>
                  <a:lnTo>
                    <a:pt x="11" y="82"/>
                  </a:lnTo>
                  <a:lnTo>
                    <a:pt x="20" y="73"/>
                  </a:lnTo>
                  <a:lnTo>
                    <a:pt x="23" y="66"/>
                  </a:lnTo>
                  <a:lnTo>
                    <a:pt x="23" y="61"/>
                  </a:lnTo>
                  <a:lnTo>
                    <a:pt x="22" y="57"/>
                  </a:lnTo>
                  <a:lnTo>
                    <a:pt x="18" y="52"/>
                  </a:lnTo>
                  <a:lnTo>
                    <a:pt x="17" y="47"/>
                  </a:lnTo>
                  <a:lnTo>
                    <a:pt x="20" y="37"/>
                  </a:lnTo>
                  <a:lnTo>
                    <a:pt x="17" y="29"/>
                  </a:lnTo>
                  <a:lnTo>
                    <a:pt x="18" y="28"/>
                  </a:lnTo>
                  <a:lnTo>
                    <a:pt x="18" y="27"/>
                  </a:lnTo>
                  <a:lnTo>
                    <a:pt x="17" y="22"/>
                  </a:lnTo>
                  <a:lnTo>
                    <a:pt x="20" y="13"/>
                  </a:lnTo>
                  <a:lnTo>
                    <a:pt x="20" y="8"/>
                  </a:lnTo>
                  <a:lnTo>
                    <a:pt x="25" y="4"/>
                  </a:lnTo>
                  <a:lnTo>
                    <a:pt x="30" y="5"/>
                  </a:lnTo>
                  <a:lnTo>
                    <a:pt x="35" y="0"/>
                  </a:lnTo>
                  <a:lnTo>
                    <a:pt x="35" y="3"/>
                  </a:lnTo>
                  <a:lnTo>
                    <a:pt x="71" y="112"/>
                  </a:lnTo>
                  <a:lnTo>
                    <a:pt x="76" y="127"/>
                  </a:lnTo>
                  <a:lnTo>
                    <a:pt x="76" y="132"/>
                  </a:lnTo>
                  <a:lnTo>
                    <a:pt x="79" y="136"/>
                  </a:lnTo>
                  <a:lnTo>
                    <a:pt x="80" y="141"/>
                  </a:lnTo>
                  <a:lnTo>
                    <a:pt x="85" y="145"/>
                  </a:lnTo>
                  <a:lnTo>
                    <a:pt x="90" y="147"/>
                  </a:lnTo>
                  <a:lnTo>
                    <a:pt x="91" y="152"/>
                  </a:lnTo>
                  <a:lnTo>
                    <a:pt x="95" y="157"/>
                  </a:lnTo>
                  <a:lnTo>
                    <a:pt x="98" y="159"/>
                  </a:lnTo>
                  <a:lnTo>
                    <a:pt x="100" y="160"/>
                  </a:lnTo>
                  <a:lnTo>
                    <a:pt x="98" y="170"/>
                  </a:lnTo>
                  <a:lnTo>
                    <a:pt x="98" y="175"/>
                  </a:lnTo>
                  <a:lnTo>
                    <a:pt x="95" y="175"/>
                  </a:lnTo>
                  <a:lnTo>
                    <a:pt x="93" y="175"/>
                  </a:lnTo>
                  <a:lnTo>
                    <a:pt x="88" y="179"/>
                  </a:lnTo>
                  <a:lnTo>
                    <a:pt x="85" y="184"/>
                  </a:lnTo>
                  <a:lnTo>
                    <a:pt x="84" y="183"/>
                  </a:lnTo>
                  <a:lnTo>
                    <a:pt x="80" y="188"/>
                  </a:lnTo>
                  <a:lnTo>
                    <a:pt x="75" y="195"/>
                  </a:lnTo>
                  <a:lnTo>
                    <a:pt x="12" y="209"/>
                  </a:lnTo>
                  <a:close/>
                </a:path>
              </a:pathLst>
            </a:custGeom>
            <a:solidFill>
              <a:srgbClr val="FFFFFF">
                <a:lumMod val="85000"/>
              </a:srgbClr>
            </a:solidFill>
            <a:ln w="9525">
              <a:noFill/>
              <a:round/>
              <a:headEnd/>
              <a:tailEnd/>
            </a:ln>
          </p:spPr>
          <p:txBody>
            <a:bodyPr/>
            <a:lstStyle/>
            <a:p>
              <a:pPr defTabSz="192881" eaLnBrk="0" fontAlgn="base" hangingPunct="0">
                <a:spcBef>
                  <a:spcPct val="0"/>
                </a:spcBef>
                <a:spcAft>
                  <a:spcPct val="0"/>
                </a:spcAft>
                <a:defRPr/>
              </a:pPr>
              <a:endParaRPr lang="en-US" sz="760" kern="0" baseline="-25000">
                <a:solidFill>
                  <a:prstClr val="black"/>
                </a:solidFill>
                <a:latin typeface="Calibri"/>
              </a:endParaRPr>
            </a:p>
          </p:txBody>
        </p:sp>
        <p:sp>
          <p:nvSpPr>
            <p:cNvPr id="160" name="Freeform 66">
              <a:extLst>
                <a:ext uri="{FF2B5EF4-FFF2-40B4-BE49-F238E27FC236}">
                  <a16:creationId xmlns:a16="http://schemas.microsoft.com/office/drawing/2014/main" id="{4CA58DE1-1579-4612-8439-F385BC48F76D}"/>
                </a:ext>
              </a:extLst>
            </p:cNvPr>
            <p:cNvSpPr>
              <a:spLocks/>
            </p:cNvSpPr>
            <p:nvPr/>
          </p:nvSpPr>
          <p:spPr bwMode="auto">
            <a:xfrm>
              <a:off x="4603" y="1196"/>
              <a:ext cx="137" cy="290"/>
            </a:xfrm>
            <a:custGeom>
              <a:avLst/>
              <a:gdLst/>
              <a:ahLst/>
              <a:cxnLst>
                <a:cxn ang="0">
                  <a:pos x="12" y="209"/>
                </a:cxn>
                <a:cxn ang="0">
                  <a:pos x="7" y="205"/>
                </a:cxn>
                <a:cxn ang="0">
                  <a:pos x="5" y="199"/>
                </a:cxn>
                <a:cxn ang="0">
                  <a:pos x="5" y="194"/>
                </a:cxn>
                <a:cxn ang="0">
                  <a:pos x="7" y="189"/>
                </a:cxn>
                <a:cxn ang="0">
                  <a:pos x="5" y="175"/>
                </a:cxn>
                <a:cxn ang="0">
                  <a:pos x="5" y="165"/>
                </a:cxn>
                <a:cxn ang="0">
                  <a:pos x="0" y="147"/>
                </a:cxn>
                <a:cxn ang="0">
                  <a:pos x="2" y="144"/>
                </a:cxn>
                <a:cxn ang="0">
                  <a:pos x="1" y="136"/>
                </a:cxn>
                <a:cxn ang="0">
                  <a:pos x="5" y="131"/>
                </a:cxn>
                <a:cxn ang="0">
                  <a:pos x="6" y="126"/>
                </a:cxn>
                <a:cxn ang="0">
                  <a:pos x="5" y="121"/>
                </a:cxn>
                <a:cxn ang="0">
                  <a:pos x="7" y="116"/>
                </a:cxn>
                <a:cxn ang="0">
                  <a:pos x="6" y="111"/>
                </a:cxn>
                <a:cxn ang="0">
                  <a:pos x="8" y="102"/>
                </a:cxn>
                <a:cxn ang="0">
                  <a:pos x="5" y="92"/>
                </a:cxn>
                <a:cxn ang="0">
                  <a:pos x="5" y="87"/>
                </a:cxn>
                <a:cxn ang="0">
                  <a:pos x="10" y="83"/>
                </a:cxn>
                <a:cxn ang="0">
                  <a:pos x="11" y="82"/>
                </a:cxn>
                <a:cxn ang="0">
                  <a:pos x="20" y="73"/>
                </a:cxn>
                <a:cxn ang="0">
                  <a:pos x="23" y="66"/>
                </a:cxn>
                <a:cxn ang="0">
                  <a:pos x="23" y="61"/>
                </a:cxn>
                <a:cxn ang="0">
                  <a:pos x="22" y="57"/>
                </a:cxn>
                <a:cxn ang="0">
                  <a:pos x="18" y="52"/>
                </a:cxn>
                <a:cxn ang="0">
                  <a:pos x="17" y="47"/>
                </a:cxn>
                <a:cxn ang="0">
                  <a:pos x="20" y="37"/>
                </a:cxn>
                <a:cxn ang="0">
                  <a:pos x="17" y="29"/>
                </a:cxn>
                <a:cxn ang="0">
                  <a:pos x="18" y="28"/>
                </a:cxn>
                <a:cxn ang="0">
                  <a:pos x="18" y="27"/>
                </a:cxn>
                <a:cxn ang="0">
                  <a:pos x="17" y="22"/>
                </a:cxn>
                <a:cxn ang="0">
                  <a:pos x="20" y="13"/>
                </a:cxn>
                <a:cxn ang="0">
                  <a:pos x="20" y="8"/>
                </a:cxn>
                <a:cxn ang="0">
                  <a:pos x="25" y="4"/>
                </a:cxn>
                <a:cxn ang="0">
                  <a:pos x="30" y="5"/>
                </a:cxn>
                <a:cxn ang="0">
                  <a:pos x="35" y="0"/>
                </a:cxn>
                <a:cxn ang="0">
                  <a:pos x="35" y="3"/>
                </a:cxn>
                <a:cxn ang="0">
                  <a:pos x="71" y="112"/>
                </a:cxn>
                <a:cxn ang="0">
                  <a:pos x="76" y="127"/>
                </a:cxn>
                <a:cxn ang="0">
                  <a:pos x="76" y="132"/>
                </a:cxn>
                <a:cxn ang="0">
                  <a:pos x="79" y="136"/>
                </a:cxn>
                <a:cxn ang="0">
                  <a:pos x="80" y="141"/>
                </a:cxn>
                <a:cxn ang="0">
                  <a:pos x="85" y="145"/>
                </a:cxn>
                <a:cxn ang="0">
                  <a:pos x="90" y="147"/>
                </a:cxn>
                <a:cxn ang="0">
                  <a:pos x="91" y="152"/>
                </a:cxn>
                <a:cxn ang="0">
                  <a:pos x="95" y="157"/>
                </a:cxn>
                <a:cxn ang="0">
                  <a:pos x="98" y="159"/>
                </a:cxn>
                <a:cxn ang="0">
                  <a:pos x="100" y="160"/>
                </a:cxn>
                <a:cxn ang="0">
                  <a:pos x="98" y="170"/>
                </a:cxn>
                <a:cxn ang="0">
                  <a:pos x="98" y="175"/>
                </a:cxn>
                <a:cxn ang="0">
                  <a:pos x="95" y="175"/>
                </a:cxn>
                <a:cxn ang="0">
                  <a:pos x="93" y="175"/>
                </a:cxn>
                <a:cxn ang="0">
                  <a:pos x="88" y="179"/>
                </a:cxn>
                <a:cxn ang="0">
                  <a:pos x="85" y="184"/>
                </a:cxn>
                <a:cxn ang="0">
                  <a:pos x="84" y="183"/>
                </a:cxn>
                <a:cxn ang="0">
                  <a:pos x="80" y="188"/>
                </a:cxn>
                <a:cxn ang="0">
                  <a:pos x="75" y="195"/>
                </a:cxn>
                <a:cxn ang="0">
                  <a:pos x="12" y="209"/>
                </a:cxn>
              </a:cxnLst>
              <a:rect l="0" t="0" r="r" b="b"/>
              <a:pathLst>
                <a:path w="100" h="209">
                  <a:moveTo>
                    <a:pt x="12" y="209"/>
                  </a:moveTo>
                  <a:lnTo>
                    <a:pt x="7" y="205"/>
                  </a:lnTo>
                  <a:lnTo>
                    <a:pt x="5" y="199"/>
                  </a:lnTo>
                  <a:lnTo>
                    <a:pt x="5" y="194"/>
                  </a:lnTo>
                  <a:lnTo>
                    <a:pt x="7" y="189"/>
                  </a:lnTo>
                  <a:lnTo>
                    <a:pt x="5" y="175"/>
                  </a:lnTo>
                  <a:lnTo>
                    <a:pt x="5" y="165"/>
                  </a:lnTo>
                  <a:lnTo>
                    <a:pt x="0" y="147"/>
                  </a:lnTo>
                  <a:lnTo>
                    <a:pt x="2" y="144"/>
                  </a:lnTo>
                  <a:lnTo>
                    <a:pt x="1" y="136"/>
                  </a:lnTo>
                  <a:lnTo>
                    <a:pt x="5" y="131"/>
                  </a:lnTo>
                  <a:lnTo>
                    <a:pt x="6" y="126"/>
                  </a:lnTo>
                  <a:lnTo>
                    <a:pt x="5" y="121"/>
                  </a:lnTo>
                  <a:lnTo>
                    <a:pt x="7" y="116"/>
                  </a:lnTo>
                  <a:lnTo>
                    <a:pt x="6" y="111"/>
                  </a:lnTo>
                  <a:lnTo>
                    <a:pt x="8" y="102"/>
                  </a:lnTo>
                  <a:lnTo>
                    <a:pt x="5" y="92"/>
                  </a:lnTo>
                  <a:lnTo>
                    <a:pt x="5" y="87"/>
                  </a:lnTo>
                  <a:lnTo>
                    <a:pt x="10" y="83"/>
                  </a:lnTo>
                  <a:lnTo>
                    <a:pt x="11" y="82"/>
                  </a:lnTo>
                  <a:lnTo>
                    <a:pt x="20" y="73"/>
                  </a:lnTo>
                  <a:lnTo>
                    <a:pt x="23" y="66"/>
                  </a:lnTo>
                  <a:lnTo>
                    <a:pt x="23" y="61"/>
                  </a:lnTo>
                  <a:lnTo>
                    <a:pt x="22" y="57"/>
                  </a:lnTo>
                  <a:lnTo>
                    <a:pt x="18" y="52"/>
                  </a:lnTo>
                  <a:lnTo>
                    <a:pt x="17" y="47"/>
                  </a:lnTo>
                  <a:lnTo>
                    <a:pt x="20" y="37"/>
                  </a:lnTo>
                  <a:lnTo>
                    <a:pt x="17" y="29"/>
                  </a:lnTo>
                  <a:lnTo>
                    <a:pt x="18" y="28"/>
                  </a:lnTo>
                  <a:lnTo>
                    <a:pt x="18" y="27"/>
                  </a:lnTo>
                  <a:lnTo>
                    <a:pt x="17" y="22"/>
                  </a:lnTo>
                  <a:lnTo>
                    <a:pt x="20" y="13"/>
                  </a:lnTo>
                  <a:lnTo>
                    <a:pt x="20" y="8"/>
                  </a:lnTo>
                  <a:lnTo>
                    <a:pt x="25" y="4"/>
                  </a:lnTo>
                  <a:lnTo>
                    <a:pt x="30" y="5"/>
                  </a:lnTo>
                  <a:lnTo>
                    <a:pt x="35" y="0"/>
                  </a:lnTo>
                  <a:lnTo>
                    <a:pt x="35" y="3"/>
                  </a:lnTo>
                  <a:lnTo>
                    <a:pt x="71" y="112"/>
                  </a:lnTo>
                  <a:lnTo>
                    <a:pt x="76" y="127"/>
                  </a:lnTo>
                  <a:lnTo>
                    <a:pt x="76" y="132"/>
                  </a:lnTo>
                  <a:lnTo>
                    <a:pt x="79" y="136"/>
                  </a:lnTo>
                  <a:lnTo>
                    <a:pt x="80" y="141"/>
                  </a:lnTo>
                  <a:lnTo>
                    <a:pt x="85" y="145"/>
                  </a:lnTo>
                  <a:lnTo>
                    <a:pt x="90" y="147"/>
                  </a:lnTo>
                  <a:lnTo>
                    <a:pt x="91" y="152"/>
                  </a:lnTo>
                  <a:lnTo>
                    <a:pt x="95" y="157"/>
                  </a:lnTo>
                  <a:lnTo>
                    <a:pt x="98" y="159"/>
                  </a:lnTo>
                  <a:lnTo>
                    <a:pt x="100" y="160"/>
                  </a:lnTo>
                  <a:lnTo>
                    <a:pt x="98" y="170"/>
                  </a:lnTo>
                  <a:lnTo>
                    <a:pt x="98" y="175"/>
                  </a:lnTo>
                  <a:lnTo>
                    <a:pt x="95" y="175"/>
                  </a:lnTo>
                  <a:lnTo>
                    <a:pt x="93" y="175"/>
                  </a:lnTo>
                  <a:lnTo>
                    <a:pt x="88" y="179"/>
                  </a:lnTo>
                  <a:lnTo>
                    <a:pt x="85" y="184"/>
                  </a:lnTo>
                  <a:lnTo>
                    <a:pt x="84" y="183"/>
                  </a:lnTo>
                  <a:lnTo>
                    <a:pt x="80" y="188"/>
                  </a:lnTo>
                  <a:lnTo>
                    <a:pt x="75" y="195"/>
                  </a:lnTo>
                  <a:lnTo>
                    <a:pt x="12" y="209"/>
                  </a:lnTo>
                </a:path>
              </a:pathLst>
            </a:custGeom>
            <a:no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1" name="Freeform 67">
              <a:extLst>
                <a:ext uri="{FF2B5EF4-FFF2-40B4-BE49-F238E27FC236}">
                  <a16:creationId xmlns:a16="http://schemas.microsoft.com/office/drawing/2014/main" id="{472A61E5-4BEB-40E1-BAC7-28DD4B9EBAF3}"/>
                </a:ext>
              </a:extLst>
            </p:cNvPr>
            <p:cNvSpPr>
              <a:spLocks noEditPoints="1"/>
            </p:cNvSpPr>
            <p:nvPr/>
          </p:nvSpPr>
          <p:spPr bwMode="auto">
            <a:xfrm>
              <a:off x="602" y="1506"/>
              <a:ext cx="680" cy="1141"/>
            </a:xfrm>
            <a:custGeom>
              <a:avLst/>
              <a:gdLst/>
              <a:ahLst/>
              <a:cxnLst>
                <a:cxn ang="0">
                  <a:pos x="477" y="678"/>
                </a:cxn>
                <a:cxn ang="0">
                  <a:pos x="395" y="541"/>
                </a:cxn>
                <a:cxn ang="0">
                  <a:pos x="47" y="0"/>
                </a:cxn>
                <a:cxn ang="0">
                  <a:pos x="42" y="25"/>
                </a:cxn>
                <a:cxn ang="0">
                  <a:pos x="29" y="72"/>
                </a:cxn>
                <a:cxn ang="0">
                  <a:pos x="19" y="91"/>
                </a:cxn>
                <a:cxn ang="0">
                  <a:pos x="2" y="121"/>
                </a:cxn>
                <a:cxn ang="0">
                  <a:pos x="19" y="165"/>
                </a:cxn>
                <a:cxn ang="0">
                  <a:pos x="15" y="190"/>
                </a:cxn>
                <a:cxn ang="0">
                  <a:pos x="10" y="242"/>
                </a:cxn>
                <a:cxn ang="0">
                  <a:pos x="32" y="281"/>
                </a:cxn>
                <a:cxn ang="0">
                  <a:pos x="38" y="298"/>
                </a:cxn>
                <a:cxn ang="0">
                  <a:pos x="29" y="315"/>
                </a:cxn>
                <a:cxn ang="0">
                  <a:pos x="49" y="330"/>
                </a:cxn>
                <a:cxn ang="0">
                  <a:pos x="58" y="318"/>
                </a:cxn>
                <a:cxn ang="0">
                  <a:pos x="80" y="323"/>
                </a:cxn>
                <a:cxn ang="0">
                  <a:pos x="106" y="322"/>
                </a:cxn>
                <a:cxn ang="0">
                  <a:pos x="111" y="327"/>
                </a:cxn>
                <a:cxn ang="0">
                  <a:pos x="101" y="331"/>
                </a:cxn>
                <a:cxn ang="0">
                  <a:pos x="66" y="322"/>
                </a:cxn>
                <a:cxn ang="0">
                  <a:pos x="69" y="344"/>
                </a:cxn>
                <a:cxn ang="0">
                  <a:pos x="64" y="361"/>
                </a:cxn>
                <a:cxn ang="0">
                  <a:pos x="59" y="339"/>
                </a:cxn>
                <a:cxn ang="0">
                  <a:pos x="47" y="355"/>
                </a:cxn>
                <a:cxn ang="0">
                  <a:pos x="47" y="383"/>
                </a:cxn>
                <a:cxn ang="0">
                  <a:pos x="74" y="417"/>
                </a:cxn>
                <a:cxn ang="0">
                  <a:pos x="61" y="445"/>
                </a:cxn>
                <a:cxn ang="0">
                  <a:pos x="76" y="484"/>
                </a:cxn>
                <a:cxn ang="0">
                  <a:pos x="91" y="518"/>
                </a:cxn>
                <a:cxn ang="0">
                  <a:pos x="98" y="551"/>
                </a:cxn>
                <a:cxn ang="0">
                  <a:pos x="106" y="575"/>
                </a:cxn>
                <a:cxn ang="0">
                  <a:pos x="101" y="605"/>
                </a:cxn>
                <a:cxn ang="0">
                  <a:pos x="131" y="620"/>
                </a:cxn>
                <a:cxn ang="0">
                  <a:pos x="168" y="637"/>
                </a:cxn>
                <a:cxn ang="0">
                  <a:pos x="198" y="671"/>
                </a:cxn>
                <a:cxn ang="0">
                  <a:pos x="222" y="693"/>
                </a:cxn>
                <a:cxn ang="0">
                  <a:pos x="239" y="702"/>
                </a:cxn>
                <a:cxn ang="0">
                  <a:pos x="273" y="749"/>
                </a:cxn>
                <a:cxn ang="0">
                  <a:pos x="274" y="794"/>
                </a:cxn>
                <a:cxn ang="0">
                  <a:pos x="278" y="799"/>
                </a:cxn>
                <a:cxn ang="0">
                  <a:pos x="437" y="820"/>
                </a:cxn>
                <a:cxn ang="0">
                  <a:pos x="451" y="806"/>
                </a:cxn>
                <a:cxn ang="0">
                  <a:pos x="442" y="788"/>
                </a:cxn>
                <a:cxn ang="0">
                  <a:pos x="456" y="759"/>
                </a:cxn>
                <a:cxn ang="0">
                  <a:pos x="468" y="727"/>
                </a:cxn>
                <a:cxn ang="0">
                  <a:pos x="120" y="652"/>
                </a:cxn>
                <a:cxn ang="0">
                  <a:pos x="127" y="657"/>
                </a:cxn>
                <a:cxn ang="0">
                  <a:pos x="136" y="656"/>
                </a:cxn>
                <a:cxn ang="0">
                  <a:pos x="151" y="659"/>
                </a:cxn>
                <a:cxn ang="0">
                  <a:pos x="145" y="717"/>
                </a:cxn>
                <a:cxn ang="0">
                  <a:pos x="199" y="762"/>
                </a:cxn>
                <a:cxn ang="0">
                  <a:pos x="214" y="720"/>
                </a:cxn>
                <a:cxn ang="0">
                  <a:pos x="220" y="730"/>
                </a:cxn>
              </a:cxnLst>
              <a:rect l="0" t="0" r="r" b="b"/>
              <a:pathLst>
                <a:path w="491" h="823">
                  <a:moveTo>
                    <a:pt x="487" y="703"/>
                  </a:moveTo>
                  <a:lnTo>
                    <a:pt x="478" y="695"/>
                  </a:lnTo>
                  <a:lnTo>
                    <a:pt x="478" y="688"/>
                  </a:lnTo>
                  <a:lnTo>
                    <a:pt x="477" y="683"/>
                  </a:lnTo>
                  <a:lnTo>
                    <a:pt x="477" y="678"/>
                  </a:lnTo>
                  <a:lnTo>
                    <a:pt x="475" y="672"/>
                  </a:lnTo>
                  <a:lnTo>
                    <a:pt x="469" y="662"/>
                  </a:lnTo>
                  <a:lnTo>
                    <a:pt x="469" y="657"/>
                  </a:lnTo>
                  <a:lnTo>
                    <a:pt x="469" y="652"/>
                  </a:lnTo>
                  <a:lnTo>
                    <a:pt x="395" y="541"/>
                  </a:lnTo>
                  <a:lnTo>
                    <a:pt x="218" y="283"/>
                  </a:lnTo>
                  <a:lnTo>
                    <a:pt x="230" y="233"/>
                  </a:lnTo>
                  <a:lnTo>
                    <a:pt x="272" y="60"/>
                  </a:lnTo>
                  <a:lnTo>
                    <a:pt x="169" y="34"/>
                  </a:lnTo>
                  <a:lnTo>
                    <a:pt x="47" y="0"/>
                  </a:lnTo>
                  <a:lnTo>
                    <a:pt x="46" y="0"/>
                  </a:lnTo>
                  <a:lnTo>
                    <a:pt x="42" y="10"/>
                  </a:lnTo>
                  <a:lnTo>
                    <a:pt x="39" y="15"/>
                  </a:lnTo>
                  <a:lnTo>
                    <a:pt x="42" y="20"/>
                  </a:lnTo>
                  <a:lnTo>
                    <a:pt x="42" y="25"/>
                  </a:lnTo>
                  <a:lnTo>
                    <a:pt x="43" y="35"/>
                  </a:lnTo>
                  <a:lnTo>
                    <a:pt x="42" y="37"/>
                  </a:lnTo>
                  <a:lnTo>
                    <a:pt x="41" y="45"/>
                  </a:lnTo>
                  <a:lnTo>
                    <a:pt x="28" y="67"/>
                  </a:lnTo>
                  <a:lnTo>
                    <a:pt x="29" y="72"/>
                  </a:lnTo>
                  <a:lnTo>
                    <a:pt x="28" y="77"/>
                  </a:lnTo>
                  <a:lnTo>
                    <a:pt x="24" y="81"/>
                  </a:lnTo>
                  <a:lnTo>
                    <a:pt x="22" y="87"/>
                  </a:lnTo>
                  <a:lnTo>
                    <a:pt x="23" y="88"/>
                  </a:lnTo>
                  <a:lnTo>
                    <a:pt x="19" y="91"/>
                  </a:lnTo>
                  <a:lnTo>
                    <a:pt x="14" y="93"/>
                  </a:lnTo>
                  <a:lnTo>
                    <a:pt x="10" y="98"/>
                  </a:lnTo>
                  <a:lnTo>
                    <a:pt x="7" y="103"/>
                  </a:lnTo>
                  <a:lnTo>
                    <a:pt x="2" y="113"/>
                  </a:lnTo>
                  <a:lnTo>
                    <a:pt x="2" y="121"/>
                  </a:lnTo>
                  <a:lnTo>
                    <a:pt x="0" y="126"/>
                  </a:lnTo>
                  <a:lnTo>
                    <a:pt x="10" y="141"/>
                  </a:lnTo>
                  <a:lnTo>
                    <a:pt x="10" y="145"/>
                  </a:lnTo>
                  <a:lnTo>
                    <a:pt x="14" y="150"/>
                  </a:lnTo>
                  <a:lnTo>
                    <a:pt x="19" y="165"/>
                  </a:lnTo>
                  <a:lnTo>
                    <a:pt x="18" y="170"/>
                  </a:lnTo>
                  <a:lnTo>
                    <a:pt x="19" y="175"/>
                  </a:lnTo>
                  <a:lnTo>
                    <a:pt x="18" y="180"/>
                  </a:lnTo>
                  <a:lnTo>
                    <a:pt x="18" y="186"/>
                  </a:lnTo>
                  <a:lnTo>
                    <a:pt x="15" y="190"/>
                  </a:lnTo>
                  <a:lnTo>
                    <a:pt x="10" y="200"/>
                  </a:lnTo>
                  <a:lnTo>
                    <a:pt x="12" y="219"/>
                  </a:lnTo>
                  <a:lnTo>
                    <a:pt x="10" y="227"/>
                  </a:lnTo>
                  <a:lnTo>
                    <a:pt x="7" y="232"/>
                  </a:lnTo>
                  <a:lnTo>
                    <a:pt x="10" y="242"/>
                  </a:lnTo>
                  <a:lnTo>
                    <a:pt x="17" y="252"/>
                  </a:lnTo>
                  <a:lnTo>
                    <a:pt x="22" y="266"/>
                  </a:lnTo>
                  <a:lnTo>
                    <a:pt x="25" y="271"/>
                  </a:lnTo>
                  <a:lnTo>
                    <a:pt x="29" y="276"/>
                  </a:lnTo>
                  <a:lnTo>
                    <a:pt x="32" y="281"/>
                  </a:lnTo>
                  <a:lnTo>
                    <a:pt x="32" y="286"/>
                  </a:lnTo>
                  <a:lnTo>
                    <a:pt x="32" y="291"/>
                  </a:lnTo>
                  <a:lnTo>
                    <a:pt x="33" y="288"/>
                  </a:lnTo>
                  <a:lnTo>
                    <a:pt x="33" y="288"/>
                  </a:lnTo>
                  <a:lnTo>
                    <a:pt x="38" y="298"/>
                  </a:lnTo>
                  <a:lnTo>
                    <a:pt x="39" y="308"/>
                  </a:lnTo>
                  <a:lnTo>
                    <a:pt x="35" y="298"/>
                  </a:lnTo>
                  <a:lnTo>
                    <a:pt x="34" y="303"/>
                  </a:lnTo>
                  <a:lnTo>
                    <a:pt x="32" y="308"/>
                  </a:lnTo>
                  <a:lnTo>
                    <a:pt x="29" y="315"/>
                  </a:lnTo>
                  <a:lnTo>
                    <a:pt x="34" y="311"/>
                  </a:lnTo>
                  <a:lnTo>
                    <a:pt x="39" y="316"/>
                  </a:lnTo>
                  <a:lnTo>
                    <a:pt x="42" y="321"/>
                  </a:lnTo>
                  <a:lnTo>
                    <a:pt x="47" y="325"/>
                  </a:lnTo>
                  <a:lnTo>
                    <a:pt x="49" y="330"/>
                  </a:lnTo>
                  <a:lnTo>
                    <a:pt x="54" y="335"/>
                  </a:lnTo>
                  <a:lnTo>
                    <a:pt x="58" y="331"/>
                  </a:lnTo>
                  <a:lnTo>
                    <a:pt x="56" y="326"/>
                  </a:lnTo>
                  <a:lnTo>
                    <a:pt x="59" y="323"/>
                  </a:lnTo>
                  <a:lnTo>
                    <a:pt x="58" y="318"/>
                  </a:lnTo>
                  <a:lnTo>
                    <a:pt x="61" y="312"/>
                  </a:lnTo>
                  <a:lnTo>
                    <a:pt x="66" y="311"/>
                  </a:lnTo>
                  <a:lnTo>
                    <a:pt x="71" y="315"/>
                  </a:lnTo>
                  <a:lnTo>
                    <a:pt x="74" y="320"/>
                  </a:lnTo>
                  <a:lnTo>
                    <a:pt x="80" y="323"/>
                  </a:lnTo>
                  <a:lnTo>
                    <a:pt x="83" y="321"/>
                  </a:lnTo>
                  <a:lnTo>
                    <a:pt x="88" y="321"/>
                  </a:lnTo>
                  <a:lnTo>
                    <a:pt x="92" y="326"/>
                  </a:lnTo>
                  <a:lnTo>
                    <a:pt x="102" y="326"/>
                  </a:lnTo>
                  <a:lnTo>
                    <a:pt x="106" y="322"/>
                  </a:lnTo>
                  <a:lnTo>
                    <a:pt x="105" y="326"/>
                  </a:lnTo>
                  <a:lnTo>
                    <a:pt x="100" y="328"/>
                  </a:lnTo>
                  <a:lnTo>
                    <a:pt x="105" y="328"/>
                  </a:lnTo>
                  <a:lnTo>
                    <a:pt x="110" y="327"/>
                  </a:lnTo>
                  <a:lnTo>
                    <a:pt x="111" y="327"/>
                  </a:lnTo>
                  <a:lnTo>
                    <a:pt x="115" y="331"/>
                  </a:lnTo>
                  <a:lnTo>
                    <a:pt x="119" y="336"/>
                  </a:lnTo>
                  <a:lnTo>
                    <a:pt x="119" y="337"/>
                  </a:lnTo>
                  <a:lnTo>
                    <a:pt x="111" y="327"/>
                  </a:lnTo>
                  <a:lnTo>
                    <a:pt x="101" y="331"/>
                  </a:lnTo>
                  <a:lnTo>
                    <a:pt x="86" y="323"/>
                  </a:lnTo>
                  <a:lnTo>
                    <a:pt x="78" y="325"/>
                  </a:lnTo>
                  <a:lnTo>
                    <a:pt x="74" y="321"/>
                  </a:lnTo>
                  <a:lnTo>
                    <a:pt x="69" y="322"/>
                  </a:lnTo>
                  <a:lnTo>
                    <a:pt x="66" y="322"/>
                  </a:lnTo>
                  <a:lnTo>
                    <a:pt x="62" y="327"/>
                  </a:lnTo>
                  <a:lnTo>
                    <a:pt x="66" y="332"/>
                  </a:lnTo>
                  <a:lnTo>
                    <a:pt x="64" y="337"/>
                  </a:lnTo>
                  <a:lnTo>
                    <a:pt x="66" y="342"/>
                  </a:lnTo>
                  <a:lnTo>
                    <a:pt x="69" y="344"/>
                  </a:lnTo>
                  <a:lnTo>
                    <a:pt x="71" y="354"/>
                  </a:lnTo>
                  <a:lnTo>
                    <a:pt x="71" y="362"/>
                  </a:lnTo>
                  <a:lnTo>
                    <a:pt x="74" y="367"/>
                  </a:lnTo>
                  <a:lnTo>
                    <a:pt x="69" y="367"/>
                  </a:lnTo>
                  <a:lnTo>
                    <a:pt x="64" y="361"/>
                  </a:lnTo>
                  <a:lnTo>
                    <a:pt x="62" y="356"/>
                  </a:lnTo>
                  <a:lnTo>
                    <a:pt x="57" y="352"/>
                  </a:lnTo>
                  <a:lnTo>
                    <a:pt x="58" y="349"/>
                  </a:lnTo>
                  <a:lnTo>
                    <a:pt x="61" y="344"/>
                  </a:lnTo>
                  <a:lnTo>
                    <a:pt x="59" y="339"/>
                  </a:lnTo>
                  <a:lnTo>
                    <a:pt x="59" y="336"/>
                  </a:lnTo>
                  <a:lnTo>
                    <a:pt x="54" y="336"/>
                  </a:lnTo>
                  <a:lnTo>
                    <a:pt x="52" y="341"/>
                  </a:lnTo>
                  <a:lnTo>
                    <a:pt x="51" y="346"/>
                  </a:lnTo>
                  <a:lnTo>
                    <a:pt x="47" y="355"/>
                  </a:lnTo>
                  <a:lnTo>
                    <a:pt x="51" y="360"/>
                  </a:lnTo>
                  <a:lnTo>
                    <a:pt x="51" y="370"/>
                  </a:lnTo>
                  <a:lnTo>
                    <a:pt x="49" y="375"/>
                  </a:lnTo>
                  <a:lnTo>
                    <a:pt x="47" y="378"/>
                  </a:lnTo>
                  <a:lnTo>
                    <a:pt x="47" y="383"/>
                  </a:lnTo>
                  <a:lnTo>
                    <a:pt x="49" y="388"/>
                  </a:lnTo>
                  <a:lnTo>
                    <a:pt x="57" y="401"/>
                  </a:lnTo>
                  <a:lnTo>
                    <a:pt x="62" y="406"/>
                  </a:lnTo>
                  <a:lnTo>
                    <a:pt x="72" y="406"/>
                  </a:lnTo>
                  <a:lnTo>
                    <a:pt x="74" y="417"/>
                  </a:lnTo>
                  <a:lnTo>
                    <a:pt x="74" y="427"/>
                  </a:lnTo>
                  <a:lnTo>
                    <a:pt x="72" y="427"/>
                  </a:lnTo>
                  <a:lnTo>
                    <a:pt x="71" y="430"/>
                  </a:lnTo>
                  <a:lnTo>
                    <a:pt x="61" y="435"/>
                  </a:lnTo>
                  <a:lnTo>
                    <a:pt x="61" y="445"/>
                  </a:lnTo>
                  <a:lnTo>
                    <a:pt x="59" y="456"/>
                  </a:lnTo>
                  <a:lnTo>
                    <a:pt x="62" y="461"/>
                  </a:lnTo>
                  <a:lnTo>
                    <a:pt x="69" y="471"/>
                  </a:lnTo>
                  <a:lnTo>
                    <a:pt x="72" y="481"/>
                  </a:lnTo>
                  <a:lnTo>
                    <a:pt x="76" y="484"/>
                  </a:lnTo>
                  <a:lnTo>
                    <a:pt x="77" y="495"/>
                  </a:lnTo>
                  <a:lnTo>
                    <a:pt x="82" y="503"/>
                  </a:lnTo>
                  <a:lnTo>
                    <a:pt x="82" y="508"/>
                  </a:lnTo>
                  <a:lnTo>
                    <a:pt x="85" y="513"/>
                  </a:lnTo>
                  <a:lnTo>
                    <a:pt x="91" y="518"/>
                  </a:lnTo>
                  <a:lnTo>
                    <a:pt x="93" y="528"/>
                  </a:lnTo>
                  <a:lnTo>
                    <a:pt x="102" y="539"/>
                  </a:lnTo>
                  <a:lnTo>
                    <a:pt x="103" y="544"/>
                  </a:lnTo>
                  <a:lnTo>
                    <a:pt x="100" y="546"/>
                  </a:lnTo>
                  <a:lnTo>
                    <a:pt x="98" y="551"/>
                  </a:lnTo>
                  <a:lnTo>
                    <a:pt x="102" y="556"/>
                  </a:lnTo>
                  <a:lnTo>
                    <a:pt x="107" y="559"/>
                  </a:lnTo>
                  <a:lnTo>
                    <a:pt x="111" y="564"/>
                  </a:lnTo>
                  <a:lnTo>
                    <a:pt x="111" y="567"/>
                  </a:lnTo>
                  <a:lnTo>
                    <a:pt x="106" y="575"/>
                  </a:lnTo>
                  <a:lnTo>
                    <a:pt x="106" y="585"/>
                  </a:lnTo>
                  <a:lnTo>
                    <a:pt x="103" y="590"/>
                  </a:lnTo>
                  <a:lnTo>
                    <a:pt x="105" y="595"/>
                  </a:lnTo>
                  <a:lnTo>
                    <a:pt x="101" y="600"/>
                  </a:lnTo>
                  <a:lnTo>
                    <a:pt x="101" y="605"/>
                  </a:lnTo>
                  <a:lnTo>
                    <a:pt x="103" y="606"/>
                  </a:lnTo>
                  <a:lnTo>
                    <a:pt x="107" y="611"/>
                  </a:lnTo>
                  <a:lnTo>
                    <a:pt x="111" y="615"/>
                  </a:lnTo>
                  <a:lnTo>
                    <a:pt x="126" y="618"/>
                  </a:lnTo>
                  <a:lnTo>
                    <a:pt x="131" y="620"/>
                  </a:lnTo>
                  <a:lnTo>
                    <a:pt x="136" y="622"/>
                  </a:lnTo>
                  <a:lnTo>
                    <a:pt x="145" y="628"/>
                  </a:lnTo>
                  <a:lnTo>
                    <a:pt x="150" y="629"/>
                  </a:lnTo>
                  <a:lnTo>
                    <a:pt x="160" y="630"/>
                  </a:lnTo>
                  <a:lnTo>
                    <a:pt x="168" y="637"/>
                  </a:lnTo>
                  <a:lnTo>
                    <a:pt x="171" y="642"/>
                  </a:lnTo>
                  <a:lnTo>
                    <a:pt x="176" y="645"/>
                  </a:lnTo>
                  <a:lnTo>
                    <a:pt x="178" y="656"/>
                  </a:lnTo>
                  <a:lnTo>
                    <a:pt x="188" y="664"/>
                  </a:lnTo>
                  <a:lnTo>
                    <a:pt x="198" y="671"/>
                  </a:lnTo>
                  <a:lnTo>
                    <a:pt x="218" y="673"/>
                  </a:lnTo>
                  <a:lnTo>
                    <a:pt x="218" y="674"/>
                  </a:lnTo>
                  <a:lnTo>
                    <a:pt x="222" y="684"/>
                  </a:lnTo>
                  <a:lnTo>
                    <a:pt x="223" y="689"/>
                  </a:lnTo>
                  <a:lnTo>
                    <a:pt x="222" y="693"/>
                  </a:lnTo>
                  <a:lnTo>
                    <a:pt x="222" y="698"/>
                  </a:lnTo>
                  <a:lnTo>
                    <a:pt x="227" y="702"/>
                  </a:lnTo>
                  <a:lnTo>
                    <a:pt x="229" y="698"/>
                  </a:lnTo>
                  <a:lnTo>
                    <a:pt x="234" y="698"/>
                  </a:lnTo>
                  <a:lnTo>
                    <a:pt x="239" y="702"/>
                  </a:lnTo>
                  <a:lnTo>
                    <a:pt x="243" y="710"/>
                  </a:lnTo>
                  <a:lnTo>
                    <a:pt x="247" y="715"/>
                  </a:lnTo>
                  <a:lnTo>
                    <a:pt x="253" y="718"/>
                  </a:lnTo>
                  <a:lnTo>
                    <a:pt x="268" y="739"/>
                  </a:lnTo>
                  <a:lnTo>
                    <a:pt x="273" y="749"/>
                  </a:lnTo>
                  <a:lnTo>
                    <a:pt x="277" y="760"/>
                  </a:lnTo>
                  <a:lnTo>
                    <a:pt x="277" y="770"/>
                  </a:lnTo>
                  <a:lnTo>
                    <a:pt x="277" y="780"/>
                  </a:lnTo>
                  <a:lnTo>
                    <a:pt x="274" y="789"/>
                  </a:lnTo>
                  <a:lnTo>
                    <a:pt x="274" y="794"/>
                  </a:lnTo>
                  <a:lnTo>
                    <a:pt x="276" y="790"/>
                  </a:lnTo>
                  <a:lnTo>
                    <a:pt x="281" y="794"/>
                  </a:lnTo>
                  <a:lnTo>
                    <a:pt x="278" y="799"/>
                  </a:lnTo>
                  <a:lnTo>
                    <a:pt x="277" y="794"/>
                  </a:lnTo>
                  <a:lnTo>
                    <a:pt x="278" y="799"/>
                  </a:lnTo>
                  <a:lnTo>
                    <a:pt x="280" y="805"/>
                  </a:lnTo>
                  <a:lnTo>
                    <a:pt x="282" y="806"/>
                  </a:lnTo>
                  <a:lnTo>
                    <a:pt x="433" y="822"/>
                  </a:lnTo>
                  <a:lnTo>
                    <a:pt x="434" y="822"/>
                  </a:lnTo>
                  <a:lnTo>
                    <a:pt x="437" y="820"/>
                  </a:lnTo>
                  <a:lnTo>
                    <a:pt x="439" y="822"/>
                  </a:lnTo>
                  <a:lnTo>
                    <a:pt x="443" y="823"/>
                  </a:lnTo>
                  <a:lnTo>
                    <a:pt x="446" y="818"/>
                  </a:lnTo>
                  <a:lnTo>
                    <a:pt x="451" y="815"/>
                  </a:lnTo>
                  <a:lnTo>
                    <a:pt x="451" y="806"/>
                  </a:lnTo>
                  <a:lnTo>
                    <a:pt x="449" y="803"/>
                  </a:lnTo>
                  <a:lnTo>
                    <a:pt x="446" y="799"/>
                  </a:lnTo>
                  <a:lnTo>
                    <a:pt x="441" y="798"/>
                  </a:lnTo>
                  <a:lnTo>
                    <a:pt x="439" y="793"/>
                  </a:lnTo>
                  <a:lnTo>
                    <a:pt x="442" y="788"/>
                  </a:lnTo>
                  <a:lnTo>
                    <a:pt x="442" y="783"/>
                  </a:lnTo>
                  <a:lnTo>
                    <a:pt x="441" y="778"/>
                  </a:lnTo>
                  <a:lnTo>
                    <a:pt x="442" y="773"/>
                  </a:lnTo>
                  <a:lnTo>
                    <a:pt x="447" y="770"/>
                  </a:lnTo>
                  <a:lnTo>
                    <a:pt x="456" y="759"/>
                  </a:lnTo>
                  <a:lnTo>
                    <a:pt x="458" y="752"/>
                  </a:lnTo>
                  <a:lnTo>
                    <a:pt x="461" y="747"/>
                  </a:lnTo>
                  <a:lnTo>
                    <a:pt x="461" y="739"/>
                  </a:lnTo>
                  <a:lnTo>
                    <a:pt x="463" y="730"/>
                  </a:lnTo>
                  <a:lnTo>
                    <a:pt x="468" y="727"/>
                  </a:lnTo>
                  <a:lnTo>
                    <a:pt x="471" y="722"/>
                  </a:lnTo>
                  <a:lnTo>
                    <a:pt x="487" y="713"/>
                  </a:lnTo>
                  <a:lnTo>
                    <a:pt x="491" y="708"/>
                  </a:lnTo>
                  <a:lnTo>
                    <a:pt x="487" y="703"/>
                  </a:lnTo>
                  <a:close/>
                  <a:moveTo>
                    <a:pt x="120" y="652"/>
                  </a:moveTo>
                  <a:lnTo>
                    <a:pt x="115" y="654"/>
                  </a:lnTo>
                  <a:lnTo>
                    <a:pt x="117" y="659"/>
                  </a:lnTo>
                  <a:lnTo>
                    <a:pt x="121" y="661"/>
                  </a:lnTo>
                  <a:lnTo>
                    <a:pt x="126" y="659"/>
                  </a:lnTo>
                  <a:lnTo>
                    <a:pt x="127" y="657"/>
                  </a:lnTo>
                  <a:lnTo>
                    <a:pt x="124" y="653"/>
                  </a:lnTo>
                  <a:lnTo>
                    <a:pt x="120" y="652"/>
                  </a:lnTo>
                  <a:close/>
                  <a:moveTo>
                    <a:pt x="141" y="654"/>
                  </a:moveTo>
                  <a:lnTo>
                    <a:pt x="137" y="652"/>
                  </a:lnTo>
                  <a:lnTo>
                    <a:pt x="136" y="656"/>
                  </a:lnTo>
                  <a:lnTo>
                    <a:pt x="136" y="659"/>
                  </a:lnTo>
                  <a:lnTo>
                    <a:pt x="141" y="662"/>
                  </a:lnTo>
                  <a:lnTo>
                    <a:pt x="151" y="662"/>
                  </a:lnTo>
                  <a:lnTo>
                    <a:pt x="156" y="659"/>
                  </a:lnTo>
                  <a:lnTo>
                    <a:pt x="151" y="659"/>
                  </a:lnTo>
                  <a:lnTo>
                    <a:pt x="141" y="654"/>
                  </a:lnTo>
                  <a:close/>
                  <a:moveTo>
                    <a:pt x="141" y="717"/>
                  </a:moveTo>
                  <a:lnTo>
                    <a:pt x="144" y="721"/>
                  </a:lnTo>
                  <a:lnTo>
                    <a:pt x="149" y="722"/>
                  </a:lnTo>
                  <a:lnTo>
                    <a:pt x="145" y="717"/>
                  </a:lnTo>
                  <a:lnTo>
                    <a:pt x="141" y="717"/>
                  </a:lnTo>
                  <a:close/>
                  <a:moveTo>
                    <a:pt x="199" y="752"/>
                  </a:moveTo>
                  <a:lnTo>
                    <a:pt x="197" y="747"/>
                  </a:lnTo>
                  <a:lnTo>
                    <a:pt x="198" y="752"/>
                  </a:lnTo>
                  <a:lnTo>
                    <a:pt x="199" y="762"/>
                  </a:lnTo>
                  <a:lnTo>
                    <a:pt x="204" y="766"/>
                  </a:lnTo>
                  <a:lnTo>
                    <a:pt x="209" y="766"/>
                  </a:lnTo>
                  <a:lnTo>
                    <a:pt x="202" y="757"/>
                  </a:lnTo>
                  <a:lnTo>
                    <a:pt x="199" y="752"/>
                  </a:lnTo>
                  <a:close/>
                  <a:moveTo>
                    <a:pt x="214" y="720"/>
                  </a:moveTo>
                  <a:lnTo>
                    <a:pt x="209" y="716"/>
                  </a:lnTo>
                  <a:lnTo>
                    <a:pt x="204" y="713"/>
                  </a:lnTo>
                  <a:lnTo>
                    <a:pt x="209" y="718"/>
                  </a:lnTo>
                  <a:lnTo>
                    <a:pt x="213" y="728"/>
                  </a:lnTo>
                  <a:lnTo>
                    <a:pt x="220" y="730"/>
                  </a:lnTo>
                  <a:lnTo>
                    <a:pt x="219" y="725"/>
                  </a:lnTo>
                  <a:lnTo>
                    <a:pt x="214" y="720"/>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2" name="Freeform 68">
              <a:extLst>
                <a:ext uri="{FF2B5EF4-FFF2-40B4-BE49-F238E27FC236}">
                  <a16:creationId xmlns:a16="http://schemas.microsoft.com/office/drawing/2014/main" id="{A704AFF6-3C76-4E87-9C86-27E081F7B0B5}"/>
                </a:ext>
              </a:extLst>
            </p:cNvPr>
            <p:cNvSpPr>
              <a:spLocks noEditPoints="1"/>
            </p:cNvSpPr>
            <p:nvPr/>
          </p:nvSpPr>
          <p:spPr bwMode="auto">
            <a:xfrm>
              <a:off x="801" y="827"/>
              <a:ext cx="555" cy="402"/>
            </a:xfrm>
            <a:custGeom>
              <a:avLst/>
              <a:gdLst/>
              <a:ahLst/>
              <a:cxnLst>
                <a:cxn ang="0">
                  <a:pos x="119" y="0"/>
                </a:cxn>
                <a:cxn ang="0">
                  <a:pos x="118" y="16"/>
                </a:cxn>
                <a:cxn ang="0">
                  <a:pos x="125" y="32"/>
                </a:cxn>
                <a:cxn ang="0">
                  <a:pos x="122" y="45"/>
                </a:cxn>
                <a:cxn ang="0">
                  <a:pos x="118" y="45"/>
                </a:cxn>
                <a:cxn ang="0">
                  <a:pos x="122" y="62"/>
                </a:cxn>
                <a:cxn ang="0">
                  <a:pos x="119" y="86"/>
                </a:cxn>
                <a:cxn ang="0">
                  <a:pos x="113" y="106"/>
                </a:cxn>
                <a:cxn ang="0">
                  <a:pos x="95" y="129"/>
                </a:cxn>
                <a:cxn ang="0">
                  <a:pos x="80" y="131"/>
                </a:cxn>
                <a:cxn ang="0">
                  <a:pos x="71" y="131"/>
                </a:cxn>
                <a:cxn ang="0">
                  <a:pos x="85" y="117"/>
                </a:cxn>
                <a:cxn ang="0">
                  <a:pos x="85" y="130"/>
                </a:cxn>
                <a:cxn ang="0">
                  <a:pos x="89" y="125"/>
                </a:cxn>
                <a:cxn ang="0">
                  <a:pos x="95" y="106"/>
                </a:cxn>
                <a:cxn ang="0">
                  <a:pos x="99" y="92"/>
                </a:cxn>
                <a:cxn ang="0">
                  <a:pos x="107" y="81"/>
                </a:cxn>
                <a:cxn ang="0">
                  <a:pos x="71" y="109"/>
                </a:cxn>
                <a:cxn ang="0">
                  <a:pos x="73" y="115"/>
                </a:cxn>
                <a:cxn ang="0">
                  <a:pos x="85" y="95"/>
                </a:cxn>
                <a:cxn ang="0">
                  <a:pos x="95" y="89"/>
                </a:cxn>
                <a:cxn ang="0">
                  <a:pos x="102" y="61"/>
                </a:cxn>
                <a:cxn ang="0">
                  <a:pos x="86" y="65"/>
                </a:cxn>
                <a:cxn ang="0">
                  <a:pos x="75" y="56"/>
                </a:cxn>
                <a:cxn ang="0">
                  <a:pos x="45" y="45"/>
                </a:cxn>
                <a:cxn ang="0">
                  <a:pos x="25" y="28"/>
                </a:cxn>
                <a:cxn ang="0">
                  <a:pos x="11" y="24"/>
                </a:cxn>
                <a:cxn ang="0">
                  <a:pos x="5" y="43"/>
                </a:cxn>
                <a:cxn ang="0">
                  <a:pos x="12" y="68"/>
                </a:cxn>
                <a:cxn ang="0">
                  <a:pos x="11" y="120"/>
                </a:cxn>
                <a:cxn ang="0">
                  <a:pos x="17" y="126"/>
                </a:cxn>
                <a:cxn ang="0">
                  <a:pos x="11" y="138"/>
                </a:cxn>
                <a:cxn ang="0">
                  <a:pos x="10" y="146"/>
                </a:cxn>
                <a:cxn ang="0">
                  <a:pos x="15" y="151"/>
                </a:cxn>
                <a:cxn ang="0">
                  <a:pos x="14" y="172"/>
                </a:cxn>
                <a:cxn ang="0">
                  <a:pos x="7" y="160"/>
                </a:cxn>
                <a:cxn ang="0">
                  <a:pos x="8" y="184"/>
                </a:cxn>
                <a:cxn ang="0">
                  <a:pos x="27" y="188"/>
                </a:cxn>
                <a:cxn ang="0">
                  <a:pos x="37" y="199"/>
                </a:cxn>
                <a:cxn ang="0">
                  <a:pos x="54" y="209"/>
                </a:cxn>
                <a:cxn ang="0">
                  <a:pos x="63" y="251"/>
                </a:cxn>
                <a:cxn ang="0">
                  <a:pos x="80" y="258"/>
                </a:cxn>
                <a:cxn ang="0">
                  <a:pos x="104" y="253"/>
                </a:cxn>
                <a:cxn ang="0">
                  <a:pos x="127" y="260"/>
                </a:cxn>
                <a:cxn ang="0">
                  <a:pos x="148" y="268"/>
                </a:cxn>
                <a:cxn ang="0">
                  <a:pos x="177" y="272"/>
                </a:cxn>
                <a:cxn ang="0">
                  <a:pos x="217" y="268"/>
                </a:cxn>
                <a:cxn ang="0">
                  <a:pos x="242" y="270"/>
                </a:cxn>
                <a:cxn ang="0">
                  <a:pos x="362" y="291"/>
                </a:cxn>
                <a:cxn ang="0">
                  <a:pos x="362" y="257"/>
                </a:cxn>
                <a:cxn ang="0">
                  <a:pos x="353" y="58"/>
                </a:cxn>
                <a:cxn ang="0">
                  <a:pos x="91" y="23"/>
                </a:cxn>
                <a:cxn ang="0">
                  <a:pos x="107" y="23"/>
                </a:cxn>
                <a:cxn ang="0">
                  <a:pos x="104" y="19"/>
                </a:cxn>
                <a:cxn ang="0">
                  <a:pos x="117" y="52"/>
                </a:cxn>
                <a:cxn ang="0">
                  <a:pos x="103" y="56"/>
                </a:cxn>
                <a:cxn ang="0">
                  <a:pos x="110" y="76"/>
                </a:cxn>
                <a:cxn ang="0">
                  <a:pos x="119" y="76"/>
                </a:cxn>
                <a:cxn ang="0">
                  <a:pos x="107" y="56"/>
                </a:cxn>
              </a:cxnLst>
              <a:rect l="0" t="0" r="r" b="b"/>
              <a:pathLst>
                <a:path w="401" h="291">
                  <a:moveTo>
                    <a:pt x="353" y="58"/>
                  </a:moveTo>
                  <a:lnTo>
                    <a:pt x="264" y="38"/>
                  </a:lnTo>
                  <a:lnTo>
                    <a:pt x="187" y="19"/>
                  </a:lnTo>
                  <a:lnTo>
                    <a:pt x="119" y="0"/>
                  </a:lnTo>
                  <a:lnTo>
                    <a:pt x="115" y="4"/>
                  </a:lnTo>
                  <a:lnTo>
                    <a:pt x="115" y="8"/>
                  </a:lnTo>
                  <a:lnTo>
                    <a:pt x="118" y="13"/>
                  </a:lnTo>
                  <a:lnTo>
                    <a:pt x="118" y="16"/>
                  </a:lnTo>
                  <a:lnTo>
                    <a:pt x="122" y="21"/>
                  </a:lnTo>
                  <a:lnTo>
                    <a:pt x="127" y="23"/>
                  </a:lnTo>
                  <a:lnTo>
                    <a:pt x="125" y="27"/>
                  </a:lnTo>
                  <a:lnTo>
                    <a:pt x="125" y="32"/>
                  </a:lnTo>
                  <a:lnTo>
                    <a:pt x="125" y="37"/>
                  </a:lnTo>
                  <a:lnTo>
                    <a:pt x="120" y="34"/>
                  </a:lnTo>
                  <a:lnTo>
                    <a:pt x="123" y="39"/>
                  </a:lnTo>
                  <a:lnTo>
                    <a:pt x="122" y="45"/>
                  </a:lnTo>
                  <a:lnTo>
                    <a:pt x="115" y="41"/>
                  </a:lnTo>
                  <a:lnTo>
                    <a:pt x="113" y="41"/>
                  </a:lnTo>
                  <a:lnTo>
                    <a:pt x="113" y="46"/>
                  </a:lnTo>
                  <a:lnTo>
                    <a:pt x="118" y="45"/>
                  </a:lnTo>
                  <a:lnTo>
                    <a:pt x="119" y="50"/>
                  </a:lnTo>
                  <a:lnTo>
                    <a:pt x="123" y="56"/>
                  </a:lnTo>
                  <a:lnTo>
                    <a:pt x="122" y="60"/>
                  </a:lnTo>
                  <a:lnTo>
                    <a:pt x="122" y="62"/>
                  </a:lnTo>
                  <a:lnTo>
                    <a:pt x="122" y="72"/>
                  </a:lnTo>
                  <a:lnTo>
                    <a:pt x="124" y="76"/>
                  </a:lnTo>
                  <a:lnTo>
                    <a:pt x="124" y="81"/>
                  </a:lnTo>
                  <a:lnTo>
                    <a:pt x="119" y="86"/>
                  </a:lnTo>
                  <a:lnTo>
                    <a:pt x="114" y="92"/>
                  </a:lnTo>
                  <a:lnTo>
                    <a:pt x="114" y="97"/>
                  </a:lnTo>
                  <a:lnTo>
                    <a:pt x="109" y="101"/>
                  </a:lnTo>
                  <a:lnTo>
                    <a:pt x="113" y="106"/>
                  </a:lnTo>
                  <a:lnTo>
                    <a:pt x="109" y="111"/>
                  </a:lnTo>
                  <a:lnTo>
                    <a:pt x="109" y="121"/>
                  </a:lnTo>
                  <a:lnTo>
                    <a:pt x="105" y="126"/>
                  </a:lnTo>
                  <a:lnTo>
                    <a:pt x="95" y="129"/>
                  </a:lnTo>
                  <a:lnTo>
                    <a:pt x="93" y="133"/>
                  </a:lnTo>
                  <a:lnTo>
                    <a:pt x="88" y="136"/>
                  </a:lnTo>
                  <a:lnTo>
                    <a:pt x="83" y="136"/>
                  </a:lnTo>
                  <a:lnTo>
                    <a:pt x="80" y="131"/>
                  </a:lnTo>
                  <a:lnTo>
                    <a:pt x="75" y="134"/>
                  </a:lnTo>
                  <a:lnTo>
                    <a:pt x="74" y="139"/>
                  </a:lnTo>
                  <a:lnTo>
                    <a:pt x="71" y="135"/>
                  </a:lnTo>
                  <a:lnTo>
                    <a:pt x="71" y="131"/>
                  </a:lnTo>
                  <a:lnTo>
                    <a:pt x="68" y="130"/>
                  </a:lnTo>
                  <a:lnTo>
                    <a:pt x="71" y="129"/>
                  </a:lnTo>
                  <a:lnTo>
                    <a:pt x="75" y="125"/>
                  </a:lnTo>
                  <a:lnTo>
                    <a:pt x="85" y="117"/>
                  </a:lnTo>
                  <a:lnTo>
                    <a:pt x="85" y="123"/>
                  </a:lnTo>
                  <a:lnTo>
                    <a:pt x="83" y="128"/>
                  </a:lnTo>
                  <a:lnTo>
                    <a:pt x="83" y="133"/>
                  </a:lnTo>
                  <a:lnTo>
                    <a:pt x="85" y="130"/>
                  </a:lnTo>
                  <a:lnTo>
                    <a:pt x="85" y="125"/>
                  </a:lnTo>
                  <a:lnTo>
                    <a:pt x="89" y="120"/>
                  </a:lnTo>
                  <a:lnTo>
                    <a:pt x="94" y="120"/>
                  </a:lnTo>
                  <a:lnTo>
                    <a:pt x="89" y="125"/>
                  </a:lnTo>
                  <a:lnTo>
                    <a:pt x="94" y="128"/>
                  </a:lnTo>
                  <a:lnTo>
                    <a:pt x="103" y="110"/>
                  </a:lnTo>
                  <a:lnTo>
                    <a:pt x="100" y="105"/>
                  </a:lnTo>
                  <a:lnTo>
                    <a:pt x="95" y="106"/>
                  </a:lnTo>
                  <a:lnTo>
                    <a:pt x="95" y="101"/>
                  </a:lnTo>
                  <a:lnTo>
                    <a:pt x="100" y="102"/>
                  </a:lnTo>
                  <a:lnTo>
                    <a:pt x="100" y="99"/>
                  </a:lnTo>
                  <a:lnTo>
                    <a:pt x="99" y="92"/>
                  </a:lnTo>
                  <a:lnTo>
                    <a:pt x="105" y="94"/>
                  </a:lnTo>
                  <a:lnTo>
                    <a:pt x="109" y="91"/>
                  </a:lnTo>
                  <a:lnTo>
                    <a:pt x="109" y="86"/>
                  </a:lnTo>
                  <a:lnTo>
                    <a:pt x="107" y="81"/>
                  </a:lnTo>
                  <a:lnTo>
                    <a:pt x="95" y="91"/>
                  </a:lnTo>
                  <a:lnTo>
                    <a:pt x="91" y="96"/>
                  </a:lnTo>
                  <a:lnTo>
                    <a:pt x="81" y="100"/>
                  </a:lnTo>
                  <a:lnTo>
                    <a:pt x="71" y="109"/>
                  </a:lnTo>
                  <a:lnTo>
                    <a:pt x="73" y="114"/>
                  </a:lnTo>
                  <a:lnTo>
                    <a:pt x="78" y="112"/>
                  </a:lnTo>
                  <a:lnTo>
                    <a:pt x="83" y="114"/>
                  </a:lnTo>
                  <a:lnTo>
                    <a:pt x="73" y="115"/>
                  </a:lnTo>
                  <a:lnTo>
                    <a:pt x="68" y="111"/>
                  </a:lnTo>
                  <a:lnTo>
                    <a:pt x="71" y="106"/>
                  </a:lnTo>
                  <a:lnTo>
                    <a:pt x="81" y="99"/>
                  </a:lnTo>
                  <a:lnTo>
                    <a:pt x="85" y="95"/>
                  </a:lnTo>
                  <a:lnTo>
                    <a:pt x="94" y="85"/>
                  </a:lnTo>
                  <a:lnTo>
                    <a:pt x="93" y="89"/>
                  </a:lnTo>
                  <a:lnTo>
                    <a:pt x="93" y="94"/>
                  </a:lnTo>
                  <a:lnTo>
                    <a:pt x="95" y="89"/>
                  </a:lnTo>
                  <a:lnTo>
                    <a:pt x="100" y="85"/>
                  </a:lnTo>
                  <a:lnTo>
                    <a:pt x="103" y="78"/>
                  </a:lnTo>
                  <a:lnTo>
                    <a:pt x="99" y="66"/>
                  </a:lnTo>
                  <a:lnTo>
                    <a:pt x="102" y="61"/>
                  </a:lnTo>
                  <a:lnTo>
                    <a:pt x="95" y="65"/>
                  </a:lnTo>
                  <a:lnTo>
                    <a:pt x="95" y="70"/>
                  </a:lnTo>
                  <a:lnTo>
                    <a:pt x="91" y="62"/>
                  </a:lnTo>
                  <a:lnTo>
                    <a:pt x="86" y="65"/>
                  </a:lnTo>
                  <a:lnTo>
                    <a:pt x="86" y="60"/>
                  </a:lnTo>
                  <a:lnTo>
                    <a:pt x="85" y="55"/>
                  </a:lnTo>
                  <a:lnTo>
                    <a:pt x="80" y="56"/>
                  </a:lnTo>
                  <a:lnTo>
                    <a:pt x="75" y="56"/>
                  </a:lnTo>
                  <a:lnTo>
                    <a:pt x="70" y="52"/>
                  </a:lnTo>
                  <a:lnTo>
                    <a:pt x="60" y="51"/>
                  </a:lnTo>
                  <a:lnTo>
                    <a:pt x="55" y="47"/>
                  </a:lnTo>
                  <a:lnTo>
                    <a:pt x="45" y="45"/>
                  </a:lnTo>
                  <a:lnTo>
                    <a:pt x="39" y="39"/>
                  </a:lnTo>
                  <a:lnTo>
                    <a:pt x="35" y="36"/>
                  </a:lnTo>
                  <a:lnTo>
                    <a:pt x="30" y="32"/>
                  </a:lnTo>
                  <a:lnTo>
                    <a:pt x="25" y="28"/>
                  </a:lnTo>
                  <a:lnTo>
                    <a:pt x="16" y="19"/>
                  </a:lnTo>
                  <a:lnTo>
                    <a:pt x="11" y="17"/>
                  </a:lnTo>
                  <a:lnTo>
                    <a:pt x="12" y="23"/>
                  </a:lnTo>
                  <a:lnTo>
                    <a:pt x="11" y="24"/>
                  </a:lnTo>
                  <a:lnTo>
                    <a:pt x="10" y="29"/>
                  </a:lnTo>
                  <a:lnTo>
                    <a:pt x="6" y="34"/>
                  </a:lnTo>
                  <a:lnTo>
                    <a:pt x="6" y="39"/>
                  </a:lnTo>
                  <a:lnTo>
                    <a:pt x="5" y="43"/>
                  </a:lnTo>
                  <a:lnTo>
                    <a:pt x="5" y="48"/>
                  </a:lnTo>
                  <a:lnTo>
                    <a:pt x="6" y="53"/>
                  </a:lnTo>
                  <a:lnTo>
                    <a:pt x="10" y="60"/>
                  </a:lnTo>
                  <a:lnTo>
                    <a:pt x="12" y="68"/>
                  </a:lnTo>
                  <a:lnTo>
                    <a:pt x="12" y="75"/>
                  </a:lnTo>
                  <a:lnTo>
                    <a:pt x="10" y="94"/>
                  </a:lnTo>
                  <a:lnTo>
                    <a:pt x="12" y="106"/>
                  </a:lnTo>
                  <a:lnTo>
                    <a:pt x="11" y="120"/>
                  </a:lnTo>
                  <a:lnTo>
                    <a:pt x="8" y="126"/>
                  </a:lnTo>
                  <a:lnTo>
                    <a:pt x="11" y="128"/>
                  </a:lnTo>
                  <a:lnTo>
                    <a:pt x="12" y="123"/>
                  </a:lnTo>
                  <a:lnTo>
                    <a:pt x="17" y="126"/>
                  </a:lnTo>
                  <a:lnTo>
                    <a:pt x="21" y="131"/>
                  </a:lnTo>
                  <a:lnTo>
                    <a:pt x="26" y="133"/>
                  </a:lnTo>
                  <a:lnTo>
                    <a:pt x="19" y="134"/>
                  </a:lnTo>
                  <a:lnTo>
                    <a:pt x="11" y="138"/>
                  </a:lnTo>
                  <a:lnTo>
                    <a:pt x="10" y="133"/>
                  </a:lnTo>
                  <a:lnTo>
                    <a:pt x="7" y="143"/>
                  </a:lnTo>
                  <a:lnTo>
                    <a:pt x="10" y="148"/>
                  </a:lnTo>
                  <a:lnTo>
                    <a:pt x="10" y="146"/>
                  </a:lnTo>
                  <a:lnTo>
                    <a:pt x="20" y="150"/>
                  </a:lnTo>
                  <a:lnTo>
                    <a:pt x="22" y="155"/>
                  </a:lnTo>
                  <a:lnTo>
                    <a:pt x="20" y="155"/>
                  </a:lnTo>
                  <a:lnTo>
                    <a:pt x="15" y="151"/>
                  </a:lnTo>
                  <a:lnTo>
                    <a:pt x="12" y="156"/>
                  </a:lnTo>
                  <a:lnTo>
                    <a:pt x="14" y="162"/>
                  </a:lnTo>
                  <a:lnTo>
                    <a:pt x="10" y="167"/>
                  </a:lnTo>
                  <a:lnTo>
                    <a:pt x="14" y="172"/>
                  </a:lnTo>
                  <a:lnTo>
                    <a:pt x="12" y="173"/>
                  </a:lnTo>
                  <a:lnTo>
                    <a:pt x="10" y="169"/>
                  </a:lnTo>
                  <a:lnTo>
                    <a:pt x="5" y="169"/>
                  </a:lnTo>
                  <a:lnTo>
                    <a:pt x="7" y="160"/>
                  </a:lnTo>
                  <a:lnTo>
                    <a:pt x="6" y="155"/>
                  </a:lnTo>
                  <a:lnTo>
                    <a:pt x="0" y="179"/>
                  </a:lnTo>
                  <a:lnTo>
                    <a:pt x="5" y="179"/>
                  </a:lnTo>
                  <a:lnTo>
                    <a:pt x="8" y="184"/>
                  </a:lnTo>
                  <a:lnTo>
                    <a:pt x="19" y="182"/>
                  </a:lnTo>
                  <a:lnTo>
                    <a:pt x="21" y="187"/>
                  </a:lnTo>
                  <a:lnTo>
                    <a:pt x="26" y="188"/>
                  </a:lnTo>
                  <a:lnTo>
                    <a:pt x="27" y="188"/>
                  </a:lnTo>
                  <a:lnTo>
                    <a:pt x="30" y="189"/>
                  </a:lnTo>
                  <a:lnTo>
                    <a:pt x="31" y="190"/>
                  </a:lnTo>
                  <a:lnTo>
                    <a:pt x="32" y="194"/>
                  </a:lnTo>
                  <a:lnTo>
                    <a:pt x="37" y="199"/>
                  </a:lnTo>
                  <a:lnTo>
                    <a:pt x="42" y="199"/>
                  </a:lnTo>
                  <a:lnTo>
                    <a:pt x="46" y="201"/>
                  </a:lnTo>
                  <a:lnTo>
                    <a:pt x="49" y="204"/>
                  </a:lnTo>
                  <a:lnTo>
                    <a:pt x="54" y="209"/>
                  </a:lnTo>
                  <a:lnTo>
                    <a:pt x="56" y="219"/>
                  </a:lnTo>
                  <a:lnTo>
                    <a:pt x="54" y="245"/>
                  </a:lnTo>
                  <a:lnTo>
                    <a:pt x="55" y="247"/>
                  </a:lnTo>
                  <a:lnTo>
                    <a:pt x="63" y="251"/>
                  </a:lnTo>
                  <a:lnTo>
                    <a:pt x="68" y="253"/>
                  </a:lnTo>
                  <a:lnTo>
                    <a:pt x="70" y="255"/>
                  </a:lnTo>
                  <a:lnTo>
                    <a:pt x="75" y="257"/>
                  </a:lnTo>
                  <a:lnTo>
                    <a:pt x="80" y="258"/>
                  </a:lnTo>
                  <a:lnTo>
                    <a:pt x="90" y="257"/>
                  </a:lnTo>
                  <a:lnTo>
                    <a:pt x="94" y="256"/>
                  </a:lnTo>
                  <a:lnTo>
                    <a:pt x="99" y="253"/>
                  </a:lnTo>
                  <a:lnTo>
                    <a:pt x="104" y="253"/>
                  </a:lnTo>
                  <a:lnTo>
                    <a:pt x="109" y="255"/>
                  </a:lnTo>
                  <a:lnTo>
                    <a:pt x="118" y="256"/>
                  </a:lnTo>
                  <a:lnTo>
                    <a:pt x="123" y="258"/>
                  </a:lnTo>
                  <a:lnTo>
                    <a:pt x="127" y="260"/>
                  </a:lnTo>
                  <a:lnTo>
                    <a:pt x="133" y="263"/>
                  </a:lnTo>
                  <a:lnTo>
                    <a:pt x="133" y="267"/>
                  </a:lnTo>
                  <a:lnTo>
                    <a:pt x="143" y="267"/>
                  </a:lnTo>
                  <a:lnTo>
                    <a:pt x="148" y="268"/>
                  </a:lnTo>
                  <a:lnTo>
                    <a:pt x="163" y="266"/>
                  </a:lnTo>
                  <a:lnTo>
                    <a:pt x="168" y="267"/>
                  </a:lnTo>
                  <a:lnTo>
                    <a:pt x="173" y="271"/>
                  </a:lnTo>
                  <a:lnTo>
                    <a:pt x="177" y="272"/>
                  </a:lnTo>
                  <a:lnTo>
                    <a:pt x="182" y="272"/>
                  </a:lnTo>
                  <a:lnTo>
                    <a:pt x="192" y="270"/>
                  </a:lnTo>
                  <a:lnTo>
                    <a:pt x="202" y="268"/>
                  </a:lnTo>
                  <a:lnTo>
                    <a:pt x="217" y="268"/>
                  </a:lnTo>
                  <a:lnTo>
                    <a:pt x="222" y="266"/>
                  </a:lnTo>
                  <a:lnTo>
                    <a:pt x="226" y="267"/>
                  </a:lnTo>
                  <a:lnTo>
                    <a:pt x="237" y="268"/>
                  </a:lnTo>
                  <a:lnTo>
                    <a:pt x="242" y="270"/>
                  </a:lnTo>
                  <a:lnTo>
                    <a:pt x="247" y="271"/>
                  </a:lnTo>
                  <a:lnTo>
                    <a:pt x="253" y="267"/>
                  </a:lnTo>
                  <a:lnTo>
                    <a:pt x="300" y="279"/>
                  </a:lnTo>
                  <a:lnTo>
                    <a:pt x="362" y="291"/>
                  </a:lnTo>
                  <a:lnTo>
                    <a:pt x="361" y="287"/>
                  </a:lnTo>
                  <a:lnTo>
                    <a:pt x="362" y="272"/>
                  </a:lnTo>
                  <a:lnTo>
                    <a:pt x="359" y="262"/>
                  </a:lnTo>
                  <a:lnTo>
                    <a:pt x="362" y="257"/>
                  </a:lnTo>
                  <a:lnTo>
                    <a:pt x="363" y="242"/>
                  </a:lnTo>
                  <a:lnTo>
                    <a:pt x="400" y="71"/>
                  </a:lnTo>
                  <a:lnTo>
                    <a:pt x="401" y="68"/>
                  </a:lnTo>
                  <a:lnTo>
                    <a:pt x="353" y="58"/>
                  </a:lnTo>
                  <a:close/>
                  <a:moveTo>
                    <a:pt x="97" y="34"/>
                  </a:moveTo>
                  <a:lnTo>
                    <a:pt x="98" y="29"/>
                  </a:lnTo>
                  <a:lnTo>
                    <a:pt x="94" y="24"/>
                  </a:lnTo>
                  <a:lnTo>
                    <a:pt x="91" y="23"/>
                  </a:lnTo>
                  <a:lnTo>
                    <a:pt x="89" y="29"/>
                  </a:lnTo>
                  <a:lnTo>
                    <a:pt x="91" y="34"/>
                  </a:lnTo>
                  <a:lnTo>
                    <a:pt x="97" y="34"/>
                  </a:lnTo>
                  <a:close/>
                  <a:moveTo>
                    <a:pt x="107" y="23"/>
                  </a:moveTo>
                  <a:lnTo>
                    <a:pt x="109" y="28"/>
                  </a:lnTo>
                  <a:lnTo>
                    <a:pt x="112" y="23"/>
                  </a:lnTo>
                  <a:lnTo>
                    <a:pt x="107" y="19"/>
                  </a:lnTo>
                  <a:lnTo>
                    <a:pt x="104" y="19"/>
                  </a:lnTo>
                  <a:lnTo>
                    <a:pt x="102" y="24"/>
                  </a:lnTo>
                  <a:lnTo>
                    <a:pt x="105" y="28"/>
                  </a:lnTo>
                  <a:lnTo>
                    <a:pt x="107" y="23"/>
                  </a:lnTo>
                  <a:close/>
                  <a:moveTo>
                    <a:pt x="117" y="52"/>
                  </a:moveTo>
                  <a:lnTo>
                    <a:pt x="115" y="47"/>
                  </a:lnTo>
                  <a:lnTo>
                    <a:pt x="114" y="47"/>
                  </a:lnTo>
                  <a:lnTo>
                    <a:pt x="109" y="51"/>
                  </a:lnTo>
                  <a:lnTo>
                    <a:pt x="103" y="56"/>
                  </a:lnTo>
                  <a:lnTo>
                    <a:pt x="105" y="61"/>
                  </a:lnTo>
                  <a:lnTo>
                    <a:pt x="109" y="66"/>
                  </a:lnTo>
                  <a:lnTo>
                    <a:pt x="109" y="71"/>
                  </a:lnTo>
                  <a:lnTo>
                    <a:pt x="110" y="76"/>
                  </a:lnTo>
                  <a:lnTo>
                    <a:pt x="114" y="81"/>
                  </a:lnTo>
                  <a:lnTo>
                    <a:pt x="114" y="84"/>
                  </a:lnTo>
                  <a:lnTo>
                    <a:pt x="119" y="81"/>
                  </a:lnTo>
                  <a:lnTo>
                    <a:pt x="119" y="76"/>
                  </a:lnTo>
                  <a:lnTo>
                    <a:pt x="115" y="72"/>
                  </a:lnTo>
                  <a:lnTo>
                    <a:pt x="110" y="72"/>
                  </a:lnTo>
                  <a:lnTo>
                    <a:pt x="112" y="61"/>
                  </a:lnTo>
                  <a:lnTo>
                    <a:pt x="107" y="56"/>
                  </a:lnTo>
                  <a:lnTo>
                    <a:pt x="112" y="53"/>
                  </a:lnTo>
                  <a:lnTo>
                    <a:pt x="117" y="52"/>
                  </a:lnTo>
                  <a:close/>
                </a:path>
              </a:pathLst>
            </a:custGeom>
            <a:solidFill>
              <a:srgbClr val="FFFFFF">
                <a:lumMod val="85000"/>
              </a:srgb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3" name="Freeform 70">
              <a:extLst>
                <a:ext uri="{FF2B5EF4-FFF2-40B4-BE49-F238E27FC236}">
                  <a16:creationId xmlns:a16="http://schemas.microsoft.com/office/drawing/2014/main" id="{0B1E6DDC-6528-472E-A3A7-0C2E0953D7A2}"/>
                </a:ext>
              </a:extLst>
            </p:cNvPr>
            <p:cNvSpPr>
              <a:spLocks noEditPoints="1"/>
            </p:cNvSpPr>
            <p:nvPr/>
          </p:nvSpPr>
          <p:spPr bwMode="auto">
            <a:xfrm>
              <a:off x="1894" y="2370"/>
              <a:ext cx="1166" cy="1139"/>
            </a:xfrm>
            <a:custGeom>
              <a:avLst/>
              <a:gdLst/>
              <a:ahLst/>
              <a:cxnLst>
                <a:cxn ang="0">
                  <a:pos x="602" y="776"/>
                </a:cxn>
                <a:cxn ang="0">
                  <a:pos x="593" y="757"/>
                </a:cxn>
                <a:cxn ang="0">
                  <a:pos x="832" y="398"/>
                </a:cxn>
                <a:cxn ang="0">
                  <a:pos x="807" y="354"/>
                </a:cxn>
                <a:cxn ang="0">
                  <a:pos x="762" y="225"/>
                </a:cxn>
                <a:cxn ang="0">
                  <a:pos x="717" y="213"/>
                </a:cxn>
                <a:cxn ang="0">
                  <a:pos x="674" y="215"/>
                </a:cxn>
                <a:cxn ang="0">
                  <a:pos x="639" y="211"/>
                </a:cxn>
                <a:cxn ang="0">
                  <a:pos x="612" y="223"/>
                </a:cxn>
                <a:cxn ang="0">
                  <a:pos x="588" y="210"/>
                </a:cxn>
                <a:cxn ang="0">
                  <a:pos x="558" y="203"/>
                </a:cxn>
                <a:cxn ang="0">
                  <a:pos x="522" y="194"/>
                </a:cxn>
                <a:cxn ang="0">
                  <a:pos x="483" y="185"/>
                </a:cxn>
                <a:cxn ang="0">
                  <a:pos x="459" y="170"/>
                </a:cxn>
                <a:cxn ang="0">
                  <a:pos x="431" y="9"/>
                </a:cxn>
                <a:cxn ang="0">
                  <a:pos x="235" y="259"/>
                </a:cxn>
                <a:cxn ang="0">
                  <a:pos x="0" y="327"/>
                </a:cxn>
                <a:cxn ang="0">
                  <a:pos x="20" y="354"/>
                </a:cxn>
                <a:cxn ang="0">
                  <a:pos x="64" y="409"/>
                </a:cxn>
                <a:cxn ang="0">
                  <a:pos x="104" y="447"/>
                </a:cxn>
                <a:cxn ang="0">
                  <a:pos x="124" y="517"/>
                </a:cxn>
                <a:cxn ang="0">
                  <a:pos x="171" y="552"/>
                </a:cxn>
                <a:cxn ang="0">
                  <a:pos x="214" y="566"/>
                </a:cxn>
                <a:cxn ang="0">
                  <a:pos x="244" y="520"/>
                </a:cxn>
                <a:cxn ang="0">
                  <a:pos x="281" y="513"/>
                </a:cxn>
                <a:cxn ang="0">
                  <a:pos x="328" y="521"/>
                </a:cxn>
                <a:cxn ang="0">
                  <a:pos x="352" y="549"/>
                </a:cxn>
                <a:cxn ang="0">
                  <a:pos x="388" y="606"/>
                </a:cxn>
                <a:cxn ang="0">
                  <a:pos x="415" y="650"/>
                </a:cxn>
                <a:cxn ang="0">
                  <a:pos x="449" y="691"/>
                </a:cxn>
                <a:cxn ang="0">
                  <a:pos x="453" y="728"/>
                </a:cxn>
                <a:cxn ang="0">
                  <a:pos x="476" y="779"/>
                </a:cxn>
                <a:cxn ang="0">
                  <a:pos x="514" y="793"/>
                </a:cxn>
                <a:cxn ang="0">
                  <a:pos x="583" y="818"/>
                </a:cxn>
                <a:cxn ang="0">
                  <a:pos x="602" y="813"/>
                </a:cxn>
                <a:cxn ang="0">
                  <a:pos x="588" y="770"/>
                </a:cxn>
                <a:cxn ang="0">
                  <a:pos x="586" y="730"/>
                </a:cxn>
                <a:cxn ang="0">
                  <a:pos x="566" y="701"/>
                </a:cxn>
                <a:cxn ang="0">
                  <a:pos x="598" y="686"/>
                </a:cxn>
                <a:cxn ang="0">
                  <a:pos x="600" y="669"/>
                </a:cxn>
                <a:cxn ang="0">
                  <a:pos x="607" y="650"/>
                </a:cxn>
                <a:cxn ang="0">
                  <a:pos x="622" y="649"/>
                </a:cxn>
                <a:cxn ang="0">
                  <a:pos x="643" y="635"/>
                </a:cxn>
                <a:cxn ang="0">
                  <a:pos x="646" y="605"/>
                </a:cxn>
                <a:cxn ang="0">
                  <a:pos x="669" y="608"/>
                </a:cxn>
                <a:cxn ang="0">
                  <a:pos x="685" y="614"/>
                </a:cxn>
                <a:cxn ang="0">
                  <a:pos x="718" y="596"/>
                </a:cxn>
                <a:cxn ang="0">
                  <a:pos x="758" y="552"/>
                </a:cxn>
                <a:cxn ang="0">
                  <a:pos x="759" y="527"/>
                </a:cxn>
                <a:cxn ang="0">
                  <a:pos x="778" y="542"/>
                </a:cxn>
                <a:cxn ang="0">
                  <a:pos x="811" y="530"/>
                </a:cxn>
                <a:cxn ang="0">
                  <a:pos x="832" y="482"/>
                </a:cxn>
                <a:cxn ang="0">
                  <a:pos x="841" y="437"/>
                </a:cxn>
                <a:cxn ang="0">
                  <a:pos x="601" y="694"/>
                </a:cxn>
                <a:cxn ang="0">
                  <a:pos x="619" y="666"/>
                </a:cxn>
                <a:cxn ang="0">
                  <a:pos x="634" y="645"/>
                </a:cxn>
                <a:cxn ang="0">
                  <a:pos x="753" y="566"/>
                </a:cxn>
              </a:cxnLst>
              <a:rect l="0" t="0" r="r" b="b"/>
              <a:pathLst>
                <a:path w="843" h="822">
                  <a:moveTo>
                    <a:pt x="597" y="766"/>
                  </a:moveTo>
                  <a:lnTo>
                    <a:pt x="597" y="770"/>
                  </a:lnTo>
                  <a:lnTo>
                    <a:pt x="601" y="775"/>
                  </a:lnTo>
                  <a:lnTo>
                    <a:pt x="604" y="786"/>
                  </a:lnTo>
                  <a:lnTo>
                    <a:pt x="605" y="796"/>
                  </a:lnTo>
                  <a:lnTo>
                    <a:pt x="606" y="801"/>
                  </a:lnTo>
                  <a:lnTo>
                    <a:pt x="605" y="786"/>
                  </a:lnTo>
                  <a:lnTo>
                    <a:pt x="602" y="776"/>
                  </a:lnTo>
                  <a:lnTo>
                    <a:pt x="593" y="749"/>
                  </a:lnTo>
                  <a:lnTo>
                    <a:pt x="591" y="732"/>
                  </a:lnTo>
                  <a:lnTo>
                    <a:pt x="591" y="722"/>
                  </a:lnTo>
                  <a:lnTo>
                    <a:pt x="591" y="733"/>
                  </a:lnTo>
                  <a:lnTo>
                    <a:pt x="591" y="737"/>
                  </a:lnTo>
                  <a:lnTo>
                    <a:pt x="591" y="747"/>
                  </a:lnTo>
                  <a:lnTo>
                    <a:pt x="593" y="752"/>
                  </a:lnTo>
                  <a:lnTo>
                    <a:pt x="593" y="757"/>
                  </a:lnTo>
                  <a:lnTo>
                    <a:pt x="597" y="766"/>
                  </a:lnTo>
                  <a:close/>
                  <a:moveTo>
                    <a:pt x="841" y="427"/>
                  </a:moveTo>
                  <a:lnTo>
                    <a:pt x="843" y="423"/>
                  </a:lnTo>
                  <a:lnTo>
                    <a:pt x="841" y="418"/>
                  </a:lnTo>
                  <a:lnTo>
                    <a:pt x="843" y="414"/>
                  </a:lnTo>
                  <a:lnTo>
                    <a:pt x="840" y="413"/>
                  </a:lnTo>
                  <a:lnTo>
                    <a:pt x="832" y="403"/>
                  </a:lnTo>
                  <a:lnTo>
                    <a:pt x="832" y="398"/>
                  </a:lnTo>
                  <a:lnTo>
                    <a:pt x="830" y="394"/>
                  </a:lnTo>
                  <a:lnTo>
                    <a:pt x="829" y="393"/>
                  </a:lnTo>
                  <a:lnTo>
                    <a:pt x="826" y="388"/>
                  </a:lnTo>
                  <a:lnTo>
                    <a:pt x="822" y="383"/>
                  </a:lnTo>
                  <a:lnTo>
                    <a:pt x="822" y="375"/>
                  </a:lnTo>
                  <a:lnTo>
                    <a:pt x="819" y="365"/>
                  </a:lnTo>
                  <a:lnTo>
                    <a:pt x="816" y="361"/>
                  </a:lnTo>
                  <a:lnTo>
                    <a:pt x="807" y="354"/>
                  </a:lnTo>
                  <a:lnTo>
                    <a:pt x="805" y="276"/>
                  </a:lnTo>
                  <a:lnTo>
                    <a:pt x="804" y="234"/>
                  </a:lnTo>
                  <a:lnTo>
                    <a:pt x="788" y="232"/>
                  </a:lnTo>
                  <a:lnTo>
                    <a:pt x="783" y="235"/>
                  </a:lnTo>
                  <a:lnTo>
                    <a:pt x="778" y="232"/>
                  </a:lnTo>
                  <a:lnTo>
                    <a:pt x="778" y="229"/>
                  </a:lnTo>
                  <a:lnTo>
                    <a:pt x="776" y="228"/>
                  </a:lnTo>
                  <a:lnTo>
                    <a:pt x="762" y="225"/>
                  </a:lnTo>
                  <a:lnTo>
                    <a:pt x="757" y="221"/>
                  </a:lnTo>
                  <a:lnTo>
                    <a:pt x="753" y="220"/>
                  </a:lnTo>
                  <a:lnTo>
                    <a:pt x="743" y="213"/>
                  </a:lnTo>
                  <a:lnTo>
                    <a:pt x="732" y="206"/>
                  </a:lnTo>
                  <a:lnTo>
                    <a:pt x="728" y="206"/>
                  </a:lnTo>
                  <a:lnTo>
                    <a:pt x="724" y="210"/>
                  </a:lnTo>
                  <a:lnTo>
                    <a:pt x="722" y="213"/>
                  </a:lnTo>
                  <a:lnTo>
                    <a:pt x="717" y="213"/>
                  </a:lnTo>
                  <a:lnTo>
                    <a:pt x="713" y="211"/>
                  </a:lnTo>
                  <a:lnTo>
                    <a:pt x="708" y="206"/>
                  </a:lnTo>
                  <a:lnTo>
                    <a:pt x="698" y="210"/>
                  </a:lnTo>
                  <a:lnTo>
                    <a:pt x="694" y="214"/>
                  </a:lnTo>
                  <a:lnTo>
                    <a:pt x="689" y="214"/>
                  </a:lnTo>
                  <a:lnTo>
                    <a:pt x="684" y="210"/>
                  </a:lnTo>
                  <a:lnTo>
                    <a:pt x="680" y="214"/>
                  </a:lnTo>
                  <a:lnTo>
                    <a:pt x="674" y="215"/>
                  </a:lnTo>
                  <a:lnTo>
                    <a:pt x="669" y="221"/>
                  </a:lnTo>
                  <a:lnTo>
                    <a:pt x="664" y="221"/>
                  </a:lnTo>
                  <a:lnTo>
                    <a:pt x="661" y="225"/>
                  </a:lnTo>
                  <a:lnTo>
                    <a:pt x="656" y="221"/>
                  </a:lnTo>
                  <a:lnTo>
                    <a:pt x="651" y="219"/>
                  </a:lnTo>
                  <a:lnTo>
                    <a:pt x="646" y="216"/>
                  </a:lnTo>
                  <a:lnTo>
                    <a:pt x="644" y="211"/>
                  </a:lnTo>
                  <a:lnTo>
                    <a:pt x="639" y="211"/>
                  </a:lnTo>
                  <a:lnTo>
                    <a:pt x="634" y="215"/>
                  </a:lnTo>
                  <a:lnTo>
                    <a:pt x="630" y="213"/>
                  </a:lnTo>
                  <a:lnTo>
                    <a:pt x="625" y="208"/>
                  </a:lnTo>
                  <a:lnTo>
                    <a:pt x="621" y="206"/>
                  </a:lnTo>
                  <a:lnTo>
                    <a:pt x="619" y="208"/>
                  </a:lnTo>
                  <a:lnTo>
                    <a:pt x="619" y="210"/>
                  </a:lnTo>
                  <a:lnTo>
                    <a:pt x="614" y="214"/>
                  </a:lnTo>
                  <a:lnTo>
                    <a:pt x="612" y="223"/>
                  </a:lnTo>
                  <a:lnTo>
                    <a:pt x="609" y="224"/>
                  </a:lnTo>
                  <a:lnTo>
                    <a:pt x="607" y="223"/>
                  </a:lnTo>
                  <a:lnTo>
                    <a:pt x="605" y="218"/>
                  </a:lnTo>
                  <a:lnTo>
                    <a:pt x="607" y="213"/>
                  </a:lnTo>
                  <a:lnTo>
                    <a:pt x="602" y="213"/>
                  </a:lnTo>
                  <a:lnTo>
                    <a:pt x="595" y="216"/>
                  </a:lnTo>
                  <a:lnTo>
                    <a:pt x="590" y="215"/>
                  </a:lnTo>
                  <a:lnTo>
                    <a:pt x="588" y="210"/>
                  </a:lnTo>
                  <a:lnTo>
                    <a:pt x="583" y="210"/>
                  </a:lnTo>
                  <a:lnTo>
                    <a:pt x="581" y="206"/>
                  </a:lnTo>
                  <a:lnTo>
                    <a:pt x="576" y="204"/>
                  </a:lnTo>
                  <a:lnTo>
                    <a:pt x="568" y="211"/>
                  </a:lnTo>
                  <a:lnTo>
                    <a:pt x="565" y="214"/>
                  </a:lnTo>
                  <a:lnTo>
                    <a:pt x="559" y="213"/>
                  </a:lnTo>
                  <a:lnTo>
                    <a:pt x="558" y="206"/>
                  </a:lnTo>
                  <a:lnTo>
                    <a:pt x="558" y="203"/>
                  </a:lnTo>
                  <a:lnTo>
                    <a:pt x="553" y="203"/>
                  </a:lnTo>
                  <a:lnTo>
                    <a:pt x="549" y="198"/>
                  </a:lnTo>
                  <a:lnTo>
                    <a:pt x="551" y="193"/>
                  </a:lnTo>
                  <a:lnTo>
                    <a:pt x="546" y="193"/>
                  </a:lnTo>
                  <a:lnTo>
                    <a:pt x="536" y="191"/>
                  </a:lnTo>
                  <a:lnTo>
                    <a:pt x="531" y="195"/>
                  </a:lnTo>
                  <a:lnTo>
                    <a:pt x="526" y="198"/>
                  </a:lnTo>
                  <a:lnTo>
                    <a:pt x="522" y="194"/>
                  </a:lnTo>
                  <a:lnTo>
                    <a:pt x="519" y="190"/>
                  </a:lnTo>
                  <a:lnTo>
                    <a:pt x="514" y="190"/>
                  </a:lnTo>
                  <a:lnTo>
                    <a:pt x="509" y="191"/>
                  </a:lnTo>
                  <a:lnTo>
                    <a:pt x="499" y="188"/>
                  </a:lnTo>
                  <a:lnTo>
                    <a:pt x="494" y="185"/>
                  </a:lnTo>
                  <a:lnTo>
                    <a:pt x="490" y="186"/>
                  </a:lnTo>
                  <a:lnTo>
                    <a:pt x="488" y="185"/>
                  </a:lnTo>
                  <a:lnTo>
                    <a:pt x="483" y="185"/>
                  </a:lnTo>
                  <a:lnTo>
                    <a:pt x="481" y="180"/>
                  </a:lnTo>
                  <a:lnTo>
                    <a:pt x="481" y="175"/>
                  </a:lnTo>
                  <a:lnTo>
                    <a:pt x="478" y="171"/>
                  </a:lnTo>
                  <a:lnTo>
                    <a:pt x="473" y="169"/>
                  </a:lnTo>
                  <a:lnTo>
                    <a:pt x="471" y="166"/>
                  </a:lnTo>
                  <a:lnTo>
                    <a:pt x="469" y="171"/>
                  </a:lnTo>
                  <a:lnTo>
                    <a:pt x="465" y="171"/>
                  </a:lnTo>
                  <a:lnTo>
                    <a:pt x="459" y="170"/>
                  </a:lnTo>
                  <a:lnTo>
                    <a:pt x="454" y="171"/>
                  </a:lnTo>
                  <a:lnTo>
                    <a:pt x="450" y="170"/>
                  </a:lnTo>
                  <a:lnTo>
                    <a:pt x="441" y="160"/>
                  </a:lnTo>
                  <a:lnTo>
                    <a:pt x="436" y="156"/>
                  </a:lnTo>
                  <a:lnTo>
                    <a:pt x="431" y="156"/>
                  </a:lnTo>
                  <a:lnTo>
                    <a:pt x="432" y="147"/>
                  </a:lnTo>
                  <a:lnTo>
                    <a:pt x="436" y="11"/>
                  </a:lnTo>
                  <a:lnTo>
                    <a:pt x="431" y="9"/>
                  </a:lnTo>
                  <a:lnTo>
                    <a:pt x="426" y="8"/>
                  </a:lnTo>
                  <a:lnTo>
                    <a:pt x="401" y="8"/>
                  </a:lnTo>
                  <a:lnTo>
                    <a:pt x="338" y="5"/>
                  </a:lnTo>
                  <a:lnTo>
                    <a:pt x="255" y="0"/>
                  </a:lnTo>
                  <a:lnTo>
                    <a:pt x="253" y="1"/>
                  </a:lnTo>
                  <a:lnTo>
                    <a:pt x="251" y="6"/>
                  </a:lnTo>
                  <a:lnTo>
                    <a:pt x="241" y="190"/>
                  </a:lnTo>
                  <a:lnTo>
                    <a:pt x="235" y="259"/>
                  </a:lnTo>
                  <a:lnTo>
                    <a:pt x="230" y="338"/>
                  </a:lnTo>
                  <a:lnTo>
                    <a:pt x="225" y="344"/>
                  </a:lnTo>
                  <a:lnTo>
                    <a:pt x="222" y="344"/>
                  </a:lnTo>
                  <a:lnTo>
                    <a:pt x="167" y="340"/>
                  </a:lnTo>
                  <a:lnTo>
                    <a:pt x="110" y="335"/>
                  </a:lnTo>
                  <a:lnTo>
                    <a:pt x="47" y="330"/>
                  </a:lnTo>
                  <a:lnTo>
                    <a:pt x="0" y="325"/>
                  </a:lnTo>
                  <a:lnTo>
                    <a:pt x="0" y="327"/>
                  </a:lnTo>
                  <a:lnTo>
                    <a:pt x="2" y="336"/>
                  </a:lnTo>
                  <a:lnTo>
                    <a:pt x="5" y="340"/>
                  </a:lnTo>
                  <a:lnTo>
                    <a:pt x="5" y="342"/>
                  </a:lnTo>
                  <a:lnTo>
                    <a:pt x="10" y="345"/>
                  </a:lnTo>
                  <a:lnTo>
                    <a:pt x="10" y="345"/>
                  </a:lnTo>
                  <a:lnTo>
                    <a:pt x="12" y="345"/>
                  </a:lnTo>
                  <a:lnTo>
                    <a:pt x="16" y="349"/>
                  </a:lnTo>
                  <a:lnTo>
                    <a:pt x="20" y="354"/>
                  </a:lnTo>
                  <a:lnTo>
                    <a:pt x="20" y="359"/>
                  </a:lnTo>
                  <a:lnTo>
                    <a:pt x="25" y="367"/>
                  </a:lnTo>
                  <a:lnTo>
                    <a:pt x="30" y="371"/>
                  </a:lnTo>
                  <a:lnTo>
                    <a:pt x="39" y="376"/>
                  </a:lnTo>
                  <a:lnTo>
                    <a:pt x="44" y="381"/>
                  </a:lnTo>
                  <a:lnTo>
                    <a:pt x="53" y="394"/>
                  </a:lnTo>
                  <a:lnTo>
                    <a:pt x="63" y="403"/>
                  </a:lnTo>
                  <a:lnTo>
                    <a:pt x="64" y="409"/>
                  </a:lnTo>
                  <a:lnTo>
                    <a:pt x="73" y="418"/>
                  </a:lnTo>
                  <a:lnTo>
                    <a:pt x="78" y="422"/>
                  </a:lnTo>
                  <a:lnTo>
                    <a:pt x="83" y="424"/>
                  </a:lnTo>
                  <a:lnTo>
                    <a:pt x="93" y="433"/>
                  </a:lnTo>
                  <a:lnTo>
                    <a:pt x="98" y="435"/>
                  </a:lnTo>
                  <a:lnTo>
                    <a:pt x="98" y="439"/>
                  </a:lnTo>
                  <a:lnTo>
                    <a:pt x="102" y="442"/>
                  </a:lnTo>
                  <a:lnTo>
                    <a:pt x="104" y="447"/>
                  </a:lnTo>
                  <a:lnTo>
                    <a:pt x="105" y="457"/>
                  </a:lnTo>
                  <a:lnTo>
                    <a:pt x="108" y="458"/>
                  </a:lnTo>
                  <a:lnTo>
                    <a:pt x="112" y="468"/>
                  </a:lnTo>
                  <a:lnTo>
                    <a:pt x="114" y="473"/>
                  </a:lnTo>
                  <a:lnTo>
                    <a:pt x="114" y="478"/>
                  </a:lnTo>
                  <a:lnTo>
                    <a:pt x="113" y="483"/>
                  </a:lnTo>
                  <a:lnTo>
                    <a:pt x="114" y="492"/>
                  </a:lnTo>
                  <a:lnTo>
                    <a:pt x="124" y="517"/>
                  </a:lnTo>
                  <a:lnTo>
                    <a:pt x="131" y="523"/>
                  </a:lnTo>
                  <a:lnTo>
                    <a:pt x="136" y="525"/>
                  </a:lnTo>
                  <a:lnTo>
                    <a:pt x="139" y="528"/>
                  </a:lnTo>
                  <a:lnTo>
                    <a:pt x="143" y="533"/>
                  </a:lnTo>
                  <a:lnTo>
                    <a:pt x="154" y="544"/>
                  </a:lnTo>
                  <a:lnTo>
                    <a:pt x="159" y="545"/>
                  </a:lnTo>
                  <a:lnTo>
                    <a:pt x="170" y="547"/>
                  </a:lnTo>
                  <a:lnTo>
                    <a:pt x="171" y="552"/>
                  </a:lnTo>
                  <a:lnTo>
                    <a:pt x="185" y="559"/>
                  </a:lnTo>
                  <a:lnTo>
                    <a:pt x="190" y="564"/>
                  </a:lnTo>
                  <a:lnTo>
                    <a:pt x="193" y="567"/>
                  </a:lnTo>
                  <a:lnTo>
                    <a:pt x="198" y="569"/>
                  </a:lnTo>
                  <a:lnTo>
                    <a:pt x="198" y="570"/>
                  </a:lnTo>
                  <a:lnTo>
                    <a:pt x="203" y="571"/>
                  </a:lnTo>
                  <a:lnTo>
                    <a:pt x="211" y="571"/>
                  </a:lnTo>
                  <a:lnTo>
                    <a:pt x="214" y="566"/>
                  </a:lnTo>
                  <a:lnTo>
                    <a:pt x="219" y="564"/>
                  </a:lnTo>
                  <a:lnTo>
                    <a:pt x="221" y="559"/>
                  </a:lnTo>
                  <a:lnTo>
                    <a:pt x="226" y="557"/>
                  </a:lnTo>
                  <a:lnTo>
                    <a:pt x="227" y="552"/>
                  </a:lnTo>
                  <a:lnTo>
                    <a:pt x="229" y="547"/>
                  </a:lnTo>
                  <a:lnTo>
                    <a:pt x="231" y="545"/>
                  </a:lnTo>
                  <a:lnTo>
                    <a:pt x="239" y="526"/>
                  </a:lnTo>
                  <a:lnTo>
                    <a:pt x="244" y="520"/>
                  </a:lnTo>
                  <a:lnTo>
                    <a:pt x="246" y="517"/>
                  </a:lnTo>
                  <a:lnTo>
                    <a:pt x="250" y="517"/>
                  </a:lnTo>
                  <a:lnTo>
                    <a:pt x="255" y="515"/>
                  </a:lnTo>
                  <a:lnTo>
                    <a:pt x="260" y="515"/>
                  </a:lnTo>
                  <a:lnTo>
                    <a:pt x="265" y="513"/>
                  </a:lnTo>
                  <a:lnTo>
                    <a:pt x="268" y="508"/>
                  </a:lnTo>
                  <a:lnTo>
                    <a:pt x="273" y="508"/>
                  </a:lnTo>
                  <a:lnTo>
                    <a:pt x="281" y="513"/>
                  </a:lnTo>
                  <a:lnTo>
                    <a:pt x="285" y="515"/>
                  </a:lnTo>
                  <a:lnTo>
                    <a:pt x="290" y="513"/>
                  </a:lnTo>
                  <a:lnTo>
                    <a:pt x="295" y="515"/>
                  </a:lnTo>
                  <a:lnTo>
                    <a:pt x="300" y="515"/>
                  </a:lnTo>
                  <a:lnTo>
                    <a:pt x="314" y="518"/>
                  </a:lnTo>
                  <a:lnTo>
                    <a:pt x="319" y="515"/>
                  </a:lnTo>
                  <a:lnTo>
                    <a:pt x="323" y="517"/>
                  </a:lnTo>
                  <a:lnTo>
                    <a:pt x="328" y="521"/>
                  </a:lnTo>
                  <a:lnTo>
                    <a:pt x="331" y="526"/>
                  </a:lnTo>
                  <a:lnTo>
                    <a:pt x="334" y="530"/>
                  </a:lnTo>
                  <a:lnTo>
                    <a:pt x="334" y="533"/>
                  </a:lnTo>
                  <a:lnTo>
                    <a:pt x="339" y="532"/>
                  </a:lnTo>
                  <a:lnTo>
                    <a:pt x="342" y="537"/>
                  </a:lnTo>
                  <a:lnTo>
                    <a:pt x="347" y="541"/>
                  </a:lnTo>
                  <a:lnTo>
                    <a:pt x="351" y="544"/>
                  </a:lnTo>
                  <a:lnTo>
                    <a:pt x="352" y="549"/>
                  </a:lnTo>
                  <a:lnTo>
                    <a:pt x="366" y="559"/>
                  </a:lnTo>
                  <a:lnTo>
                    <a:pt x="371" y="569"/>
                  </a:lnTo>
                  <a:lnTo>
                    <a:pt x="375" y="574"/>
                  </a:lnTo>
                  <a:lnTo>
                    <a:pt x="378" y="586"/>
                  </a:lnTo>
                  <a:lnTo>
                    <a:pt x="383" y="596"/>
                  </a:lnTo>
                  <a:lnTo>
                    <a:pt x="386" y="601"/>
                  </a:lnTo>
                  <a:lnTo>
                    <a:pt x="386" y="603"/>
                  </a:lnTo>
                  <a:lnTo>
                    <a:pt x="388" y="606"/>
                  </a:lnTo>
                  <a:lnTo>
                    <a:pt x="391" y="611"/>
                  </a:lnTo>
                  <a:lnTo>
                    <a:pt x="395" y="616"/>
                  </a:lnTo>
                  <a:lnTo>
                    <a:pt x="393" y="618"/>
                  </a:lnTo>
                  <a:lnTo>
                    <a:pt x="396" y="628"/>
                  </a:lnTo>
                  <a:lnTo>
                    <a:pt x="401" y="638"/>
                  </a:lnTo>
                  <a:lnTo>
                    <a:pt x="406" y="642"/>
                  </a:lnTo>
                  <a:lnTo>
                    <a:pt x="411" y="644"/>
                  </a:lnTo>
                  <a:lnTo>
                    <a:pt x="415" y="650"/>
                  </a:lnTo>
                  <a:lnTo>
                    <a:pt x="416" y="655"/>
                  </a:lnTo>
                  <a:lnTo>
                    <a:pt x="421" y="659"/>
                  </a:lnTo>
                  <a:lnTo>
                    <a:pt x="425" y="664"/>
                  </a:lnTo>
                  <a:lnTo>
                    <a:pt x="425" y="669"/>
                  </a:lnTo>
                  <a:lnTo>
                    <a:pt x="435" y="682"/>
                  </a:lnTo>
                  <a:lnTo>
                    <a:pt x="442" y="684"/>
                  </a:lnTo>
                  <a:lnTo>
                    <a:pt x="448" y="688"/>
                  </a:lnTo>
                  <a:lnTo>
                    <a:pt x="449" y="691"/>
                  </a:lnTo>
                  <a:lnTo>
                    <a:pt x="449" y="694"/>
                  </a:lnTo>
                  <a:lnTo>
                    <a:pt x="450" y="700"/>
                  </a:lnTo>
                  <a:lnTo>
                    <a:pt x="450" y="705"/>
                  </a:lnTo>
                  <a:lnTo>
                    <a:pt x="448" y="710"/>
                  </a:lnTo>
                  <a:lnTo>
                    <a:pt x="453" y="713"/>
                  </a:lnTo>
                  <a:lnTo>
                    <a:pt x="453" y="718"/>
                  </a:lnTo>
                  <a:lnTo>
                    <a:pt x="451" y="723"/>
                  </a:lnTo>
                  <a:lnTo>
                    <a:pt x="453" y="728"/>
                  </a:lnTo>
                  <a:lnTo>
                    <a:pt x="455" y="733"/>
                  </a:lnTo>
                  <a:lnTo>
                    <a:pt x="461" y="742"/>
                  </a:lnTo>
                  <a:lnTo>
                    <a:pt x="465" y="747"/>
                  </a:lnTo>
                  <a:lnTo>
                    <a:pt x="469" y="757"/>
                  </a:lnTo>
                  <a:lnTo>
                    <a:pt x="470" y="769"/>
                  </a:lnTo>
                  <a:lnTo>
                    <a:pt x="475" y="772"/>
                  </a:lnTo>
                  <a:lnTo>
                    <a:pt x="474" y="778"/>
                  </a:lnTo>
                  <a:lnTo>
                    <a:pt x="476" y="779"/>
                  </a:lnTo>
                  <a:lnTo>
                    <a:pt x="487" y="780"/>
                  </a:lnTo>
                  <a:lnTo>
                    <a:pt x="492" y="783"/>
                  </a:lnTo>
                  <a:lnTo>
                    <a:pt x="494" y="781"/>
                  </a:lnTo>
                  <a:lnTo>
                    <a:pt x="499" y="785"/>
                  </a:lnTo>
                  <a:lnTo>
                    <a:pt x="502" y="790"/>
                  </a:lnTo>
                  <a:lnTo>
                    <a:pt x="505" y="791"/>
                  </a:lnTo>
                  <a:lnTo>
                    <a:pt x="510" y="790"/>
                  </a:lnTo>
                  <a:lnTo>
                    <a:pt x="514" y="793"/>
                  </a:lnTo>
                  <a:lnTo>
                    <a:pt x="520" y="794"/>
                  </a:lnTo>
                  <a:lnTo>
                    <a:pt x="529" y="803"/>
                  </a:lnTo>
                  <a:lnTo>
                    <a:pt x="533" y="804"/>
                  </a:lnTo>
                  <a:lnTo>
                    <a:pt x="553" y="806"/>
                  </a:lnTo>
                  <a:lnTo>
                    <a:pt x="565" y="805"/>
                  </a:lnTo>
                  <a:lnTo>
                    <a:pt x="570" y="808"/>
                  </a:lnTo>
                  <a:lnTo>
                    <a:pt x="573" y="809"/>
                  </a:lnTo>
                  <a:lnTo>
                    <a:pt x="583" y="818"/>
                  </a:lnTo>
                  <a:lnTo>
                    <a:pt x="585" y="818"/>
                  </a:lnTo>
                  <a:lnTo>
                    <a:pt x="590" y="822"/>
                  </a:lnTo>
                  <a:lnTo>
                    <a:pt x="593" y="822"/>
                  </a:lnTo>
                  <a:lnTo>
                    <a:pt x="593" y="817"/>
                  </a:lnTo>
                  <a:lnTo>
                    <a:pt x="606" y="814"/>
                  </a:lnTo>
                  <a:lnTo>
                    <a:pt x="609" y="813"/>
                  </a:lnTo>
                  <a:lnTo>
                    <a:pt x="607" y="808"/>
                  </a:lnTo>
                  <a:lnTo>
                    <a:pt x="602" y="813"/>
                  </a:lnTo>
                  <a:lnTo>
                    <a:pt x="604" y="806"/>
                  </a:lnTo>
                  <a:lnTo>
                    <a:pt x="600" y="813"/>
                  </a:lnTo>
                  <a:lnTo>
                    <a:pt x="596" y="805"/>
                  </a:lnTo>
                  <a:lnTo>
                    <a:pt x="601" y="805"/>
                  </a:lnTo>
                  <a:lnTo>
                    <a:pt x="597" y="801"/>
                  </a:lnTo>
                  <a:lnTo>
                    <a:pt x="596" y="791"/>
                  </a:lnTo>
                  <a:lnTo>
                    <a:pt x="588" y="775"/>
                  </a:lnTo>
                  <a:lnTo>
                    <a:pt x="588" y="770"/>
                  </a:lnTo>
                  <a:lnTo>
                    <a:pt x="585" y="752"/>
                  </a:lnTo>
                  <a:lnTo>
                    <a:pt x="581" y="749"/>
                  </a:lnTo>
                  <a:lnTo>
                    <a:pt x="581" y="744"/>
                  </a:lnTo>
                  <a:lnTo>
                    <a:pt x="585" y="745"/>
                  </a:lnTo>
                  <a:lnTo>
                    <a:pt x="580" y="739"/>
                  </a:lnTo>
                  <a:lnTo>
                    <a:pt x="581" y="735"/>
                  </a:lnTo>
                  <a:lnTo>
                    <a:pt x="585" y="735"/>
                  </a:lnTo>
                  <a:lnTo>
                    <a:pt x="586" y="730"/>
                  </a:lnTo>
                  <a:lnTo>
                    <a:pt x="588" y="725"/>
                  </a:lnTo>
                  <a:lnTo>
                    <a:pt x="588" y="720"/>
                  </a:lnTo>
                  <a:lnTo>
                    <a:pt x="590" y="715"/>
                  </a:lnTo>
                  <a:lnTo>
                    <a:pt x="580" y="717"/>
                  </a:lnTo>
                  <a:lnTo>
                    <a:pt x="570" y="715"/>
                  </a:lnTo>
                  <a:lnTo>
                    <a:pt x="571" y="710"/>
                  </a:lnTo>
                  <a:lnTo>
                    <a:pt x="568" y="706"/>
                  </a:lnTo>
                  <a:lnTo>
                    <a:pt x="566" y="701"/>
                  </a:lnTo>
                  <a:lnTo>
                    <a:pt x="571" y="705"/>
                  </a:lnTo>
                  <a:lnTo>
                    <a:pt x="575" y="710"/>
                  </a:lnTo>
                  <a:lnTo>
                    <a:pt x="578" y="710"/>
                  </a:lnTo>
                  <a:lnTo>
                    <a:pt x="582" y="708"/>
                  </a:lnTo>
                  <a:lnTo>
                    <a:pt x="587" y="710"/>
                  </a:lnTo>
                  <a:lnTo>
                    <a:pt x="582" y="713"/>
                  </a:lnTo>
                  <a:lnTo>
                    <a:pt x="590" y="711"/>
                  </a:lnTo>
                  <a:lnTo>
                    <a:pt x="598" y="686"/>
                  </a:lnTo>
                  <a:lnTo>
                    <a:pt x="597" y="682"/>
                  </a:lnTo>
                  <a:lnTo>
                    <a:pt x="595" y="681"/>
                  </a:lnTo>
                  <a:lnTo>
                    <a:pt x="591" y="676"/>
                  </a:lnTo>
                  <a:lnTo>
                    <a:pt x="591" y="672"/>
                  </a:lnTo>
                  <a:lnTo>
                    <a:pt x="587" y="673"/>
                  </a:lnTo>
                  <a:lnTo>
                    <a:pt x="585" y="671"/>
                  </a:lnTo>
                  <a:lnTo>
                    <a:pt x="590" y="669"/>
                  </a:lnTo>
                  <a:lnTo>
                    <a:pt x="600" y="669"/>
                  </a:lnTo>
                  <a:lnTo>
                    <a:pt x="605" y="673"/>
                  </a:lnTo>
                  <a:lnTo>
                    <a:pt x="614" y="661"/>
                  </a:lnTo>
                  <a:lnTo>
                    <a:pt x="616" y="655"/>
                  </a:lnTo>
                  <a:lnTo>
                    <a:pt x="616" y="650"/>
                  </a:lnTo>
                  <a:lnTo>
                    <a:pt x="612" y="654"/>
                  </a:lnTo>
                  <a:lnTo>
                    <a:pt x="610" y="659"/>
                  </a:lnTo>
                  <a:lnTo>
                    <a:pt x="605" y="654"/>
                  </a:lnTo>
                  <a:lnTo>
                    <a:pt x="607" y="650"/>
                  </a:lnTo>
                  <a:lnTo>
                    <a:pt x="606" y="648"/>
                  </a:lnTo>
                  <a:lnTo>
                    <a:pt x="611" y="648"/>
                  </a:lnTo>
                  <a:lnTo>
                    <a:pt x="616" y="645"/>
                  </a:lnTo>
                  <a:lnTo>
                    <a:pt x="617" y="649"/>
                  </a:lnTo>
                  <a:lnTo>
                    <a:pt x="622" y="645"/>
                  </a:lnTo>
                  <a:lnTo>
                    <a:pt x="624" y="640"/>
                  </a:lnTo>
                  <a:lnTo>
                    <a:pt x="624" y="645"/>
                  </a:lnTo>
                  <a:lnTo>
                    <a:pt x="622" y="649"/>
                  </a:lnTo>
                  <a:lnTo>
                    <a:pt x="626" y="647"/>
                  </a:lnTo>
                  <a:lnTo>
                    <a:pt x="632" y="640"/>
                  </a:lnTo>
                  <a:lnTo>
                    <a:pt x="632" y="635"/>
                  </a:lnTo>
                  <a:lnTo>
                    <a:pt x="630" y="630"/>
                  </a:lnTo>
                  <a:lnTo>
                    <a:pt x="632" y="625"/>
                  </a:lnTo>
                  <a:lnTo>
                    <a:pt x="631" y="624"/>
                  </a:lnTo>
                  <a:lnTo>
                    <a:pt x="637" y="633"/>
                  </a:lnTo>
                  <a:lnTo>
                    <a:pt x="643" y="635"/>
                  </a:lnTo>
                  <a:lnTo>
                    <a:pt x="658" y="627"/>
                  </a:lnTo>
                  <a:lnTo>
                    <a:pt x="658" y="625"/>
                  </a:lnTo>
                  <a:lnTo>
                    <a:pt x="654" y="623"/>
                  </a:lnTo>
                  <a:lnTo>
                    <a:pt x="649" y="624"/>
                  </a:lnTo>
                  <a:lnTo>
                    <a:pt x="651" y="619"/>
                  </a:lnTo>
                  <a:lnTo>
                    <a:pt x="646" y="616"/>
                  </a:lnTo>
                  <a:lnTo>
                    <a:pt x="641" y="606"/>
                  </a:lnTo>
                  <a:lnTo>
                    <a:pt x="646" y="605"/>
                  </a:lnTo>
                  <a:lnTo>
                    <a:pt x="648" y="609"/>
                  </a:lnTo>
                  <a:lnTo>
                    <a:pt x="655" y="615"/>
                  </a:lnTo>
                  <a:lnTo>
                    <a:pt x="659" y="613"/>
                  </a:lnTo>
                  <a:lnTo>
                    <a:pt x="655" y="604"/>
                  </a:lnTo>
                  <a:lnTo>
                    <a:pt x="656" y="603"/>
                  </a:lnTo>
                  <a:lnTo>
                    <a:pt x="659" y="609"/>
                  </a:lnTo>
                  <a:lnTo>
                    <a:pt x="664" y="610"/>
                  </a:lnTo>
                  <a:lnTo>
                    <a:pt x="669" y="608"/>
                  </a:lnTo>
                  <a:lnTo>
                    <a:pt x="670" y="613"/>
                  </a:lnTo>
                  <a:lnTo>
                    <a:pt x="675" y="611"/>
                  </a:lnTo>
                  <a:lnTo>
                    <a:pt x="673" y="615"/>
                  </a:lnTo>
                  <a:lnTo>
                    <a:pt x="683" y="610"/>
                  </a:lnTo>
                  <a:lnTo>
                    <a:pt x="681" y="615"/>
                  </a:lnTo>
                  <a:lnTo>
                    <a:pt x="671" y="622"/>
                  </a:lnTo>
                  <a:lnTo>
                    <a:pt x="670" y="623"/>
                  </a:lnTo>
                  <a:lnTo>
                    <a:pt x="685" y="614"/>
                  </a:lnTo>
                  <a:lnTo>
                    <a:pt x="695" y="610"/>
                  </a:lnTo>
                  <a:lnTo>
                    <a:pt x="700" y="606"/>
                  </a:lnTo>
                  <a:lnTo>
                    <a:pt x="695" y="608"/>
                  </a:lnTo>
                  <a:lnTo>
                    <a:pt x="690" y="611"/>
                  </a:lnTo>
                  <a:lnTo>
                    <a:pt x="690" y="606"/>
                  </a:lnTo>
                  <a:lnTo>
                    <a:pt x="700" y="603"/>
                  </a:lnTo>
                  <a:lnTo>
                    <a:pt x="709" y="603"/>
                  </a:lnTo>
                  <a:lnTo>
                    <a:pt x="718" y="596"/>
                  </a:lnTo>
                  <a:lnTo>
                    <a:pt x="726" y="593"/>
                  </a:lnTo>
                  <a:lnTo>
                    <a:pt x="731" y="589"/>
                  </a:lnTo>
                  <a:lnTo>
                    <a:pt x="739" y="580"/>
                  </a:lnTo>
                  <a:lnTo>
                    <a:pt x="741" y="571"/>
                  </a:lnTo>
                  <a:lnTo>
                    <a:pt x="748" y="566"/>
                  </a:lnTo>
                  <a:lnTo>
                    <a:pt x="752" y="561"/>
                  </a:lnTo>
                  <a:lnTo>
                    <a:pt x="757" y="559"/>
                  </a:lnTo>
                  <a:lnTo>
                    <a:pt x="758" y="552"/>
                  </a:lnTo>
                  <a:lnTo>
                    <a:pt x="753" y="551"/>
                  </a:lnTo>
                  <a:lnTo>
                    <a:pt x="753" y="544"/>
                  </a:lnTo>
                  <a:lnTo>
                    <a:pt x="749" y="540"/>
                  </a:lnTo>
                  <a:lnTo>
                    <a:pt x="749" y="535"/>
                  </a:lnTo>
                  <a:lnTo>
                    <a:pt x="747" y="530"/>
                  </a:lnTo>
                  <a:lnTo>
                    <a:pt x="749" y="528"/>
                  </a:lnTo>
                  <a:lnTo>
                    <a:pt x="757" y="532"/>
                  </a:lnTo>
                  <a:lnTo>
                    <a:pt x="759" y="527"/>
                  </a:lnTo>
                  <a:lnTo>
                    <a:pt x="765" y="523"/>
                  </a:lnTo>
                  <a:lnTo>
                    <a:pt x="768" y="525"/>
                  </a:lnTo>
                  <a:lnTo>
                    <a:pt x="768" y="532"/>
                  </a:lnTo>
                  <a:lnTo>
                    <a:pt x="765" y="542"/>
                  </a:lnTo>
                  <a:lnTo>
                    <a:pt x="775" y="540"/>
                  </a:lnTo>
                  <a:lnTo>
                    <a:pt x="785" y="540"/>
                  </a:lnTo>
                  <a:lnTo>
                    <a:pt x="783" y="541"/>
                  </a:lnTo>
                  <a:lnTo>
                    <a:pt x="778" y="542"/>
                  </a:lnTo>
                  <a:lnTo>
                    <a:pt x="768" y="550"/>
                  </a:lnTo>
                  <a:lnTo>
                    <a:pt x="765" y="555"/>
                  </a:lnTo>
                  <a:lnTo>
                    <a:pt x="766" y="555"/>
                  </a:lnTo>
                  <a:lnTo>
                    <a:pt x="772" y="550"/>
                  </a:lnTo>
                  <a:lnTo>
                    <a:pt x="776" y="546"/>
                  </a:lnTo>
                  <a:lnTo>
                    <a:pt x="781" y="545"/>
                  </a:lnTo>
                  <a:lnTo>
                    <a:pt x="796" y="537"/>
                  </a:lnTo>
                  <a:lnTo>
                    <a:pt x="811" y="530"/>
                  </a:lnTo>
                  <a:lnTo>
                    <a:pt x="825" y="528"/>
                  </a:lnTo>
                  <a:lnTo>
                    <a:pt x="819" y="518"/>
                  </a:lnTo>
                  <a:lnTo>
                    <a:pt x="824" y="508"/>
                  </a:lnTo>
                  <a:lnTo>
                    <a:pt x="829" y="505"/>
                  </a:lnTo>
                  <a:lnTo>
                    <a:pt x="829" y="505"/>
                  </a:lnTo>
                  <a:lnTo>
                    <a:pt x="834" y="500"/>
                  </a:lnTo>
                  <a:lnTo>
                    <a:pt x="835" y="493"/>
                  </a:lnTo>
                  <a:lnTo>
                    <a:pt x="832" y="482"/>
                  </a:lnTo>
                  <a:lnTo>
                    <a:pt x="830" y="476"/>
                  </a:lnTo>
                  <a:lnTo>
                    <a:pt x="834" y="471"/>
                  </a:lnTo>
                  <a:lnTo>
                    <a:pt x="832" y="462"/>
                  </a:lnTo>
                  <a:lnTo>
                    <a:pt x="834" y="457"/>
                  </a:lnTo>
                  <a:lnTo>
                    <a:pt x="837" y="452"/>
                  </a:lnTo>
                  <a:lnTo>
                    <a:pt x="839" y="447"/>
                  </a:lnTo>
                  <a:lnTo>
                    <a:pt x="841" y="442"/>
                  </a:lnTo>
                  <a:lnTo>
                    <a:pt x="841" y="437"/>
                  </a:lnTo>
                  <a:lnTo>
                    <a:pt x="843" y="432"/>
                  </a:lnTo>
                  <a:lnTo>
                    <a:pt x="841" y="427"/>
                  </a:lnTo>
                  <a:close/>
                  <a:moveTo>
                    <a:pt x="602" y="688"/>
                  </a:moveTo>
                  <a:lnTo>
                    <a:pt x="596" y="700"/>
                  </a:lnTo>
                  <a:lnTo>
                    <a:pt x="592" y="710"/>
                  </a:lnTo>
                  <a:lnTo>
                    <a:pt x="592" y="718"/>
                  </a:lnTo>
                  <a:lnTo>
                    <a:pt x="597" y="703"/>
                  </a:lnTo>
                  <a:lnTo>
                    <a:pt x="601" y="694"/>
                  </a:lnTo>
                  <a:lnTo>
                    <a:pt x="610" y="678"/>
                  </a:lnTo>
                  <a:lnTo>
                    <a:pt x="610" y="673"/>
                  </a:lnTo>
                  <a:lnTo>
                    <a:pt x="606" y="683"/>
                  </a:lnTo>
                  <a:lnTo>
                    <a:pt x="602" y="688"/>
                  </a:lnTo>
                  <a:close/>
                  <a:moveTo>
                    <a:pt x="622" y="655"/>
                  </a:moveTo>
                  <a:lnTo>
                    <a:pt x="621" y="661"/>
                  </a:lnTo>
                  <a:lnTo>
                    <a:pt x="619" y="664"/>
                  </a:lnTo>
                  <a:lnTo>
                    <a:pt x="619" y="666"/>
                  </a:lnTo>
                  <a:lnTo>
                    <a:pt x="626" y="657"/>
                  </a:lnTo>
                  <a:lnTo>
                    <a:pt x="629" y="652"/>
                  </a:lnTo>
                  <a:lnTo>
                    <a:pt x="626" y="650"/>
                  </a:lnTo>
                  <a:lnTo>
                    <a:pt x="622" y="655"/>
                  </a:lnTo>
                  <a:close/>
                  <a:moveTo>
                    <a:pt x="653" y="634"/>
                  </a:moveTo>
                  <a:lnTo>
                    <a:pt x="643" y="639"/>
                  </a:lnTo>
                  <a:lnTo>
                    <a:pt x="637" y="644"/>
                  </a:lnTo>
                  <a:lnTo>
                    <a:pt x="634" y="645"/>
                  </a:lnTo>
                  <a:lnTo>
                    <a:pt x="631" y="645"/>
                  </a:lnTo>
                  <a:lnTo>
                    <a:pt x="632" y="650"/>
                  </a:lnTo>
                  <a:lnTo>
                    <a:pt x="648" y="640"/>
                  </a:lnTo>
                  <a:lnTo>
                    <a:pt x="658" y="635"/>
                  </a:lnTo>
                  <a:lnTo>
                    <a:pt x="658" y="630"/>
                  </a:lnTo>
                  <a:lnTo>
                    <a:pt x="656" y="629"/>
                  </a:lnTo>
                  <a:lnTo>
                    <a:pt x="653" y="634"/>
                  </a:lnTo>
                  <a:close/>
                  <a:moveTo>
                    <a:pt x="753" y="566"/>
                  </a:moveTo>
                  <a:lnTo>
                    <a:pt x="748" y="570"/>
                  </a:lnTo>
                  <a:lnTo>
                    <a:pt x="747" y="572"/>
                  </a:lnTo>
                  <a:lnTo>
                    <a:pt x="761" y="562"/>
                  </a:lnTo>
                  <a:lnTo>
                    <a:pt x="765" y="556"/>
                  </a:lnTo>
                  <a:lnTo>
                    <a:pt x="759" y="560"/>
                  </a:lnTo>
                  <a:lnTo>
                    <a:pt x="753" y="566"/>
                  </a:lnTo>
                  <a:close/>
                </a:path>
              </a:pathLst>
            </a:custGeom>
            <a:solidFill>
              <a:srgbClr val="FFFFFF">
                <a:lumMod val="85000"/>
              </a:srgb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4" name="Freeform 71">
              <a:extLst>
                <a:ext uri="{FF2B5EF4-FFF2-40B4-BE49-F238E27FC236}">
                  <a16:creationId xmlns:a16="http://schemas.microsoft.com/office/drawing/2014/main" id="{E0FAFC5D-CAEF-45EE-B78F-1BBD639771B9}"/>
                </a:ext>
              </a:extLst>
            </p:cNvPr>
            <p:cNvSpPr>
              <a:spLocks noEditPoints="1"/>
            </p:cNvSpPr>
            <p:nvPr/>
          </p:nvSpPr>
          <p:spPr bwMode="auto">
            <a:xfrm>
              <a:off x="3009" y="2740"/>
              <a:ext cx="474" cy="420"/>
            </a:xfrm>
            <a:custGeom>
              <a:avLst/>
              <a:gdLst/>
              <a:ahLst/>
              <a:cxnLst>
                <a:cxn ang="0">
                  <a:pos x="322" y="211"/>
                </a:cxn>
                <a:cxn ang="0">
                  <a:pos x="331" y="272"/>
                </a:cxn>
                <a:cxn ang="0">
                  <a:pos x="302" y="260"/>
                </a:cxn>
                <a:cxn ang="0">
                  <a:pos x="303" y="248"/>
                </a:cxn>
                <a:cxn ang="0">
                  <a:pos x="312" y="238"/>
                </a:cxn>
                <a:cxn ang="0">
                  <a:pos x="311" y="221"/>
                </a:cxn>
                <a:cxn ang="0">
                  <a:pos x="294" y="231"/>
                </a:cxn>
                <a:cxn ang="0">
                  <a:pos x="293" y="217"/>
                </a:cxn>
                <a:cxn ang="0">
                  <a:pos x="285" y="215"/>
                </a:cxn>
                <a:cxn ang="0">
                  <a:pos x="250" y="220"/>
                </a:cxn>
                <a:cxn ang="0">
                  <a:pos x="259" y="196"/>
                </a:cxn>
                <a:cxn ang="0">
                  <a:pos x="284" y="206"/>
                </a:cxn>
                <a:cxn ang="0">
                  <a:pos x="297" y="210"/>
                </a:cxn>
                <a:cxn ang="0">
                  <a:pos x="295" y="197"/>
                </a:cxn>
                <a:cxn ang="0">
                  <a:pos x="279" y="171"/>
                </a:cxn>
                <a:cxn ang="0">
                  <a:pos x="224" y="152"/>
                </a:cxn>
                <a:cxn ang="0">
                  <a:pos x="160" y="136"/>
                </a:cxn>
                <a:cxn ang="0">
                  <a:pos x="167" y="116"/>
                </a:cxn>
                <a:cxn ang="0">
                  <a:pos x="173" y="102"/>
                </a:cxn>
                <a:cxn ang="0">
                  <a:pos x="192" y="75"/>
                </a:cxn>
                <a:cxn ang="0">
                  <a:pos x="196" y="64"/>
                </a:cxn>
                <a:cxn ang="0">
                  <a:pos x="199" y="54"/>
                </a:cxn>
                <a:cxn ang="0">
                  <a:pos x="195" y="46"/>
                </a:cxn>
                <a:cxn ang="0">
                  <a:pos x="190" y="35"/>
                </a:cxn>
                <a:cxn ang="0">
                  <a:pos x="183" y="19"/>
                </a:cxn>
                <a:cxn ang="0">
                  <a:pos x="178" y="7"/>
                </a:cxn>
                <a:cxn ang="0">
                  <a:pos x="2" y="87"/>
                </a:cxn>
                <a:cxn ang="0">
                  <a:pos x="21" y="121"/>
                </a:cxn>
                <a:cxn ang="0">
                  <a:pos x="35" y="146"/>
                </a:cxn>
                <a:cxn ang="0">
                  <a:pos x="38" y="165"/>
                </a:cxn>
                <a:cxn ang="0">
                  <a:pos x="29" y="190"/>
                </a:cxn>
                <a:cxn ang="0">
                  <a:pos x="30" y="226"/>
                </a:cxn>
                <a:cxn ang="0">
                  <a:pos x="25" y="243"/>
                </a:cxn>
                <a:cxn ang="0">
                  <a:pos x="27" y="256"/>
                </a:cxn>
                <a:cxn ang="0">
                  <a:pos x="54" y="231"/>
                </a:cxn>
                <a:cxn ang="0">
                  <a:pos x="54" y="250"/>
                </a:cxn>
                <a:cxn ang="0">
                  <a:pos x="88" y="261"/>
                </a:cxn>
                <a:cxn ang="0">
                  <a:pos x="137" y="264"/>
                </a:cxn>
                <a:cxn ang="0">
                  <a:pos x="142" y="248"/>
                </a:cxn>
                <a:cxn ang="0">
                  <a:pos x="166" y="250"/>
                </a:cxn>
                <a:cxn ang="0">
                  <a:pos x="188" y="268"/>
                </a:cxn>
                <a:cxn ang="0">
                  <a:pos x="192" y="264"/>
                </a:cxn>
                <a:cxn ang="0">
                  <a:pos x="201" y="288"/>
                </a:cxn>
                <a:cxn ang="0">
                  <a:pos x="226" y="292"/>
                </a:cxn>
                <a:cxn ang="0">
                  <a:pos x="241" y="280"/>
                </a:cxn>
                <a:cxn ang="0">
                  <a:pos x="260" y="282"/>
                </a:cxn>
                <a:cxn ang="0">
                  <a:pos x="273" y="284"/>
                </a:cxn>
                <a:cxn ang="0">
                  <a:pos x="263" y="258"/>
                </a:cxn>
                <a:cxn ang="0">
                  <a:pos x="292" y="270"/>
                </a:cxn>
                <a:cxn ang="0">
                  <a:pos x="308" y="279"/>
                </a:cxn>
                <a:cxn ang="0">
                  <a:pos x="322" y="283"/>
                </a:cxn>
                <a:cxn ang="0">
                  <a:pos x="324" y="293"/>
                </a:cxn>
                <a:cxn ang="0">
                  <a:pos x="337" y="283"/>
                </a:cxn>
                <a:cxn ang="0">
                  <a:pos x="148" y="268"/>
                </a:cxn>
                <a:cxn ang="0">
                  <a:pos x="161" y="264"/>
                </a:cxn>
                <a:cxn ang="0">
                  <a:pos x="195" y="288"/>
                </a:cxn>
              </a:cxnLst>
              <a:rect l="0" t="0" r="r" b="b"/>
              <a:pathLst>
                <a:path w="342" h="303">
                  <a:moveTo>
                    <a:pt x="322" y="211"/>
                  </a:moveTo>
                  <a:lnTo>
                    <a:pt x="317" y="215"/>
                  </a:lnTo>
                  <a:lnTo>
                    <a:pt x="316" y="217"/>
                  </a:lnTo>
                  <a:lnTo>
                    <a:pt x="321" y="215"/>
                  </a:lnTo>
                  <a:lnTo>
                    <a:pt x="322" y="211"/>
                  </a:lnTo>
                  <a:close/>
                  <a:moveTo>
                    <a:pt x="342" y="282"/>
                  </a:moveTo>
                  <a:lnTo>
                    <a:pt x="341" y="280"/>
                  </a:lnTo>
                  <a:lnTo>
                    <a:pt x="337" y="279"/>
                  </a:lnTo>
                  <a:lnTo>
                    <a:pt x="334" y="274"/>
                  </a:lnTo>
                  <a:lnTo>
                    <a:pt x="331" y="272"/>
                  </a:lnTo>
                  <a:lnTo>
                    <a:pt x="321" y="270"/>
                  </a:lnTo>
                  <a:lnTo>
                    <a:pt x="316" y="268"/>
                  </a:lnTo>
                  <a:lnTo>
                    <a:pt x="309" y="268"/>
                  </a:lnTo>
                  <a:lnTo>
                    <a:pt x="307" y="263"/>
                  </a:lnTo>
                  <a:lnTo>
                    <a:pt x="302" y="260"/>
                  </a:lnTo>
                  <a:lnTo>
                    <a:pt x="297" y="259"/>
                  </a:lnTo>
                  <a:lnTo>
                    <a:pt x="294" y="254"/>
                  </a:lnTo>
                  <a:lnTo>
                    <a:pt x="299" y="251"/>
                  </a:lnTo>
                  <a:lnTo>
                    <a:pt x="298" y="249"/>
                  </a:lnTo>
                  <a:lnTo>
                    <a:pt x="303" y="248"/>
                  </a:lnTo>
                  <a:lnTo>
                    <a:pt x="308" y="250"/>
                  </a:lnTo>
                  <a:lnTo>
                    <a:pt x="304" y="246"/>
                  </a:lnTo>
                  <a:lnTo>
                    <a:pt x="302" y="241"/>
                  </a:lnTo>
                  <a:lnTo>
                    <a:pt x="307" y="238"/>
                  </a:lnTo>
                  <a:lnTo>
                    <a:pt x="312" y="238"/>
                  </a:lnTo>
                  <a:lnTo>
                    <a:pt x="313" y="239"/>
                  </a:lnTo>
                  <a:lnTo>
                    <a:pt x="314" y="234"/>
                  </a:lnTo>
                  <a:lnTo>
                    <a:pt x="314" y="230"/>
                  </a:lnTo>
                  <a:lnTo>
                    <a:pt x="311" y="227"/>
                  </a:lnTo>
                  <a:lnTo>
                    <a:pt x="311" y="221"/>
                  </a:lnTo>
                  <a:lnTo>
                    <a:pt x="308" y="217"/>
                  </a:lnTo>
                  <a:lnTo>
                    <a:pt x="300" y="222"/>
                  </a:lnTo>
                  <a:lnTo>
                    <a:pt x="300" y="227"/>
                  </a:lnTo>
                  <a:lnTo>
                    <a:pt x="299" y="231"/>
                  </a:lnTo>
                  <a:lnTo>
                    <a:pt x="294" y="231"/>
                  </a:lnTo>
                  <a:lnTo>
                    <a:pt x="292" y="227"/>
                  </a:lnTo>
                  <a:lnTo>
                    <a:pt x="287" y="227"/>
                  </a:lnTo>
                  <a:lnTo>
                    <a:pt x="283" y="225"/>
                  </a:lnTo>
                  <a:lnTo>
                    <a:pt x="283" y="224"/>
                  </a:lnTo>
                  <a:lnTo>
                    <a:pt x="293" y="217"/>
                  </a:lnTo>
                  <a:lnTo>
                    <a:pt x="295" y="212"/>
                  </a:lnTo>
                  <a:lnTo>
                    <a:pt x="294" y="211"/>
                  </a:lnTo>
                  <a:lnTo>
                    <a:pt x="289" y="215"/>
                  </a:lnTo>
                  <a:lnTo>
                    <a:pt x="289" y="210"/>
                  </a:lnTo>
                  <a:lnTo>
                    <a:pt x="285" y="215"/>
                  </a:lnTo>
                  <a:lnTo>
                    <a:pt x="280" y="212"/>
                  </a:lnTo>
                  <a:lnTo>
                    <a:pt x="277" y="217"/>
                  </a:lnTo>
                  <a:lnTo>
                    <a:pt x="272" y="219"/>
                  </a:lnTo>
                  <a:lnTo>
                    <a:pt x="258" y="220"/>
                  </a:lnTo>
                  <a:lnTo>
                    <a:pt x="250" y="220"/>
                  </a:lnTo>
                  <a:lnTo>
                    <a:pt x="244" y="217"/>
                  </a:lnTo>
                  <a:lnTo>
                    <a:pt x="244" y="212"/>
                  </a:lnTo>
                  <a:lnTo>
                    <a:pt x="248" y="207"/>
                  </a:lnTo>
                  <a:lnTo>
                    <a:pt x="255" y="197"/>
                  </a:lnTo>
                  <a:lnTo>
                    <a:pt x="259" y="196"/>
                  </a:lnTo>
                  <a:lnTo>
                    <a:pt x="266" y="197"/>
                  </a:lnTo>
                  <a:lnTo>
                    <a:pt x="272" y="200"/>
                  </a:lnTo>
                  <a:lnTo>
                    <a:pt x="275" y="205"/>
                  </a:lnTo>
                  <a:lnTo>
                    <a:pt x="280" y="205"/>
                  </a:lnTo>
                  <a:lnTo>
                    <a:pt x="284" y="206"/>
                  </a:lnTo>
                  <a:lnTo>
                    <a:pt x="285" y="205"/>
                  </a:lnTo>
                  <a:lnTo>
                    <a:pt x="290" y="210"/>
                  </a:lnTo>
                  <a:lnTo>
                    <a:pt x="295" y="210"/>
                  </a:lnTo>
                  <a:lnTo>
                    <a:pt x="297" y="209"/>
                  </a:lnTo>
                  <a:lnTo>
                    <a:pt x="297" y="210"/>
                  </a:lnTo>
                  <a:lnTo>
                    <a:pt x="303" y="207"/>
                  </a:lnTo>
                  <a:lnTo>
                    <a:pt x="300" y="206"/>
                  </a:lnTo>
                  <a:lnTo>
                    <a:pt x="297" y="204"/>
                  </a:lnTo>
                  <a:lnTo>
                    <a:pt x="294" y="200"/>
                  </a:lnTo>
                  <a:lnTo>
                    <a:pt x="295" y="197"/>
                  </a:lnTo>
                  <a:lnTo>
                    <a:pt x="292" y="192"/>
                  </a:lnTo>
                  <a:lnTo>
                    <a:pt x="290" y="187"/>
                  </a:lnTo>
                  <a:lnTo>
                    <a:pt x="284" y="181"/>
                  </a:lnTo>
                  <a:lnTo>
                    <a:pt x="280" y="176"/>
                  </a:lnTo>
                  <a:lnTo>
                    <a:pt x="279" y="171"/>
                  </a:lnTo>
                  <a:lnTo>
                    <a:pt x="280" y="163"/>
                  </a:lnTo>
                  <a:lnTo>
                    <a:pt x="284" y="153"/>
                  </a:lnTo>
                  <a:lnTo>
                    <a:pt x="285" y="148"/>
                  </a:lnTo>
                  <a:lnTo>
                    <a:pt x="284" y="147"/>
                  </a:lnTo>
                  <a:lnTo>
                    <a:pt x="224" y="152"/>
                  </a:lnTo>
                  <a:lnTo>
                    <a:pt x="160" y="156"/>
                  </a:lnTo>
                  <a:lnTo>
                    <a:pt x="165" y="151"/>
                  </a:lnTo>
                  <a:lnTo>
                    <a:pt x="161" y="146"/>
                  </a:lnTo>
                  <a:lnTo>
                    <a:pt x="162" y="141"/>
                  </a:lnTo>
                  <a:lnTo>
                    <a:pt x="160" y="136"/>
                  </a:lnTo>
                  <a:lnTo>
                    <a:pt x="166" y="134"/>
                  </a:lnTo>
                  <a:lnTo>
                    <a:pt x="167" y="131"/>
                  </a:lnTo>
                  <a:lnTo>
                    <a:pt x="163" y="126"/>
                  </a:lnTo>
                  <a:lnTo>
                    <a:pt x="168" y="126"/>
                  </a:lnTo>
                  <a:lnTo>
                    <a:pt x="167" y="116"/>
                  </a:lnTo>
                  <a:lnTo>
                    <a:pt x="171" y="112"/>
                  </a:lnTo>
                  <a:lnTo>
                    <a:pt x="172" y="109"/>
                  </a:lnTo>
                  <a:lnTo>
                    <a:pt x="167" y="109"/>
                  </a:lnTo>
                  <a:lnTo>
                    <a:pt x="172" y="105"/>
                  </a:lnTo>
                  <a:lnTo>
                    <a:pt x="173" y="102"/>
                  </a:lnTo>
                  <a:lnTo>
                    <a:pt x="178" y="97"/>
                  </a:lnTo>
                  <a:lnTo>
                    <a:pt x="175" y="94"/>
                  </a:lnTo>
                  <a:lnTo>
                    <a:pt x="177" y="89"/>
                  </a:lnTo>
                  <a:lnTo>
                    <a:pt x="181" y="88"/>
                  </a:lnTo>
                  <a:lnTo>
                    <a:pt x="192" y="75"/>
                  </a:lnTo>
                  <a:lnTo>
                    <a:pt x="192" y="74"/>
                  </a:lnTo>
                  <a:lnTo>
                    <a:pt x="187" y="73"/>
                  </a:lnTo>
                  <a:lnTo>
                    <a:pt x="192" y="71"/>
                  </a:lnTo>
                  <a:lnTo>
                    <a:pt x="192" y="70"/>
                  </a:lnTo>
                  <a:lnTo>
                    <a:pt x="196" y="64"/>
                  </a:lnTo>
                  <a:lnTo>
                    <a:pt x="191" y="65"/>
                  </a:lnTo>
                  <a:lnTo>
                    <a:pt x="186" y="64"/>
                  </a:lnTo>
                  <a:lnTo>
                    <a:pt x="188" y="60"/>
                  </a:lnTo>
                  <a:lnTo>
                    <a:pt x="195" y="58"/>
                  </a:lnTo>
                  <a:lnTo>
                    <a:pt x="199" y="54"/>
                  </a:lnTo>
                  <a:lnTo>
                    <a:pt x="201" y="54"/>
                  </a:lnTo>
                  <a:lnTo>
                    <a:pt x="202" y="51"/>
                  </a:lnTo>
                  <a:lnTo>
                    <a:pt x="201" y="51"/>
                  </a:lnTo>
                  <a:lnTo>
                    <a:pt x="196" y="50"/>
                  </a:lnTo>
                  <a:lnTo>
                    <a:pt x="195" y="46"/>
                  </a:lnTo>
                  <a:lnTo>
                    <a:pt x="191" y="44"/>
                  </a:lnTo>
                  <a:lnTo>
                    <a:pt x="188" y="39"/>
                  </a:lnTo>
                  <a:lnTo>
                    <a:pt x="188" y="38"/>
                  </a:lnTo>
                  <a:lnTo>
                    <a:pt x="194" y="39"/>
                  </a:lnTo>
                  <a:lnTo>
                    <a:pt x="190" y="35"/>
                  </a:lnTo>
                  <a:lnTo>
                    <a:pt x="194" y="30"/>
                  </a:lnTo>
                  <a:lnTo>
                    <a:pt x="185" y="31"/>
                  </a:lnTo>
                  <a:lnTo>
                    <a:pt x="183" y="27"/>
                  </a:lnTo>
                  <a:lnTo>
                    <a:pt x="190" y="22"/>
                  </a:lnTo>
                  <a:lnTo>
                    <a:pt x="183" y="19"/>
                  </a:lnTo>
                  <a:lnTo>
                    <a:pt x="183" y="14"/>
                  </a:lnTo>
                  <a:lnTo>
                    <a:pt x="187" y="10"/>
                  </a:lnTo>
                  <a:lnTo>
                    <a:pt x="187" y="5"/>
                  </a:lnTo>
                  <a:lnTo>
                    <a:pt x="183" y="4"/>
                  </a:lnTo>
                  <a:lnTo>
                    <a:pt x="178" y="7"/>
                  </a:lnTo>
                  <a:lnTo>
                    <a:pt x="180" y="2"/>
                  </a:lnTo>
                  <a:lnTo>
                    <a:pt x="181" y="0"/>
                  </a:lnTo>
                  <a:lnTo>
                    <a:pt x="79" y="6"/>
                  </a:lnTo>
                  <a:lnTo>
                    <a:pt x="0" y="9"/>
                  </a:lnTo>
                  <a:lnTo>
                    <a:pt x="2" y="87"/>
                  </a:lnTo>
                  <a:lnTo>
                    <a:pt x="11" y="94"/>
                  </a:lnTo>
                  <a:lnTo>
                    <a:pt x="14" y="98"/>
                  </a:lnTo>
                  <a:lnTo>
                    <a:pt x="17" y="108"/>
                  </a:lnTo>
                  <a:lnTo>
                    <a:pt x="17" y="116"/>
                  </a:lnTo>
                  <a:lnTo>
                    <a:pt x="21" y="121"/>
                  </a:lnTo>
                  <a:lnTo>
                    <a:pt x="24" y="126"/>
                  </a:lnTo>
                  <a:lnTo>
                    <a:pt x="25" y="127"/>
                  </a:lnTo>
                  <a:lnTo>
                    <a:pt x="27" y="131"/>
                  </a:lnTo>
                  <a:lnTo>
                    <a:pt x="27" y="136"/>
                  </a:lnTo>
                  <a:lnTo>
                    <a:pt x="35" y="146"/>
                  </a:lnTo>
                  <a:lnTo>
                    <a:pt x="38" y="147"/>
                  </a:lnTo>
                  <a:lnTo>
                    <a:pt x="36" y="151"/>
                  </a:lnTo>
                  <a:lnTo>
                    <a:pt x="38" y="156"/>
                  </a:lnTo>
                  <a:lnTo>
                    <a:pt x="36" y="160"/>
                  </a:lnTo>
                  <a:lnTo>
                    <a:pt x="38" y="165"/>
                  </a:lnTo>
                  <a:lnTo>
                    <a:pt x="36" y="170"/>
                  </a:lnTo>
                  <a:lnTo>
                    <a:pt x="36" y="175"/>
                  </a:lnTo>
                  <a:lnTo>
                    <a:pt x="34" y="180"/>
                  </a:lnTo>
                  <a:lnTo>
                    <a:pt x="32" y="185"/>
                  </a:lnTo>
                  <a:lnTo>
                    <a:pt x="29" y="190"/>
                  </a:lnTo>
                  <a:lnTo>
                    <a:pt x="27" y="195"/>
                  </a:lnTo>
                  <a:lnTo>
                    <a:pt x="29" y="204"/>
                  </a:lnTo>
                  <a:lnTo>
                    <a:pt x="25" y="209"/>
                  </a:lnTo>
                  <a:lnTo>
                    <a:pt x="27" y="215"/>
                  </a:lnTo>
                  <a:lnTo>
                    <a:pt x="30" y="226"/>
                  </a:lnTo>
                  <a:lnTo>
                    <a:pt x="29" y="233"/>
                  </a:lnTo>
                  <a:lnTo>
                    <a:pt x="24" y="238"/>
                  </a:lnTo>
                  <a:lnTo>
                    <a:pt x="24" y="238"/>
                  </a:lnTo>
                  <a:lnTo>
                    <a:pt x="24" y="238"/>
                  </a:lnTo>
                  <a:lnTo>
                    <a:pt x="25" y="243"/>
                  </a:lnTo>
                  <a:lnTo>
                    <a:pt x="24" y="248"/>
                  </a:lnTo>
                  <a:lnTo>
                    <a:pt x="19" y="250"/>
                  </a:lnTo>
                  <a:lnTo>
                    <a:pt x="17" y="255"/>
                  </a:lnTo>
                  <a:lnTo>
                    <a:pt x="24" y="259"/>
                  </a:lnTo>
                  <a:lnTo>
                    <a:pt x="27" y="256"/>
                  </a:lnTo>
                  <a:lnTo>
                    <a:pt x="51" y="254"/>
                  </a:lnTo>
                  <a:lnTo>
                    <a:pt x="53" y="251"/>
                  </a:lnTo>
                  <a:lnTo>
                    <a:pt x="48" y="248"/>
                  </a:lnTo>
                  <a:lnTo>
                    <a:pt x="53" y="244"/>
                  </a:lnTo>
                  <a:lnTo>
                    <a:pt x="54" y="231"/>
                  </a:lnTo>
                  <a:lnTo>
                    <a:pt x="58" y="236"/>
                  </a:lnTo>
                  <a:lnTo>
                    <a:pt x="60" y="241"/>
                  </a:lnTo>
                  <a:lnTo>
                    <a:pt x="60" y="246"/>
                  </a:lnTo>
                  <a:lnTo>
                    <a:pt x="55" y="248"/>
                  </a:lnTo>
                  <a:lnTo>
                    <a:pt x="54" y="250"/>
                  </a:lnTo>
                  <a:lnTo>
                    <a:pt x="59" y="253"/>
                  </a:lnTo>
                  <a:lnTo>
                    <a:pt x="64" y="253"/>
                  </a:lnTo>
                  <a:lnTo>
                    <a:pt x="73" y="255"/>
                  </a:lnTo>
                  <a:lnTo>
                    <a:pt x="83" y="259"/>
                  </a:lnTo>
                  <a:lnTo>
                    <a:pt x="88" y="261"/>
                  </a:lnTo>
                  <a:lnTo>
                    <a:pt x="97" y="264"/>
                  </a:lnTo>
                  <a:lnTo>
                    <a:pt x="121" y="268"/>
                  </a:lnTo>
                  <a:lnTo>
                    <a:pt x="126" y="268"/>
                  </a:lnTo>
                  <a:lnTo>
                    <a:pt x="133" y="264"/>
                  </a:lnTo>
                  <a:lnTo>
                    <a:pt x="137" y="264"/>
                  </a:lnTo>
                  <a:lnTo>
                    <a:pt x="134" y="256"/>
                  </a:lnTo>
                  <a:lnTo>
                    <a:pt x="129" y="253"/>
                  </a:lnTo>
                  <a:lnTo>
                    <a:pt x="134" y="253"/>
                  </a:lnTo>
                  <a:lnTo>
                    <a:pt x="137" y="250"/>
                  </a:lnTo>
                  <a:lnTo>
                    <a:pt x="142" y="248"/>
                  </a:lnTo>
                  <a:lnTo>
                    <a:pt x="152" y="245"/>
                  </a:lnTo>
                  <a:lnTo>
                    <a:pt x="151" y="250"/>
                  </a:lnTo>
                  <a:lnTo>
                    <a:pt x="151" y="253"/>
                  </a:lnTo>
                  <a:lnTo>
                    <a:pt x="156" y="251"/>
                  </a:lnTo>
                  <a:lnTo>
                    <a:pt x="166" y="250"/>
                  </a:lnTo>
                  <a:lnTo>
                    <a:pt x="167" y="255"/>
                  </a:lnTo>
                  <a:lnTo>
                    <a:pt x="172" y="258"/>
                  </a:lnTo>
                  <a:lnTo>
                    <a:pt x="173" y="265"/>
                  </a:lnTo>
                  <a:lnTo>
                    <a:pt x="178" y="265"/>
                  </a:lnTo>
                  <a:lnTo>
                    <a:pt x="188" y="268"/>
                  </a:lnTo>
                  <a:lnTo>
                    <a:pt x="191" y="264"/>
                  </a:lnTo>
                  <a:lnTo>
                    <a:pt x="192" y="263"/>
                  </a:lnTo>
                  <a:lnTo>
                    <a:pt x="192" y="259"/>
                  </a:lnTo>
                  <a:lnTo>
                    <a:pt x="194" y="264"/>
                  </a:lnTo>
                  <a:lnTo>
                    <a:pt x="192" y="264"/>
                  </a:lnTo>
                  <a:lnTo>
                    <a:pt x="192" y="270"/>
                  </a:lnTo>
                  <a:lnTo>
                    <a:pt x="195" y="274"/>
                  </a:lnTo>
                  <a:lnTo>
                    <a:pt x="200" y="278"/>
                  </a:lnTo>
                  <a:lnTo>
                    <a:pt x="202" y="283"/>
                  </a:lnTo>
                  <a:lnTo>
                    <a:pt x="201" y="288"/>
                  </a:lnTo>
                  <a:lnTo>
                    <a:pt x="205" y="290"/>
                  </a:lnTo>
                  <a:lnTo>
                    <a:pt x="210" y="288"/>
                  </a:lnTo>
                  <a:lnTo>
                    <a:pt x="220" y="294"/>
                  </a:lnTo>
                  <a:lnTo>
                    <a:pt x="225" y="292"/>
                  </a:lnTo>
                  <a:lnTo>
                    <a:pt x="226" y="292"/>
                  </a:lnTo>
                  <a:lnTo>
                    <a:pt x="231" y="294"/>
                  </a:lnTo>
                  <a:lnTo>
                    <a:pt x="235" y="292"/>
                  </a:lnTo>
                  <a:lnTo>
                    <a:pt x="235" y="285"/>
                  </a:lnTo>
                  <a:lnTo>
                    <a:pt x="236" y="280"/>
                  </a:lnTo>
                  <a:lnTo>
                    <a:pt x="241" y="280"/>
                  </a:lnTo>
                  <a:lnTo>
                    <a:pt x="246" y="278"/>
                  </a:lnTo>
                  <a:lnTo>
                    <a:pt x="249" y="278"/>
                  </a:lnTo>
                  <a:lnTo>
                    <a:pt x="250" y="283"/>
                  </a:lnTo>
                  <a:lnTo>
                    <a:pt x="255" y="280"/>
                  </a:lnTo>
                  <a:lnTo>
                    <a:pt x="260" y="282"/>
                  </a:lnTo>
                  <a:lnTo>
                    <a:pt x="260" y="289"/>
                  </a:lnTo>
                  <a:lnTo>
                    <a:pt x="263" y="294"/>
                  </a:lnTo>
                  <a:lnTo>
                    <a:pt x="266" y="292"/>
                  </a:lnTo>
                  <a:lnTo>
                    <a:pt x="272" y="288"/>
                  </a:lnTo>
                  <a:lnTo>
                    <a:pt x="273" y="284"/>
                  </a:lnTo>
                  <a:lnTo>
                    <a:pt x="270" y="279"/>
                  </a:lnTo>
                  <a:lnTo>
                    <a:pt x="275" y="278"/>
                  </a:lnTo>
                  <a:lnTo>
                    <a:pt x="273" y="268"/>
                  </a:lnTo>
                  <a:lnTo>
                    <a:pt x="264" y="263"/>
                  </a:lnTo>
                  <a:lnTo>
                    <a:pt x="263" y="258"/>
                  </a:lnTo>
                  <a:lnTo>
                    <a:pt x="263" y="258"/>
                  </a:lnTo>
                  <a:lnTo>
                    <a:pt x="280" y="264"/>
                  </a:lnTo>
                  <a:lnTo>
                    <a:pt x="285" y="265"/>
                  </a:lnTo>
                  <a:lnTo>
                    <a:pt x="290" y="268"/>
                  </a:lnTo>
                  <a:lnTo>
                    <a:pt x="292" y="270"/>
                  </a:lnTo>
                  <a:lnTo>
                    <a:pt x="289" y="275"/>
                  </a:lnTo>
                  <a:lnTo>
                    <a:pt x="294" y="275"/>
                  </a:lnTo>
                  <a:lnTo>
                    <a:pt x="299" y="274"/>
                  </a:lnTo>
                  <a:lnTo>
                    <a:pt x="302" y="279"/>
                  </a:lnTo>
                  <a:lnTo>
                    <a:pt x="308" y="279"/>
                  </a:lnTo>
                  <a:lnTo>
                    <a:pt x="312" y="278"/>
                  </a:lnTo>
                  <a:lnTo>
                    <a:pt x="313" y="283"/>
                  </a:lnTo>
                  <a:lnTo>
                    <a:pt x="317" y="288"/>
                  </a:lnTo>
                  <a:lnTo>
                    <a:pt x="322" y="289"/>
                  </a:lnTo>
                  <a:lnTo>
                    <a:pt x="322" y="283"/>
                  </a:lnTo>
                  <a:lnTo>
                    <a:pt x="324" y="288"/>
                  </a:lnTo>
                  <a:lnTo>
                    <a:pt x="321" y="293"/>
                  </a:lnTo>
                  <a:lnTo>
                    <a:pt x="317" y="303"/>
                  </a:lnTo>
                  <a:lnTo>
                    <a:pt x="322" y="298"/>
                  </a:lnTo>
                  <a:lnTo>
                    <a:pt x="324" y="293"/>
                  </a:lnTo>
                  <a:lnTo>
                    <a:pt x="328" y="288"/>
                  </a:lnTo>
                  <a:lnTo>
                    <a:pt x="334" y="295"/>
                  </a:lnTo>
                  <a:lnTo>
                    <a:pt x="336" y="292"/>
                  </a:lnTo>
                  <a:lnTo>
                    <a:pt x="337" y="287"/>
                  </a:lnTo>
                  <a:lnTo>
                    <a:pt x="337" y="283"/>
                  </a:lnTo>
                  <a:lnTo>
                    <a:pt x="342" y="282"/>
                  </a:lnTo>
                  <a:close/>
                  <a:moveTo>
                    <a:pt x="151" y="259"/>
                  </a:moveTo>
                  <a:lnTo>
                    <a:pt x="141" y="263"/>
                  </a:lnTo>
                  <a:lnTo>
                    <a:pt x="143" y="266"/>
                  </a:lnTo>
                  <a:lnTo>
                    <a:pt x="148" y="268"/>
                  </a:lnTo>
                  <a:lnTo>
                    <a:pt x="153" y="272"/>
                  </a:lnTo>
                  <a:lnTo>
                    <a:pt x="158" y="270"/>
                  </a:lnTo>
                  <a:lnTo>
                    <a:pt x="161" y="265"/>
                  </a:lnTo>
                  <a:lnTo>
                    <a:pt x="162" y="264"/>
                  </a:lnTo>
                  <a:lnTo>
                    <a:pt x="161" y="264"/>
                  </a:lnTo>
                  <a:lnTo>
                    <a:pt x="151" y="259"/>
                  </a:lnTo>
                  <a:close/>
                  <a:moveTo>
                    <a:pt x="195" y="278"/>
                  </a:moveTo>
                  <a:lnTo>
                    <a:pt x="191" y="282"/>
                  </a:lnTo>
                  <a:lnTo>
                    <a:pt x="190" y="284"/>
                  </a:lnTo>
                  <a:lnTo>
                    <a:pt x="195" y="288"/>
                  </a:lnTo>
                  <a:lnTo>
                    <a:pt x="200" y="288"/>
                  </a:lnTo>
                  <a:lnTo>
                    <a:pt x="201" y="287"/>
                  </a:lnTo>
                  <a:lnTo>
                    <a:pt x="200" y="283"/>
                  </a:lnTo>
                  <a:lnTo>
                    <a:pt x="195" y="278"/>
                  </a:lnTo>
                  <a:close/>
                </a:path>
              </a:pathLst>
            </a:custGeom>
            <a:solidFill>
              <a:srgbClr val="FFFFFF">
                <a:lumMod val="85000"/>
              </a:srgb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5" name="Freeform 72">
              <a:extLst>
                <a:ext uri="{FF2B5EF4-FFF2-40B4-BE49-F238E27FC236}">
                  <a16:creationId xmlns:a16="http://schemas.microsoft.com/office/drawing/2014/main" id="{E581DF31-1B30-4E92-A3A5-A34052F515F0}"/>
                </a:ext>
              </a:extLst>
            </p:cNvPr>
            <p:cNvSpPr>
              <a:spLocks noEditPoints="1"/>
            </p:cNvSpPr>
            <p:nvPr/>
          </p:nvSpPr>
          <p:spPr bwMode="auto">
            <a:xfrm>
              <a:off x="3052" y="1127"/>
              <a:ext cx="439" cy="606"/>
            </a:xfrm>
            <a:custGeom>
              <a:avLst/>
              <a:gdLst/>
              <a:ahLst/>
              <a:cxnLst>
                <a:cxn ang="0">
                  <a:pos x="208" y="14"/>
                </a:cxn>
                <a:cxn ang="0">
                  <a:pos x="217" y="0"/>
                </a:cxn>
                <a:cxn ang="0">
                  <a:pos x="184" y="21"/>
                </a:cxn>
                <a:cxn ang="0">
                  <a:pos x="125" y="92"/>
                </a:cxn>
                <a:cxn ang="0">
                  <a:pos x="120" y="99"/>
                </a:cxn>
                <a:cxn ang="0">
                  <a:pos x="296" y="243"/>
                </a:cxn>
                <a:cxn ang="0">
                  <a:pos x="282" y="258"/>
                </a:cxn>
                <a:cxn ang="0">
                  <a:pos x="268" y="270"/>
                </a:cxn>
                <a:cxn ang="0">
                  <a:pos x="274" y="245"/>
                </a:cxn>
                <a:cxn ang="0">
                  <a:pos x="285" y="231"/>
                </a:cxn>
                <a:cxn ang="0">
                  <a:pos x="280" y="221"/>
                </a:cxn>
                <a:cxn ang="0">
                  <a:pos x="272" y="209"/>
                </a:cxn>
                <a:cxn ang="0">
                  <a:pos x="269" y="186"/>
                </a:cxn>
                <a:cxn ang="0">
                  <a:pos x="254" y="177"/>
                </a:cxn>
                <a:cxn ang="0">
                  <a:pos x="230" y="162"/>
                </a:cxn>
                <a:cxn ang="0">
                  <a:pos x="198" y="155"/>
                </a:cxn>
                <a:cxn ang="0">
                  <a:pos x="130" y="129"/>
                </a:cxn>
                <a:cxn ang="0">
                  <a:pos x="110" y="123"/>
                </a:cxn>
                <a:cxn ang="0">
                  <a:pos x="103" y="118"/>
                </a:cxn>
                <a:cxn ang="0">
                  <a:pos x="102" y="99"/>
                </a:cxn>
                <a:cxn ang="0">
                  <a:pos x="81" y="111"/>
                </a:cxn>
                <a:cxn ang="0">
                  <a:pos x="43" y="123"/>
                </a:cxn>
                <a:cxn ang="0">
                  <a:pos x="33" y="127"/>
                </a:cxn>
                <a:cxn ang="0">
                  <a:pos x="28" y="176"/>
                </a:cxn>
                <a:cxn ang="0">
                  <a:pos x="4" y="197"/>
                </a:cxn>
                <a:cxn ang="0">
                  <a:pos x="9" y="212"/>
                </a:cxn>
                <a:cxn ang="0">
                  <a:pos x="8" y="249"/>
                </a:cxn>
                <a:cxn ang="0">
                  <a:pos x="15" y="279"/>
                </a:cxn>
                <a:cxn ang="0">
                  <a:pos x="37" y="293"/>
                </a:cxn>
                <a:cxn ang="0">
                  <a:pos x="62" y="313"/>
                </a:cxn>
                <a:cxn ang="0">
                  <a:pos x="86" y="328"/>
                </a:cxn>
                <a:cxn ang="0">
                  <a:pos x="98" y="357"/>
                </a:cxn>
                <a:cxn ang="0">
                  <a:pos x="101" y="370"/>
                </a:cxn>
                <a:cxn ang="0">
                  <a:pos x="103" y="391"/>
                </a:cxn>
                <a:cxn ang="0">
                  <a:pos x="111" y="418"/>
                </a:cxn>
                <a:cxn ang="0">
                  <a:pos x="136" y="438"/>
                </a:cxn>
                <a:cxn ang="0">
                  <a:pos x="293" y="415"/>
                </a:cxn>
                <a:cxn ang="0">
                  <a:pos x="290" y="396"/>
                </a:cxn>
                <a:cxn ang="0">
                  <a:pos x="283" y="371"/>
                </a:cxn>
                <a:cxn ang="0">
                  <a:pos x="288" y="342"/>
                </a:cxn>
                <a:cxn ang="0">
                  <a:pos x="288" y="317"/>
                </a:cxn>
                <a:cxn ang="0">
                  <a:pos x="298" y="295"/>
                </a:cxn>
                <a:cxn ang="0">
                  <a:pos x="302" y="256"/>
                </a:cxn>
                <a:cxn ang="0">
                  <a:pos x="117" y="107"/>
                </a:cxn>
                <a:cxn ang="0">
                  <a:pos x="117" y="107"/>
                </a:cxn>
                <a:cxn ang="0">
                  <a:pos x="308" y="219"/>
                </a:cxn>
                <a:cxn ang="0">
                  <a:pos x="297" y="241"/>
                </a:cxn>
                <a:cxn ang="0">
                  <a:pos x="310" y="238"/>
                </a:cxn>
                <a:cxn ang="0">
                  <a:pos x="317" y="211"/>
                </a:cxn>
              </a:cxnLst>
              <a:rect l="0" t="0" r="r" b="b"/>
              <a:pathLst>
                <a:path w="317" h="438">
                  <a:moveTo>
                    <a:pt x="190" y="26"/>
                  </a:moveTo>
                  <a:lnTo>
                    <a:pt x="194" y="21"/>
                  </a:lnTo>
                  <a:lnTo>
                    <a:pt x="198" y="19"/>
                  </a:lnTo>
                  <a:lnTo>
                    <a:pt x="208" y="14"/>
                  </a:lnTo>
                  <a:lnTo>
                    <a:pt x="213" y="10"/>
                  </a:lnTo>
                  <a:lnTo>
                    <a:pt x="214" y="5"/>
                  </a:lnTo>
                  <a:lnTo>
                    <a:pt x="219" y="1"/>
                  </a:lnTo>
                  <a:lnTo>
                    <a:pt x="217" y="0"/>
                  </a:lnTo>
                  <a:lnTo>
                    <a:pt x="212" y="2"/>
                  </a:lnTo>
                  <a:lnTo>
                    <a:pt x="204" y="9"/>
                  </a:lnTo>
                  <a:lnTo>
                    <a:pt x="194" y="14"/>
                  </a:lnTo>
                  <a:lnTo>
                    <a:pt x="184" y="21"/>
                  </a:lnTo>
                  <a:lnTo>
                    <a:pt x="184" y="24"/>
                  </a:lnTo>
                  <a:lnTo>
                    <a:pt x="185" y="29"/>
                  </a:lnTo>
                  <a:lnTo>
                    <a:pt x="190" y="26"/>
                  </a:lnTo>
                  <a:close/>
                  <a:moveTo>
                    <a:pt x="125" y="92"/>
                  </a:moveTo>
                  <a:lnTo>
                    <a:pt x="122" y="90"/>
                  </a:lnTo>
                  <a:lnTo>
                    <a:pt x="124" y="95"/>
                  </a:lnTo>
                  <a:lnTo>
                    <a:pt x="125" y="92"/>
                  </a:lnTo>
                  <a:close/>
                  <a:moveTo>
                    <a:pt x="120" y="99"/>
                  </a:moveTo>
                  <a:lnTo>
                    <a:pt x="115" y="103"/>
                  </a:lnTo>
                  <a:lnTo>
                    <a:pt x="120" y="101"/>
                  </a:lnTo>
                  <a:lnTo>
                    <a:pt x="120" y="99"/>
                  </a:lnTo>
                  <a:close/>
                  <a:moveTo>
                    <a:pt x="296" y="243"/>
                  </a:moveTo>
                  <a:lnTo>
                    <a:pt x="291" y="246"/>
                  </a:lnTo>
                  <a:lnTo>
                    <a:pt x="286" y="248"/>
                  </a:lnTo>
                  <a:lnTo>
                    <a:pt x="283" y="253"/>
                  </a:lnTo>
                  <a:lnTo>
                    <a:pt x="282" y="258"/>
                  </a:lnTo>
                  <a:lnTo>
                    <a:pt x="280" y="263"/>
                  </a:lnTo>
                  <a:lnTo>
                    <a:pt x="274" y="267"/>
                  </a:lnTo>
                  <a:lnTo>
                    <a:pt x="272" y="270"/>
                  </a:lnTo>
                  <a:lnTo>
                    <a:pt x="268" y="270"/>
                  </a:lnTo>
                  <a:lnTo>
                    <a:pt x="267" y="265"/>
                  </a:lnTo>
                  <a:lnTo>
                    <a:pt x="268" y="259"/>
                  </a:lnTo>
                  <a:lnTo>
                    <a:pt x="272" y="250"/>
                  </a:lnTo>
                  <a:lnTo>
                    <a:pt x="274" y="245"/>
                  </a:lnTo>
                  <a:lnTo>
                    <a:pt x="276" y="240"/>
                  </a:lnTo>
                  <a:lnTo>
                    <a:pt x="281" y="238"/>
                  </a:lnTo>
                  <a:lnTo>
                    <a:pt x="285" y="235"/>
                  </a:lnTo>
                  <a:lnTo>
                    <a:pt x="285" y="231"/>
                  </a:lnTo>
                  <a:lnTo>
                    <a:pt x="286" y="226"/>
                  </a:lnTo>
                  <a:lnTo>
                    <a:pt x="285" y="226"/>
                  </a:lnTo>
                  <a:lnTo>
                    <a:pt x="283" y="226"/>
                  </a:lnTo>
                  <a:lnTo>
                    <a:pt x="280" y="221"/>
                  </a:lnTo>
                  <a:lnTo>
                    <a:pt x="278" y="217"/>
                  </a:lnTo>
                  <a:lnTo>
                    <a:pt x="281" y="207"/>
                  </a:lnTo>
                  <a:lnTo>
                    <a:pt x="276" y="207"/>
                  </a:lnTo>
                  <a:lnTo>
                    <a:pt x="272" y="209"/>
                  </a:lnTo>
                  <a:lnTo>
                    <a:pt x="269" y="205"/>
                  </a:lnTo>
                  <a:lnTo>
                    <a:pt x="272" y="200"/>
                  </a:lnTo>
                  <a:lnTo>
                    <a:pt x="272" y="190"/>
                  </a:lnTo>
                  <a:lnTo>
                    <a:pt x="269" y="186"/>
                  </a:lnTo>
                  <a:lnTo>
                    <a:pt x="272" y="185"/>
                  </a:lnTo>
                  <a:lnTo>
                    <a:pt x="266" y="180"/>
                  </a:lnTo>
                  <a:lnTo>
                    <a:pt x="259" y="177"/>
                  </a:lnTo>
                  <a:lnTo>
                    <a:pt x="254" y="177"/>
                  </a:lnTo>
                  <a:lnTo>
                    <a:pt x="253" y="167"/>
                  </a:lnTo>
                  <a:lnTo>
                    <a:pt x="248" y="165"/>
                  </a:lnTo>
                  <a:lnTo>
                    <a:pt x="235" y="163"/>
                  </a:lnTo>
                  <a:lnTo>
                    <a:pt x="230" y="162"/>
                  </a:lnTo>
                  <a:lnTo>
                    <a:pt x="225" y="163"/>
                  </a:lnTo>
                  <a:lnTo>
                    <a:pt x="217" y="162"/>
                  </a:lnTo>
                  <a:lnTo>
                    <a:pt x="214" y="162"/>
                  </a:lnTo>
                  <a:lnTo>
                    <a:pt x="198" y="155"/>
                  </a:lnTo>
                  <a:lnTo>
                    <a:pt x="146" y="145"/>
                  </a:lnTo>
                  <a:lnTo>
                    <a:pt x="140" y="136"/>
                  </a:lnTo>
                  <a:lnTo>
                    <a:pt x="136" y="132"/>
                  </a:lnTo>
                  <a:lnTo>
                    <a:pt x="130" y="129"/>
                  </a:lnTo>
                  <a:lnTo>
                    <a:pt x="129" y="127"/>
                  </a:lnTo>
                  <a:lnTo>
                    <a:pt x="120" y="127"/>
                  </a:lnTo>
                  <a:lnTo>
                    <a:pt x="115" y="124"/>
                  </a:lnTo>
                  <a:lnTo>
                    <a:pt x="110" y="123"/>
                  </a:lnTo>
                  <a:lnTo>
                    <a:pt x="105" y="126"/>
                  </a:lnTo>
                  <a:lnTo>
                    <a:pt x="100" y="126"/>
                  </a:lnTo>
                  <a:lnTo>
                    <a:pt x="102" y="123"/>
                  </a:lnTo>
                  <a:lnTo>
                    <a:pt x="103" y="118"/>
                  </a:lnTo>
                  <a:lnTo>
                    <a:pt x="103" y="113"/>
                  </a:lnTo>
                  <a:lnTo>
                    <a:pt x="106" y="109"/>
                  </a:lnTo>
                  <a:lnTo>
                    <a:pt x="107" y="103"/>
                  </a:lnTo>
                  <a:lnTo>
                    <a:pt x="102" y="99"/>
                  </a:lnTo>
                  <a:lnTo>
                    <a:pt x="96" y="103"/>
                  </a:lnTo>
                  <a:lnTo>
                    <a:pt x="92" y="107"/>
                  </a:lnTo>
                  <a:lnTo>
                    <a:pt x="86" y="109"/>
                  </a:lnTo>
                  <a:lnTo>
                    <a:pt x="81" y="111"/>
                  </a:lnTo>
                  <a:lnTo>
                    <a:pt x="72" y="116"/>
                  </a:lnTo>
                  <a:lnTo>
                    <a:pt x="53" y="123"/>
                  </a:lnTo>
                  <a:lnTo>
                    <a:pt x="48" y="124"/>
                  </a:lnTo>
                  <a:lnTo>
                    <a:pt x="43" y="123"/>
                  </a:lnTo>
                  <a:lnTo>
                    <a:pt x="38" y="118"/>
                  </a:lnTo>
                  <a:lnTo>
                    <a:pt x="37" y="121"/>
                  </a:lnTo>
                  <a:lnTo>
                    <a:pt x="35" y="122"/>
                  </a:lnTo>
                  <a:lnTo>
                    <a:pt x="33" y="127"/>
                  </a:lnTo>
                  <a:lnTo>
                    <a:pt x="29" y="127"/>
                  </a:lnTo>
                  <a:lnTo>
                    <a:pt x="30" y="166"/>
                  </a:lnTo>
                  <a:lnTo>
                    <a:pt x="30" y="171"/>
                  </a:lnTo>
                  <a:lnTo>
                    <a:pt x="28" y="176"/>
                  </a:lnTo>
                  <a:lnTo>
                    <a:pt x="18" y="181"/>
                  </a:lnTo>
                  <a:lnTo>
                    <a:pt x="8" y="187"/>
                  </a:lnTo>
                  <a:lnTo>
                    <a:pt x="7" y="192"/>
                  </a:lnTo>
                  <a:lnTo>
                    <a:pt x="4" y="197"/>
                  </a:lnTo>
                  <a:lnTo>
                    <a:pt x="0" y="201"/>
                  </a:lnTo>
                  <a:lnTo>
                    <a:pt x="0" y="206"/>
                  </a:lnTo>
                  <a:lnTo>
                    <a:pt x="4" y="211"/>
                  </a:lnTo>
                  <a:lnTo>
                    <a:pt x="9" y="212"/>
                  </a:lnTo>
                  <a:lnTo>
                    <a:pt x="14" y="223"/>
                  </a:lnTo>
                  <a:lnTo>
                    <a:pt x="9" y="235"/>
                  </a:lnTo>
                  <a:lnTo>
                    <a:pt x="10" y="244"/>
                  </a:lnTo>
                  <a:lnTo>
                    <a:pt x="8" y="249"/>
                  </a:lnTo>
                  <a:lnTo>
                    <a:pt x="10" y="259"/>
                  </a:lnTo>
                  <a:lnTo>
                    <a:pt x="10" y="268"/>
                  </a:lnTo>
                  <a:lnTo>
                    <a:pt x="8" y="273"/>
                  </a:lnTo>
                  <a:lnTo>
                    <a:pt x="15" y="279"/>
                  </a:lnTo>
                  <a:lnTo>
                    <a:pt x="20" y="283"/>
                  </a:lnTo>
                  <a:lnTo>
                    <a:pt x="25" y="285"/>
                  </a:lnTo>
                  <a:lnTo>
                    <a:pt x="34" y="287"/>
                  </a:lnTo>
                  <a:lnTo>
                    <a:pt x="37" y="293"/>
                  </a:lnTo>
                  <a:lnTo>
                    <a:pt x="42" y="295"/>
                  </a:lnTo>
                  <a:lnTo>
                    <a:pt x="48" y="298"/>
                  </a:lnTo>
                  <a:lnTo>
                    <a:pt x="56" y="302"/>
                  </a:lnTo>
                  <a:lnTo>
                    <a:pt x="62" y="313"/>
                  </a:lnTo>
                  <a:lnTo>
                    <a:pt x="72" y="321"/>
                  </a:lnTo>
                  <a:lnTo>
                    <a:pt x="77" y="323"/>
                  </a:lnTo>
                  <a:lnTo>
                    <a:pt x="81" y="324"/>
                  </a:lnTo>
                  <a:lnTo>
                    <a:pt x="86" y="328"/>
                  </a:lnTo>
                  <a:lnTo>
                    <a:pt x="91" y="333"/>
                  </a:lnTo>
                  <a:lnTo>
                    <a:pt x="95" y="338"/>
                  </a:lnTo>
                  <a:lnTo>
                    <a:pt x="97" y="352"/>
                  </a:lnTo>
                  <a:lnTo>
                    <a:pt x="98" y="357"/>
                  </a:lnTo>
                  <a:lnTo>
                    <a:pt x="97" y="358"/>
                  </a:lnTo>
                  <a:lnTo>
                    <a:pt x="100" y="365"/>
                  </a:lnTo>
                  <a:lnTo>
                    <a:pt x="100" y="368"/>
                  </a:lnTo>
                  <a:lnTo>
                    <a:pt x="101" y="370"/>
                  </a:lnTo>
                  <a:lnTo>
                    <a:pt x="102" y="375"/>
                  </a:lnTo>
                  <a:lnTo>
                    <a:pt x="106" y="376"/>
                  </a:lnTo>
                  <a:lnTo>
                    <a:pt x="108" y="381"/>
                  </a:lnTo>
                  <a:lnTo>
                    <a:pt x="103" y="391"/>
                  </a:lnTo>
                  <a:lnTo>
                    <a:pt x="106" y="399"/>
                  </a:lnTo>
                  <a:lnTo>
                    <a:pt x="106" y="406"/>
                  </a:lnTo>
                  <a:lnTo>
                    <a:pt x="110" y="411"/>
                  </a:lnTo>
                  <a:lnTo>
                    <a:pt x="111" y="418"/>
                  </a:lnTo>
                  <a:lnTo>
                    <a:pt x="113" y="423"/>
                  </a:lnTo>
                  <a:lnTo>
                    <a:pt x="118" y="425"/>
                  </a:lnTo>
                  <a:lnTo>
                    <a:pt x="132" y="428"/>
                  </a:lnTo>
                  <a:lnTo>
                    <a:pt x="136" y="438"/>
                  </a:lnTo>
                  <a:lnTo>
                    <a:pt x="225" y="433"/>
                  </a:lnTo>
                  <a:lnTo>
                    <a:pt x="292" y="426"/>
                  </a:lnTo>
                  <a:lnTo>
                    <a:pt x="295" y="426"/>
                  </a:lnTo>
                  <a:lnTo>
                    <a:pt x="293" y="415"/>
                  </a:lnTo>
                  <a:lnTo>
                    <a:pt x="293" y="411"/>
                  </a:lnTo>
                  <a:lnTo>
                    <a:pt x="293" y="406"/>
                  </a:lnTo>
                  <a:lnTo>
                    <a:pt x="292" y="401"/>
                  </a:lnTo>
                  <a:lnTo>
                    <a:pt x="290" y="396"/>
                  </a:lnTo>
                  <a:lnTo>
                    <a:pt x="290" y="392"/>
                  </a:lnTo>
                  <a:lnTo>
                    <a:pt x="285" y="386"/>
                  </a:lnTo>
                  <a:lnTo>
                    <a:pt x="286" y="382"/>
                  </a:lnTo>
                  <a:lnTo>
                    <a:pt x="283" y="371"/>
                  </a:lnTo>
                  <a:lnTo>
                    <a:pt x="285" y="362"/>
                  </a:lnTo>
                  <a:lnTo>
                    <a:pt x="287" y="351"/>
                  </a:lnTo>
                  <a:lnTo>
                    <a:pt x="287" y="347"/>
                  </a:lnTo>
                  <a:lnTo>
                    <a:pt x="288" y="342"/>
                  </a:lnTo>
                  <a:lnTo>
                    <a:pt x="291" y="337"/>
                  </a:lnTo>
                  <a:lnTo>
                    <a:pt x="291" y="331"/>
                  </a:lnTo>
                  <a:lnTo>
                    <a:pt x="288" y="321"/>
                  </a:lnTo>
                  <a:lnTo>
                    <a:pt x="288" y="317"/>
                  </a:lnTo>
                  <a:lnTo>
                    <a:pt x="291" y="307"/>
                  </a:lnTo>
                  <a:lnTo>
                    <a:pt x="293" y="302"/>
                  </a:lnTo>
                  <a:lnTo>
                    <a:pt x="297" y="298"/>
                  </a:lnTo>
                  <a:lnTo>
                    <a:pt x="298" y="295"/>
                  </a:lnTo>
                  <a:lnTo>
                    <a:pt x="295" y="285"/>
                  </a:lnTo>
                  <a:lnTo>
                    <a:pt x="296" y="280"/>
                  </a:lnTo>
                  <a:lnTo>
                    <a:pt x="297" y="270"/>
                  </a:lnTo>
                  <a:lnTo>
                    <a:pt x="302" y="256"/>
                  </a:lnTo>
                  <a:lnTo>
                    <a:pt x="303" y="253"/>
                  </a:lnTo>
                  <a:lnTo>
                    <a:pt x="301" y="246"/>
                  </a:lnTo>
                  <a:lnTo>
                    <a:pt x="296" y="243"/>
                  </a:lnTo>
                  <a:close/>
                  <a:moveTo>
                    <a:pt x="117" y="107"/>
                  </a:moveTo>
                  <a:lnTo>
                    <a:pt x="115" y="107"/>
                  </a:lnTo>
                  <a:lnTo>
                    <a:pt x="110" y="111"/>
                  </a:lnTo>
                  <a:lnTo>
                    <a:pt x="107" y="116"/>
                  </a:lnTo>
                  <a:lnTo>
                    <a:pt x="117" y="107"/>
                  </a:lnTo>
                  <a:close/>
                  <a:moveTo>
                    <a:pt x="317" y="211"/>
                  </a:moveTo>
                  <a:lnTo>
                    <a:pt x="316" y="210"/>
                  </a:lnTo>
                  <a:lnTo>
                    <a:pt x="311" y="214"/>
                  </a:lnTo>
                  <a:lnTo>
                    <a:pt x="308" y="219"/>
                  </a:lnTo>
                  <a:lnTo>
                    <a:pt x="303" y="224"/>
                  </a:lnTo>
                  <a:lnTo>
                    <a:pt x="303" y="229"/>
                  </a:lnTo>
                  <a:lnTo>
                    <a:pt x="300" y="234"/>
                  </a:lnTo>
                  <a:lnTo>
                    <a:pt x="297" y="241"/>
                  </a:lnTo>
                  <a:lnTo>
                    <a:pt x="300" y="245"/>
                  </a:lnTo>
                  <a:lnTo>
                    <a:pt x="305" y="246"/>
                  </a:lnTo>
                  <a:lnTo>
                    <a:pt x="308" y="241"/>
                  </a:lnTo>
                  <a:lnTo>
                    <a:pt x="310" y="238"/>
                  </a:lnTo>
                  <a:lnTo>
                    <a:pt x="310" y="233"/>
                  </a:lnTo>
                  <a:lnTo>
                    <a:pt x="313" y="226"/>
                  </a:lnTo>
                  <a:lnTo>
                    <a:pt x="313" y="221"/>
                  </a:lnTo>
                  <a:lnTo>
                    <a:pt x="317" y="211"/>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6" name="Freeform 73">
              <a:extLst>
                <a:ext uri="{FF2B5EF4-FFF2-40B4-BE49-F238E27FC236}">
                  <a16:creationId xmlns:a16="http://schemas.microsoft.com/office/drawing/2014/main" id="{EF124C7C-5FF4-4350-B43F-853BF526520A}"/>
                </a:ext>
              </a:extLst>
            </p:cNvPr>
            <p:cNvSpPr>
              <a:spLocks noEditPoints="1"/>
            </p:cNvSpPr>
            <p:nvPr/>
          </p:nvSpPr>
          <p:spPr bwMode="auto">
            <a:xfrm>
              <a:off x="3231" y="2512"/>
              <a:ext cx="303" cy="515"/>
            </a:xfrm>
            <a:custGeom>
              <a:avLst/>
              <a:gdLst/>
              <a:ahLst/>
              <a:cxnLst>
                <a:cxn ang="0">
                  <a:pos x="203" y="6"/>
                </a:cxn>
                <a:cxn ang="0">
                  <a:pos x="196" y="0"/>
                </a:cxn>
                <a:cxn ang="0">
                  <a:pos x="67" y="11"/>
                </a:cxn>
                <a:cxn ang="0">
                  <a:pos x="59" y="24"/>
                </a:cxn>
                <a:cxn ang="0">
                  <a:pos x="54" y="31"/>
                </a:cxn>
                <a:cxn ang="0">
                  <a:pos x="57" y="36"/>
                </a:cxn>
                <a:cxn ang="0">
                  <a:pos x="51" y="41"/>
                </a:cxn>
                <a:cxn ang="0">
                  <a:pos x="52" y="53"/>
                </a:cxn>
                <a:cxn ang="0">
                  <a:pos x="41" y="60"/>
                </a:cxn>
                <a:cxn ang="0">
                  <a:pos x="36" y="72"/>
                </a:cxn>
                <a:cxn ang="0">
                  <a:pos x="32" y="75"/>
                </a:cxn>
                <a:cxn ang="0">
                  <a:pos x="22" y="91"/>
                </a:cxn>
                <a:cxn ang="0">
                  <a:pos x="26" y="103"/>
                </a:cxn>
                <a:cxn ang="0">
                  <a:pos x="20" y="109"/>
                </a:cxn>
                <a:cxn ang="0">
                  <a:pos x="18" y="112"/>
                </a:cxn>
                <a:cxn ang="0">
                  <a:pos x="15" y="122"/>
                </a:cxn>
                <a:cxn ang="0">
                  <a:pos x="20" y="127"/>
                </a:cxn>
                <a:cxn ang="0">
                  <a:pos x="22" y="136"/>
                </a:cxn>
                <a:cxn ang="0">
                  <a:pos x="23" y="145"/>
                </a:cxn>
                <a:cxn ang="0">
                  <a:pos x="26" y="155"/>
                </a:cxn>
                <a:cxn ang="0">
                  <a:pos x="21" y="165"/>
                </a:cxn>
                <a:cxn ang="0">
                  <a:pos x="23" y="169"/>
                </a:cxn>
                <a:cxn ang="0">
                  <a:pos x="23" y="179"/>
                </a:cxn>
                <a:cxn ang="0">
                  <a:pos x="23" y="192"/>
                </a:cxn>
                <a:cxn ang="0">
                  <a:pos x="30" y="200"/>
                </a:cxn>
                <a:cxn ang="0">
                  <a:pos x="28" y="204"/>
                </a:cxn>
                <a:cxn ang="0">
                  <a:pos x="36" y="215"/>
                </a:cxn>
                <a:cxn ang="0">
                  <a:pos x="41" y="219"/>
                </a:cxn>
                <a:cxn ang="0">
                  <a:pos x="28" y="225"/>
                </a:cxn>
                <a:cxn ang="0">
                  <a:pos x="36" y="229"/>
                </a:cxn>
                <a:cxn ang="0">
                  <a:pos x="27" y="238"/>
                </a:cxn>
                <a:cxn ang="0">
                  <a:pos x="21" y="253"/>
                </a:cxn>
                <a:cxn ang="0">
                  <a:pos x="18" y="262"/>
                </a:cxn>
                <a:cxn ang="0">
                  <a:pos x="7" y="274"/>
                </a:cxn>
                <a:cxn ang="0">
                  <a:pos x="7" y="281"/>
                </a:cxn>
                <a:cxn ang="0">
                  <a:pos x="7" y="296"/>
                </a:cxn>
                <a:cxn ang="0">
                  <a:pos x="2" y="306"/>
                </a:cxn>
                <a:cxn ang="0">
                  <a:pos x="0" y="321"/>
                </a:cxn>
                <a:cxn ang="0">
                  <a:pos x="125" y="313"/>
                </a:cxn>
                <a:cxn ang="0">
                  <a:pos x="119" y="336"/>
                </a:cxn>
                <a:cxn ang="0">
                  <a:pos x="130" y="352"/>
                </a:cxn>
                <a:cxn ang="0">
                  <a:pos x="134" y="365"/>
                </a:cxn>
                <a:cxn ang="0">
                  <a:pos x="143" y="372"/>
                </a:cxn>
                <a:cxn ang="0">
                  <a:pos x="154" y="364"/>
                </a:cxn>
                <a:cxn ang="0">
                  <a:pos x="159" y="360"/>
                </a:cxn>
                <a:cxn ang="0">
                  <a:pos x="173" y="356"/>
                </a:cxn>
                <a:cxn ang="0">
                  <a:pos x="178" y="352"/>
                </a:cxn>
                <a:cxn ang="0">
                  <a:pos x="196" y="356"/>
                </a:cxn>
                <a:cxn ang="0">
                  <a:pos x="212" y="356"/>
                </a:cxn>
                <a:cxn ang="0">
                  <a:pos x="196" y="365"/>
                </a:cxn>
                <a:cxn ang="0">
                  <a:pos x="196" y="364"/>
                </a:cxn>
              </a:cxnLst>
              <a:rect l="0" t="0" r="r" b="b"/>
              <a:pathLst>
                <a:path w="215" h="372">
                  <a:moveTo>
                    <a:pt x="215" y="348"/>
                  </a:moveTo>
                  <a:lnTo>
                    <a:pt x="200" y="236"/>
                  </a:lnTo>
                  <a:lnTo>
                    <a:pt x="203" y="6"/>
                  </a:lnTo>
                  <a:lnTo>
                    <a:pt x="198" y="4"/>
                  </a:lnTo>
                  <a:lnTo>
                    <a:pt x="196" y="0"/>
                  </a:lnTo>
                  <a:lnTo>
                    <a:pt x="196" y="0"/>
                  </a:lnTo>
                  <a:lnTo>
                    <a:pt x="151" y="4"/>
                  </a:lnTo>
                  <a:lnTo>
                    <a:pt x="65" y="10"/>
                  </a:lnTo>
                  <a:lnTo>
                    <a:pt x="67" y="11"/>
                  </a:lnTo>
                  <a:lnTo>
                    <a:pt x="69" y="16"/>
                  </a:lnTo>
                  <a:lnTo>
                    <a:pt x="64" y="21"/>
                  </a:lnTo>
                  <a:lnTo>
                    <a:pt x="59" y="24"/>
                  </a:lnTo>
                  <a:lnTo>
                    <a:pt x="56" y="20"/>
                  </a:lnTo>
                  <a:lnTo>
                    <a:pt x="57" y="31"/>
                  </a:lnTo>
                  <a:lnTo>
                    <a:pt x="54" y="31"/>
                  </a:lnTo>
                  <a:lnTo>
                    <a:pt x="52" y="26"/>
                  </a:lnTo>
                  <a:lnTo>
                    <a:pt x="52" y="33"/>
                  </a:lnTo>
                  <a:lnTo>
                    <a:pt x="57" y="36"/>
                  </a:lnTo>
                  <a:lnTo>
                    <a:pt x="52" y="38"/>
                  </a:lnTo>
                  <a:lnTo>
                    <a:pt x="51" y="34"/>
                  </a:lnTo>
                  <a:lnTo>
                    <a:pt x="51" y="41"/>
                  </a:lnTo>
                  <a:lnTo>
                    <a:pt x="54" y="44"/>
                  </a:lnTo>
                  <a:lnTo>
                    <a:pt x="51" y="49"/>
                  </a:lnTo>
                  <a:lnTo>
                    <a:pt x="52" y="53"/>
                  </a:lnTo>
                  <a:lnTo>
                    <a:pt x="49" y="59"/>
                  </a:lnTo>
                  <a:lnTo>
                    <a:pt x="45" y="60"/>
                  </a:lnTo>
                  <a:lnTo>
                    <a:pt x="41" y="60"/>
                  </a:lnTo>
                  <a:lnTo>
                    <a:pt x="41" y="64"/>
                  </a:lnTo>
                  <a:lnTo>
                    <a:pt x="37" y="69"/>
                  </a:lnTo>
                  <a:lnTo>
                    <a:pt x="36" y="72"/>
                  </a:lnTo>
                  <a:lnTo>
                    <a:pt x="31" y="70"/>
                  </a:lnTo>
                  <a:lnTo>
                    <a:pt x="35" y="74"/>
                  </a:lnTo>
                  <a:lnTo>
                    <a:pt x="32" y="75"/>
                  </a:lnTo>
                  <a:lnTo>
                    <a:pt x="32" y="80"/>
                  </a:lnTo>
                  <a:lnTo>
                    <a:pt x="35" y="86"/>
                  </a:lnTo>
                  <a:lnTo>
                    <a:pt x="22" y="91"/>
                  </a:lnTo>
                  <a:lnTo>
                    <a:pt x="26" y="93"/>
                  </a:lnTo>
                  <a:lnTo>
                    <a:pt x="25" y="98"/>
                  </a:lnTo>
                  <a:lnTo>
                    <a:pt x="26" y="103"/>
                  </a:lnTo>
                  <a:lnTo>
                    <a:pt x="25" y="106"/>
                  </a:lnTo>
                  <a:lnTo>
                    <a:pt x="20" y="106"/>
                  </a:lnTo>
                  <a:lnTo>
                    <a:pt x="20" y="109"/>
                  </a:lnTo>
                  <a:lnTo>
                    <a:pt x="25" y="111"/>
                  </a:lnTo>
                  <a:lnTo>
                    <a:pt x="20" y="113"/>
                  </a:lnTo>
                  <a:lnTo>
                    <a:pt x="18" y="112"/>
                  </a:lnTo>
                  <a:lnTo>
                    <a:pt x="16" y="113"/>
                  </a:lnTo>
                  <a:lnTo>
                    <a:pt x="20" y="118"/>
                  </a:lnTo>
                  <a:lnTo>
                    <a:pt x="15" y="122"/>
                  </a:lnTo>
                  <a:lnTo>
                    <a:pt x="17" y="127"/>
                  </a:lnTo>
                  <a:lnTo>
                    <a:pt x="15" y="132"/>
                  </a:lnTo>
                  <a:lnTo>
                    <a:pt x="20" y="127"/>
                  </a:lnTo>
                  <a:lnTo>
                    <a:pt x="22" y="131"/>
                  </a:lnTo>
                  <a:lnTo>
                    <a:pt x="17" y="133"/>
                  </a:lnTo>
                  <a:lnTo>
                    <a:pt x="22" y="136"/>
                  </a:lnTo>
                  <a:lnTo>
                    <a:pt x="23" y="135"/>
                  </a:lnTo>
                  <a:lnTo>
                    <a:pt x="21" y="140"/>
                  </a:lnTo>
                  <a:lnTo>
                    <a:pt x="23" y="145"/>
                  </a:lnTo>
                  <a:lnTo>
                    <a:pt x="25" y="146"/>
                  </a:lnTo>
                  <a:lnTo>
                    <a:pt x="26" y="153"/>
                  </a:lnTo>
                  <a:lnTo>
                    <a:pt x="26" y="155"/>
                  </a:lnTo>
                  <a:lnTo>
                    <a:pt x="21" y="155"/>
                  </a:lnTo>
                  <a:lnTo>
                    <a:pt x="22" y="158"/>
                  </a:lnTo>
                  <a:lnTo>
                    <a:pt x="21" y="165"/>
                  </a:lnTo>
                  <a:lnTo>
                    <a:pt x="20" y="167"/>
                  </a:lnTo>
                  <a:lnTo>
                    <a:pt x="18" y="172"/>
                  </a:lnTo>
                  <a:lnTo>
                    <a:pt x="23" y="169"/>
                  </a:lnTo>
                  <a:lnTo>
                    <a:pt x="27" y="170"/>
                  </a:lnTo>
                  <a:lnTo>
                    <a:pt x="27" y="175"/>
                  </a:lnTo>
                  <a:lnTo>
                    <a:pt x="23" y="179"/>
                  </a:lnTo>
                  <a:lnTo>
                    <a:pt x="23" y="184"/>
                  </a:lnTo>
                  <a:lnTo>
                    <a:pt x="30" y="187"/>
                  </a:lnTo>
                  <a:lnTo>
                    <a:pt x="23" y="192"/>
                  </a:lnTo>
                  <a:lnTo>
                    <a:pt x="25" y="196"/>
                  </a:lnTo>
                  <a:lnTo>
                    <a:pt x="34" y="195"/>
                  </a:lnTo>
                  <a:lnTo>
                    <a:pt x="30" y="200"/>
                  </a:lnTo>
                  <a:lnTo>
                    <a:pt x="34" y="204"/>
                  </a:lnTo>
                  <a:lnTo>
                    <a:pt x="28" y="203"/>
                  </a:lnTo>
                  <a:lnTo>
                    <a:pt x="28" y="204"/>
                  </a:lnTo>
                  <a:lnTo>
                    <a:pt x="31" y="209"/>
                  </a:lnTo>
                  <a:lnTo>
                    <a:pt x="35" y="211"/>
                  </a:lnTo>
                  <a:lnTo>
                    <a:pt x="36" y="215"/>
                  </a:lnTo>
                  <a:lnTo>
                    <a:pt x="41" y="216"/>
                  </a:lnTo>
                  <a:lnTo>
                    <a:pt x="42" y="216"/>
                  </a:lnTo>
                  <a:lnTo>
                    <a:pt x="41" y="219"/>
                  </a:lnTo>
                  <a:lnTo>
                    <a:pt x="39" y="219"/>
                  </a:lnTo>
                  <a:lnTo>
                    <a:pt x="35" y="223"/>
                  </a:lnTo>
                  <a:lnTo>
                    <a:pt x="28" y="225"/>
                  </a:lnTo>
                  <a:lnTo>
                    <a:pt x="26" y="229"/>
                  </a:lnTo>
                  <a:lnTo>
                    <a:pt x="31" y="230"/>
                  </a:lnTo>
                  <a:lnTo>
                    <a:pt x="36" y="229"/>
                  </a:lnTo>
                  <a:lnTo>
                    <a:pt x="32" y="235"/>
                  </a:lnTo>
                  <a:lnTo>
                    <a:pt x="32" y="236"/>
                  </a:lnTo>
                  <a:lnTo>
                    <a:pt x="27" y="238"/>
                  </a:lnTo>
                  <a:lnTo>
                    <a:pt x="32" y="239"/>
                  </a:lnTo>
                  <a:lnTo>
                    <a:pt x="32" y="240"/>
                  </a:lnTo>
                  <a:lnTo>
                    <a:pt x="21" y="253"/>
                  </a:lnTo>
                  <a:lnTo>
                    <a:pt x="17" y="254"/>
                  </a:lnTo>
                  <a:lnTo>
                    <a:pt x="15" y="259"/>
                  </a:lnTo>
                  <a:lnTo>
                    <a:pt x="18" y="262"/>
                  </a:lnTo>
                  <a:lnTo>
                    <a:pt x="13" y="267"/>
                  </a:lnTo>
                  <a:lnTo>
                    <a:pt x="12" y="270"/>
                  </a:lnTo>
                  <a:lnTo>
                    <a:pt x="7" y="274"/>
                  </a:lnTo>
                  <a:lnTo>
                    <a:pt x="12" y="274"/>
                  </a:lnTo>
                  <a:lnTo>
                    <a:pt x="11" y="277"/>
                  </a:lnTo>
                  <a:lnTo>
                    <a:pt x="7" y="281"/>
                  </a:lnTo>
                  <a:lnTo>
                    <a:pt x="8" y="291"/>
                  </a:lnTo>
                  <a:lnTo>
                    <a:pt x="3" y="291"/>
                  </a:lnTo>
                  <a:lnTo>
                    <a:pt x="7" y="296"/>
                  </a:lnTo>
                  <a:lnTo>
                    <a:pt x="6" y="299"/>
                  </a:lnTo>
                  <a:lnTo>
                    <a:pt x="0" y="301"/>
                  </a:lnTo>
                  <a:lnTo>
                    <a:pt x="2" y="306"/>
                  </a:lnTo>
                  <a:lnTo>
                    <a:pt x="1" y="311"/>
                  </a:lnTo>
                  <a:lnTo>
                    <a:pt x="5" y="316"/>
                  </a:lnTo>
                  <a:lnTo>
                    <a:pt x="0" y="321"/>
                  </a:lnTo>
                  <a:lnTo>
                    <a:pt x="64" y="317"/>
                  </a:lnTo>
                  <a:lnTo>
                    <a:pt x="124" y="312"/>
                  </a:lnTo>
                  <a:lnTo>
                    <a:pt x="125" y="313"/>
                  </a:lnTo>
                  <a:lnTo>
                    <a:pt x="124" y="318"/>
                  </a:lnTo>
                  <a:lnTo>
                    <a:pt x="120" y="328"/>
                  </a:lnTo>
                  <a:lnTo>
                    <a:pt x="119" y="336"/>
                  </a:lnTo>
                  <a:lnTo>
                    <a:pt x="120" y="341"/>
                  </a:lnTo>
                  <a:lnTo>
                    <a:pt x="124" y="346"/>
                  </a:lnTo>
                  <a:lnTo>
                    <a:pt x="130" y="352"/>
                  </a:lnTo>
                  <a:lnTo>
                    <a:pt x="132" y="357"/>
                  </a:lnTo>
                  <a:lnTo>
                    <a:pt x="135" y="362"/>
                  </a:lnTo>
                  <a:lnTo>
                    <a:pt x="134" y="365"/>
                  </a:lnTo>
                  <a:lnTo>
                    <a:pt x="137" y="369"/>
                  </a:lnTo>
                  <a:lnTo>
                    <a:pt x="140" y="371"/>
                  </a:lnTo>
                  <a:lnTo>
                    <a:pt x="143" y="372"/>
                  </a:lnTo>
                  <a:lnTo>
                    <a:pt x="148" y="372"/>
                  </a:lnTo>
                  <a:lnTo>
                    <a:pt x="149" y="367"/>
                  </a:lnTo>
                  <a:lnTo>
                    <a:pt x="154" y="364"/>
                  </a:lnTo>
                  <a:lnTo>
                    <a:pt x="156" y="361"/>
                  </a:lnTo>
                  <a:lnTo>
                    <a:pt x="156" y="361"/>
                  </a:lnTo>
                  <a:lnTo>
                    <a:pt x="159" y="360"/>
                  </a:lnTo>
                  <a:lnTo>
                    <a:pt x="158" y="361"/>
                  </a:lnTo>
                  <a:lnTo>
                    <a:pt x="163" y="360"/>
                  </a:lnTo>
                  <a:lnTo>
                    <a:pt x="173" y="356"/>
                  </a:lnTo>
                  <a:lnTo>
                    <a:pt x="183" y="355"/>
                  </a:lnTo>
                  <a:lnTo>
                    <a:pt x="184" y="352"/>
                  </a:lnTo>
                  <a:lnTo>
                    <a:pt x="178" y="352"/>
                  </a:lnTo>
                  <a:lnTo>
                    <a:pt x="186" y="351"/>
                  </a:lnTo>
                  <a:lnTo>
                    <a:pt x="191" y="355"/>
                  </a:lnTo>
                  <a:lnTo>
                    <a:pt x="196" y="356"/>
                  </a:lnTo>
                  <a:lnTo>
                    <a:pt x="201" y="355"/>
                  </a:lnTo>
                  <a:lnTo>
                    <a:pt x="202" y="352"/>
                  </a:lnTo>
                  <a:lnTo>
                    <a:pt x="212" y="356"/>
                  </a:lnTo>
                  <a:lnTo>
                    <a:pt x="215" y="351"/>
                  </a:lnTo>
                  <a:lnTo>
                    <a:pt x="215" y="348"/>
                  </a:lnTo>
                  <a:close/>
                  <a:moveTo>
                    <a:pt x="196" y="365"/>
                  </a:moveTo>
                  <a:lnTo>
                    <a:pt x="200" y="365"/>
                  </a:lnTo>
                  <a:lnTo>
                    <a:pt x="205" y="365"/>
                  </a:lnTo>
                  <a:lnTo>
                    <a:pt x="196" y="364"/>
                  </a:lnTo>
                  <a:lnTo>
                    <a:pt x="196" y="365"/>
                  </a:lnTo>
                  <a:close/>
                </a:path>
              </a:pathLst>
            </a:custGeom>
            <a:solidFill>
              <a:srgbClr val="FFFFFF">
                <a:lumMod val="85000"/>
              </a:srgb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7" name="Freeform 74">
              <a:extLst>
                <a:ext uri="{FF2B5EF4-FFF2-40B4-BE49-F238E27FC236}">
                  <a16:creationId xmlns:a16="http://schemas.microsoft.com/office/drawing/2014/main" id="{70DB8FC3-C717-4278-AA75-810569F8DBE2}"/>
                </a:ext>
              </a:extLst>
            </p:cNvPr>
            <p:cNvSpPr>
              <a:spLocks noEditPoints="1"/>
            </p:cNvSpPr>
            <p:nvPr/>
          </p:nvSpPr>
          <p:spPr bwMode="auto">
            <a:xfrm>
              <a:off x="3540" y="1344"/>
              <a:ext cx="326" cy="443"/>
            </a:xfrm>
            <a:custGeom>
              <a:avLst/>
              <a:gdLst/>
              <a:ahLst/>
              <a:cxnLst>
                <a:cxn ang="0">
                  <a:pos x="234" y="193"/>
                </a:cxn>
                <a:cxn ang="0">
                  <a:pos x="227" y="179"/>
                </a:cxn>
                <a:cxn ang="0">
                  <a:pos x="219" y="154"/>
                </a:cxn>
                <a:cxn ang="0">
                  <a:pos x="203" y="121"/>
                </a:cxn>
                <a:cxn ang="0">
                  <a:pos x="185" y="123"/>
                </a:cxn>
                <a:cxn ang="0">
                  <a:pos x="172" y="132"/>
                </a:cxn>
                <a:cxn ang="0">
                  <a:pos x="165" y="149"/>
                </a:cxn>
                <a:cxn ang="0">
                  <a:pos x="155" y="156"/>
                </a:cxn>
                <a:cxn ang="0">
                  <a:pos x="143" y="144"/>
                </a:cxn>
                <a:cxn ang="0">
                  <a:pos x="154" y="128"/>
                </a:cxn>
                <a:cxn ang="0">
                  <a:pos x="160" y="106"/>
                </a:cxn>
                <a:cxn ang="0">
                  <a:pos x="168" y="83"/>
                </a:cxn>
                <a:cxn ang="0">
                  <a:pos x="164" y="59"/>
                </a:cxn>
                <a:cxn ang="0">
                  <a:pos x="158" y="45"/>
                </a:cxn>
                <a:cxn ang="0">
                  <a:pos x="160" y="38"/>
                </a:cxn>
                <a:cxn ang="0">
                  <a:pos x="149" y="25"/>
                </a:cxn>
                <a:cxn ang="0">
                  <a:pos x="129" y="20"/>
                </a:cxn>
                <a:cxn ang="0">
                  <a:pos x="115" y="16"/>
                </a:cxn>
                <a:cxn ang="0">
                  <a:pos x="102" y="6"/>
                </a:cxn>
                <a:cxn ang="0">
                  <a:pos x="89" y="4"/>
                </a:cxn>
                <a:cxn ang="0">
                  <a:pos x="75" y="4"/>
                </a:cxn>
                <a:cxn ang="0">
                  <a:pos x="63" y="16"/>
                </a:cxn>
                <a:cxn ang="0">
                  <a:pos x="70" y="29"/>
                </a:cxn>
                <a:cxn ang="0">
                  <a:pos x="58" y="37"/>
                </a:cxn>
                <a:cxn ang="0">
                  <a:pos x="53" y="60"/>
                </a:cxn>
                <a:cxn ang="0">
                  <a:pos x="51" y="76"/>
                </a:cxn>
                <a:cxn ang="0">
                  <a:pos x="48" y="66"/>
                </a:cxn>
                <a:cxn ang="0">
                  <a:pos x="41" y="81"/>
                </a:cxn>
                <a:cxn ang="0">
                  <a:pos x="39" y="66"/>
                </a:cxn>
                <a:cxn ang="0">
                  <a:pos x="38" y="53"/>
                </a:cxn>
                <a:cxn ang="0">
                  <a:pos x="32" y="67"/>
                </a:cxn>
                <a:cxn ang="0">
                  <a:pos x="17" y="79"/>
                </a:cxn>
                <a:cxn ang="0">
                  <a:pos x="9" y="92"/>
                </a:cxn>
                <a:cxn ang="0">
                  <a:pos x="12" y="115"/>
                </a:cxn>
                <a:cxn ang="0">
                  <a:pos x="2" y="140"/>
                </a:cxn>
                <a:cxn ang="0">
                  <a:pos x="8" y="164"/>
                </a:cxn>
                <a:cxn ang="0">
                  <a:pos x="3" y="177"/>
                </a:cxn>
                <a:cxn ang="0">
                  <a:pos x="19" y="206"/>
                </a:cxn>
                <a:cxn ang="0">
                  <a:pos x="28" y="255"/>
                </a:cxn>
                <a:cxn ang="0">
                  <a:pos x="18" y="288"/>
                </a:cxn>
                <a:cxn ang="0">
                  <a:pos x="8" y="313"/>
                </a:cxn>
                <a:cxn ang="0">
                  <a:pos x="4" y="320"/>
                </a:cxn>
                <a:cxn ang="0">
                  <a:pos x="116" y="311"/>
                </a:cxn>
                <a:cxn ang="0">
                  <a:pos x="194" y="288"/>
                </a:cxn>
                <a:cxn ang="0">
                  <a:pos x="204" y="254"/>
                </a:cxn>
                <a:cxn ang="0">
                  <a:pos x="212" y="247"/>
                </a:cxn>
                <a:cxn ang="0">
                  <a:pos x="218" y="227"/>
                </a:cxn>
                <a:cxn ang="0">
                  <a:pos x="227" y="223"/>
                </a:cxn>
                <a:cxn ang="0">
                  <a:pos x="231" y="228"/>
                </a:cxn>
                <a:cxn ang="0">
                  <a:pos x="233" y="208"/>
                </a:cxn>
                <a:cxn ang="0">
                  <a:pos x="41" y="9"/>
                </a:cxn>
                <a:cxn ang="0">
                  <a:pos x="36" y="21"/>
                </a:cxn>
              </a:cxnLst>
              <a:rect l="0" t="0" r="r" b="b"/>
              <a:pathLst>
                <a:path w="236" h="320">
                  <a:moveTo>
                    <a:pt x="233" y="198"/>
                  </a:moveTo>
                  <a:lnTo>
                    <a:pt x="236" y="196"/>
                  </a:lnTo>
                  <a:lnTo>
                    <a:pt x="234" y="193"/>
                  </a:lnTo>
                  <a:lnTo>
                    <a:pt x="234" y="193"/>
                  </a:lnTo>
                  <a:lnTo>
                    <a:pt x="229" y="185"/>
                  </a:lnTo>
                  <a:lnTo>
                    <a:pt x="227" y="179"/>
                  </a:lnTo>
                  <a:lnTo>
                    <a:pt x="224" y="169"/>
                  </a:lnTo>
                  <a:lnTo>
                    <a:pt x="222" y="159"/>
                  </a:lnTo>
                  <a:lnTo>
                    <a:pt x="219" y="154"/>
                  </a:lnTo>
                  <a:lnTo>
                    <a:pt x="213" y="135"/>
                  </a:lnTo>
                  <a:lnTo>
                    <a:pt x="208" y="125"/>
                  </a:lnTo>
                  <a:lnTo>
                    <a:pt x="203" y="121"/>
                  </a:lnTo>
                  <a:lnTo>
                    <a:pt x="199" y="118"/>
                  </a:lnTo>
                  <a:lnTo>
                    <a:pt x="193" y="117"/>
                  </a:lnTo>
                  <a:lnTo>
                    <a:pt x="185" y="123"/>
                  </a:lnTo>
                  <a:lnTo>
                    <a:pt x="182" y="125"/>
                  </a:lnTo>
                  <a:lnTo>
                    <a:pt x="177" y="130"/>
                  </a:lnTo>
                  <a:lnTo>
                    <a:pt x="172" y="132"/>
                  </a:lnTo>
                  <a:lnTo>
                    <a:pt x="173" y="136"/>
                  </a:lnTo>
                  <a:lnTo>
                    <a:pt x="170" y="145"/>
                  </a:lnTo>
                  <a:lnTo>
                    <a:pt x="165" y="149"/>
                  </a:lnTo>
                  <a:lnTo>
                    <a:pt x="163" y="154"/>
                  </a:lnTo>
                  <a:lnTo>
                    <a:pt x="159" y="159"/>
                  </a:lnTo>
                  <a:lnTo>
                    <a:pt x="155" y="156"/>
                  </a:lnTo>
                  <a:lnTo>
                    <a:pt x="149" y="156"/>
                  </a:lnTo>
                  <a:lnTo>
                    <a:pt x="144" y="150"/>
                  </a:lnTo>
                  <a:lnTo>
                    <a:pt x="143" y="144"/>
                  </a:lnTo>
                  <a:lnTo>
                    <a:pt x="144" y="133"/>
                  </a:lnTo>
                  <a:lnTo>
                    <a:pt x="149" y="130"/>
                  </a:lnTo>
                  <a:lnTo>
                    <a:pt x="154" y="128"/>
                  </a:lnTo>
                  <a:lnTo>
                    <a:pt x="159" y="121"/>
                  </a:lnTo>
                  <a:lnTo>
                    <a:pt x="159" y="111"/>
                  </a:lnTo>
                  <a:lnTo>
                    <a:pt x="160" y="106"/>
                  </a:lnTo>
                  <a:lnTo>
                    <a:pt x="165" y="103"/>
                  </a:lnTo>
                  <a:lnTo>
                    <a:pt x="170" y="98"/>
                  </a:lnTo>
                  <a:lnTo>
                    <a:pt x="168" y="83"/>
                  </a:lnTo>
                  <a:lnTo>
                    <a:pt x="169" y="73"/>
                  </a:lnTo>
                  <a:lnTo>
                    <a:pt x="167" y="64"/>
                  </a:lnTo>
                  <a:lnTo>
                    <a:pt x="164" y="59"/>
                  </a:lnTo>
                  <a:lnTo>
                    <a:pt x="159" y="55"/>
                  </a:lnTo>
                  <a:lnTo>
                    <a:pt x="156" y="52"/>
                  </a:lnTo>
                  <a:lnTo>
                    <a:pt x="158" y="45"/>
                  </a:lnTo>
                  <a:lnTo>
                    <a:pt x="163" y="44"/>
                  </a:lnTo>
                  <a:lnTo>
                    <a:pt x="163" y="39"/>
                  </a:lnTo>
                  <a:lnTo>
                    <a:pt x="160" y="38"/>
                  </a:lnTo>
                  <a:lnTo>
                    <a:pt x="156" y="33"/>
                  </a:lnTo>
                  <a:lnTo>
                    <a:pt x="155" y="28"/>
                  </a:lnTo>
                  <a:lnTo>
                    <a:pt x="149" y="25"/>
                  </a:lnTo>
                  <a:lnTo>
                    <a:pt x="145" y="25"/>
                  </a:lnTo>
                  <a:lnTo>
                    <a:pt x="140" y="23"/>
                  </a:lnTo>
                  <a:lnTo>
                    <a:pt x="129" y="20"/>
                  </a:lnTo>
                  <a:lnTo>
                    <a:pt x="125" y="18"/>
                  </a:lnTo>
                  <a:lnTo>
                    <a:pt x="120" y="18"/>
                  </a:lnTo>
                  <a:lnTo>
                    <a:pt x="115" y="16"/>
                  </a:lnTo>
                  <a:lnTo>
                    <a:pt x="112" y="11"/>
                  </a:lnTo>
                  <a:lnTo>
                    <a:pt x="107" y="9"/>
                  </a:lnTo>
                  <a:lnTo>
                    <a:pt x="102" y="6"/>
                  </a:lnTo>
                  <a:lnTo>
                    <a:pt x="99" y="8"/>
                  </a:lnTo>
                  <a:lnTo>
                    <a:pt x="94" y="8"/>
                  </a:lnTo>
                  <a:lnTo>
                    <a:pt x="89" y="4"/>
                  </a:lnTo>
                  <a:lnTo>
                    <a:pt x="85" y="3"/>
                  </a:lnTo>
                  <a:lnTo>
                    <a:pt x="80" y="0"/>
                  </a:lnTo>
                  <a:lnTo>
                    <a:pt x="75" y="4"/>
                  </a:lnTo>
                  <a:lnTo>
                    <a:pt x="70" y="6"/>
                  </a:lnTo>
                  <a:lnTo>
                    <a:pt x="67" y="11"/>
                  </a:lnTo>
                  <a:lnTo>
                    <a:pt x="63" y="16"/>
                  </a:lnTo>
                  <a:lnTo>
                    <a:pt x="63" y="21"/>
                  </a:lnTo>
                  <a:lnTo>
                    <a:pt x="65" y="27"/>
                  </a:lnTo>
                  <a:lnTo>
                    <a:pt x="70" y="29"/>
                  </a:lnTo>
                  <a:lnTo>
                    <a:pt x="70" y="34"/>
                  </a:lnTo>
                  <a:lnTo>
                    <a:pt x="63" y="34"/>
                  </a:lnTo>
                  <a:lnTo>
                    <a:pt x="58" y="37"/>
                  </a:lnTo>
                  <a:lnTo>
                    <a:pt x="53" y="40"/>
                  </a:lnTo>
                  <a:lnTo>
                    <a:pt x="51" y="45"/>
                  </a:lnTo>
                  <a:lnTo>
                    <a:pt x="53" y="60"/>
                  </a:lnTo>
                  <a:lnTo>
                    <a:pt x="53" y="66"/>
                  </a:lnTo>
                  <a:lnTo>
                    <a:pt x="52" y="71"/>
                  </a:lnTo>
                  <a:lnTo>
                    <a:pt x="51" y="76"/>
                  </a:lnTo>
                  <a:lnTo>
                    <a:pt x="47" y="81"/>
                  </a:lnTo>
                  <a:lnTo>
                    <a:pt x="48" y="76"/>
                  </a:lnTo>
                  <a:lnTo>
                    <a:pt x="48" y="66"/>
                  </a:lnTo>
                  <a:lnTo>
                    <a:pt x="46" y="66"/>
                  </a:lnTo>
                  <a:lnTo>
                    <a:pt x="44" y="76"/>
                  </a:lnTo>
                  <a:lnTo>
                    <a:pt x="41" y="81"/>
                  </a:lnTo>
                  <a:lnTo>
                    <a:pt x="41" y="76"/>
                  </a:lnTo>
                  <a:lnTo>
                    <a:pt x="42" y="72"/>
                  </a:lnTo>
                  <a:lnTo>
                    <a:pt x="39" y="66"/>
                  </a:lnTo>
                  <a:lnTo>
                    <a:pt x="41" y="63"/>
                  </a:lnTo>
                  <a:lnTo>
                    <a:pt x="43" y="49"/>
                  </a:lnTo>
                  <a:lnTo>
                    <a:pt x="38" y="53"/>
                  </a:lnTo>
                  <a:lnTo>
                    <a:pt x="36" y="58"/>
                  </a:lnTo>
                  <a:lnTo>
                    <a:pt x="33" y="62"/>
                  </a:lnTo>
                  <a:lnTo>
                    <a:pt x="32" y="67"/>
                  </a:lnTo>
                  <a:lnTo>
                    <a:pt x="28" y="72"/>
                  </a:lnTo>
                  <a:lnTo>
                    <a:pt x="23" y="71"/>
                  </a:lnTo>
                  <a:lnTo>
                    <a:pt x="17" y="79"/>
                  </a:lnTo>
                  <a:lnTo>
                    <a:pt x="18" y="84"/>
                  </a:lnTo>
                  <a:lnTo>
                    <a:pt x="13" y="88"/>
                  </a:lnTo>
                  <a:lnTo>
                    <a:pt x="9" y="92"/>
                  </a:lnTo>
                  <a:lnTo>
                    <a:pt x="12" y="102"/>
                  </a:lnTo>
                  <a:lnTo>
                    <a:pt x="11" y="110"/>
                  </a:lnTo>
                  <a:lnTo>
                    <a:pt x="12" y="115"/>
                  </a:lnTo>
                  <a:lnTo>
                    <a:pt x="12" y="120"/>
                  </a:lnTo>
                  <a:lnTo>
                    <a:pt x="5" y="135"/>
                  </a:lnTo>
                  <a:lnTo>
                    <a:pt x="2" y="140"/>
                  </a:lnTo>
                  <a:lnTo>
                    <a:pt x="0" y="145"/>
                  </a:lnTo>
                  <a:lnTo>
                    <a:pt x="4" y="149"/>
                  </a:lnTo>
                  <a:lnTo>
                    <a:pt x="8" y="164"/>
                  </a:lnTo>
                  <a:lnTo>
                    <a:pt x="4" y="169"/>
                  </a:lnTo>
                  <a:lnTo>
                    <a:pt x="2" y="174"/>
                  </a:lnTo>
                  <a:lnTo>
                    <a:pt x="3" y="177"/>
                  </a:lnTo>
                  <a:lnTo>
                    <a:pt x="17" y="204"/>
                  </a:lnTo>
                  <a:lnTo>
                    <a:pt x="22" y="201"/>
                  </a:lnTo>
                  <a:lnTo>
                    <a:pt x="19" y="206"/>
                  </a:lnTo>
                  <a:lnTo>
                    <a:pt x="26" y="222"/>
                  </a:lnTo>
                  <a:lnTo>
                    <a:pt x="28" y="242"/>
                  </a:lnTo>
                  <a:lnTo>
                    <a:pt x="28" y="255"/>
                  </a:lnTo>
                  <a:lnTo>
                    <a:pt x="26" y="273"/>
                  </a:lnTo>
                  <a:lnTo>
                    <a:pt x="23" y="279"/>
                  </a:lnTo>
                  <a:lnTo>
                    <a:pt x="18" y="288"/>
                  </a:lnTo>
                  <a:lnTo>
                    <a:pt x="14" y="303"/>
                  </a:lnTo>
                  <a:lnTo>
                    <a:pt x="12" y="308"/>
                  </a:lnTo>
                  <a:lnTo>
                    <a:pt x="8" y="313"/>
                  </a:lnTo>
                  <a:lnTo>
                    <a:pt x="4" y="317"/>
                  </a:lnTo>
                  <a:lnTo>
                    <a:pt x="2" y="320"/>
                  </a:lnTo>
                  <a:lnTo>
                    <a:pt x="4" y="320"/>
                  </a:lnTo>
                  <a:lnTo>
                    <a:pt x="32" y="316"/>
                  </a:lnTo>
                  <a:lnTo>
                    <a:pt x="111" y="306"/>
                  </a:lnTo>
                  <a:lnTo>
                    <a:pt x="116" y="311"/>
                  </a:lnTo>
                  <a:lnTo>
                    <a:pt x="168" y="302"/>
                  </a:lnTo>
                  <a:lnTo>
                    <a:pt x="190" y="297"/>
                  </a:lnTo>
                  <a:lnTo>
                    <a:pt x="194" y="288"/>
                  </a:lnTo>
                  <a:lnTo>
                    <a:pt x="203" y="273"/>
                  </a:lnTo>
                  <a:lnTo>
                    <a:pt x="203" y="258"/>
                  </a:lnTo>
                  <a:lnTo>
                    <a:pt x="204" y="254"/>
                  </a:lnTo>
                  <a:lnTo>
                    <a:pt x="206" y="252"/>
                  </a:lnTo>
                  <a:lnTo>
                    <a:pt x="207" y="250"/>
                  </a:lnTo>
                  <a:lnTo>
                    <a:pt x="212" y="247"/>
                  </a:lnTo>
                  <a:lnTo>
                    <a:pt x="216" y="242"/>
                  </a:lnTo>
                  <a:lnTo>
                    <a:pt x="216" y="232"/>
                  </a:lnTo>
                  <a:lnTo>
                    <a:pt x="218" y="227"/>
                  </a:lnTo>
                  <a:lnTo>
                    <a:pt x="219" y="223"/>
                  </a:lnTo>
                  <a:lnTo>
                    <a:pt x="224" y="220"/>
                  </a:lnTo>
                  <a:lnTo>
                    <a:pt x="227" y="223"/>
                  </a:lnTo>
                  <a:lnTo>
                    <a:pt x="228" y="228"/>
                  </a:lnTo>
                  <a:lnTo>
                    <a:pt x="227" y="229"/>
                  </a:lnTo>
                  <a:lnTo>
                    <a:pt x="231" y="228"/>
                  </a:lnTo>
                  <a:lnTo>
                    <a:pt x="233" y="223"/>
                  </a:lnTo>
                  <a:lnTo>
                    <a:pt x="234" y="213"/>
                  </a:lnTo>
                  <a:lnTo>
                    <a:pt x="233" y="208"/>
                  </a:lnTo>
                  <a:lnTo>
                    <a:pt x="233" y="198"/>
                  </a:lnTo>
                  <a:close/>
                  <a:moveTo>
                    <a:pt x="41" y="10"/>
                  </a:moveTo>
                  <a:lnTo>
                    <a:pt x="41" y="9"/>
                  </a:lnTo>
                  <a:lnTo>
                    <a:pt x="37" y="11"/>
                  </a:lnTo>
                  <a:lnTo>
                    <a:pt x="36" y="16"/>
                  </a:lnTo>
                  <a:lnTo>
                    <a:pt x="36" y="21"/>
                  </a:lnTo>
                  <a:lnTo>
                    <a:pt x="41" y="20"/>
                  </a:lnTo>
                  <a:lnTo>
                    <a:pt x="41" y="10"/>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8" name="Freeform 75">
              <a:extLst>
                <a:ext uri="{FF2B5EF4-FFF2-40B4-BE49-F238E27FC236}">
                  <a16:creationId xmlns:a16="http://schemas.microsoft.com/office/drawing/2014/main" id="{FDFB51B5-2527-4E2A-A326-E5900B22D840}"/>
                </a:ext>
              </a:extLst>
            </p:cNvPr>
            <p:cNvSpPr>
              <a:spLocks noEditPoints="1"/>
            </p:cNvSpPr>
            <p:nvPr/>
          </p:nvSpPr>
          <p:spPr bwMode="auto">
            <a:xfrm>
              <a:off x="3231" y="1195"/>
              <a:ext cx="510" cy="245"/>
            </a:xfrm>
            <a:custGeom>
              <a:avLst/>
              <a:gdLst/>
              <a:ahLst/>
              <a:cxnLst>
                <a:cxn ang="0">
                  <a:pos x="332" y="75"/>
                </a:cxn>
                <a:cxn ang="0">
                  <a:pos x="325" y="67"/>
                </a:cxn>
                <a:cxn ang="0">
                  <a:pos x="317" y="53"/>
                </a:cxn>
                <a:cxn ang="0">
                  <a:pos x="310" y="58"/>
                </a:cxn>
                <a:cxn ang="0">
                  <a:pos x="293" y="59"/>
                </a:cxn>
                <a:cxn ang="0">
                  <a:pos x="280" y="36"/>
                </a:cxn>
                <a:cxn ang="0">
                  <a:pos x="256" y="45"/>
                </a:cxn>
                <a:cxn ang="0">
                  <a:pos x="227" y="50"/>
                </a:cxn>
                <a:cxn ang="0">
                  <a:pos x="205" y="63"/>
                </a:cxn>
                <a:cxn ang="0">
                  <a:pos x="188" y="70"/>
                </a:cxn>
                <a:cxn ang="0">
                  <a:pos x="167" y="70"/>
                </a:cxn>
                <a:cxn ang="0">
                  <a:pos x="154" y="63"/>
                </a:cxn>
                <a:cxn ang="0">
                  <a:pos x="138" y="48"/>
                </a:cxn>
                <a:cxn ang="0">
                  <a:pos x="119" y="43"/>
                </a:cxn>
                <a:cxn ang="0">
                  <a:pos x="108" y="50"/>
                </a:cxn>
                <a:cxn ang="0">
                  <a:pos x="103" y="48"/>
                </a:cxn>
                <a:cxn ang="0">
                  <a:pos x="99" y="50"/>
                </a:cxn>
                <a:cxn ang="0">
                  <a:pos x="88" y="29"/>
                </a:cxn>
                <a:cxn ang="0">
                  <a:pos x="71" y="40"/>
                </a:cxn>
                <a:cxn ang="0">
                  <a:pos x="52" y="53"/>
                </a:cxn>
                <a:cxn ang="0">
                  <a:pos x="37" y="57"/>
                </a:cxn>
                <a:cxn ang="0">
                  <a:pos x="18" y="69"/>
                </a:cxn>
                <a:cxn ang="0">
                  <a:pos x="1" y="80"/>
                </a:cxn>
                <a:cxn ang="0">
                  <a:pos x="17" y="96"/>
                </a:cxn>
                <a:cxn ang="0">
                  <a:pos x="88" y="113"/>
                </a:cxn>
                <a:cxn ang="0">
                  <a:pos x="106" y="114"/>
                </a:cxn>
                <a:cxn ang="0">
                  <a:pos x="125" y="128"/>
                </a:cxn>
                <a:cxn ang="0">
                  <a:pos x="143" y="136"/>
                </a:cxn>
                <a:cxn ang="0">
                  <a:pos x="143" y="151"/>
                </a:cxn>
                <a:cxn ang="0">
                  <a:pos x="147" y="158"/>
                </a:cxn>
                <a:cxn ang="0">
                  <a:pos x="151" y="172"/>
                </a:cxn>
                <a:cxn ang="0">
                  <a:pos x="157" y="177"/>
                </a:cxn>
                <a:cxn ang="0">
                  <a:pos x="169" y="151"/>
                </a:cxn>
                <a:cxn ang="0">
                  <a:pos x="179" y="131"/>
                </a:cxn>
                <a:cxn ang="0">
                  <a:pos x="183" y="118"/>
                </a:cxn>
                <a:cxn ang="0">
                  <a:pos x="192" y="124"/>
                </a:cxn>
                <a:cxn ang="0">
                  <a:pos x="203" y="114"/>
                </a:cxn>
                <a:cxn ang="0">
                  <a:pos x="202" y="124"/>
                </a:cxn>
                <a:cxn ang="0">
                  <a:pos x="208" y="126"/>
                </a:cxn>
                <a:cxn ang="0">
                  <a:pos x="218" y="112"/>
                </a:cxn>
                <a:cxn ang="0">
                  <a:pos x="230" y="104"/>
                </a:cxn>
                <a:cxn ang="0">
                  <a:pos x="249" y="102"/>
                </a:cxn>
                <a:cxn ang="0">
                  <a:pos x="267" y="89"/>
                </a:cxn>
                <a:cxn ang="0">
                  <a:pos x="288" y="94"/>
                </a:cxn>
                <a:cxn ang="0">
                  <a:pos x="303" y="96"/>
                </a:cxn>
                <a:cxn ang="0">
                  <a:pos x="313" y="92"/>
                </a:cxn>
                <a:cxn ang="0">
                  <a:pos x="345" y="89"/>
                </a:cxn>
                <a:cxn ang="0">
                  <a:pos x="100" y="29"/>
                </a:cxn>
                <a:cxn ang="0">
                  <a:pos x="96" y="34"/>
                </a:cxn>
                <a:cxn ang="0">
                  <a:pos x="117" y="16"/>
                </a:cxn>
                <a:cxn ang="0">
                  <a:pos x="129" y="6"/>
                </a:cxn>
                <a:cxn ang="0">
                  <a:pos x="119" y="0"/>
                </a:cxn>
                <a:cxn ang="0">
                  <a:pos x="91" y="20"/>
                </a:cxn>
                <a:cxn ang="0">
                  <a:pos x="100" y="29"/>
                </a:cxn>
                <a:cxn ang="0">
                  <a:pos x="354" y="78"/>
                </a:cxn>
                <a:cxn ang="0">
                  <a:pos x="347" y="88"/>
                </a:cxn>
                <a:cxn ang="0">
                  <a:pos x="361" y="90"/>
                </a:cxn>
              </a:cxnLst>
              <a:rect l="0" t="0" r="r" b="b"/>
              <a:pathLst>
                <a:path w="367" h="177">
                  <a:moveTo>
                    <a:pt x="338" y="82"/>
                  </a:moveTo>
                  <a:lnTo>
                    <a:pt x="337" y="78"/>
                  </a:lnTo>
                  <a:lnTo>
                    <a:pt x="332" y="75"/>
                  </a:lnTo>
                  <a:lnTo>
                    <a:pt x="330" y="75"/>
                  </a:lnTo>
                  <a:lnTo>
                    <a:pt x="327" y="72"/>
                  </a:lnTo>
                  <a:lnTo>
                    <a:pt x="325" y="67"/>
                  </a:lnTo>
                  <a:lnTo>
                    <a:pt x="324" y="62"/>
                  </a:lnTo>
                  <a:lnTo>
                    <a:pt x="322" y="57"/>
                  </a:lnTo>
                  <a:lnTo>
                    <a:pt x="317" y="53"/>
                  </a:lnTo>
                  <a:lnTo>
                    <a:pt x="314" y="53"/>
                  </a:lnTo>
                  <a:lnTo>
                    <a:pt x="313" y="54"/>
                  </a:lnTo>
                  <a:lnTo>
                    <a:pt x="310" y="58"/>
                  </a:lnTo>
                  <a:lnTo>
                    <a:pt x="305" y="60"/>
                  </a:lnTo>
                  <a:lnTo>
                    <a:pt x="303" y="55"/>
                  </a:lnTo>
                  <a:lnTo>
                    <a:pt x="293" y="59"/>
                  </a:lnTo>
                  <a:lnTo>
                    <a:pt x="283" y="58"/>
                  </a:lnTo>
                  <a:lnTo>
                    <a:pt x="280" y="54"/>
                  </a:lnTo>
                  <a:lnTo>
                    <a:pt x="280" y="36"/>
                  </a:lnTo>
                  <a:lnTo>
                    <a:pt x="271" y="38"/>
                  </a:lnTo>
                  <a:lnTo>
                    <a:pt x="266" y="40"/>
                  </a:lnTo>
                  <a:lnTo>
                    <a:pt x="256" y="45"/>
                  </a:lnTo>
                  <a:lnTo>
                    <a:pt x="252" y="46"/>
                  </a:lnTo>
                  <a:lnTo>
                    <a:pt x="232" y="48"/>
                  </a:lnTo>
                  <a:lnTo>
                    <a:pt x="227" y="50"/>
                  </a:lnTo>
                  <a:lnTo>
                    <a:pt x="220" y="52"/>
                  </a:lnTo>
                  <a:lnTo>
                    <a:pt x="215" y="57"/>
                  </a:lnTo>
                  <a:lnTo>
                    <a:pt x="205" y="63"/>
                  </a:lnTo>
                  <a:lnTo>
                    <a:pt x="197" y="73"/>
                  </a:lnTo>
                  <a:lnTo>
                    <a:pt x="193" y="70"/>
                  </a:lnTo>
                  <a:lnTo>
                    <a:pt x="188" y="70"/>
                  </a:lnTo>
                  <a:lnTo>
                    <a:pt x="183" y="70"/>
                  </a:lnTo>
                  <a:lnTo>
                    <a:pt x="178" y="65"/>
                  </a:lnTo>
                  <a:lnTo>
                    <a:pt x="167" y="70"/>
                  </a:lnTo>
                  <a:lnTo>
                    <a:pt x="163" y="70"/>
                  </a:lnTo>
                  <a:lnTo>
                    <a:pt x="157" y="68"/>
                  </a:lnTo>
                  <a:lnTo>
                    <a:pt x="154" y="63"/>
                  </a:lnTo>
                  <a:lnTo>
                    <a:pt x="145" y="54"/>
                  </a:lnTo>
                  <a:lnTo>
                    <a:pt x="143" y="49"/>
                  </a:lnTo>
                  <a:lnTo>
                    <a:pt x="138" y="48"/>
                  </a:lnTo>
                  <a:lnTo>
                    <a:pt x="133" y="44"/>
                  </a:lnTo>
                  <a:lnTo>
                    <a:pt x="128" y="43"/>
                  </a:lnTo>
                  <a:lnTo>
                    <a:pt x="119" y="43"/>
                  </a:lnTo>
                  <a:lnTo>
                    <a:pt x="114" y="44"/>
                  </a:lnTo>
                  <a:lnTo>
                    <a:pt x="110" y="49"/>
                  </a:lnTo>
                  <a:lnTo>
                    <a:pt x="108" y="50"/>
                  </a:lnTo>
                  <a:lnTo>
                    <a:pt x="113" y="40"/>
                  </a:lnTo>
                  <a:lnTo>
                    <a:pt x="108" y="45"/>
                  </a:lnTo>
                  <a:lnTo>
                    <a:pt x="103" y="48"/>
                  </a:lnTo>
                  <a:lnTo>
                    <a:pt x="101" y="53"/>
                  </a:lnTo>
                  <a:lnTo>
                    <a:pt x="100" y="54"/>
                  </a:lnTo>
                  <a:lnTo>
                    <a:pt x="99" y="50"/>
                  </a:lnTo>
                  <a:lnTo>
                    <a:pt x="99" y="40"/>
                  </a:lnTo>
                  <a:lnTo>
                    <a:pt x="91" y="30"/>
                  </a:lnTo>
                  <a:lnTo>
                    <a:pt x="88" y="29"/>
                  </a:lnTo>
                  <a:lnTo>
                    <a:pt x="85" y="24"/>
                  </a:lnTo>
                  <a:lnTo>
                    <a:pt x="75" y="35"/>
                  </a:lnTo>
                  <a:lnTo>
                    <a:pt x="71" y="40"/>
                  </a:lnTo>
                  <a:lnTo>
                    <a:pt x="61" y="44"/>
                  </a:lnTo>
                  <a:lnTo>
                    <a:pt x="56" y="49"/>
                  </a:lnTo>
                  <a:lnTo>
                    <a:pt x="52" y="53"/>
                  </a:lnTo>
                  <a:lnTo>
                    <a:pt x="47" y="54"/>
                  </a:lnTo>
                  <a:lnTo>
                    <a:pt x="42" y="55"/>
                  </a:lnTo>
                  <a:lnTo>
                    <a:pt x="37" y="57"/>
                  </a:lnTo>
                  <a:lnTo>
                    <a:pt x="32" y="57"/>
                  </a:lnTo>
                  <a:lnTo>
                    <a:pt x="27" y="59"/>
                  </a:lnTo>
                  <a:lnTo>
                    <a:pt x="18" y="69"/>
                  </a:lnTo>
                  <a:lnTo>
                    <a:pt x="3" y="75"/>
                  </a:lnTo>
                  <a:lnTo>
                    <a:pt x="0" y="78"/>
                  </a:lnTo>
                  <a:lnTo>
                    <a:pt x="1" y="80"/>
                  </a:lnTo>
                  <a:lnTo>
                    <a:pt x="7" y="83"/>
                  </a:lnTo>
                  <a:lnTo>
                    <a:pt x="11" y="87"/>
                  </a:lnTo>
                  <a:lnTo>
                    <a:pt x="17" y="96"/>
                  </a:lnTo>
                  <a:lnTo>
                    <a:pt x="69" y="106"/>
                  </a:lnTo>
                  <a:lnTo>
                    <a:pt x="85" y="113"/>
                  </a:lnTo>
                  <a:lnTo>
                    <a:pt x="88" y="113"/>
                  </a:lnTo>
                  <a:lnTo>
                    <a:pt x="96" y="114"/>
                  </a:lnTo>
                  <a:lnTo>
                    <a:pt x="101" y="113"/>
                  </a:lnTo>
                  <a:lnTo>
                    <a:pt x="106" y="114"/>
                  </a:lnTo>
                  <a:lnTo>
                    <a:pt x="119" y="116"/>
                  </a:lnTo>
                  <a:lnTo>
                    <a:pt x="124" y="118"/>
                  </a:lnTo>
                  <a:lnTo>
                    <a:pt x="125" y="128"/>
                  </a:lnTo>
                  <a:lnTo>
                    <a:pt x="130" y="128"/>
                  </a:lnTo>
                  <a:lnTo>
                    <a:pt x="137" y="131"/>
                  </a:lnTo>
                  <a:lnTo>
                    <a:pt x="143" y="136"/>
                  </a:lnTo>
                  <a:lnTo>
                    <a:pt x="140" y="137"/>
                  </a:lnTo>
                  <a:lnTo>
                    <a:pt x="143" y="141"/>
                  </a:lnTo>
                  <a:lnTo>
                    <a:pt x="143" y="151"/>
                  </a:lnTo>
                  <a:lnTo>
                    <a:pt x="140" y="156"/>
                  </a:lnTo>
                  <a:lnTo>
                    <a:pt x="143" y="160"/>
                  </a:lnTo>
                  <a:lnTo>
                    <a:pt x="147" y="158"/>
                  </a:lnTo>
                  <a:lnTo>
                    <a:pt x="152" y="158"/>
                  </a:lnTo>
                  <a:lnTo>
                    <a:pt x="149" y="168"/>
                  </a:lnTo>
                  <a:lnTo>
                    <a:pt x="151" y="172"/>
                  </a:lnTo>
                  <a:lnTo>
                    <a:pt x="154" y="177"/>
                  </a:lnTo>
                  <a:lnTo>
                    <a:pt x="156" y="177"/>
                  </a:lnTo>
                  <a:lnTo>
                    <a:pt x="157" y="177"/>
                  </a:lnTo>
                  <a:lnTo>
                    <a:pt x="157" y="174"/>
                  </a:lnTo>
                  <a:lnTo>
                    <a:pt x="162" y="165"/>
                  </a:lnTo>
                  <a:lnTo>
                    <a:pt x="169" y="151"/>
                  </a:lnTo>
                  <a:lnTo>
                    <a:pt x="172" y="141"/>
                  </a:lnTo>
                  <a:lnTo>
                    <a:pt x="174" y="136"/>
                  </a:lnTo>
                  <a:lnTo>
                    <a:pt x="179" y="131"/>
                  </a:lnTo>
                  <a:lnTo>
                    <a:pt x="181" y="121"/>
                  </a:lnTo>
                  <a:lnTo>
                    <a:pt x="184" y="114"/>
                  </a:lnTo>
                  <a:lnTo>
                    <a:pt x="183" y="118"/>
                  </a:lnTo>
                  <a:lnTo>
                    <a:pt x="184" y="124"/>
                  </a:lnTo>
                  <a:lnTo>
                    <a:pt x="188" y="128"/>
                  </a:lnTo>
                  <a:lnTo>
                    <a:pt x="192" y="124"/>
                  </a:lnTo>
                  <a:lnTo>
                    <a:pt x="193" y="122"/>
                  </a:lnTo>
                  <a:lnTo>
                    <a:pt x="198" y="117"/>
                  </a:lnTo>
                  <a:lnTo>
                    <a:pt x="203" y="114"/>
                  </a:lnTo>
                  <a:lnTo>
                    <a:pt x="207" y="116"/>
                  </a:lnTo>
                  <a:lnTo>
                    <a:pt x="207" y="121"/>
                  </a:lnTo>
                  <a:lnTo>
                    <a:pt x="202" y="124"/>
                  </a:lnTo>
                  <a:lnTo>
                    <a:pt x="200" y="131"/>
                  </a:lnTo>
                  <a:lnTo>
                    <a:pt x="205" y="131"/>
                  </a:lnTo>
                  <a:lnTo>
                    <a:pt x="208" y="126"/>
                  </a:lnTo>
                  <a:lnTo>
                    <a:pt x="212" y="121"/>
                  </a:lnTo>
                  <a:lnTo>
                    <a:pt x="218" y="117"/>
                  </a:lnTo>
                  <a:lnTo>
                    <a:pt x="218" y="112"/>
                  </a:lnTo>
                  <a:lnTo>
                    <a:pt x="221" y="107"/>
                  </a:lnTo>
                  <a:lnTo>
                    <a:pt x="225" y="104"/>
                  </a:lnTo>
                  <a:lnTo>
                    <a:pt x="230" y="104"/>
                  </a:lnTo>
                  <a:lnTo>
                    <a:pt x="235" y="104"/>
                  </a:lnTo>
                  <a:lnTo>
                    <a:pt x="244" y="102"/>
                  </a:lnTo>
                  <a:lnTo>
                    <a:pt x="249" y="102"/>
                  </a:lnTo>
                  <a:lnTo>
                    <a:pt x="254" y="98"/>
                  </a:lnTo>
                  <a:lnTo>
                    <a:pt x="259" y="90"/>
                  </a:lnTo>
                  <a:lnTo>
                    <a:pt x="267" y="89"/>
                  </a:lnTo>
                  <a:lnTo>
                    <a:pt x="273" y="90"/>
                  </a:lnTo>
                  <a:lnTo>
                    <a:pt x="278" y="90"/>
                  </a:lnTo>
                  <a:lnTo>
                    <a:pt x="288" y="94"/>
                  </a:lnTo>
                  <a:lnTo>
                    <a:pt x="298" y="102"/>
                  </a:lnTo>
                  <a:lnTo>
                    <a:pt x="303" y="104"/>
                  </a:lnTo>
                  <a:lnTo>
                    <a:pt x="303" y="96"/>
                  </a:lnTo>
                  <a:lnTo>
                    <a:pt x="304" y="90"/>
                  </a:lnTo>
                  <a:lnTo>
                    <a:pt x="308" y="89"/>
                  </a:lnTo>
                  <a:lnTo>
                    <a:pt x="313" y="92"/>
                  </a:lnTo>
                  <a:lnTo>
                    <a:pt x="318" y="90"/>
                  </a:lnTo>
                  <a:lnTo>
                    <a:pt x="340" y="90"/>
                  </a:lnTo>
                  <a:lnTo>
                    <a:pt x="345" y="89"/>
                  </a:lnTo>
                  <a:lnTo>
                    <a:pt x="343" y="84"/>
                  </a:lnTo>
                  <a:lnTo>
                    <a:pt x="338" y="82"/>
                  </a:lnTo>
                  <a:close/>
                  <a:moveTo>
                    <a:pt x="100" y="29"/>
                  </a:moveTo>
                  <a:lnTo>
                    <a:pt x="100" y="24"/>
                  </a:lnTo>
                  <a:lnTo>
                    <a:pt x="100" y="29"/>
                  </a:lnTo>
                  <a:lnTo>
                    <a:pt x="96" y="34"/>
                  </a:lnTo>
                  <a:lnTo>
                    <a:pt x="101" y="39"/>
                  </a:lnTo>
                  <a:lnTo>
                    <a:pt x="108" y="25"/>
                  </a:lnTo>
                  <a:lnTo>
                    <a:pt x="117" y="16"/>
                  </a:lnTo>
                  <a:lnTo>
                    <a:pt x="122" y="11"/>
                  </a:lnTo>
                  <a:lnTo>
                    <a:pt x="123" y="6"/>
                  </a:lnTo>
                  <a:lnTo>
                    <a:pt x="129" y="6"/>
                  </a:lnTo>
                  <a:lnTo>
                    <a:pt x="133" y="2"/>
                  </a:lnTo>
                  <a:lnTo>
                    <a:pt x="129" y="0"/>
                  </a:lnTo>
                  <a:lnTo>
                    <a:pt x="119" y="0"/>
                  </a:lnTo>
                  <a:lnTo>
                    <a:pt x="108" y="4"/>
                  </a:lnTo>
                  <a:lnTo>
                    <a:pt x="99" y="10"/>
                  </a:lnTo>
                  <a:lnTo>
                    <a:pt x="91" y="20"/>
                  </a:lnTo>
                  <a:lnTo>
                    <a:pt x="89" y="24"/>
                  </a:lnTo>
                  <a:lnTo>
                    <a:pt x="91" y="29"/>
                  </a:lnTo>
                  <a:lnTo>
                    <a:pt x="100" y="29"/>
                  </a:lnTo>
                  <a:close/>
                  <a:moveTo>
                    <a:pt x="363" y="82"/>
                  </a:moveTo>
                  <a:lnTo>
                    <a:pt x="358" y="78"/>
                  </a:lnTo>
                  <a:lnTo>
                    <a:pt x="354" y="78"/>
                  </a:lnTo>
                  <a:lnTo>
                    <a:pt x="356" y="83"/>
                  </a:lnTo>
                  <a:lnTo>
                    <a:pt x="351" y="87"/>
                  </a:lnTo>
                  <a:lnTo>
                    <a:pt x="347" y="88"/>
                  </a:lnTo>
                  <a:lnTo>
                    <a:pt x="351" y="90"/>
                  </a:lnTo>
                  <a:lnTo>
                    <a:pt x="352" y="90"/>
                  </a:lnTo>
                  <a:lnTo>
                    <a:pt x="361" y="90"/>
                  </a:lnTo>
                  <a:lnTo>
                    <a:pt x="367" y="87"/>
                  </a:lnTo>
                  <a:lnTo>
                    <a:pt x="363" y="82"/>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69" name="Freeform 76">
              <a:extLst>
                <a:ext uri="{FF2B5EF4-FFF2-40B4-BE49-F238E27FC236}">
                  <a16:creationId xmlns:a16="http://schemas.microsoft.com/office/drawing/2014/main" id="{2B49FDB9-9C5D-4BD2-8AD0-8DE781D83C8B}"/>
                </a:ext>
              </a:extLst>
            </p:cNvPr>
            <p:cNvSpPr>
              <a:spLocks noEditPoints="1"/>
            </p:cNvSpPr>
            <p:nvPr/>
          </p:nvSpPr>
          <p:spPr bwMode="auto">
            <a:xfrm>
              <a:off x="3592" y="2881"/>
              <a:ext cx="762" cy="648"/>
            </a:xfrm>
            <a:custGeom>
              <a:avLst/>
              <a:gdLst/>
              <a:ahLst/>
              <a:cxnLst>
                <a:cxn ang="0">
                  <a:pos x="481" y="454"/>
                </a:cxn>
                <a:cxn ang="0">
                  <a:pos x="510" y="440"/>
                </a:cxn>
                <a:cxn ang="0">
                  <a:pos x="466" y="460"/>
                </a:cxn>
                <a:cxn ang="0">
                  <a:pos x="550" y="348"/>
                </a:cxn>
                <a:cxn ang="0">
                  <a:pos x="540" y="273"/>
                </a:cxn>
                <a:cxn ang="0">
                  <a:pos x="524" y="251"/>
                </a:cxn>
                <a:cxn ang="0">
                  <a:pos x="473" y="166"/>
                </a:cxn>
                <a:cxn ang="0">
                  <a:pos x="474" y="153"/>
                </a:cxn>
                <a:cxn ang="0">
                  <a:pos x="497" y="200"/>
                </a:cxn>
                <a:cxn ang="0">
                  <a:pos x="490" y="162"/>
                </a:cxn>
                <a:cxn ang="0">
                  <a:pos x="424" y="69"/>
                </a:cxn>
                <a:cxn ang="0">
                  <a:pos x="401" y="17"/>
                </a:cxn>
                <a:cxn ang="0">
                  <a:pos x="393" y="5"/>
                </a:cxn>
                <a:cxn ang="0">
                  <a:pos x="362" y="8"/>
                </a:cxn>
                <a:cxn ang="0">
                  <a:pos x="356" y="36"/>
                </a:cxn>
                <a:cxn ang="0">
                  <a:pos x="169" y="15"/>
                </a:cxn>
                <a:cxn ang="0">
                  <a:pos x="13" y="55"/>
                </a:cxn>
                <a:cxn ang="0">
                  <a:pos x="22" y="75"/>
                </a:cxn>
                <a:cxn ang="0">
                  <a:pos x="32" y="74"/>
                </a:cxn>
                <a:cxn ang="0">
                  <a:pos x="40" y="65"/>
                </a:cxn>
                <a:cxn ang="0">
                  <a:pos x="35" y="76"/>
                </a:cxn>
                <a:cxn ang="0">
                  <a:pos x="82" y="66"/>
                </a:cxn>
                <a:cxn ang="0">
                  <a:pos x="93" y="68"/>
                </a:cxn>
                <a:cxn ang="0">
                  <a:pos x="107" y="76"/>
                </a:cxn>
                <a:cxn ang="0">
                  <a:pos x="126" y="74"/>
                </a:cxn>
                <a:cxn ang="0">
                  <a:pos x="139" y="85"/>
                </a:cxn>
                <a:cxn ang="0">
                  <a:pos x="134" y="85"/>
                </a:cxn>
                <a:cxn ang="0">
                  <a:pos x="152" y="98"/>
                </a:cxn>
                <a:cxn ang="0">
                  <a:pos x="154" y="104"/>
                </a:cxn>
                <a:cxn ang="0">
                  <a:pos x="178" y="112"/>
                </a:cxn>
                <a:cxn ang="0">
                  <a:pos x="208" y="94"/>
                </a:cxn>
                <a:cxn ang="0">
                  <a:pos x="220" y="88"/>
                </a:cxn>
                <a:cxn ang="0">
                  <a:pos x="243" y="74"/>
                </a:cxn>
                <a:cxn ang="0">
                  <a:pos x="287" y="107"/>
                </a:cxn>
                <a:cxn ang="0">
                  <a:pos x="318" y="134"/>
                </a:cxn>
                <a:cxn ang="0">
                  <a:pos x="345" y="157"/>
                </a:cxn>
                <a:cxn ang="0">
                  <a:pos x="345" y="214"/>
                </a:cxn>
                <a:cxn ang="0">
                  <a:pos x="355" y="240"/>
                </a:cxn>
                <a:cxn ang="0">
                  <a:pos x="355" y="221"/>
                </a:cxn>
                <a:cxn ang="0">
                  <a:pos x="373" y="227"/>
                </a:cxn>
                <a:cxn ang="0">
                  <a:pos x="354" y="255"/>
                </a:cxn>
                <a:cxn ang="0">
                  <a:pos x="383" y="293"/>
                </a:cxn>
                <a:cxn ang="0">
                  <a:pos x="396" y="294"/>
                </a:cxn>
                <a:cxn ang="0">
                  <a:pos x="404" y="294"/>
                </a:cxn>
                <a:cxn ang="0">
                  <a:pos x="414" y="320"/>
                </a:cxn>
                <a:cxn ang="0">
                  <a:pos x="417" y="323"/>
                </a:cxn>
                <a:cxn ang="0">
                  <a:pos x="444" y="359"/>
                </a:cxn>
                <a:cxn ang="0">
                  <a:pos x="466" y="367"/>
                </a:cxn>
                <a:cxn ang="0">
                  <a:pos x="493" y="400"/>
                </a:cxn>
                <a:cxn ang="0">
                  <a:pos x="486" y="407"/>
                </a:cxn>
                <a:cxn ang="0">
                  <a:pos x="518" y="411"/>
                </a:cxn>
                <a:cxn ang="0">
                  <a:pos x="540" y="403"/>
                </a:cxn>
                <a:cxn ang="0">
                  <a:pos x="540" y="372"/>
                </a:cxn>
                <a:cxn ang="0">
                  <a:pos x="550" y="353"/>
                </a:cxn>
                <a:cxn ang="0">
                  <a:pos x="457" y="464"/>
                </a:cxn>
                <a:cxn ang="0">
                  <a:pos x="38" y="80"/>
                </a:cxn>
                <a:cxn ang="0">
                  <a:pos x="59" y="73"/>
                </a:cxn>
                <a:cxn ang="0">
                  <a:pos x="195" y="112"/>
                </a:cxn>
                <a:cxn ang="0">
                  <a:pos x="185" y="118"/>
                </a:cxn>
                <a:cxn ang="0">
                  <a:pos x="401" y="324"/>
                </a:cxn>
                <a:cxn ang="0">
                  <a:pos x="401" y="324"/>
                </a:cxn>
                <a:cxn ang="0">
                  <a:pos x="540" y="409"/>
                </a:cxn>
                <a:cxn ang="0">
                  <a:pos x="550" y="380"/>
                </a:cxn>
              </a:cxnLst>
              <a:rect l="0" t="0" r="r" b="b"/>
              <a:pathLst>
                <a:path w="550" h="468">
                  <a:moveTo>
                    <a:pt x="517" y="436"/>
                  </a:moveTo>
                  <a:lnTo>
                    <a:pt x="517" y="435"/>
                  </a:lnTo>
                  <a:lnTo>
                    <a:pt x="513" y="437"/>
                  </a:lnTo>
                  <a:lnTo>
                    <a:pt x="517" y="436"/>
                  </a:lnTo>
                  <a:close/>
                  <a:moveTo>
                    <a:pt x="476" y="448"/>
                  </a:moveTo>
                  <a:lnTo>
                    <a:pt x="481" y="454"/>
                  </a:lnTo>
                  <a:lnTo>
                    <a:pt x="482" y="454"/>
                  </a:lnTo>
                  <a:lnTo>
                    <a:pt x="481" y="451"/>
                  </a:lnTo>
                  <a:lnTo>
                    <a:pt x="476" y="448"/>
                  </a:lnTo>
                  <a:close/>
                  <a:moveTo>
                    <a:pt x="503" y="445"/>
                  </a:moveTo>
                  <a:lnTo>
                    <a:pt x="508" y="441"/>
                  </a:lnTo>
                  <a:lnTo>
                    <a:pt x="510" y="440"/>
                  </a:lnTo>
                  <a:lnTo>
                    <a:pt x="508" y="441"/>
                  </a:lnTo>
                  <a:lnTo>
                    <a:pt x="503" y="445"/>
                  </a:lnTo>
                  <a:close/>
                  <a:moveTo>
                    <a:pt x="462" y="461"/>
                  </a:moveTo>
                  <a:lnTo>
                    <a:pt x="466" y="461"/>
                  </a:lnTo>
                  <a:lnTo>
                    <a:pt x="471" y="456"/>
                  </a:lnTo>
                  <a:lnTo>
                    <a:pt x="466" y="460"/>
                  </a:lnTo>
                  <a:lnTo>
                    <a:pt x="462" y="461"/>
                  </a:lnTo>
                  <a:close/>
                  <a:moveTo>
                    <a:pt x="472" y="456"/>
                  </a:moveTo>
                  <a:lnTo>
                    <a:pt x="473" y="455"/>
                  </a:lnTo>
                  <a:lnTo>
                    <a:pt x="469" y="454"/>
                  </a:lnTo>
                  <a:lnTo>
                    <a:pt x="472" y="456"/>
                  </a:lnTo>
                  <a:close/>
                  <a:moveTo>
                    <a:pt x="550" y="348"/>
                  </a:moveTo>
                  <a:lnTo>
                    <a:pt x="549" y="343"/>
                  </a:lnTo>
                  <a:lnTo>
                    <a:pt x="547" y="333"/>
                  </a:lnTo>
                  <a:lnTo>
                    <a:pt x="547" y="318"/>
                  </a:lnTo>
                  <a:lnTo>
                    <a:pt x="546" y="313"/>
                  </a:lnTo>
                  <a:lnTo>
                    <a:pt x="546" y="290"/>
                  </a:lnTo>
                  <a:lnTo>
                    <a:pt x="540" y="273"/>
                  </a:lnTo>
                  <a:lnTo>
                    <a:pt x="537" y="271"/>
                  </a:lnTo>
                  <a:lnTo>
                    <a:pt x="537" y="265"/>
                  </a:lnTo>
                  <a:lnTo>
                    <a:pt x="529" y="255"/>
                  </a:lnTo>
                  <a:lnTo>
                    <a:pt x="525" y="253"/>
                  </a:lnTo>
                  <a:lnTo>
                    <a:pt x="522" y="254"/>
                  </a:lnTo>
                  <a:lnTo>
                    <a:pt x="524" y="251"/>
                  </a:lnTo>
                  <a:lnTo>
                    <a:pt x="524" y="247"/>
                  </a:lnTo>
                  <a:lnTo>
                    <a:pt x="517" y="237"/>
                  </a:lnTo>
                  <a:lnTo>
                    <a:pt x="510" y="221"/>
                  </a:lnTo>
                  <a:lnTo>
                    <a:pt x="491" y="193"/>
                  </a:lnTo>
                  <a:lnTo>
                    <a:pt x="477" y="171"/>
                  </a:lnTo>
                  <a:lnTo>
                    <a:pt x="473" y="166"/>
                  </a:lnTo>
                  <a:lnTo>
                    <a:pt x="468" y="152"/>
                  </a:lnTo>
                  <a:lnTo>
                    <a:pt x="464" y="142"/>
                  </a:lnTo>
                  <a:lnTo>
                    <a:pt x="466" y="142"/>
                  </a:lnTo>
                  <a:lnTo>
                    <a:pt x="471" y="144"/>
                  </a:lnTo>
                  <a:lnTo>
                    <a:pt x="469" y="149"/>
                  </a:lnTo>
                  <a:lnTo>
                    <a:pt x="474" y="153"/>
                  </a:lnTo>
                  <a:lnTo>
                    <a:pt x="479" y="152"/>
                  </a:lnTo>
                  <a:lnTo>
                    <a:pt x="485" y="156"/>
                  </a:lnTo>
                  <a:lnTo>
                    <a:pt x="485" y="161"/>
                  </a:lnTo>
                  <a:lnTo>
                    <a:pt x="485" y="170"/>
                  </a:lnTo>
                  <a:lnTo>
                    <a:pt x="487" y="185"/>
                  </a:lnTo>
                  <a:lnTo>
                    <a:pt x="497" y="200"/>
                  </a:lnTo>
                  <a:lnTo>
                    <a:pt x="502" y="205"/>
                  </a:lnTo>
                  <a:lnTo>
                    <a:pt x="492" y="191"/>
                  </a:lnTo>
                  <a:lnTo>
                    <a:pt x="490" y="186"/>
                  </a:lnTo>
                  <a:lnTo>
                    <a:pt x="487" y="177"/>
                  </a:lnTo>
                  <a:lnTo>
                    <a:pt x="486" y="167"/>
                  </a:lnTo>
                  <a:lnTo>
                    <a:pt x="490" y="162"/>
                  </a:lnTo>
                  <a:lnTo>
                    <a:pt x="487" y="157"/>
                  </a:lnTo>
                  <a:lnTo>
                    <a:pt x="483" y="153"/>
                  </a:lnTo>
                  <a:lnTo>
                    <a:pt x="474" y="143"/>
                  </a:lnTo>
                  <a:lnTo>
                    <a:pt x="447" y="109"/>
                  </a:lnTo>
                  <a:lnTo>
                    <a:pt x="432" y="83"/>
                  </a:lnTo>
                  <a:lnTo>
                    <a:pt x="424" y="69"/>
                  </a:lnTo>
                  <a:lnTo>
                    <a:pt x="417" y="50"/>
                  </a:lnTo>
                  <a:lnTo>
                    <a:pt x="415" y="45"/>
                  </a:lnTo>
                  <a:lnTo>
                    <a:pt x="410" y="36"/>
                  </a:lnTo>
                  <a:lnTo>
                    <a:pt x="409" y="26"/>
                  </a:lnTo>
                  <a:lnTo>
                    <a:pt x="407" y="22"/>
                  </a:lnTo>
                  <a:lnTo>
                    <a:pt x="401" y="17"/>
                  </a:lnTo>
                  <a:lnTo>
                    <a:pt x="399" y="12"/>
                  </a:lnTo>
                  <a:lnTo>
                    <a:pt x="401" y="16"/>
                  </a:lnTo>
                  <a:lnTo>
                    <a:pt x="403" y="6"/>
                  </a:lnTo>
                  <a:lnTo>
                    <a:pt x="396" y="3"/>
                  </a:lnTo>
                  <a:lnTo>
                    <a:pt x="394" y="5"/>
                  </a:lnTo>
                  <a:lnTo>
                    <a:pt x="393" y="5"/>
                  </a:lnTo>
                  <a:lnTo>
                    <a:pt x="388" y="5"/>
                  </a:lnTo>
                  <a:lnTo>
                    <a:pt x="375" y="1"/>
                  </a:lnTo>
                  <a:lnTo>
                    <a:pt x="370" y="0"/>
                  </a:lnTo>
                  <a:lnTo>
                    <a:pt x="366" y="3"/>
                  </a:lnTo>
                  <a:lnTo>
                    <a:pt x="364" y="3"/>
                  </a:lnTo>
                  <a:lnTo>
                    <a:pt x="362" y="8"/>
                  </a:lnTo>
                  <a:lnTo>
                    <a:pt x="362" y="14"/>
                  </a:lnTo>
                  <a:lnTo>
                    <a:pt x="365" y="17"/>
                  </a:lnTo>
                  <a:lnTo>
                    <a:pt x="366" y="22"/>
                  </a:lnTo>
                  <a:lnTo>
                    <a:pt x="366" y="32"/>
                  </a:lnTo>
                  <a:lnTo>
                    <a:pt x="361" y="36"/>
                  </a:lnTo>
                  <a:lnTo>
                    <a:pt x="356" y="36"/>
                  </a:lnTo>
                  <a:lnTo>
                    <a:pt x="352" y="26"/>
                  </a:lnTo>
                  <a:lnTo>
                    <a:pt x="347" y="22"/>
                  </a:lnTo>
                  <a:lnTo>
                    <a:pt x="180" y="35"/>
                  </a:lnTo>
                  <a:lnTo>
                    <a:pt x="176" y="30"/>
                  </a:lnTo>
                  <a:lnTo>
                    <a:pt x="175" y="25"/>
                  </a:lnTo>
                  <a:lnTo>
                    <a:pt x="169" y="15"/>
                  </a:lnTo>
                  <a:lnTo>
                    <a:pt x="67" y="26"/>
                  </a:lnTo>
                  <a:lnTo>
                    <a:pt x="6" y="32"/>
                  </a:lnTo>
                  <a:lnTo>
                    <a:pt x="1" y="36"/>
                  </a:lnTo>
                  <a:lnTo>
                    <a:pt x="0" y="42"/>
                  </a:lnTo>
                  <a:lnTo>
                    <a:pt x="8" y="53"/>
                  </a:lnTo>
                  <a:lnTo>
                    <a:pt x="13" y="55"/>
                  </a:lnTo>
                  <a:lnTo>
                    <a:pt x="18" y="60"/>
                  </a:lnTo>
                  <a:lnTo>
                    <a:pt x="15" y="66"/>
                  </a:lnTo>
                  <a:lnTo>
                    <a:pt x="15" y="69"/>
                  </a:lnTo>
                  <a:lnTo>
                    <a:pt x="17" y="71"/>
                  </a:lnTo>
                  <a:lnTo>
                    <a:pt x="22" y="73"/>
                  </a:lnTo>
                  <a:lnTo>
                    <a:pt x="22" y="75"/>
                  </a:lnTo>
                  <a:lnTo>
                    <a:pt x="18" y="80"/>
                  </a:lnTo>
                  <a:lnTo>
                    <a:pt x="15" y="85"/>
                  </a:lnTo>
                  <a:lnTo>
                    <a:pt x="18" y="85"/>
                  </a:lnTo>
                  <a:lnTo>
                    <a:pt x="23" y="84"/>
                  </a:lnTo>
                  <a:lnTo>
                    <a:pt x="28" y="80"/>
                  </a:lnTo>
                  <a:lnTo>
                    <a:pt x="32" y="74"/>
                  </a:lnTo>
                  <a:lnTo>
                    <a:pt x="34" y="69"/>
                  </a:lnTo>
                  <a:lnTo>
                    <a:pt x="33" y="68"/>
                  </a:lnTo>
                  <a:lnTo>
                    <a:pt x="33" y="66"/>
                  </a:lnTo>
                  <a:lnTo>
                    <a:pt x="35" y="64"/>
                  </a:lnTo>
                  <a:lnTo>
                    <a:pt x="38" y="70"/>
                  </a:lnTo>
                  <a:lnTo>
                    <a:pt x="40" y="65"/>
                  </a:lnTo>
                  <a:lnTo>
                    <a:pt x="43" y="60"/>
                  </a:lnTo>
                  <a:lnTo>
                    <a:pt x="43" y="65"/>
                  </a:lnTo>
                  <a:lnTo>
                    <a:pt x="49" y="69"/>
                  </a:lnTo>
                  <a:lnTo>
                    <a:pt x="45" y="74"/>
                  </a:lnTo>
                  <a:lnTo>
                    <a:pt x="38" y="76"/>
                  </a:lnTo>
                  <a:lnTo>
                    <a:pt x="35" y="76"/>
                  </a:lnTo>
                  <a:lnTo>
                    <a:pt x="42" y="76"/>
                  </a:lnTo>
                  <a:lnTo>
                    <a:pt x="56" y="73"/>
                  </a:lnTo>
                  <a:lnTo>
                    <a:pt x="69" y="71"/>
                  </a:lnTo>
                  <a:lnTo>
                    <a:pt x="71" y="70"/>
                  </a:lnTo>
                  <a:lnTo>
                    <a:pt x="81" y="61"/>
                  </a:lnTo>
                  <a:lnTo>
                    <a:pt x="82" y="66"/>
                  </a:lnTo>
                  <a:lnTo>
                    <a:pt x="87" y="64"/>
                  </a:lnTo>
                  <a:lnTo>
                    <a:pt x="92" y="63"/>
                  </a:lnTo>
                  <a:lnTo>
                    <a:pt x="101" y="66"/>
                  </a:lnTo>
                  <a:lnTo>
                    <a:pt x="103" y="70"/>
                  </a:lnTo>
                  <a:lnTo>
                    <a:pt x="98" y="69"/>
                  </a:lnTo>
                  <a:lnTo>
                    <a:pt x="93" y="68"/>
                  </a:lnTo>
                  <a:lnTo>
                    <a:pt x="90" y="68"/>
                  </a:lnTo>
                  <a:lnTo>
                    <a:pt x="88" y="70"/>
                  </a:lnTo>
                  <a:lnTo>
                    <a:pt x="78" y="70"/>
                  </a:lnTo>
                  <a:lnTo>
                    <a:pt x="83" y="71"/>
                  </a:lnTo>
                  <a:lnTo>
                    <a:pt x="87" y="71"/>
                  </a:lnTo>
                  <a:lnTo>
                    <a:pt x="107" y="76"/>
                  </a:lnTo>
                  <a:lnTo>
                    <a:pt x="120" y="80"/>
                  </a:lnTo>
                  <a:lnTo>
                    <a:pt x="130" y="85"/>
                  </a:lnTo>
                  <a:lnTo>
                    <a:pt x="129" y="81"/>
                  </a:lnTo>
                  <a:lnTo>
                    <a:pt x="123" y="78"/>
                  </a:lnTo>
                  <a:lnTo>
                    <a:pt x="121" y="74"/>
                  </a:lnTo>
                  <a:lnTo>
                    <a:pt x="126" y="74"/>
                  </a:lnTo>
                  <a:lnTo>
                    <a:pt x="131" y="76"/>
                  </a:lnTo>
                  <a:lnTo>
                    <a:pt x="139" y="70"/>
                  </a:lnTo>
                  <a:lnTo>
                    <a:pt x="137" y="75"/>
                  </a:lnTo>
                  <a:lnTo>
                    <a:pt x="134" y="76"/>
                  </a:lnTo>
                  <a:lnTo>
                    <a:pt x="131" y="80"/>
                  </a:lnTo>
                  <a:lnTo>
                    <a:pt x="139" y="85"/>
                  </a:lnTo>
                  <a:lnTo>
                    <a:pt x="144" y="84"/>
                  </a:lnTo>
                  <a:lnTo>
                    <a:pt x="146" y="89"/>
                  </a:lnTo>
                  <a:lnTo>
                    <a:pt x="151" y="89"/>
                  </a:lnTo>
                  <a:lnTo>
                    <a:pt x="149" y="93"/>
                  </a:lnTo>
                  <a:lnTo>
                    <a:pt x="144" y="89"/>
                  </a:lnTo>
                  <a:lnTo>
                    <a:pt x="134" y="85"/>
                  </a:lnTo>
                  <a:lnTo>
                    <a:pt x="139" y="90"/>
                  </a:lnTo>
                  <a:lnTo>
                    <a:pt x="142" y="93"/>
                  </a:lnTo>
                  <a:lnTo>
                    <a:pt x="145" y="94"/>
                  </a:lnTo>
                  <a:lnTo>
                    <a:pt x="142" y="94"/>
                  </a:lnTo>
                  <a:lnTo>
                    <a:pt x="147" y="97"/>
                  </a:lnTo>
                  <a:lnTo>
                    <a:pt x="152" y="98"/>
                  </a:lnTo>
                  <a:lnTo>
                    <a:pt x="157" y="103"/>
                  </a:lnTo>
                  <a:lnTo>
                    <a:pt x="160" y="108"/>
                  </a:lnTo>
                  <a:lnTo>
                    <a:pt x="161" y="113"/>
                  </a:lnTo>
                  <a:lnTo>
                    <a:pt x="156" y="114"/>
                  </a:lnTo>
                  <a:lnTo>
                    <a:pt x="155" y="109"/>
                  </a:lnTo>
                  <a:lnTo>
                    <a:pt x="154" y="104"/>
                  </a:lnTo>
                  <a:lnTo>
                    <a:pt x="154" y="109"/>
                  </a:lnTo>
                  <a:lnTo>
                    <a:pt x="155" y="114"/>
                  </a:lnTo>
                  <a:lnTo>
                    <a:pt x="160" y="117"/>
                  </a:lnTo>
                  <a:lnTo>
                    <a:pt x="165" y="115"/>
                  </a:lnTo>
                  <a:lnTo>
                    <a:pt x="168" y="114"/>
                  </a:lnTo>
                  <a:lnTo>
                    <a:pt x="178" y="112"/>
                  </a:lnTo>
                  <a:lnTo>
                    <a:pt x="181" y="112"/>
                  </a:lnTo>
                  <a:lnTo>
                    <a:pt x="183" y="109"/>
                  </a:lnTo>
                  <a:lnTo>
                    <a:pt x="188" y="104"/>
                  </a:lnTo>
                  <a:lnTo>
                    <a:pt x="189" y="107"/>
                  </a:lnTo>
                  <a:lnTo>
                    <a:pt x="194" y="107"/>
                  </a:lnTo>
                  <a:lnTo>
                    <a:pt x="208" y="94"/>
                  </a:lnTo>
                  <a:lnTo>
                    <a:pt x="213" y="93"/>
                  </a:lnTo>
                  <a:lnTo>
                    <a:pt x="217" y="92"/>
                  </a:lnTo>
                  <a:lnTo>
                    <a:pt x="222" y="93"/>
                  </a:lnTo>
                  <a:lnTo>
                    <a:pt x="219" y="88"/>
                  </a:lnTo>
                  <a:lnTo>
                    <a:pt x="214" y="85"/>
                  </a:lnTo>
                  <a:lnTo>
                    <a:pt x="220" y="88"/>
                  </a:lnTo>
                  <a:lnTo>
                    <a:pt x="218" y="85"/>
                  </a:lnTo>
                  <a:lnTo>
                    <a:pt x="220" y="80"/>
                  </a:lnTo>
                  <a:lnTo>
                    <a:pt x="225" y="76"/>
                  </a:lnTo>
                  <a:lnTo>
                    <a:pt x="234" y="75"/>
                  </a:lnTo>
                  <a:lnTo>
                    <a:pt x="239" y="74"/>
                  </a:lnTo>
                  <a:lnTo>
                    <a:pt x="243" y="74"/>
                  </a:lnTo>
                  <a:lnTo>
                    <a:pt x="253" y="80"/>
                  </a:lnTo>
                  <a:lnTo>
                    <a:pt x="258" y="80"/>
                  </a:lnTo>
                  <a:lnTo>
                    <a:pt x="268" y="86"/>
                  </a:lnTo>
                  <a:lnTo>
                    <a:pt x="274" y="97"/>
                  </a:lnTo>
                  <a:lnTo>
                    <a:pt x="286" y="102"/>
                  </a:lnTo>
                  <a:lnTo>
                    <a:pt x="287" y="107"/>
                  </a:lnTo>
                  <a:lnTo>
                    <a:pt x="288" y="112"/>
                  </a:lnTo>
                  <a:lnTo>
                    <a:pt x="302" y="120"/>
                  </a:lnTo>
                  <a:lnTo>
                    <a:pt x="306" y="125"/>
                  </a:lnTo>
                  <a:lnTo>
                    <a:pt x="311" y="128"/>
                  </a:lnTo>
                  <a:lnTo>
                    <a:pt x="313" y="133"/>
                  </a:lnTo>
                  <a:lnTo>
                    <a:pt x="318" y="134"/>
                  </a:lnTo>
                  <a:lnTo>
                    <a:pt x="329" y="133"/>
                  </a:lnTo>
                  <a:lnTo>
                    <a:pt x="336" y="141"/>
                  </a:lnTo>
                  <a:lnTo>
                    <a:pt x="336" y="144"/>
                  </a:lnTo>
                  <a:lnTo>
                    <a:pt x="340" y="149"/>
                  </a:lnTo>
                  <a:lnTo>
                    <a:pt x="345" y="152"/>
                  </a:lnTo>
                  <a:lnTo>
                    <a:pt x="345" y="157"/>
                  </a:lnTo>
                  <a:lnTo>
                    <a:pt x="346" y="159"/>
                  </a:lnTo>
                  <a:lnTo>
                    <a:pt x="347" y="173"/>
                  </a:lnTo>
                  <a:lnTo>
                    <a:pt x="349" y="178"/>
                  </a:lnTo>
                  <a:lnTo>
                    <a:pt x="349" y="185"/>
                  </a:lnTo>
                  <a:lnTo>
                    <a:pt x="342" y="208"/>
                  </a:lnTo>
                  <a:lnTo>
                    <a:pt x="345" y="214"/>
                  </a:lnTo>
                  <a:lnTo>
                    <a:pt x="345" y="224"/>
                  </a:lnTo>
                  <a:lnTo>
                    <a:pt x="342" y="231"/>
                  </a:lnTo>
                  <a:lnTo>
                    <a:pt x="345" y="236"/>
                  </a:lnTo>
                  <a:lnTo>
                    <a:pt x="350" y="241"/>
                  </a:lnTo>
                  <a:lnTo>
                    <a:pt x="345" y="234"/>
                  </a:lnTo>
                  <a:lnTo>
                    <a:pt x="355" y="240"/>
                  </a:lnTo>
                  <a:lnTo>
                    <a:pt x="355" y="241"/>
                  </a:lnTo>
                  <a:lnTo>
                    <a:pt x="359" y="237"/>
                  </a:lnTo>
                  <a:lnTo>
                    <a:pt x="361" y="227"/>
                  </a:lnTo>
                  <a:lnTo>
                    <a:pt x="356" y="227"/>
                  </a:lnTo>
                  <a:lnTo>
                    <a:pt x="355" y="226"/>
                  </a:lnTo>
                  <a:lnTo>
                    <a:pt x="355" y="221"/>
                  </a:lnTo>
                  <a:lnTo>
                    <a:pt x="351" y="217"/>
                  </a:lnTo>
                  <a:lnTo>
                    <a:pt x="351" y="217"/>
                  </a:lnTo>
                  <a:lnTo>
                    <a:pt x="361" y="222"/>
                  </a:lnTo>
                  <a:lnTo>
                    <a:pt x="362" y="227"/>
                  </a:lnTo>
                  <a:lnTo>
                    <a:pt x="368" y="222"/>
                  </a:lnTo>
                  <a:lnTo>
                    <a:pt x="373" y="227"/>
                  </a:lnTo>
                  <a:lnTo>
                    <a:pt x="373" y="231"/>
                  </a:lnTo>
                  <a:lnTo>
                    <a:pt x="365" y="245"/>
                  </a:lnTo>
                  <a:lnTo>
                    <a:pt x="362" y="254"/>
                  </a:lnTo>
                  <a:lnTo>
                    <a:pt x="359" y="255"/>
                  </a:lnTo>
                  <a:lnTo>
                    <a:pt x="359" y="259"/>
                  </a:lnTo>
                  <a:lnTo>
                    <a:pt x="354" y="255"/>
                  </a:lnTo>
                  <a:lnTo>
                    <a:pt x="357" y="260"/>
                  </a:lnTo>
                  <a:lnTo>
                    <a:pt x="366" y="264"/>
                  </a:lnTo>
                  <a:lnTo>
                    <a:pt x="369" y="269"/>
                  </a:lnTo>
                  <a:lnTo>
                    <a:pt x="369" y="271"/>
                  </a:lnTo>
                  <a:lnTo>
                    <a:pt x="379" y="289"/>
                  </a:lnTo>
                  <a:lnTo>
                    <a:pt x="383" y="293"/>
                  </a:lnTo>
                  <a:lnTo>
                    <a:pt x="390" y="302"/>
                  </a:lnTo>
                  <a:lnTo>
                    <a:pt x="394" y="303"/>
                  </a:lnTo>
                  <a:lnTo>
                    <a:pt x="399" y="302"/>
                  </a:lnTo>
                  <a:lnTo>
                    <a:pt x="401" y="303"/>
                  </a:lnTo>
                  <a:lnTo>
                    <a:pt x="399" y="299"/>
                  </a:lnTo>
                  <a:lnTo>
                    <a:pt x="396" y="294"/>
                  </a:lnTo>
                  <a:lnTo>
                    <a:pt x="393" y="290"/>
                  </a:lnTo>
                  <a:lnTo>
                    <a:pt x="398" y="292"/>
                  </a:lnTo>
                  <a:lnTo>
                    <a:pt x="399" y="294"/>
                  </a:lnTo>
                  <a:lnTo>
                    <a:pt x="409" y="289"/>
                  </a:lnTo>
                  <a:lnTo>
                    <a:pt x="409" y="290"/>
                  </a:lnTo>
                  <a:lnTo>
                    <a:pt x="404" y="294"/>
                  </a:lnTo>
                  <a:lnTo>
                    <a:pt x="408" y="299"/>
                  </a:lnTo>
                  <a:lnTo>
                    <a:pt x="407" y="308"/>
                  </a:lnTo>
                  <a:lnTo>
                    <a:pt x="408" y="313"/>
                  </a:lnTo>
                  <a:lnTo>
                    <a:pt x="410" y="318"/>
                  </a:lnTo>
                  <a:lnTo>
                    <a:pt x="410" y="322"/>
                  </a:lnTo>
                  <a:lnTo>
                    <a:pt x="414" y="320"/>
                  </a:lnTo>
                  <a:lnTo>
                    <a:pt x="419" y="315"/>
                  </a:lnTo>
                  <a:lnTo>
                    <a:pt x="420" y="312"/>
                  </a:lnTo>
                  <a:lnTo>
                    <a:pt x="427" y="305"/>
                  </a:lnTo>
                  <a:lnTo>
                    <a:pt x="422" y="313"/>
                  </a:lnTo>
                  <a:lnTo>
                    <a:pt x="420" y="318"/>
                  </a:lnTo>
                  <a:lnTo>
                    <a:pt x="417" y="323"/>
                  </a:lnTo>
                  <a:lnTo>
                    <a:pt x="418" y="325"/>
                  </a:lnTo>
                  <a:lnTo>
                    <a:pt x="422" y="327"/>
                  </a:lnTo>
                  <a:lnTo>
                    <a:pt x="427" y="332"/>
                  </a:lnTo>
                  <a:lnTo>
                    <a:pt x="432" y="349"/>
                  </a:lnTo>
                  <a:lnTo>
                    <a:pt x="440" y="359"/>
                  </a:lnTo>
                  <a:lnTo>
                    <a:pt x="444" y="359"/>
                  </a:lnTo>
                  <a:lnTo>
                    <a:pt x="439" y="361"/>
                  </a:lnTo>
                  <a:lnTo>
                    <a:pt x="444" y="364"/>
                  </a:lnTo>
                  <a:lnTo>
                    <a:pt x="449" y="363"/>
                  </a:lnTo>
                  <a:lnTo>
                    <a:pt x="454" y="363"/>
                  </a:lnTo>
                  <a:lnTo>
                    <a:pt x="457" y="363"/>
                  </a:lnTo>
                  <a:lnTo>
                    <a:pt x="466" y="367"/>
                  </a:lnTo>
                  <a:lnTo>
                    <a:pt x="468" y="372"/>
                  </a:lnTo>
                  <a:lnTo>
                    <a:pt x="472" y="376"/>
                  </a:lnTo>
                  <a:lnTo>
                    <a:pt x="478" y="385"/>
                  </a:lnTo>
                  <a:lnTo>
                    <a:pt x="481" y="390"/>
                  </a:lnTo>
                  <a:lnTo>
                    <a:pt x="490" y="398"/>
                  </a:lnTo>
                  <a:lnTo>
                    <a:pt x="493" y="400"/>
                  </a:lnTo>
                  <a:lnTo>
                    <a:pt x="498" y="400"/>
                  </a:lnTo>
                  <a:lnTo>
                    <a:pt x="503" y="403"/>
                  </a:lnTo>
                  <a:lnTo>
                    <a:pt x="501" y="409"/>
                  </a:lnTo>
                  <a:lnTo>
                    <a:pt x="495" y="406"/>
                  </a:lnTo>
                  <a:lnTo>
                    <a:pt x="490" y="402"/>
                  </a:lnTo>
                  <a:lnTo>
                    <a:pt x="486" y="407"/>
                  </a:lnTo>
                  <a:lnTo>
                    <a:pt x="488" y="411"/>
                  </a:lnTo>
                  <a:lnTo>
                    <a:pt x="492" y="416"/>
                  </a:lnTo>
                  <a:lnTo>
                    <a:pt x="502" y="414"/>
                  </a:lnTo>
                  <a:lnTo>
                    <a:pt x="508" y="410"/>
                  </a:lnTo>
                  <a:lnTo>
                    <a:pt x="513" y="411"/>
                  </a:lnTo>
                  <a:lnTo>
                    <a:pt x="518" y="411"/>
                  </a:lnTo>
                  <a:lnTo>
                    <a:pt x="522" y="409"/>
                  </a:lnTo>
                  <a:lnTo>
                    <a:pt x="526" y="403"/>
                  </a:lnTo>
                  <a:lnTo>
                    <a:pt x="531" y="401"/>
                  </a:lnTo>
                  <a:lnTo>
                    <a:pt x="536" y="403"/>
                  </a:lnTo>
                  <a:lnTo>
                    <a:pt x="534" y="401"/>
                  </a:lnTo>
                  <a:lnTo>
                    <a:pt x="540" y="403"/>
                  </a:lnTo>
                  <a:lnTo>
                    <a:pt x="537" y="398"/>
                  </a:lnTo>
                  <a:lnTo>
                    <a:pt x="540" y="393"/>
                  </a:lnTo>
                  <a:lnTo>
                    <a:pt x="542" y="388"/>
                  </a:lnTo>
                  <a:lnTo>
                    <a:pt x="540" y="380"/>
                  </a:lnTo>
                  <a:lnTo>
                    <a:pt x="541" y="377"/>
                  </a:lnTo>
                  <a:lnTo>
                    <a:pt x="540" y="372"/>
                  </a:lnTo>
                  <a:lnTo>
                    <a:pt x="542" y="367"/>
                  </a:lnTo>
                  <a:lnTo>
                    <a:pt x="542" y="362"/>
                  </a:lnTo>
                  <a:lnTo>
                    <a:pt x="546" y="358"/>
                  </a:lnTo>
                  <a:lnTo>
                    <a:pt x="546" y="353"/>
                  </a:lnTo>
                  <a:lnTo>
                    <a:pt x="547" y="348"/>
                  </a:lnTo>
                  <a:lnTo>
                    <a:pt x="550" y="353"/>
                  </a:lnTo>
                  <a:lnTo>
                    <a:pt x="550" y="348"/>
                  </a:lnTo>
                  <a:close/>
                  <a:moveTo>
                    <a:pt x="524" y="431"/>
                  </a:moveTo>
                  <a:lnTo>
                    <a:pt x="524" y="430"/>
                  </a:lnTo>
                  <a:lnTo>
                    <a:pt x="521" y="432"/>
                  </a:lnTo>
                  <a:lnTo>
                    <a:pt x="524" y="431"/>
                  </a:lnTo>
                  <a:close/>
                  <a:moveTo>
                    <a:pt x="457" y="464"/>
                  </a:moveTo>
                  <a:lnTo>
                    <a:pt x="462" y="463"/>
                  </a:lnTo>
                  <a:lnTo>
                    <a:pt x="458" y="463"/>
                  </a:lnTo>
                  <a:lnTo>
                    <a:pt x="457" y="464"/>
                  </a:lnTo>
                  <a:close/>
                  <a:moveTo>
                    <a:pt x="47" y="76"/>
                  </a:moveTo>
                  <a:lnTo>
                    <a:pt x="43" y="78"/>
                  </a:lnTo>
                  <a:lnTo>
                    <a:pt x="38" y="80"/>
                  </a:lnTo>
                  <a:lnTo>
                    <a:pt x="27" y="81"/>
                  </a:lnTo>
                  <a:lnTo>
                    <a:pt x="32" y="81"/>
                  </a:lnTo>
                  <a:lnTo>
                    <a:pt x="63" y="73"/>
                  </a:lnTo>
                  <a:lnTo>
                    <a:pt x="73" y="71"/>
                  </a:lnTo>
                  <a:lnTo>
                    <a:pt x="69" y="71"/>
                  </a:lnTo>
                  <a:lnTo>
                    <a:pt x="59" y="73"/>
                  </a:lnTo>
                  <a:lnTo>
                    <a:pt x="47" y="76"/>
                  </a:lnTo>
                  <a:close/>
                  <a:moveTo>
                    <a:pt x="451" y="468"/>
                  </a:moveTo>
                  <a:lnTo>
                    <a:pt x="456" y="465"/>
                  </a:lnTo>
                  <a:lnTo>
                    <a:pt x="451" y="465"/>
                  </a:lnTo>
                  <a:lnTo>
                    <a:pt x="451" y="468"/>
                  </a:lnTo>
                  <a:close/>
                  <a:moveTo>
                    <a:pt x="195" y="112"/>
                  </a:moveTo>
                  <a:lnTo>
                    <a:pt x="190" y="113"/>
                  </a:lnTo>
                  <a:lnTo>
                    <a:pt x="186" y="117"/>
                  </a:lnTo>
                  <a:lnTo>
                    <a:pt x="181" y="119"/>
                  </a:lnTo>
                  <a:lnTo>
                    <a:pt x="176" y="119"/>
                  </a:lnTo>
                  <a:lnTo>
                    <a:pt x="180" y="120"/>
                  </a:lnTo>
                  <a:lnTo>
                    <a:pt x="185" y="118"/>
                  </a:lnTo>
                  <a:lnTo>
                    <a:pt x="186" y="117"/>
                  </a:lnTo>
                  <a:lnTo>
                    <a:pt x="196" y="110"/>
                  </a:lnTo>
                  <a:lnTo>
                    <a:pt x="201" y="105"/>
                  </a:lnTo>
                  <a:lnTo>
                    <a:pt x="195" y="109"/>
                  </a:lnTo>
                  <a:lnTo>
                    <a:pt x="195" y="112"/>
                  </a:lnTo>
                  <a:close/>
                  <a:moveTo>
                    <a:pt x="401" y="324"/>
                  </a:moveTo>
                  <a:lnTo>
                    <a:pt x="401" y="324"/>
                  </a:lnTo>
                  <a:lnTo>
                    <a:pt x="405" y="329"/>
                  </a:lnTo>
                  <a:lnTo>
                    <a:pt x="407" y="331"/>
                  </a:lnTo>
                  <a:lnTo>
                    <a:pt x="412" y="328"/>
                  </a:lnTo>
                  <a:lnTo>
                    <a:pt x="407" y="329"/>
                  </a:lnTo>
                  <a:lnTo>
                    <a:pt x="401" y="324"/>
                  </a:lnTo>
                  <a:close/>
                  <a:moveTo>
                    <a:pt x="542" y="400"/>
                  </a:moveTo>
                  <a:lnTo>
                    <a:pt x="539" y="409"/>
                  </a:lnTo>
                  <a:lnTo>
                    <a:pt x="532" y="419"/>
                  </a:lnTo>
                  <a:lnTo>
                    <a:pt x="532" y="420"/>
                  </a:lnTo>
                  <a:lnTo>
                    <a:pt x="530" y="424"/>
                  </a:lnTo>
                  <a:lnTo>
                    <a:pt x="540" y="409"/>
                  </a:lnTo>
                  <a:lnTo>
                    <a:pt x="547" y="391"/>
                  </a:lnTo>
                  <a:lnTo>
                    <a:pt x="542" y="395"/>
                  </a:lnTo>
                  <a:lnTo>
                    <a:pt x="542" y="400"/>
                  </a:lnTo>
                  <a:close/>
                  <a:moveTo>
                    <a:pt x="550" y="380"/>
                  </a:moveTo>
                  <a:lnTo>
                    <a:pt x="550" y="385"/>
                  </a:lnTo>
                  <a:lnTo>
                    <a:pt x="550" y="380"/>
                  </a:lnTo>
                  <a:lnTo>
                    <a:pt x="550" y="380"/>
                  </a:lnTo>
                  <a:close/>
                </a:path>
              </a:pathLst>
            </a:custGeom>
            <a:solidFill>
              <a:srgbClr val="FFFFFF">
                <a:lumMod val="85000"/>
              </a:srgb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70" name="Freeform 77">
              <a:extLst>
                <a:ext uri="{FF2B5EF4-FFF2-40B4-BE49-F238E27FC236}">
                  <a16:creationId xmlns:a16="http://schemas.microsoft.com/office/drawing/2014/main" id="{FCE20CE8-C90E-4C95-9598-D6D7E289087A}"/>
                </a:ext>
              </a:extLst>
            </p:cNvPr>
            <p:cNvSpPr>
              <a:spLocks noEditPoints="1"/>
            </p:cNvSpPr>
            <p:nvPr/>
          </p:nvSpPr>
          <p:spPr bwMode="auto">
            <a:xfrm>
              <a:off x="4462" y="1670"/>
              <a:ext cx="109" cy="253"/>
            </a:xfrm>
            <a:custGeom>
              <a:avLst/>
              <a:gdLst/>
              <a:ahLst/>
              <a:cxnLst>
                <a:cxn ang="0">
                  <a:pos x="77" y="82"/>
                </a:cxn>
                <a:cxn ang="0">
                  <a:pos x="75" y="61"/>
                </a:cxn>
                <a:cxn ang="0">
                  <a:pos x="60" y="61"/>
                </a:cxn>
                <a:cxn ang="0">
                  <a:pos x="57" y="47"/>
                </a:cxn>
                <a:cxn ang="0">
                  <a:pos x="62" y="42"/>
                </a:cxn>
                <a:cxn ang="0">
                  <a:pos x="65" y="33"/>
                </a:cxn>
                <a:cxn ang="0">
                  <a:pos x="68" y="22"/>
                </a:cxn>
                <a:cxn ang="0">
                  <a:pos x="16" y="0"/>
                </a:cxn>
                <a:cxn ang="0">
                  <a:pos x="10" y="10"/>
                </a:cxn>
                <a:cxn ang="0">
                  <a:pos x="4" y="28"/>
                </a:cxn>
                <a:cxn ang="0">
                  <a:pos x="1" y="37"/>
                </a:cxn>
                <a:cxn ang="0">
                  <a:pos x="5" y="42"/>
                </a:cxn>
                <a:cxn ang="0">
                  <a:pos x="0" y="51"/>
                </a:cxn>
                <a:cxn ang="0">
                  <a:pos x="6" y="65"/>
                </a:cxn>
                <a:cxn ang="0">
                  <a:pos x="13" y="71"/>
                </a:cxn>
                <a:cxn ang="0">
                  <a:pos x="20" y="75"/>
                </a:cxn>
                <a:cxn ang="0">
                  <a:pos x="35" y="88"/>
                </a:cxn>
                <a:cxn ang="0">
                  <a:pos x="26" y="98"/>
                </a:cxn>
                <a:cxn ang="0">
                  <a:pos x="21" y="104"/>
                </a:cxn>
                <a:cxn ang="0">
                  <a:pos x="21" y="105"/>
                </a:cxn>
                <a:cxn ang="0">
                  <a:pos x="19" y="115"/>
                </a:cxn>
                <a:cxn ang="0">
                  <a:pos x="13" y="119"/>
                </a:cxn>
                <a:cxn ang="0">
                  <a:pos x="5" y="125"/>
                </a:cxn>
                <a:cxn ang="0">
                  <a:pos x="1" y="136"/>
                </a:cxn>
                <a:cxn ang="0">
                  <a:pos x="0" y="141"/>
                </a:cxn>
                <a:cxn ang="0">
                  <a:pos x="2" y="146"/>
                </a:cxn>
                <a:cxn ang="0">
                  <a:pos x="11" y="156"/>
                </a:cxn>
                <a:cxn ang="0">
                  <a:pos x="21" y="160"/>
                </a:cxn>
                <a:cxn ang="0">
                  <a:pos x="34" y="165"/>
                </a:cxn>
                <a:cxn ang="0">
                  <a:pos x="45" y="170"/>
                </a:cxn>
                <a:cxn ang="0">
                  <a:pos x="44" y="183"/>
                </a:cxn>
                <a:cxn ang="0">
                  <a:pos x="52" y="179"/>
                </a:cxn>
                <a:cxn ang="0">
                  <a:pos x="57" y="169"/>
                </a:cxn>
                <a:cxn ang="0">
                  <a:pos x="60" y="154"/>
                </a:cxn>
                <a:cxn ang="0">
                  <a:pos x="58" y="151"/>
                </a:cxn>
                <a:cxn ang="0">
                  <a:pos x="67" y="146"/>
                </a:cxn>
                <a:cxn ang="0">
                  <a:pos x="68" y="137"/>
                </a:cxn>
                <a:cxn ang="0">
                  <a:pos x="70" y="130"/>
                </a:cxn>
                <a:cxn ang="0">
                  <a:pos x="74" y="120"/>
                </a:cxn>
                <a:cxn ang="0">
                  <a:pos x="74" y="110"/>
                </a:cxn>
                <a:cxn ang="0">
                  <a:pos x="74" y="98"/>
                </a:cxn>
                <a:cxn ang="0">
                  <a:pos x="74" y="92"/>
                </a:cxn>
                <a:cxn ang="0">
                  <a:pos x="78" y="92"/>
                </a:cxn>
                <a:cxn ang="0">
                  <a:pos x="78" y="106"/>
                </a:cxn>
                <a:cxn ang="0">
                  <a:pos x="78" y="87"/>
                </a:cxn>
                <a:cxn ang="0">
                  <a:pos x="78" y="114"/>
                </a:cxn>
                <a:cxn ang="0">
                  <a:pos x="78" y="119"/>
                </a:cxn>
              </a:cxnLst>
              <a:rect l="0" t="0" r="r" b="b"/>
              <a:pathLst>
                <a:path w="79" h="183">
                  <a:moveTo>
                    <a:pt x="78" y="87"/>
                  </a:moveTo>
                  <a:lnTo>
                    <a:pt x="77" y="82"/>
                  </a:lnTo>
                  <a:lnTo>
                    <a:pt x="77" y="67"/>
                  </a:lnTo>
                  <a:lnTo>
                    <a:pt x="75" y="61"/>
                  </a:lnTo>
                  <a:lnTo>
                    <a:pt x="65" y="59"/>
                  </a:lnTo>
                  <a:lnTo>
                    <a:pt x="60" y="61"/>
                  </a:lnTo>
                  <a:lnTo>
                    <a:pt x="57" y="61"/>
                  </a:lnTo>
                  <a:lnTo>
                    <a:pt x="57" y="47"/>
                  </a:lnTo>
                  <a:lnTo>
                    <a:pt x="60" y="41"/>
                  </a:lnTo>
                  <a:lnTo>
                    <a:pt x="62" y="42"/>
                  </a:lnTo>
                  <a:lnTo>
                    <a:pt x="65" y="37"/>
                  </a:lnTo>
                  <a:lnTo>
                    <a:pt x="65" y="33"/>
                  </a:lnTo>
                  <a:lnTo>
                    <a:pt x="68" y="27"/>
                  </a:lnTo>
                  <a:lnTo>
                    <a:pt x="68" y="22"/>
                  </a:lnTo>
                  <a:lnTo>
                    <a:pt x="68" y="17"/>
                  </a:lnTo>
                  <a:lnTo>
                    <a:pt x="16" y="0"/>
                  </a:lnTo>
                  <a:lnTo>
                    <a:pt x="11" y="5"/>
                  </a:lnTo>
                  <a:lnTo>
                    <a:pt x="10" y="10"/>
                  </a:lnTo>
                  <a:lnTo>
                    <a:pt x="10" y="15"/>
                  </a:lnTo>
                  <a:lnTo>
                    <a:pt x="4" y="28"/>
                  </a:lnTo>
                  <a:lnTo>
                    <a:pt x="0" y="33"/>
                  </a:lnTo>
                  <a:lnTo>
                    <a:pt x="1" y="37"/>
                  </a:lnTo>
                  <a:lnTo>
                    <a:pt x="2" y="37"/>
                  </a:lnTo>
                  <a:lnTo>
                    <a:pt x="5" y="42"/>
                  </a:lnTo>
                  <a:lnTo>
                    <a:pt x="4" y="47"/>
                  </a:lnTo>
                  <a:lnTo>
                    <a:pt x="0" y="51"/>
                  </a:lnTo>
                  <a:lnTo>
                    <a:pt x="1" y="59"/>
                  </a:lnTo>
                  <a:lnTo>
                    <a:pt x="6" y="65"/>
                  </a:lnTo>
                  <a:lnTo>
                    <a:pt x="11" y="66"/>
                  </a:lnTo>
                  <a:lnTo>
                    <a:pt x="13" y="71"/>
                  </a:lnTo>
                  <a:lnTo>
                    <a:pt x="16" y="75"/>
                  </a:lnTo>
                  <a:lnTo>
                    <a:pt x="20" y="75"/>
                  </a:lnTo>
                  <a:lnTo>
                    <a:pt x="24" y="80"/>
                  </a:lnTo>
                  <a:lnTo>
                    <a:pt x="35" y="88"/>
                  </a:lnTo>
                  <a:lnTo>
                    <a:pt x="33" y="93"/>
                  </a:lnTo>
                  <a:lnTo>
                    <a:pt x="26" y="98"/>
                  </a:lnTo>
                  <a:lnTo>
                    <a:pt x="24" y="104"/>
                  </a:lnTo>
                  <a:lnTo>
                    <a:pt x="21" y="104"/>
                  </a:lnTo>
                  <a:lnTo>
                    <a:pt x="21" y="105"/>
                  </a:lnTo>
                  <a:lnTo>
                    <a:pt x="21" y="105"/>
                  </a:lnTo>
                  <a:lnTo>
                    <a:pt x="19" y="110"/>
                  </a:lnTo>
                  <a:lnTo>
                    <a:pt x="19" y="115"/>
                  </a:lnTo>
                  <a:lnTo>
                    <a:pt x="14" y="119"/>
                  </a:lnTo>
                  <a:lnTo>
                    <a:pt x="13" y="119"/>
                  </a:lnTo>
                  <a:lnTo>
                    <a:pt x="9" y="121"/>
                  </a:lnTo>
                  <a:lnTo>
                    <a:pt x="5" y="125"/>
                  </a:lnTo>
                  <a:lnTo>
                    <a:pt x="2" y="130"/>
                  </a:lnTo>
                  <a:lnTo>
                    <a:pt x="1" y="136"/>
                  </a:lnTo>
                  <a:lnTo>
                    <a:pt x="0" y="140"/>
                  </a:lnTo>
                  <a:lnTo>
                    <a:pt x="0" y="141"/>
                  </a:lnTo>
                  <a:lnTo>
                    <a:pt x="2" y="146"/>
                  </a:lnTo>
                  <a:lnTo>
                    <a:pt x="2" y="146"/>
                  </a:lnTo>
                  <a:lnTo>
                    <a:pt x="1" y="149"/>
                  </a:lnTo>
                  <a:lnTo>
                    <a:pt x="11" y="156"/>
                  </a:lnTo>
                  <a:lnTo>
                    <a:pt x="16" y="158"/>
                  </a:lnTo>
                  <a:lnTo>
                    <a:pt x="21" y="160"/>
                  </a:lnTo>
                  <a:lnTo>
                    <a:pt x="29" y="166"/>
                  </a:lnTo>
                  <a:lnTo>
                    <a:pt x="34" y="165"/>
                  </a:lnTo>
                  <a:lnTo>
                    <a:pt x="44" y="165"/>
                  </a:lnTo>
                  <a:lnTo>
                    <a:pt x="45" y="170"/>
                  </a:lnTo>
                  <a:lnTo>
                    <a:pt x="44" y="178"/>
                  </a:lnTo>
                  <a:lnTo>
                    <a:pt x="44" y="183"/>
                  </a:lnTo>
                  <a:lnTo>
                    <a:pt x="49" y="183"/>
                  </a:lnTo>
                  <a:lnTo>
                    <a:pt x="52" y="179"/>
                  </a:lnTo>
                  <a:lnTo>
                    <a:pt x="53" y="174"/>
                  </a:lnTo>
                  <a:lnTo>
                    <a:pt x="57" y="169"/>
                  </a:lnTo>
                  <a:lnTo>
                    <a:pt x="58" y="159"/>
                  </a:lnTo>
                  <a:lnTo>
                    <a:pt x="60" y="154"/>
                  </a:lnTo>
                  <a:lnTo>
                    <a:pt x="58" y="154"/>
                  </a:lnTo>
                  <a:lnTo>
                    <a:pt x="58" y="151"/>
                  </a:lnTo>
                  <a:lnTo>
                    <a:pt x="62" y="146"/>
                  </a:lnTo>
                  <a:lnTo>
                    <a:pt x="67" y="146"/>
                  </a:lnTo>
                  <a:lnTo>
                    <a:pt x="64" y="141"/>
                  </a:lnTo>
                  <a:lnTo>
                    <a:pt x="68" y="137"/>
                  </a:lnTo>
                  <a:lnTo>
                    <a:pt x="65" y="132"/>
                  </a:lnTo>
                  <a:lnTo>
                    <a:pt x="70" y="130"/>
                  </a:lnTo>
                  <a:lnTo>
                    <a:pt x="72" y="125"/>
                  </a:lnTo>
                  <a:lnTo>
                    <a:pt x="74" y="120"/>
                  </a:lnTo>
                  <a:lnTo>
                    <a:pt x="77" y="115"/>
                  </a:lnTo>
                  <a:lnTo>
                    <a:pt x="74" y="110"/>
                  </a:lnTo>
                  <a:lnTo>
                    <a:pt x="75" y="106"/>
                  </a:lnTo>
                  <a:lnTo>
                    <a:pt x="74" y="98"/>
                  </a:lnTo>
                  <a:lnTo>
                    <a:pt x="73" y="93"/>
                  </a:lnTo>
                  <a:lnTo>
                    <a:pt x="74" y="92"/>
                  </a:lnTo>
                  <a:lnTo>
                    <a:pt x="75" y="88"/>
                  </a:lnTo>
                  <a:lnTo>
                    <a:pt x="78" y="92"/>
                  </a:lnTo>
                  <a:lnTo>
                    <a:pt x="77" y="97"/>
                  </a:lnTo>
                  <a:lnTo>
                    <a:pt x="78" y="106"/>
                  </a:lnTo>
                  <a:lnTo>
                    <a:pt x="79" y="101"/>
                  </a:lnTo>
                  <a:lnTo>
                    <a:pt x="78" y="87"/>
                  </a:lnTo>
                  <a:close/>
                  <a:moveTo>
                    <a:pt x="78" y="119"/>
                  </a:moveTo>
                  <a:lnTo>
                    <a:pt x="78" y="114"/>
                  </a:lnTo>
                  <a:lnTo>
                    <a:pt x="74" y="129"/>
                  </a:lnTo>
                  <a:lnTo>
                    <a:pt x="78" y="119"/>
                  </a:lnTo>
                  <a:close/>
                </a:path>
              </a:pathLst>
            </a:custGeom>
            <a:solidFill>
              <a:srgbClr val="FFFFFF">
                <a:lumMod val="85000"/>
              </a:srgb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baseline="-25000">
                <a:solidFill>
                  <a:prstClr val="black"/>
                </a:solidFill>
                <a:latin typeface="Calibri"/>
              </a:endParaRPr>
            </a:p>
          </p:txBody>
        </p:sp>
        <p:sp>
          <p:nvSpPr>
            <p:cNvPr id="171" name="Freeform 78">
              <a:extLst>
                <a:ext uri="{FF2B5EF4-FFF2-40B4-BE49-F238E27FC236}">
                  <a16:creationId xmlns:a16="http://schemas.microsoft.com/office/drawing/2014/main" id="{E1E6DFCB-249F-4A3B-8002-8BF8ECA460C0}"/>
                </a:ext>
              </a:extLst>
            </p:cNvPr>
            <p:cNvSpPr>
              <a:spLocks noEditPoints="1"/>
            </p:cNvSpPr>
            <p:nvPr/>
          </p:nvSpPr>
          <p:spPr bwMode="auto">
            <a:xfrm>
              <a:off x="3832" y="2188"/>
              <a:ext cx="733" cy="324"/>
            </a:xfrm>
            <a:custGeom>
              <a:avLst/>
              <a:gdLst/>
              <a:ahLst/>
              <a:cxnLst>
                <a:cxn ang="0">
                  <a:pos x="500" y="43"/>
                </a:cxn>
                <a:cxn ang="0">
                  <a:pos x="494" y="64"/>
                </a:cxn>
                <a:cxn ang="0">
                  <a:pos x="488" y="55"/>
                </a:cxn>
                <a:cxn ang="0">
                  <a:pos x="474" y="53"/>
                </a:cxn>
                <a:cxn ang="0">
                  <a:pos x="447" y="52"/>
                </a:cxn>
                <a:cxn ang="0">
                  <a:pos x="440" y="29"/>
                </a:cxn>
                <a:cxn ang="0">
                  <a:pos x="447" y="48"/>
                </a:cxn>
                <a:cxn ang="0">
                  <a:pos x="468" y="38"/>
                </a:cxn>
                <a:cxn ang="0">
                  <a:pos x="480" y="30"/>
                </a:cxn>
                <a:cxn ang="0">
                  <a:pos x="491" y="29"/>
                </a:cxn>
                <a:cxn ang="0">
                  <a:pos x="496" y="29"/>
                </a:cxn>
                <a:cxn ang="0">
                  <a:pos x="478" y="3"/>
                </a:cxn>
                <a:cxn ang="0">
                  <a:pos x="153" y="62"/>
                </a:cxn>
                <a:cxn ang="0">
                  <a:pos x="134" y="84"/>
                </a:cxn>
                <a:cxn ang="0">
                  <a:pos x="109" y="104"/>
                </a:cxn>
                <a:cxn ang="0">
                  <a:pos x="89" y="113"/>
                </a:cxn>
                <a:cxn ang="0">
                  <a:pos x="75" y="132"/>
                </a:cxn>
                <a:cxn ang="0">
                  <a:pos x="40" y="158"/>
                </a:cxn>
                <a:cxn ang="0">
                  <a:pos x="13" y="181"/>
                </a:cxn>
                <a:cxn ang="0">
                  <a:pos x="90" y="189"/>
                </a:cxn>
                <a:cxn ang="0">
                  <a:pos x="122" y="174"/>
                </a:cxn>
                <a:cxn ang="0">
                  <a:pos x="215" y="176"/>
                </a:cxn>
                <a:cxn ang="0">
                  <a:pos x="364" y="231"/>
                </a:cxn>
                <a:cxn ang="0">
                  <a:pos x="397" y="226"/>
                </a:cxn>
                <a:cxn ang="0">
                  <a:pos x="402" y="209"/>
                </a:cxn>
                <a:cxn ang="0">
                  <a:pos x="417" y="181"/>
                </a:cxn>
                <a:cxn ang="0">
                  <a:pos x="431" y="161"/>
                </a:cxn>
                <a:cxn ang="0">
                  <a:pos x="441" y="153"/>
                </a:cxn>
                <a:cxn ang="0">
                  <a:pos x="468" y="142"/>
                </a:cxn>
                <a:cxn ang="0">
                  <a:pos x="483" y="135"/>
                </a:cxn>
                <a:cxn ang="0">
                  <a:pos x="483" y="127"/>
                </a:cxn>
                <a:cxn ang="0">
                  <a:pos x="476" y="123"/>
                </a:cxn>
                <a:cxn ang="0">
                  <a:pos x="450" y="132"/>
                </a:cxn>
                <a:cxn ang="0">
                  <a:pos x="452" y="130"/>
                </a:cxn>
                <a:cxn ang="0">
                  <a:pos x="464" y="114"/>
                </a:cxn>
                <a:cxn ang="0">
                  <a:pos x="457" y="101"/>
                </a:cxn>
                <a:cxn ang="0">
                  <a:pos x="455" y="96"/>
                </a:cxn>
                <a:cxn ang="0">
                  <a:pos x="465" y="84"/>
                </a:cxn>
                <a:cxn ang="0">
                  <a:pos x="475" y="93"/>
                </a:cxn>
                <a:cxn ang="0">
                  <a:pos x="501" y="70"/>
                </a:cxn>
                <a:cxn ang="0">
                  <a:pos x="489" y="0"/>
                </a:cxn>
                <a:cxn ang="0">
                  <a:pos x="503" y="33"/>
                </a:cxn>
                <a:cxn ang="0">
                  <a:pos x="518" y="52"/>
                </a:cxn>
                <a:cxn ang="0">
                  <a:pos x="420" y="180"/>
                </a:cxn>
                <a:cxn ang="0">
                  <a:pos x="425" y="175"/>
                </a:cxn>
                <a:cxn ang="0">
                  <a:pos x="468" y="150"/>
                </a:cxn>
                <a:cxn ang="0">
                  <a:pos x="480" y="153"/>
                </a:cxn>
                <a:cxn ang="0">
                  <a:pos x="498" y="119"/>
                </a:cxn>
                <a:cxn ang="0">
                  <a:pos x="505" y="111"/>
                </a:cxn>
                <a:cxn ang="0">
                  <a:pos x="529" y="69"/>
                </a:cxn>
                <a:cxn ang="0">
                  <a:pos x="528" y="69"/>
                </a:cxn>
                <a:cxn ang="0">
                  <a:pos x="529" y="94"/>
                </a:cxn>
              </a:cxnLst>
              <a:rect l="0" t="0" r="r" b="b"/>
              <a:pathLst>
                <a:path w="530" h="234">
                  <a:moveTo>
                    <a:pt x="510" y="67"/>
                  </a:moveTo>
                  <a:lnTo>
                    <a:pt x="509" y="63"/>
                  </a:lnTo>
                  <a:lnTo>
                    <a:pt x="508" y="53"/>
                  </a:lnTo>
                  <a:lnTo>
                    <a:pt x="505" y="48"/>
                  </a:lnTo>
                  <a:lnTo>
                    <a:pt x="500" y="43"/>
                  </a:lnTo>
                  <a:lnTo>
                    <a:pt x="500" y="47"/>
                  </a:lnTo>
                  <a:lnTo>
                    <a:pt x="499" y="49"/>
                  </a:lnTo>
                  <a:lnTo>
                    <a:pt x="493" y="50"/>
                  </a:lnTo>
                  <a:lnTo>
                    <a:pt x="493" y="55"/>
                  </a:lnTo>
                  <a:lnTo>
                    <a:pt x="494" y="64"/>
                  </a:lnTo>
                  <a:lnTo>
                    <a:pt x="489" y="69"/>
                  </a:lnTo>
                  <a:lnTo>
                    <a:pt x="488" y="67"/>
                  </a:lnTo>
                  <a:lnTo>
                    <a:pt x="490" y="63"/>
                  </a:lnTo>
                  <a:lnTo>
                    <a:pt x="485" y="60"/>
                  </a:lnTo>
                  <a:lnTo>
                    <a:pt x="488" y="55"/>
                  </a:lnTo>
                  <a:lnTo>
                    <a:pt x="488" y="50"/>
                  </a:lnTo>
                  <a:lnTo>
                    <a:pt x="488" y="45"/>
                  </a:lnTo>
                  <a:lnTo>
                    <a:pt x="481" y="45"/>
                  </a:lnTo>
                  <a:lnTo>
                    <a:pt x="475" y="48"/>
                  </a:lnTo>
                  <a:lnTo>
                    <a:pt x="474" y="53"/>
                  </a:lnTo>
                  <a:lnTo>
                    <a:pt x="464" y="50"/>
                  </a:lnTo>
                  <a:lnTo>
                    <a:pt x="459" y="54"/>
                  </a:lnTo>
                  <a:lnTo>
                    <a:pt x="454" y="55"/>
                  </a:lnTo>
                  <a:lnTo>
                    <a:pt x="449" y="57"/>
                  </a:lnTo>
                  <a:lnTo>
                    <a:pt x="447" y="52"/>
                  </a:lnTo>
                  <a:lnTo>
                    <a:pt x="444" y="47"/>
                  </a:lnTo>
                  <a:lnTo>
                    <a:pt x="441" y="41"/>
                  </a:lnTo>
                  <a:lnTo>
                    <a:pt x="440" y="36"/>
                  </a:lnTo>
                  <a:lnTo>
                    <a:pt x="442" y="33"/>
                  </a:lnTo>
                  <a:lnTo>
                    <a:pt x="440" y="29"/>
                  </a:lnTo>
                  <a:lnTo>
                    <a:pt x="442" y="31"/>
                  </a:lnTo>
                  <a:lnTo>
                    <a:pt x="442" y="33"/>
                  </a:lnTo>
                  <a:lnTo>
                    <a:pt x="444" y="34"/>
                  </a:lnTo>
                  <a:lnTo>
                    <a:pt x="442" y="39"/>
                  </a:lnTo>
                  <a:lnTo>
                    <a:pt x="447" y="48"/>
                  </a:lnTo>
                  <a:lnTo>
                    <a:pt x="452" y="48"/>
                  </a:lnTo>
                  <a:lnTo>
                    <a:pt x="457" y="49"/>
                  </a:lnTo>
                  <a:lnTo>
                    <a:pt x="468" y="40"/>
                  </a:lnTo>
                  <a:lnTo>
                    <a:pt x="462" y="38"/>
                  </a:lnTo>
                  <a:lnTo>
                    <a:pt x="468" y="38"/>
                  </a:lnTo>
                  <a:lnTo>
                    <a:pt x="475" y="39"/>
                  </a:lnTo>
                  <a:lnTo>
                    <a:pt x="471" y="34"/>
                  </a:lnTo>
                  <a:lnTo>
                    <a:pt x="476" y="35"/>
                  </a:lnTo>
                  <a:lnTo>
                    <a:pt x="480" y="34"/>
                  </a:lnTo>
                  <a:lnTo>
                    <a:pt x="480" y="30"/>
                  </a:lnTo>
                  <a:lnTo>
                    <a:pt x="475" y="25"/>
                  </a:lnTo>
                  <a:lnTo>
                    <a:pt x="471" y="24"/>
                  </a:lnTo>
                  <a:lnTo>
                    <a:pt x="476" y="23"/>
                  </a:lnTo>
                  <a:lnTo>
                    <a:pt x="485" y="29"/>
                  </a:lnTo>
                  <a:lnTo>
                    <a:pt x="491" y="29"/>
                  </a:lnTo>
                  <a:lnTo>
                    <a:pt x="488" y="24"/>
                  </a:lnTo>
                  <a:lnTo>
                    <a:pt x="484" y="20"/>
                  </a:lnTo>
                  <a:lnTo>
                    <a:pt x="494" y="28"/>
                  </a:lnTo>
                  <a:lnTo>
                    <a:pt x="498" y="34"/>
                  </a:lnTo>
                  <a:lnTo>
                    <a:pt x="496" y="29"/>
                  </a:lnTo>
                  <a:lnTo>
                    <a:pt x="488" y="15"/>
                  </a:lnTo>
                  <a:lnTo>
                    <a:pt x="488" y="13"/>
                  </a:lnTo>
                  <a:lnTo>
                    <a:pt x="483" y="11"/>
                  </a:lnTo>
                  <a:lnTo>
                    <a:pt x="479" y="6"/>
                  </a:lnTo>
                  <a:lnTo>
                    <a:pt x="478" y="3"/>
                  </a:lnTo>
                  <a:lnTo>
                    <a:pt x="418" y="15"/>
                  </a:lnTo>
                  <a:lnTo>
                    <a:pt x="352" y="29"/>
                  </a:lnTo>
                  <a:lnTo>
                    <a:pt x="220" y="53"/>
                  </a:lnTo>
                  <a:lnTo>
                    <a:pt x="172" y="60"/>
                  </a:lnTo>
                  <a:lnTo>
                    <a:pt x="153" y="62"/>
                  </a:lnTo>
                  <a:lnTo>
                    <a:pt x="143" y="62"/>
                  </a:lnTo>
                  <a:lnTo>
                    <a:pt x="140" y="68"/>
                  </a:lnTo>
                  <a:lnTo>
                    <a:pt x="140" y="73"/>
                  </a:lnTo>
                  <a:lnTo>
                    <a:pt x="139" y="82"/>
                  </a:lnTo>
                  <a:lnTo>
                    <a:pt x="134" y="84"/>
                  </a:lnTo>
                  <a:lnTo>
                    <a:pt x="130" y="88"/>
                  </a:lnTo>
                  <a:lnTo>
                    <a:pt x="127" y="99"/>
                  </a:lnTo>
                  <a:lnTo>
                    <a:pt x="122" y="104"/>
                  </a:lnTo>
                  <a:lnTo>
                    <a:pt x="118" y="101"/>
                  </a:lnTo>
                  <a:lnTo>
                    <a:pt x="109" y="104"/>
                  </a:lnTo>
                  <a:lnTo>
                    <a:pt x="104" y="108"/>
                  </a:lnTo>
                  <a:lnTo>
                    <a:pt x="101" y="113"/>
                  </a:lnTo>
                  <a:lnTo>
                    <a:pt x="98" y="118"/>
                  </a:lnTo>
                  <a:lnTo>
                    <a:pt x="94" y="118"/>
                  </a:lnTo>
                  <a:lnTo>
                    <a:pt x="89" y="113"/>
                  </a:lnTo>
                  <a:lnTo>
                    <a:pt x="85" y="116"/>
                  </a:lnTo>
                  <a:lnTo>
                    <a:pt x="83" y="118"/>
                  </a:lnTo>
                  <a:lnTo>
                    <a:pt x="81" y="123"/>
                  </a:lnTo>
                  <a:lnTo>
                    <a:pt x="76" y="122"/>
                  </a:lnTo>
                  <a:lnTo>
                    <a:pt x="75" y="132"/>
                  </a:lnTo>
                  <a:lnTo>
                    <a:pt x="73" y="136"/>
                  </a:lnTo>
                  <a:lnTo>
                    <a:pt x="67" y="136"/>
                  </a:lnTo>
                  <a:lnTo>
                    <a:pt x="57" y="143"/>
                  </a:lnTo>
                  <a:lnTo>
                    <a:pt x="45" y="156"/>
                  </a:lnTo>
                  <a:lnTo>
                    <a:pt x="40" y="158"/>
                  </a:lnTo>
                  <a:lnTo>
                    <a:pt x="30" y="158"/>
                  </a:lnTo>
                  <a:lnTo>
                    <a:pt x="21" y="165"/>
                  </a:lnTo>
                  <a:lnTo>
                    <a:pt x="16" y="170"/>
                  </a:lnTo>
                  <a:lnTo>
                    <a:pt x="15" y="175"/>
                  </a:lnTo>
                  <a:lnTo>
                    <a:pt x="13" y="181"/>
                  </a:lnTo>
                  <a:lnTo>
                    <a:pt x="10" y="186"/>
                  </a:lnTo>
                  <a:lnTo>
                    <a:pt x="0" y="189"/>
                  </a:lnTo>
                  <a:lnTo>
                    <a:pt x="0" y="208"/>
                  </a:lnTo>
                  <a:lnTo>
                    <a:pt x="74" y="196"/>
                  </a:lnTo>
                  <a:lnTo>
                    <a:pt x="90" y="189"/>
                  </a:lnTo>
                  <a:lnTo>
                    <a:pt x="95" y="187"/>
                  </a:lnTo>
                  <a:lnTo>
                    <a:pt x="103" y="181"/>
                  </a:lnTo>
                  <a:lnTo>
                    <a:pt x="113" y="177"/>
                  </a:lnTo>
                  <a:lnTo>
                    <a:pt x="117" y="175"/>
                  </a:lnTo>
                  <a:lnTo>
                    <a:pt x="122" y="174"/>
                  </a:lnTo>
                  <a:lnTo>
                    <a:pt x="177" y="167"/>
                  </a:lnTo>
                  <a:lnTo>
                    <a:pt x="197" y="166"/>
                  </a:lnTo>
                  <a:lnTo>
                    <a:pt x="202" y="171"/>
                  </a:lnTo>
                  <a:lnTo>
                    <a:pt x="206" y="169"/>
                  </a:lnTo>
                  <a:lnTo>
                    <a:pt x="215" y="176"/>
                  </a:lnTo>
                  <a:lnTo>
                    <a:pt x="216" y="181"/>
                  </a:lnTo>
                  <a:lnTo>
                    <a:pt x="217" y="186"/>
                  </a:lnTo>
                  <a:lnTo>
                    <a:pt x="218" y="187"/>
                  </a:lnTo>
                  <a:lnTo>
                    <a:pt x="286" y="177"/>
                  </a:lnTo>
                  <a:lnTo>
                    <a:pt x="364" y="231"/>
                  </a:lnTo>
                  <a:lnTo>
                    <a:pt x="366" y="234"/>
                  </a:lnTo>
                  <a:lnTo>
                    <a:pt x="369" y="234"/>
                  </a:lnTo>
                  <a:lnTo>
                    <a:pt x="379" y="229"/>
                  </a:lnTo>
                  <a:lnTo>
                    <a:pt x="388" y="226"/>
                  </a:lnTo>
                  <a:lnTo>
                    <a:pt x="397" y="226"/>
                  </a:lnTo>
                  <a:lnTo>
                    <a:pt x="401" y="224"/>
                  </a:lnTo>
                  <a:lnTo>
                    <a:pt x="402" y="214"/>
                  </a:lnTo>
                  <a:lnTo>
                    <a:pt x="400" y="204"/>
                  </a:lnTo>
                  <a:lnTo>
                    <a:pt x="400" y="204"/>
                  </a:lnTo>
                  <a:lnTo>
                    <a:pt x="402" y="209"/>
                  </a:lnTo>
                  <a:lnTo>
                    <a:pt x="406" y="220"/>
                  </a:lnTo>
                  <a:lnTo>
                    <a:pt x="406" y="206"/>
                  </a:lnTo>
                  <a:lnTo>
                    <a:pt x="407" y="201"/>
                  </a:lnTo>
                  <a:lnTo>
                    <a:pt x="411" y="191"/>
                  </a:lnTo>
                  <a:lnTo>
                    <a:pt x="417" y="181"/>
                  </a:lnTo>
                  <a:lnTo>
                    <a:pt x="429" y="172"/>
                  </a:lnTo>
                  <a:lnTo>
                    <a:pt x="425" y="167"/>
                  </a:lnTo>
                  <a:lnTo>
                    <a:pt x="429" y="162"/>
                  </a:lnTo>
                  <a:lnTo>
                    <a:pt x="426" y="160"/>
                  </a:lnTo>
                  <a:lnTo>
                    <a:pt x="431" y="161"/>
                  </a:lnTo>
                  <a:lnTo>
                    <a:pt x="427" y="166"/>
                  </a:lnTo>
                  <a:lnTo>
                    <a:pt x="432" y="167"/>
                  </a:lnTo>
                  <a:lnTo>
                    <a:pt x="434" y="167"/>
                  </a:lnTo>
                  <a:lnTo>
                    <a:pt x="437" y="162"/>
                  </a:lnTo>
                  <a:lnTo>
                    <a:pt x="441" y="153"/>
                  </a:lnTo>
                  <a:lnTo>
                    <a:pt x="447" y="155"/>
                  </a:lnTo>
                  <a:lnTo>
                    <a:pt x="459" y="148"/>
                  </a:lnTo>
                  <a:lnTo>
                    <a:pt x="464" y="148"/>
                  </a:lnTo>
                  <a:lnTo>
                    <a:pt x="464" y="146"/>
                  </a:lnTo>
                  <a:lnTo>
                    <a:pt x="468" y="142"/>
                  </a:lnTo>
                  <a:lnTo>
                    <a:pt x="470" y="147"/>
                  </a:lnTo>
                  <a:lnTo>
                    <a:pt x="471" y="142"/>
                  </a:lnTo>
                  <a:lnTo>
                    <a:pt x="476" y="145"/>
                  </a:lnTo>
                  <a:lnTo>
                    <a:pt x="479" y="145"/>
                  </a:lnTo>
                  <a:lnTo>
                    <a:pt x="483" y="135"/>
                  </a:lnTo>
                  <a:lnTo>
                    <a:pt x="488" y="131"/>
                  </a:lnTo>
                  <a:lnTo>
                    <a:pt x="489" y="126"/>
                  </a:lnTo>
                  <a:lnTo>
                    <a:pt x="488" y="122"/>
                  </a:lnTo>
                  <a:lnTo>
                    <a:pt x="485" y="122"/>
                  </a:lnTo>
                  <a:lnTo>
                    <a:pt x="483" y="127"/>
                  </a:lnTo>
                  <a:lnTo>
                    <a:pt x="479" y="128"/>
                  </a:lnTo>
                  <a:lnTo>
                    <a:pt x="480" y="123"/>
                  </a:lnTo>
                  <a:lnTo>
                    <a:pt x="478" y="118"/>
                  </a:lnTo>
                  <a:lnTo>
                    <a:pt x="476" y="123"/>
                  </a:lnTo>
                  <a:lnTo>
                    <a:pt x="476" y="123"/>
                  </a:lnTo>
                  <a:lnTo>
                    <a:pt x="473" y="125"/>
                  </a:lnTo>
                  <a:lnTo>
                    <a:pt x="474" y="130"/>
                  </a:lnTo>
                  <a:lnTo>
                    <a:pt x="469" y="127"/>
                  </a:lnTo>
                  <a:lnTo>
                    <a:pt x="460" y="133"/>
                  </a:lnTo>
                  <a:lnTo>
                    <a:pt x="450" y="132"/>
                  </a:lnTo>
                  <a:lnTo>
                    <a:pt x="441" y="125"/>
                  </a:lnTo>
                  <a:lnTo>
                    <a:pt x="437" y="119"/>
                  </a:lnTo>
                  <a:lnTo>
                    <a:pt x="442" y="123"/>
                  </a:lnTo>
                  <a:lnTo>
                    <a:pt x="447" y="125"/>
                  </a:lnTo>
                  <a:lnTo>
                    <a:pt x="452" y="130"/>
                  </a:lnTo>
                  <a:lnTo>
                    <a:pt x="457" y="130"/>
                  </a:lnTo>
                  <a:lnTo>
                    <a:pt x="461" y="127"/>
                  </a:lnTo>
                  <a:lnTo>
                    <a:pt x="469" y="118"/>
                  </a:lnTo>
                  <a:lnTo>
                    <a:pt x="469" y="113"/>
                  </a:lnTo>
                  <a:lnTo>
                    <a:pt x="464" y="114"/>
                  </a:lnTo>
                  <a:lnTo>
                    <a:pt x="465" y="111"/>
                  </a:lnTo>
                  <a:lnTo>
                    <a:pt x="471" y="109"/>
                  </a:lnTo>
                  <a:lnTo>
                    <a:pt x="473" y="104"/>
                  </a:lnTo>
                  <a:lnTo>
                    <a:pt x="462" y="101"/>
                  </a:lnTo>
                  <a:lnTo>
                    <a:pt x="457" y="101"/>
                  </a:lnTo>
                  <a:lnTo>
                    <a:pt x="436" y="94"/>
                  </a:lnTo>
                  <a:lnTo>
                    <a:pt x="435" y="93"/>
                  </a:lnTo>
                  <a:lnTo>
                    <a:pt x="435" y="92"/>
                  </a:lnTo>
                  <a:lnTo>
                    <a:pt x="445" y="94"/>
                  </a:lnTo>
                  <a:lnTo>
                    <a:pt x="455" y="96"/>
                  </a:lnTo>
                  <a:lnTo>
                    <a:pt x="460" y="93"/>
                  </a:lnTo>
                  <a:lnTo>
                    <a:pt x="462" y="94"/>
                  </a:lnTo>
                  <a:lnTo>
                    <a:pt x="461" y="89"/>
                  </a:lnTo>
                  <a:lnTo>
                    <a:pt x="460" y="86"/>
                  </a:lnTo>
                  <a:lnTo>
                    <a:pt x="465" y="84"/>
                  </a:lnTo>
                  <a:lnTo>
                    <a:pt x="462" y="88"/>
                  </a:lnTo>
                  <a:lnTo>
                    <a:pt x="468" y="92"/>
                  </a:lnTo>
                  <a:lnTo>
                    <a:pt x="473" y="93"/>
                  </a:lnTo>
                  <a:lnTo>
                    <a:pt x="473" y="88"/>
                  </a:lnTo>
                  <a:lnTo>
                    <a:pt x="475" y="93"/>
                  </a:lnTo>
                  <a:lnTo>
                    <a:pt x="480" y="94"/>
                  </a:lnTo>
                  <a:lnTo>
                    <a:pt x="491" y="94"/>
                  </a:lnTo>
                  <a:lnTo>
                    <a:pt x="495" y="89"/>
                  </a:lnTo>
                  <a:lnTo>
                    <a:pt x="501" y="74"/>
                  </a:lnTo>
                  <a:lnTo>
                    <a:pt x="501" y="70"/>
                  </a:lnTo>
                  <a:lnTo>
                    <a:pt x="507" y="72"/>
                  </a:lnTo>
                  <a:lnTo>
                    <a:pt x="510" y="67"/>
                  </a:lnTo>
                  <a:close/>
                  <a:moveTo>
                    <a:pt x="504" y="30"/>
                  </a:moveTo>
                  <a:lnTo>
                    <a:pt x="498" y="20"/>
                  </a:lnTo>
                  <a:lnTo>
                    <a:pt x="489" y="0"/>
                  </a:lnTo>
                  <a:lnTo>
                    <a:pt x="489" y="0"/>
                  </a:lnTo>
                  <a:lnTo>
                    <a:pt x="486" y="0"/>
                  </a:lnTo>
                  <a:lnTo>
                    <a:pt x="495" y="19"/>
                  </a:lnTo>
                  <a:lnTo>
                    <a:pt x="499" y="23"/>
                  </a:lnTo>
                  <a:lnTo>
                    <a:pt x="503" y="33"/>
                  </a:lnTo>
                  <a:lnTo>
                    <a:pt x="508" y="38"/>
                  </a:lnTo>
                  <a:lnTo>
                    <a:pt x="505" y="39"/>
                  </a:lnTo>
                  <a:lnTo>
                    <a:pt x="510" y="40"/>
                  </a:lnTo>
                  <a:lnTo>
                    <a:pt x="515" y="47"/>
                  </a:lnTo>
                  <a:lnTo>
                    <a:pt x="518" y="52"/>
                  </a:lnTo>
                  <a:lnTo>
                    <a:pt x="519" y="50"/>
                  </a:lnTo>
                  <a:lnTo>
                    <a:pt x="517" y="44"/>
                  </a:lnTo>
                  <a:lnTo>
                    <a:pt x="504" y="30"/>
                  </a:lnTo>
                  <a:close/>
                  <a:moveTo>
                    <a:pt x="425" y="175"/>
                  </a:moveTo>
                  <a:lnTo>
                    <a:pt x="420" y="180"/>
                  </a:lnTo>
                  <a:lnTo>
                    <a:pt x="417" y="185"/>
                  </a:lnTo>
                  <a:lnTo>
                    <a:pt x="421" y="180"/>
                  </a:lnTo>
                  <a:lnTo>
                    <a:pt x="431" y="171"/>
                  </a:lnTo>
                  <a:lnTo>
                    <a:pt x="430" y="171"/>
                  </a:lnTo>
                  <a:lnTo>
                    <a:pt x="425" y="175"/>
                  </a:lnTo>
                  <a:close/>
                  <a:moveTo>
                    <a:pt x="461" y="150"/>
                  </a:moveTo>
                  <a:lnTo>
                    <a:pt x="452" y="153"/>
                  </a:lnTo>
                  <a:lnTo>
                    <a:pt x="449" y="156"/>
                  </a:lnTo>
                  <a:lnTo>
                    <a:pt x="457" y="152"/>
                  </a:lnTo>
                  <a:lnTo>
                    <a:pt x="468" y="150"/>
                  </a:lnTo>
                  <a:lnTo>
                    <a:pt x="466" y="150"/>
                  </a:lnTo>
                  <a:lnTo>
                    <a:pt x="461" y="150"/>
                  </a:lnTo>
                  <a:close/>
                  <a:moveTo>
                    <a:pt x="485" y="137"/>
                  </a:moveTo>
                  <a:lnTo>
                    <a:pt x="484" y="142"/>
                  </a:lnTo>
                  <a:lnTo>
                    <a:pt x="480" y="153"/>
                  </a:lnTo>
                  <a:lnTo>
                    <a:pt x="485" y="138"/>
                  </a:lnTo>
                  <a:lnTo>
                    <a:pt x="493" y="127"/>
                  </a:lnTo>
                  <a:lnTo>
                    <a:pt x="489" y="132"/>
                  </a:lnTo>
                  <a:lnTo>
                    <a:pt x="485" y="137"/>
                  </a:lnTo>
                  <a:close/>
                  <a:moveTo>
                    <a:pt x="498" y="119"/>
                  </a:moveTo>
                  <a:lnTo>
                    <a:pt x="501" y="114"/>
                  </a:lnTo>
                  <a:lnTo>
                    <a:pt x="499" y="114"/>
                  </a:lnTo>
                  <a:lnTo>
                    <a:pt x="498" y="119"/>
                  </a:lnTo>
                  <a:close/>
                  <a:moveTo>
                    <a:pt x="509" y="106"/>
                  </a:moveTo>
                  <a:lnTo>
                    <a:pt x="505" y="111"/>
                  </a:lnTo>
                  <a:lnTo>
                    <a:pt x="515" y="102"/>
                  </a:lnTo>
                  <a:lnTo>
                    <a:pt x="515" y="101"/>
                  </a:lnTo>
                  <a:lnTo>
                    <a:pt x="514" y="102"/>
                  </a:lnTo>
                  <a:lnTo>
                    <a:pt x="509" y="106"/>
                  </a:lnTo>
                  <a:close/>
                  <a:moveTo>
                    <a:pt x="529" y="69"/>
                  </a:moveTo>
                  <a:lnTo>
                    <a:pt x="528" y="64"/>
                  </a:lnTo>
                  <a:lnTo>
                    <a:pt x="523" y="54"/>
                  </a:lnTo>
                  <a:lnTo>
                    <a:pt x="524" y="59"/>
                  </a:lnTo>
                  <a:lnTo>
                    <a:pt x="527" y="64"/>
                  </a:lnTo>
                  <a:lnTo>
                    <a:pt x="528" y="69"/>
                  </a:lnTo>
                  <a:lnTo>
                    <a:pt x="529" y="87"/>
                  </a:lnTo>
                  <a:lnTo>
                    <a:pt x="527" y="92"/>
                  </a:lnTo>
                  <a:lnTo>
                    <a:pt x="523" y="96"/>
                  </a:lnTo>
                  <a:lnTo>
                    <a:pt x="523" y="97"/>
                  </a:lnTo>
                  <a:lnTo>
                    <a:pt x="529" y="94"/>
                  </a:lnTo>
                  <a:lnTo>
                    <a:pt x="530" y="84"/>
                  </a:lnTo>
                  <a:lnTo>
                    <a:pt x="529" y="69"/>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72" name="Freeform 79">
              <a:extLst>
                <a:ext uri="{FF2B5EF4-FFF2-40B4-BE49-F238E27FC236}">
                  <a16:creationId xmlns:a16="http://schemas.microsoft.com/office/drawing/2014/main" id="{2061ECFE-7D21-4777-8DD8-A45CD8BC3AA8}"/>
                </a:ext>
              </a:extLst>
            </p:cNvPr>
            <p:cNvSpPr>
              <a:spLocks noEditPoints="1"/>
            </p:cNvSpPr>
            <p:nvPr/>
          </p:nvSpPr>
          <p:spPr bwMode="auto">
            <a:xfrm>
              <a:off x="4078" y="1270"/>
              <a:ext cx="626" cy="464"/>
            </a:xfrm>
            <a:custGeom>
              <a:avLst/>
              <a:gdLst/>
              <a:ahLst/>
              <a:cxnLst>
                <a:cxn ang="0">
                  <a:pos x="352" y="316"/>
                </a:cxn>
                <a:cxn ang="0">
                  <a:pos x="354" y="296"/>
                </a:cxn>
                <a:cxn ang="0">
                  <a:pos x="361" y="281"/>
                </a:cxn>
                <a:cxn ang="0">
                  <a:pos x="346" y="218"/>
                </a:cxn>
                <a:cxn ang="0">
                  <a:pos x="345" y="161"/>
                </a:cxn>
                <a:cxn ang="0">
                  <a:pos x="326" y="102"/>
                </a:cxn>
                <a:cxn ang="0">
                  <a:pos x="322" y="94"/>
                </a:cxn>
                <a:cxn ang="0">
                  <a:pos x="313" y="69"/>
                </a:cxn>
                <a:cxn ang="0">
                  <a:pos x="315" y="53"/>
                </a:cxn>
                <a:cxn ang="0">
                  <a:pos x="312" y="38"/>
                </a:cxn>
                <a:cxn ang="0">
                  <a:pos x="306" y="16"/>
                </a:cxn>
                <a:cxn ang="0">
                  <a:pos x="301" y="3"/>
                </a:cxn>
                <a:cxn ang="0">
                  <a:pos x="229" y="18"/>
                </a:cxn>
                <a:cxn ang="0">
                  <a:pos x="198" y="42"/>
                </a:cxn>
                <a:cxn ang="0">
                  <a:pos x="175" y="83"/>
                </a:cxn>
                <a:cxn ang="0">
                  <a:pos x="159" y="101"/>
                </a:cxn>
                <a:cxn ang="0">
                  <a:pos x="164" y="112"/>
                </a:cxn>
                <a:cxn ang="0">
                  <a:pos x="167" y="112"/>
                </a:cxn>
                <a:cxn ang="0">
                  <a:pos x="171" y="118"/>
                </a:cxn>
                <a:cxn ang="0">
                  <a:pos x="171" y="132"/>
                </a:cxn>
                <a:cxn ang="0">
                  <a:pos x="170" y="147"/>
                </a:cxn>
                <a:cxn ang="0">
                  <a:pos x="154" y="157"/>
                </a:cxn>
                <a:cxn ang="0">
                  <a:pos x="142" y="170"/>
                </a:cxn>
                <a:cxn ang="0">
                  <a:pos x="126" y="174"/>
                </a:cxn>
                <a:cxn ang="0">
                  <a:pos x="93" y="176"/>
                </a:cxn>
                <a:cxn ang="0">
                  <a:pos x="44" y="186"/>
                </a:cxn>
                <a:cxn ang="0">
                  <a:pos x="30" y="194"/>
                </a:cxn>
                <a:cxn ang="0">
                  <a:pos x="28" y="205"/>
                </a:cxn>
                <a:cxn ang="0">
                  <a:pos x="38" y="213"/>
                </a:cxn>
                <a:cxn ang="0">
                  <a:pos x="42" y="231"/>
                </a:cxn>
                <a:cxn ang="0">
                  <a:pos x="27" y="250"/>
                </a:cxn>
                <a:cxn ang="0">
                  <a:pos x="3" y="278"/>
                </a:cxn>
                <a:cxn ang="0">
                  <a:pos x="4" y="298"/>
                </a:cxn>
                <a:cxn ang="0">
                  <a:pos x="195" y="260"/>
                </a:cxn>
                <a:cxn ang="0">
                  <a:pos x="253" y="252"/>
                </a:cxn>
                <a:cxn ang="0">
                  <a:pos x="264" y="260"/>
                </a:cxn>
                <a:cxn ang="0">
                  <a:pos x="274" y="281"/>
                </a:cxn>
                <a:cxn ang="0">
                  <a:pos x="293" y="287"/>
                </a:cxn>
                <a:cxn ang="0">
                  <a:pos x="341" y="293"/>
                </a:cxn>
                <a:cxn ang="0">
                  <a:pos x="336" y="283"/>
                </a:cxn>
                <a:cxn ang="0">
                  <a:pos x="345" y="298"/>
                </a:cxn>
                <a:cxn ang="0">
                  <a:pos x="345" y="323"/>
                </a:cxn>
                <a:cxn ang="0">
                  <a:pos x="440" y="277"/>
                </a:cxn>
                <a:cxn ang="0">
                  <a:pos x="425" y="291"/>
                </a:cxn>
                <a:cxn ang="0">
                  <a:pos x="420" y="288"/>
                </a:cxn>
                <a:cxn ang="0">
                  <a:pos x="430" y="270"/>
                </a:cxn>
                <a:cxn ang="0">
                  <a:pos x="391" y="294"/>
                </a:cxn>
                <a:cxn ang="0">
                  <a:pos x="379" y="302"/>
                </a:cxn>
                <a:cxn ang="0">
                  <a:pos x="361" y="309"/>
                </a:cxn>
                <a:cxn ang="0">
                  <a:pos x="355" y="318"/>
                </a:cxn>
                <a:cxn ang="0">
                  <a:pos x="344" y="335"/>
                </a:cxn>
                <a:cxn ang="0">
                  <a:pos x="350" y="337"/>
                </a:cxn>
                <a:cxn ang="0">
                  <a:pos x="379" y="322"/>
                </a:cxn>
                <a:cxn ang="0">
                  <a:pos x="400" y="309"/>
                </a:cxn>
                <a:cxn ang="0">
                  <a:pos x="415" y="303"/>
                </a:cxn>
                <a:cxn ang="0">
                  <a:pos x="430" y="292"/>
                </a:cxn>
                <a:cxn ang="0">
                  <a:pos x="452" y="272"/>
                </a:cxn>
              </a:cxnLst>
              <a:rect l="0" t="0" r="r" b="b"/>
              <a:pathLst>
                <a:path w="452" h="337">
                  <a:moveTo>
                    <a:pt x="345" y="323"/>
                  </a:moveTo>
                  <a:lnTo>
                    <a:pt x="347" y="318"/>
                  </a:lnTo>
                  <a:lnTo>
                    <a:pt x="352" y="316"/>
                  </a:lnTo>
                  <a:lnTo>
                    <a:pt x="354" y="311"/>
                  </a:lnTo>
                  <a:lnTo>
                    <a:pt x="359" y="301"/>
                  </a:lnTo>
                  <a:lnTo>
                    <a:pt x="354" y="296"/>
                  </a:lnTo>
                  <a:lnTo>
                    <a:pt x="354" y="293"/>
                  </a:lnTo>
                  <a:lnTo>
                    <a:pt x="361" y="286"/>
                  </a:lnTo>
                  <a:lnTo>
                    <a:pt x="361" y="281"/>
                  </a:lnTo>
                  <a:lnTo>
                    <a:pt x="357" y="276"/>
                  </a:lnTo>
                  <a:lnTo>
                    <a:pt x="349" y="220"/>
                  </a:lnTo>
                  <a:lnTo>
                    <a:pt x="346" y="218"/>
                  </a:lnTo>
                  <a:lnTo>
                    <a:pt x="346" y="171"/>
                  </a:lnTo>
                  <a:lnTo>
                    <a:pt x="347" y="166"/>
                  </a:lnTo>
                  <a:lnTo>
                    <a:pt x="345" y="161"/>
                  </a:lnTo>
                  <a:lnTo>
                    <a:pt x="345" y="157"/>
                  </a:lnTo>
                  <a:lnTo>
                    <a:pt x="334" y="108"/>
                  </a:lnTo>
                  <a:lnTo>
                    <a:pt x="326" y="102"/>
                  </a:lnTo>
                  <a:lnTo>
                    <a:pt x="325" y="107"/>
                  </a:lnTo>
                  <a:lnTo>
                    <a:pt x="322" y="102"/>
                  </a:lnTo>
                  <a:lnTo>
                    <a:pt x="322" y="94"/>
                  </a:lnTo>
                  <a:lnTo>
                    <a:pt x="320" y="84"/>
                  </a:lnTo>
                  <a:lnTo>
                    <a:pt x="317" y="79"/>
                  </a:lnTo>
                  <a:lnTo>
                    <a:pt x="313" y="69"/>
                  </a:lnTo>
                  <a:lnTo>
                    <a:pt x="313" y="59"/>
                  </a:lnTo>
                  <a:lnTo>
                    <a:pt x="316" y="58"/>
                  </a:lnTo>
                  <a:lnTo>
                    <a:pt x="315" y="53"/>
                  </a:lnTo>
                  <a:lnTo>
                    <a:pt x="313" y="48"/>
                  </a:lnTo>
                  <a:lnTo>
                    <a:pt x="313" y="43"/>
                  </a:lnTo>
                  <a:lnTo>
                    <a:pt x="312" y="38"/>
                  </a:lnTo>
                  <a:lnTo>
                    <a:pt x="307" y="33"/>
                  </a:lnTo>
                  <a:lnTo>
                    <a:pt x="306" y="28"/>
                  </a:lnTo>
                  <a:lnTo>
                    <a:pt x="306" y="16"/>
                  </a:lnTo>
                  <a:lnTo>
                    <a:pt x="302" y="11"/>
                  </a:lnTo>
                  <a:lnTo>
                    <a:pt x="302" y="6"/>
                  </a:lnTo>
                  <a:lnTo>
                    <a:pt x="301" y="3"/>
                  </a:lnTo>
                  <a:lnTo>
                    <a:pt x="301" y="0"/>
                  </a:lnTo>
                  <a:lnTo>
                    <a:pt x="263" y="10"/>
                  </a:lnTo>
                  <a:lnTo>
                    <a:pt x="229" y="18"/>
                  </a:lnTo>
                  <a:lnTo>
                    <a:pt x="224" y="18"/>
                  </a:lnTo>
                  <a:lnTo>
                    <a:pt x="214" y="23"/>
                  </a:lnTo>
                  <a:lnTo>
                    <a:pt x="198" y="42"/>
                  </a:lnTo>
                  <a:lnTo>
                    <a:pt x="181" y="68"/>
                  </a:lnTo>
                  <a:lnTo>
                    <a:pt x="183" y="74"/>
                  </a:lnTo>
                  <a:lnTo>
                    <a:pt x="175" y="83"/>
                  </a:lnTo>
                  <a:lnTo>
                    <a:pt x="173" y="87"/>
                  </a:lnTo>
                  <a:lnTo>
                    <a:pt x="167" y="92"/>
                  </a:lnTo>
                  <a:lnTo>
                    <a:pt x="159" y="101"/>
                  </a:lnTo>
                  <a:lnTo>
                    <a:pt x="157" y="106"/>
                  </a:lnTo>
                  <a:lnTo>
                    <a:pt x="162" y="109"/>
                  </a:lnTo>
                  <a:lnTo>
                    <a:pt x="164" y="112"/>
                  </a:lnTo>
                  <a:lnTo>
                    <a:pt x="162" y="107"/>
                  </a:lnTo>
                  <a:lnTo>
                    <a:pt x="167" y="104"/>
                  </a:lnTo>
                  <a:lnTo>
                    <a:pt x="167" y="112"/>
                  </a:lnTo>
                  <a:lnTo>
                    <a:pt x="175" y="108"/>
                  </a:lnTo>
                  <a:lnTo>
                    <a:pt x="171" y="113"/>
                  </a:lnTo>
                  <a:lnTo>
                    <a:pt x="171" y="118"/>
                  </a:lnTo>
                  <a:lnTo>
                    <a:pt x="166" y="120"/>
                  </a:lnTo>
                  <a:lnTo>
                    <a:pt x="171" y="130"/>
                  </a:lnTo>
                  <a:lnTo>
                    <a:pt x="171" y="132"/>
                  </a:lnTo>
                  <a:lnTo>
                    <a:pt x="174" y="137"/>
                  </a:lnTo>
                  <a:lnTo>
                    <a:pt x="174" y="142"/>
                  </a:lnTo>
                  <a:lnTo>
                    <a:pt x="170" y="147"/>
                  </a:lnTo>
                  <a:lnTo>
                    <a:pt x="165" y="147"/>
                  </a:lnTo>
                  <a:lnTo>
                    <a:pt x="160" y="152"/>
                  </a:lnTo>
                  <a:lnTo>
                    <a:pt x="154" y="157"/>
                  </a:lnTo>
                  <a:lnTo>
                    <a:pt x="151" y="162"/>
                  </a:lnTo>
                  <a:lnTo>
                    <a:pt x="147" y="167"/>
                  </a:lnTo>
                  <a:lnTo>
                    <a:pt x="142" y="170"/>
                  </a:lnTo>
                  <a:lnTo>
                    <a:pt x="139" y="175"/>
                  </a:lnTo>
                  <a:lnTo>
                    <a:pt x="135" y="174"/>
                  </a:lnTo>
                  <a:lnTo>
                    <a:pt x="126" y="174"/>
                  </a:lnTo>
                  <a:lnTo>
                    <a:pt x="116" y="176"/>
                  </a:lnTo>
                  <a:lnTo>
                    <a:pt x="106" y="182"/>
                  </a:lnTo>
                  <a:lnTo>
                    <a:pt x="93" y="176"/>
                  </a:lnTo>
                  <a:lnTo>
                    <a:pt x="73" y="177"/>
                  </a:lnTo>
                  <a:lnTo>
                    <a:pt x="54" y="181"/>
                  </a:lnTo>
                  <a:lnTo>
                    <a:pt x="44" y="186"/>
                  </a:lnTo>
                  <a:lnTo>
                    <a:pt x="39" y="189"/>
                  </a:lnTo>
                  <a:lnTo>
                    <a:pt x="34" y="190"/>
                  </a:lnTo>
                  <a:lnTo>
                    <a:pt x="30" y="194"/>
                  </a:lnTo>
                  <a:lnTo>
                    <a:pt x="25" y="195"/>
                  </a:lnTo>
                  <a:lnTo>
                    <a:pt x="25" y="196"/>
                  </a:lnTo>
                  <a:lnTo>
                    <a:pt x="28" y="205"/>
                  </a:lnTo>
                  <a:lnTo>
                    <a:pt x="27" y="209"/>
                  </a:lnTo>
                  <a:lnTo>
                    <a:pt x="38" y="210"/>
                  </a:lnTo>
                  <a:lnTo>
                    <a:pt x="38" y="213"/>
                  </a:lnTo>
                  <a:lnTo>
                    <a:pt x="35" y="215"/>
                  </a:lnTo>
                  <a:lnTo>
                    <a:pt x="42" y="226"/>
                  </a:lnTo>
                  <a:lnTo>
                    <a:pt x="42" y="231"/>
                  </a:lnTo>
                  <a:lnTo>
                    <a:pt x="33" y="242"/>
                  </a:lnTo>
                  <a:lnTo>
                    <a:pt x="30" y="247"/>
                  </a:lnTo>
                  <a:lnTo>
                    <a:pt x="27" y="250"/>
                  </a:lnTo>
                  <a:lnTo>
                    <a:pt x="22" y="257"/>
                  </a:lnTo>
                  <a:lnTo>
                    <a:pt x="13" y="267"/>
                  </a:lnTo>
                  <a:lnTo>
                    <a:pt x="3" y="278"/>
                  </a:lnTo>
                  <a:lnTo>
                    <a:pt x="0" y="279"/>
                  </a:lnTo>
                  <a:lnTo>
                    <a:pt x="1" y="281"/>
                  </a:lnTo>
                  <a:lnTo>
                    <a:pt x="4" y="298"/>
                  </a:lnTo>
                  <a:lnTo>
                    <a:pt x="49" y="291"/>
                  </a:lnTo>
                  <a:lnTo>
                    <a:pt x="118" y="277"/>
                  </a:lnTo>
                  <a:lnTo>
                    <a:pt x="195" y="260"/>
                  </a:lnTo>
                  <a:lnTo>
                    <a:pt x="247" y="249"/>
                  </a:lnTo>
                  <a:lnTo>
                    <a:pt x="248" y="250"/>
                  </a:lnTo>
                  <a:lnTo>
                    <a:pt x="253" y="252"/>
                  </a:lnTo>
                  <a:lnTo>
                    <a:pt x="254" y="257"/>
                  </a:lnTo>
                  <a:lnTo>
                    <a:pt x="259" y="255"/>
                  </a:lnTo>
                  <a:lnTo>
                    <a:pt x="264" y="260"/>
                  </a:lnTo>
                  <a:lnTo>
                    <a:pt x="269" y="270"/>
                  </a:lnTo>
                  <a:lnTo>
                    <a:pt x="271" y="276"/>
                  </a:lnTo>
                  <a:lnTo>
                    <a:pt x="274" y="281"/>
                  </a:lnTo>
                  <a:lnTo>
                    <a:pt x="283" y="284"/>
                  </a:lnTo>
                  <a:lnTo>
                    <a:pt x="288" y="284"/>
                  </a:lnTo>
                  <a:lnTo>
                    <a:pt x="293" y="287"/>
                  </a:lnTo>
                  <a:lnTo>
                    <a:pt x="293" y="289"/>
                  </a:lnTo>
                  <a:lnTo>
                    <a:pt x="345" y="306"/>
                  </a:lnTo>
                  <a:lnTo>
                    <a:pt x="341" y="293"/>
                  </a:lnTo>
                  <a:lnTo>
                    <a:pt x="336" y="289"/>
                  </a:lnTo>
                  <a:lnTo>
                    <a:pt x="335" y="284"/>
                  </a:lnTo>
                  <a:lnTo>
                    <a:pt x="336" y="283"/>
                  </a:lnTo>
                  <a:lnTo>
                    <a:pt x="337" y="287"/>
                  </a:lnTo>
                  <a:lnTo>
                    <a:pt x="342" y="291"/>
                  </a:lnTo>
                  <a:lnTo>
                    <a:pt x="345" y="298"/>
                  </a:lnTo>
                  <a:lnTo>
                    <a:pt x="346" y="313"/>
                  </a:lnTo>
                  <a:lnTo>
                    <a:pt x="344" y="323"/>
                  </a:lnTo>
                  <a:lnTo>
                    <a:pt x="345" y="323"/>
                  </a:lnTo>
                  <a:close/>
                  <a:moveTo>
                    <a:pt x="447" y="276"/>
                  </a:moveTo>
                  <a:lnTo>
                    <a:pt x="442" y="278"/>
                  </a:lnTo>
                  <a:lnTo>
                    <a:pt x="440" y="277"/>
                  </a:lnTo>
                  <a:lnTo>
                    <a:pt x="435" y="278"/>
                  </a:lnTo>
                  <a:lnTo>
                    <a:pt x="430" y="281"/>
                  </a:lnTo>
                  <a:lnTo>
                    <a:pt x="425" y="291"/>
                  </a:lnTo>
                  <a:lnTo>
                    <a:pt x="422" y="292"/>
                  </a:lnTo>
                  <a:lnTo>
                    <a:pt x="417" y="292"/>
                  </a:lnTo>
                  <a:lnTo>
                    <a:pt x="420" y="288"/>
                  </a:lnTo>
                  <a:lnTo>
                    <a:pt x="425" y="283"/>
                  </a:lnTo>
                  <a:lnTo>
                    <a:pt x="425" y="278"/>
                  </a:lnTo>
                  <a:lnTo>
                    <a:pt x="430" y="270"/>
                  </a:lnTo>
                  <a:lnTo>
                    <a:pt x="415" y="287"/>
                  </a:lnTo>
                  <a:lnTo>
                    <a:pt x="405" y="292"/>
                  </a:lnTo>
                  <a:lnTo>
                    <a:pt x="391" y="294"/>
                  </a:lnTo>
                  <a:lnTo>
                    <a:pt x="386" y="297"/>
                  </a:lnTo>
                  <a:lnTo>
                    <a:pt x="384" y="302"/>
                  </a:lnTo>
                  <a:lnTo>
                    <a:pt x="379" y="302"/>
                  </a:lnTo>
                  <a:lnTo>
                    <a:pt x="370" y="307"/>
                  </a:lnTo>
                  <a:lnTo>
                    <a:pt x="365" y="306"/>
                  </a:lnTo>
                  <a:lnTo>
                    <a:pt x="361" y="309"/>
                  </a:lnTo>
                  <a:lnTo>
                    <a:pt x="361" y="315"/>
                  </a:lnTo>
                  <a:lnTo>
                    <a:pt x="356" y="312"/>
                  </a:lnTo>
                  <a:lnTo>
                    <a:pt x="355" y="318"/>
                  </a:lnTo>
                  <a:lnTo>
                    <a:pt x="346" y="323"/>
                  </a:lnTo>
                  <a:lnTo>
                    <a:pt x="345" y="330"/>
                  </a:lnTo>
                  <a:lnTo>
                    <a:pt x="344" y="335"/>
                  </a:lnTo>
                  <a:lnTo>
                    <a:pt x="346" y="335"/>
                  </a:lnTo>
                  <a:lnTo>
                    <a:pt x="355" y="333"/>
                  </a:lnTo>
                  <a:lnTo>
                    <a:pt x="350" y="337"/>
                  </a:lnTo>
                  <a:lnTo>
                    <a:pt x="360" y="332"/>
                  </a:lnTo>
                  <a:lnTo>
                    <a:pt x="378" y="322"/>
                  </a:lnTo>
                  <a:lnTo>
                    <a:pt x="379" y="322"/>
                  </a:lnTo>
                  <a:lnTo>
                    <a:pt x="385" y="318"/>
                  </a:lnTo>
                  <a:lnTo>
                    <a:pt x="390" y="316"/>
                  </a:lnTo>
                  <a:lnTo>
                    <a:pt x="400" y="309"/>
                  </a:lnTo>
                  <a:lnTo>
                    <a:pt x="405" y="308"/>
                  </a:lnTo>
                  <a:lnTo>
                    <a:pt x="410" y="304"/>
                  </a:lnTo>
                  <a:lnTo>
                    <a:pt x="415" y="303"/>
                  </a:lnTo>
                  <a:lnTo>
                    <a:pt x="425" y="297"/>
                  </a:lnTo>
                  <a:lnTo>
                    <a:pt x="425" y="293"/>
                  </a:lnTo>
                  <a:lnTo>
                    <a:pt x="430" y="292"/>
                  </a:lnTo>
                  <a:lnTo>
                    <a:pt x="440" y="283"/>
                  </a:lnTo>
                  <a:lnTo>
                    <a:pt x="446" y="281"/>
                  </a:lnTo>
                  <a:lnTo>
                    <a:pt x="452" y="272"/>
                  </a:lnTo>
                  <a:lnTo>
                    <a:pt x="447" y="276"/>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73" name="Freeform 80">
              <a:extLst>
                <a:ext uri="{FF2B5EF4-FFF2-40B4-BE49-F238E27FC236}">
                  <a16:creationId xmlns:a16="http://schemas.microsoft.com/office/drawing/2014/main" id="{FE6A8F06-9D9A-4411-B3D3-ECC65E23AD65}"/>
                </a:ext>
              </a:extLst>
            </p:cNvPr>
            <p:cNvSpPr>
              <a:spLocks noEditPoints="1"/>
            </p:cNvSpPr>
            <p:nvPr/>
          </p:nvSpPr>
          <p:spPr bwMode="auto">
            <a:xfrm>
              <a:off x="4557" y="1439"/>
              <a:ext cx="291" cy="156"/>
            </a:xfrm>
            <a:custGeom>
              <a:avLst/>
              <a:gdLst/>
              <a:ahLst/>
              <a:cxnLst>
                <a:cxn ang="0">
                  <a:pos x="199" y="62"/>
                </a:cxn>
                <a:cxn ang="0">
                  <a:pos x="188" y="49"/>
                </a:cxn>
                <a:cxn ang="0">
                  <a:pos x="177" y="49"/>
                </a:cxn>
                <a:cxn ang="0">
                  <a:pos x="188" y="53"/>
                </a:cxn>
                <a:cxn ang="0">
                  <a:pos x="194" y="58"/>
                </a:cxn>
                <a:cxn ang="0">
                  <a:pos x="191" y="70"/>
                </a:cxn>
                <a:cxn ang="0">
                  <a:pos x="177" y="77"/>
                </a:cxn>
                <a:cxn ang="0">
                  <a:pos x="169" y="76"/>
                </a:cxn>
                <a:cxn ang="0">
                  <a:pos x="160" y="64"/>
                </a:cxn>
                <a:cxn ang="0">
                  <a:pos x="155" y="58"/>
                </a:cxn>
                <a:cxn ang="0">
                  <a:pos x="156" y="54"/>
                </a:cxn>
                <a:cxn ang="0">
                  <a:pos x="141" y="45"/>
                </a:cxn>
                <a:cxn ang="0">
                  <a:pos x="131" y="45"/>
                </a:cxn>
                <a:cxn ang="0">
                  <a:pos x="133" y="40"/>
                </a:cxn>
                <a:cxn ang="0">
                  <a:pos x="135" y="30"/>
                </a:cxn>
                <a:cxn ang="0">
                  <a:pos x="136" y="24"/>
                </a:cxn>
                <a:cxn ang="0">
                  <a:pos x="147" y="13"/>
                </a:cxn>
                <a:cxn ang="0">
                  <a:pos x="144" y="14"/>
                </a:cxn>
                <a:cxn ang="0">
                  <a:pos x="133" y="11"/>
                </a:cxn>
                <a:cxn ang="0">
                  <a:pos x="128" y="4"/>
                </a:cxn>
                <a:cxn ang="0">
                  <a:pos x="127" y="0"/>
                </a:cxn>
                <a:cxn ang="0">
                  <a:pos x="120" y="4"/>
                </a:cxn>
                <a:cxn ang="0">
                  <a:pos x="116" y="8"/>
                </a:cxn>
                <a:cxn ang="0">
                  <a:pos x="107" y="20"/>
                </a:cxn>
                <a:cxn ang="0">
                  <a:pos x="1" y="44"/>
                </a:cxn>
                <a:cxn ang="0">
                  <a:pos x="0" y="96"/>
                </a:cxn>
                <a:cxn ang="0">
                  <a:pos x="34" y="92"/>
                </a:cxn>
                <a:cxn ang="0">
                  <a:pos x="48" y="88"/>
                </a:cxn>
                <a:cxn ang="0">
                  <a:pos x="57" y="86"/>
                </a:cxn>
                <a:cxn ang="0">
                  <a:pos x="91" y="78"/>
                </a:cxn>
                <a:cxn ang="0">
                  <a:pos x="113" y="73"/>
                </a:cxn>
                <a:cxn ang="0">
                  <a:pos x="120" y="81"/>
                </a:cxn>
                <a:cxn ang="0">
                  <a:pos x="123" y="86"/>
                </a:cxn>
                <a:cxn ang="0">
                  <a:pos x="127" y="89"/>
                </a:cxn>
                <a:cxn ang="0">
                  <a:pos x="133" y="94"/>
                </a:cxn>
                <a:cxn ang="0">
                  <a:pos x="140" y="102"/>
                </a:cxn>
                <a:cxn ang="0">
                  <a:pos x="144" y="101"/>
                </a:cxn>
                <a:cxn ang="0">
                  <a:pos x="151" y="93"/>
                </a:cxn>
                <a:cxn ang="0">
                  <a:pos x="159" y="84"/>
                </a:cxn>
                <a:cxn ang="0">
                  <a:pos x="164" y="86"/>
                </a:cxn>
                <a:cxn ang="0">
                  <a:pos x="171" y="93"/>
                </a:cxn>
                <a:cxn ang="0">
                  <a:pos x="176" y="86"/>
                </a:cxn>
                <a:cxn ang="0">
                  <a:pos x="193" y="78"/>
                </a:cxn>
                <a:cxn ang="0">
                  <a:pos x="201" y="72"/>
                </a:cxn>
                <a:cxn ang="0">
                  <a:pos x="203" y="98"/>
                </a:cxn>
                <a:cxn ang="0">
                  <a:pos x="203" y="104"/>
                </a:cxn>
                <a:cxn ang="0">
                  <a:pos x="208" y="107"/>
                </a:cxn>
                <a:cxn ang="0">
                  <a:pos x="206" y="101"/>
                </a:cxn>
                <a:cxn ang="0">
                  <a:pos x="166" y="104"/>
                </a:cxn>
                <a:cxn ang="0">
                  <a:pos x="171" y="108"/>
                </a:cxn>
                <a:cxn ang="0">
                  <a:pos x="172" y="99"/>
                </a:cxn>
              </a:cxnLst>
              <a:rect l="0" t="0" r="r" b="b"/>
              <a:pathLst>
                <a:path w="210" h="113">
                  <a:moveTo>
                    <a:pt x="201" y="72"/>
                  </a:moveTo>
                  <a:lnTo>
                    <a:pt x="199" y="62"/>
                  </a:lnTo>
                  <a:lnTo>
                    <a:pt x="193" y="53"/>
                  </a:lnTo>
                  <a:lnTo>
                    <a:pt x="188" y="49"/>
                  </a:lnTo>
                  <a:lnTo>
                    <a:pt x="183" y="48"/>
                  </a:lnTo>
                  <a:lnTo>
                    <a:pt x="177" y="49"/>
                  </a:lnTo>
                  <a:lnTo>
                    <a:pt x="183" y="49"/>
                  </a:lnTo>
                  <a:lnTo>
                    <a:pt x="188" y="53"/>
                  </a:lnTo>
                  <a:lnTo>
                    <a:pt x="189" y="58"/>
                  </a:lnTo>
                  <a:lnTo>
                    <a:pt x="194" y="58"/>
                  </a:lnTo>
                  <a:lnTo>
                    <a:pt x="196" y="65"/>
                  </a:lnTo>
                  <a:lnTo>
                    <a:pt x="191" y="70"/>
                  </a:lnTo>
                  <a:lnTo>
                    <a:pt x="183" y="78"/>
                  </a:lnTo>
                  <a:lnTo>
                    <a:pt x="177" y="77"/>
                  </a:lnTo>
                  <a:lnTo>
                    <a:pt x="172" y="77"/>
                  </a:lnTo>
                  <a:lnTo>
                    <a:pt x="169" y="76"/>
                  </a:lnTo>
                  <a:lnTo>
                    <a:pt x="165" y="65"/>
                  </a:lnTo>
                  <a:lnTo>
                    <a:pt x="160" y="64"/>
                  </a:lnTo>
                  <a:lnTo>
                    <a:pt x="155" y="62"/>
                  </a:lnTo>
                  <a:lnTo>
                    <a:pt x="155" y="58"/>
                  </a:lnTo>
                  <a:lnTo>
                    <a:pt x="160" y="60"/>
                  </a:lnTo>
                  <a:lnTo>
                    <a:pt x="156" y="54"/>
                  </a:lnTo>
                  <a:lnTo>
                    <a:pt x="146" y="45"/>
                  </a:lnTo>
                  <a:lnTo>
                    <a:pt x="141" y="45"/>
                  </a:lnTo>
                  <a:lnTo>
                    <a:pt x="136" y="48"/>
                  </a:lnTo>
                  <a:lnTo>
                    <a:pt x="131" y="45"/>
                  </a:lnTo>
                  <a:lnTo>
                    <a:pt x="128" y="40"/>
                  </a:lnTo>
                  <a:lnTo>
                    <a:pt x="133" y="40"/>
                  </a:lnTo>
                  <a:lnTo>
                    <a:pt x="131" y="35"/>
                  </a:lnTo>
                  <a:lnTo>
                    <a:pt x="135" y="30"/>
                  </a:lnTo>
                  <a:lnTo>
                    <a:pt x="135" y="29"/>
                  </a:lnTo>
                  <a:lnTo>
                    <a:pt x="136" y="24"/>
                  </a:lnTo>
                  <a:lnTo>
                    <a:pt x="146" y="18"/>
                  </a:lnTo>
                  <a:lnTo>
                    <a:pt x="147" y="13"/>
                  </a:lnTo>
                  <a:lnTo>
                    <a:pt x="142" y="13"/>
                  </a:lnTo>
                  <a:lnTo>
                    <a:pt x="144" y="14"/>
                  </a:lnTo>
                  <a:lnTo>
                    <a:pt x="138" y="15"/>
                  </a:lnTo>
                  <a:lnTo>
                    <a:pt x="133" y="11"/>
                  </a:lnTo>
                  <a:lnTo>
                    <a:pt x="132" y="6"/>
                  </a:lnTo>
                  <a:lnTo>
                    <a:pt x="128" y="4"/>
                  </a:lnTo>
                  <a:lnTo>
                    <a:pt x="130" y="0"/>
                  </a:lnTo>
                  <a:lnTo>
                    <a:pt x="127" y="0"/>
                  </a:lnTo>
                  <a:lnTo>
                    <a:pt x="125" y="0"/>
                  </a:lnTo>
                  <a:lnTo>
                    <a:pt x="120" y="4"/>
                  </a:lnTo>
                  <a:lnTo>
                    <a:pt x="117" y="9"/>
                  </a:lnTo>
                  <a:lnTo>
                    <a:pt x="116" y="8"/>
                  </a:lnTo>
                  <a:lnTo>
                    <a:pt x="112" y="13"/>
                  </a:lnTo>
                  <a:lnTo>
                    <a:pt x="107" y="20"/>
                  </a:lnTo>
                  <a:lnTo>
                    <a:pt x="44" y="34"/>
                  </a:lnTo>
                  <a:lnTo>
                    <a:pt x="1" y="44"/>
                  </a:lnTo>
                  <a:lnTo>
                    <a:pt x="0" y="49"/>
                  </a:lnTo>
                  <a:lnTo>
                    <a:pt x="0" y="96"/>
                  </a:lnTo>
                  <a:lnTo>
                    <a:pt x="3" y="98"/>
                  </a:lnTo>
                  <a:lnTo>
                    <a:pt x="34" y="92"/>
                  </a:lnTo>
                  <a:lnTo>
                    <a:pt x="39" y="92"/>
                  </a:lnTo>
                  <a:lnTo>
                    <a:pt x="48" y="88"/>
                  </a:lnTo>
                  <a:lnTo>
                    <a:pt x="52" y="88"/>
                  </a:lnTo>
                  <a:lnTo>
                    <a:pt x="57" y="86"/>
                  </a:lnTo>
                  <a:lnTo>
                    <a:pt x="84" y="79"/>
                  </a:lnTo>
                  <a:lnTo>
                    <a:pt x="91" y="78"/>
                  </a:lnTo>
                  <a:lnTo>
                    <a:pt x="94" y="78"/>
                  </a:lnTo>
                  <a:lnTo>
                    <a:pt x="113" y="73"/>
                  </a:lnTo>
                  <a:lnTo>
                    <a:pt x="117" y="76"/>
                  </a:lnTo>
                  <a:lnTo>
                    <a:pt x="120" y="81"/>
                  </a:lnTo>
                  <a:lnTo>
                    <a:pt x="122" y="82"/>
                  </a:lnTo>
                  <a:lnTo>
                    <a:pt x="123" y="86"/>
                  </a:lnTo>
                  <a:lnTo>
                    <a:pt x="126" y="89"/>
                  </a:lnTo>
                  <a:lnTo>
                    <a:pt x="127" y="89"/>
                  </a:lnTo>
                  <a:lnTo>
                    <a:pt x="131" y="92"/>
                  </a:lnTo>
                  <a:lnTo>
                    <a:pt x="133" y="94"/>
                  </a:lnTo>
                  <a:lnTo>
                    <a:pt x="138" y="96"/>
                  </a:lnTo>
                  <a:lnTo>
                    <a:pt x="140" y="102"/>
                  </a:lnTo>
                  <a:lnTo>
                    <a:pt x="141" y="106"/>
                  </a:lnTo>
                  <a:lnTo>
                    <a:pt x="144" y="101"/>
                  </a:lnTo>
                  <a:lnTo>
                    <a:pt x="149" y="101"/>
                  </a:lnTo>
                  <a:lnTo>
                    <a:pt x="151" y="93"/>
                  </a:lnTo>
                  <a:lnTo>
                    <a:pt x="156" y="89"/>
                  </a:lnTo>
                  <a:lnTo>
                    <a:pt x="159" y="84"/>
                  </a:lnTo>
                  <a:lnTo>
                    <a:pt x="164" y="81"/>
                  </a:lnTo>
                  <a:lnTo>
                    <a:pt x="164" y="86"/>
                  </a:lnTo>
                  <a:lnTo>
                    <a:pt x="165" y="96"/>
                  </a:lnTo>
                  <a:lnTo>
                    <a:pt x="171" y="93"/>
                  </a:lnTo>
                  <a:lnTo>
                    <a:pt x="175" y="91"/>
                  </a:lnTo>
                  <a:lnTo>
                    <a:pt x="176" y="86"/>
                  </a:lnTo>
                  <a:lnTo>
                    <a:pt x="179" y="86"/>
                  </a:lnTo>
                  <a:lnTo>
                    <a:pt x="193" y="78"/>
                  </a:lnTo>
                  <a:lnTo>
                    <a:pt x="199" y="77"/>
                  </a:lnTo>
                  <a:lnTo>
                    <a:pt x="201" y="72"/>
                  </a:lnTo>
                  <a:close/>
                  <a:moveTo>
                    <a:pt x="206" y="101"/>
                  </a:moveTo>
                  <a:lnTo>
                    <a:pt x="203" y="98"/>
                  </a:lnTo>
                  <a:lnTo>
                    <a:pt x="204" y="99"/>
                  </a:lnTo>
                  <a:lnTo>
                    <a:pt x="203" y="104"/>
                  </a:lnTo>
                  <a:lnTo>
                    <a:pt x="199" y="108"/>
                  </a:lnTo>
                  <a:lnTo>
                    <a:pt x="208" y="107"/>
                  </a:lnTo>
                  <a:lnTo>
                    <a:pt x="210" y="106"/>
                  </a:lnTo>
                  <a:lnTo>
                    <a:pt x="206" y="101"/>
                  </a:lnTo>
                  <a:close/>
                  <a:moveTo>
                    <a:pt x="169" y="101"/>
                  </a:moveTo>
                  <a:lnTo>
                    <a:pt x="166" y="104"/>
                  </a:lnTo>
                  <a:lnTo>
                    <a:pt x="162" y="113"/>
                  </a:lnTo>
                  <a:lnTo>
                    <a:pt x="171" y="108"/>
                  </a:lnTo>
                  <a:lnTo>
                    <a:pt x="176" y="104"/>
                  </a:lnTo>
                  <a:lnTo>
                    <a:pt x="172" y="99"/>
                  </a:lnTo>
                  <a:lnTo>
                    <a:pt x="169" y="101"/>
                  </a:lnTo>
                  <a:close/>
                </a:path>
              </a:pathLst>
            </a:custGeom>
            <a:solidFill>
              <a:srgbClr val="FFFFFF">
                <a:lumMod val="85000"/>
              </a:srgb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74" name="Freeform 81">
              <a:extLst>
                <a:ext uri="{FF2B5EF4-FFF2-40B4-BE49-F238E27FC236}">
                  <a16:creationId xmlns:a16="http://schemas.microsoft.com/office/drawing/2014/main" id="{6C6336FA-5E62-4DF6-B443-3388AC4CCDA2}"/>
                </a:ext>
              </a:extLst>
            </p:cNvPr>
            <p:cNvSpPr>
              <a:spLocks noEditPoints="1"/>
            </p:cNvSpPr>
            <p:nvPr/>
          </p:nvSpPr>
          <p:spPr bwMode="auto">
            <a:xfrm>
              <a:off x="4650" y="933"/>
              <a:ext cx="327" cy="483"/>
            </a:xfrm>
            <a:custGeom>
              <a:avLst/>
              <a:gdLst/>
              <a:ahLst/>
              <a:cxnLst>
                <a:cxn ang="0">
                  <a:pos x="209" y="160"/>
                </a:cxn>
                <a:cxn ang="0">
                  <a:pos x="205" y="142"/>
                </a:cxn>
                <a:cxn ang="0">
                  <a:pos x="197" y="141"/>
                </a:cxn>
                <a:cxn ang="0">
                  <a:pos x="186" y="136"/>
                </a:cxn>
                <a:cxn ang="0">
                  <a:pos x="181" y="121"/>
                </a:cxn>
                <a:cxn ang="0">
                  <a:pos x="173" y="116"/>
                </a:cxn>
                <a:cxn ang="0">
                  <a:pos x="160" y="113"/>
                </a:cxn>
                <a:cxn ang="0">
                  <a:pos x="156" y="99"/>
                </a:cxn>
                <a:cxn ang="0">
                  <a:pos x="128" y="14"/>
                </a:cxn>
                <a:cxn ang="0">
                  <a:pos x="104" y="2"/>
                </a:cxn>
                <a:cxn ang="0">
                  <a:pos x="89" y="8"/>
                </a:cxn>
                <a:cxn ang="0">
                  <a:pos x="77" y="18"/>
                </a:cxn>
                <a:cxn ang="0">
                  <a:pos x="60" y="16"/>
                </a:cxn>
                <a:cxn ang="0">
                  <a:pos x="48" y="8"/>
                </a:cxn>
                <a:cxn ang="0">
                  <a:pos x="25" y="101"/>
                </a:cxn>
                <a:cxn ang="0">
                  <a:pos x="25" y="130"/>
                </a:cxn>
                <a:cxn ang="0">
                  <a:pos x="26" y="148"/>
                </a:cxn>
                <a:cxn ang="0">
                  <a:pos x="14" y="169"/>
                </a:cxn>
                <a:cxn ang="0">
                  <a:pos x="14" y="177"/>
                </a:cxn>
                <a:cxn ang="0">
                  <a:pos x="12" y="187"/>
                </a:cxn>
                <a:cxn ang="0">
                  <a:pos x="0" y="191"/>
                </a:cxn>
                <a:cxn ang="0">
                  <a:pos x="41" y="318"/>
                </a:cxn>
                <a:cxn ang="0">
                  <a:pos x="45" y="332"/>
                </a:cxn>
                <a:cxn ang="0">
                  <a:pos x="56" y="343"/>
                </a:cxn>
                <a:cxn ang="0">
                  <a:pos x="68" y="345"/>
                </a:cxn>
                <a:cxn ang="0">
                  <a:pos x="68" y="330"/>
                </a:cxn>
                <a:cxn ang="0">
                  <a:pos x="74" y="312"/>
                </a:cxn>
                <a:cxn ang="0">
                  <a:pos x="77" y="296"/>
                </a:cxn>
                <a:cxn ang="0">
                  <a:pos x="88" y="289"/>
                </a:cxn>
                <a:cxn ang="0">
                  <a:pos x="92" y="284"/>
                </a:cxn>
                <a:cxn ang="0">
                  <a:pos x="98" y="289"/>
                </a:cxn>
                <a:cxn ang="0">
                  <a:pos x="90" y="272"/>
                </a:cxn>
                <a:cxn ang="0">
                  <a:pos x="93" y="267"/>
                </a:cxn>
                <a:cxn ang="0">
                  <a:pos x="98" y="273"/>
                </a:cxn>
                <a:cxn ang="0">
                  <a:pos x="104" y="270"/>
                </a:cxn>
                <a:cxn ang="0">
                  <a:pos x="105" y="268"/>
                </a:cxn>
                <a:cxn ang="0">
                  <a:pos x="107" y="267"/>
                </a:cxn>
                <a:cxn ang="0">
                  <a:pos x="113" y="270"/>
                </a:cxn>
                <a:cxn ang="0">
                  <a:pos x="119" y="260"/>
                </a:cxn>
                <a:cxn ang="0">
                  <a:pos x="129" y="252"/>
                </a:cxn>
                <a:cxn ang="0">
                  <a:pos x="128" y="236"/>
                </a:cxn>
                <a:cxn ang="0">
                  <a:pos x="127" y="223"/>
                </a:cxn>
                <a:cxn ang="0">
                  <a:pos x="137" y="215"/>
                </a:cxn>
                <a:cxn ang="0">
                  <a:pos x="139" y="224"/>
                </a:cxn>
                <a:cxn ang="0">
                  <a:pos x="155" y="230"/>
                </a:cxn>
                <a:cxn ang="0">
                  <a:pos x="152" y="215"/>
                </a:cxn>
                <a:cxn ang="0">
                  <a:pos x="161" y="211"/>
                </a:cxn>
                <a:cxn ang="0">
                  <a:pos x="176" y="215"/>
                </a:cxn>
                <a:cxn ang="0">
                  <a:pos x="178" y="203"/>
                </a:cxn>
                <a:cxn ang="0">
                  <a:pos x="182" y="208"/>
                </a:cxn>
                <a:cxn ang="0">
                  <a:pos x="185" y="192"/>
                </a:cxn>
                <a:cxn ang="0">
                  <a:pos x="192" y="192"/>
                </a:cxn>
                <a:cxn ang="0">
                  <a:pos x="201" y="186"/>
                </a:cxn>
                <a:cxn ang="0">
                  <a:pos x="206" y="184"/>
                </a:cxn>
                <a:cxn ang="0">
                  <a:pos x="215" y="176"/>
                </a:cxn>
                <a:cxn ang="0">
                  <a:pos x="215" y="158"/>
                </a:cxn>
                <a:cxn ang="0">
                  <a:pos x="157" y="220"/>
                </a:cxn>
                <a:cxn ang="0">
                  <a:pos x="170" y="215"/>
                </a:cxn>
                <a:cxn ang="0">
                  <a:pos x="233" y="161"/>
                </a:cxn>
                <a:cxn ang="0">
                  <a:pos x="229" y="171"/>
                </a:cxn>
                <a:cxn ang="0">
                  <a:pos x="236" y="166"/>
                </a:cxn>
              </a:cxnLst>
              <a:rect l="0" t="0" r="r" b="b"/>
              <a:pathLst>
                <a:path w="236" h="350">
                  <a:moveTo>
                    <a:pt x="216" y="160"/>
                  </a:moveTo>
                  <a:lnTo>
                    <a:pt x="212" y="165"/>
                  </a:lnTo>
                  <a:lnTo>
                    <a:pt x="209" y="160"/>
                  </a:lnTo>
                  <a:lnTo>
                    <a:pt x="214" y="152"/>
                  </a:lnTo>
                  <a:lnTo>
                    <a:pt x="205" y="143"/>
                  </a:lnTo>
                  <a:lnTo>
                    <a:pt x="205" y="142"/>
                  </a:lnTo>
                  <a:lnTo>
                    <a:pt x="205" y="142"/>
                  </a:lnTo>
                  <a:lnTo>
                    <a:pt x="201" y="141"/>
                  </a:lnTo>
                  <a:lnTo>
                    <a:pt x="197" y="141"/>
                  </a:lnTo>
                  <a:lnTo>
                    <a:pt x="194" y="145"/>
                  </a:lnTo>
                  <a:lnTo>
                    <a:pt x="188" y="141"/>
                  </a:lnTo>
                  <a:lnTo>
                    <a:pt x="186" y="136"/>
                  </a:lnTo>
                  <a:lnTo>
                    <a:pt x="186" y="131"/>
                  </a:lnTo>
                  <a:lnTo>
                    <a:pt x="182" y="126"/>
                  </a:lnTo>
                  <a:lnTo>
                    <a:pt x="181" y="121"/>
                  </a:lnTo>
                  <a:lnTo>
                    <a:pt x="182" y="116"/>
                  </a:lnTo>
                  <a:lnTo>
                    <a:pt x="178" y="114"/>
                  </a:lnTo>
                  <a:lnTo>
                    <a:pt x="173" y="116"/>
                  </a:lnTo>
                  <a:lnTo>
                    <a:pt x="168" y="116"/>
                  </a:lnTo>
                  <a:lnTo>
                    <a:pt x="163" y="112"/>
                  </a:lnTo>
                  <a:lnTo>
                    <a:pt x="160" y="113"/>
                  </a:lnTo>
                  <a:lnTo>
                    <a:pt x="157" y="108"/>
                  </a:lnTo>
                  <a:lnTo>
                    <a:pt x="158" y="104"/>
                  </a:lnTo>
                  <a:lnTo>
                    <a:pt x="156" y="99"/>
                  </a:lnTo>
                  <a:lnTo>
                    <a:pt x="156" y="94"/>
                  </a:lnTo>
                  <a:lnTo>
                    <a:pt x="149" y="78"/>
                  </a:lnTo>
                  <a:lnTo>
                    <a:pt x="128" y="14"/>
                  </a:lnTo>
                  <a:lnTo>
                    <a:pt x="124" y="13"/>
                  </a:lnTo>
                  <a:lnTo>
                    <a:pt x="114" y="6"/>
                  </a:lnTo>
                  <a:lnTo>
                    <a:pt x="104" y="2"/>
                  </a:lnTo>
                  <a:lnTo>
                    <a:pt x="99" y="0"/>
                  </a:lnTo>
                  <a:lnTo>
                    <a:pt x="93" y="2"/>
                  </a:lnTo>
                  <a:lnTo>
                    <a:pt x="89" y="8"/>
                  </a:lnTo>
                  <a:lnTo>
                    <a:pt x="85" y="10"/>
                  </a:lnTo>
                  <a:lnTo>
                    <a:pt x="80" y="15"/>
                  </a:lnTo>
                  <a:lnTo>
                    <a:pt x="77" y="18"/>
                  </a:lnTo>
                  <a:lnTo>
                    <a:pt x="71" y="23"/>
                  </a:lnTo>
                  <a:lnTo>
                    <a:pt x="65" y="20"/>
                  </a:lnTo>
                  <a:lnTo>
                    <a:pt x="60" y="16"/>
                  </a:lnTo>
                  <a:lnTo>
                    <a:pt x="58" y="6"/>
                  </a:lnTo>
                  <a:lnTo>
                    <a:pt x="53" y="6"/>
                  </a:lnTo>
                  <a:lnTo>
                    <a:pt x="48" y="8"/>
                  </a:lnTo>
                  <a:lnTo>
                    <a:pt x="25" y="73"/>
                  </a:lnTo>
                  <a:lnTo>
                    <a:pt x="29" y="94"/>
                  </a:lnTo>
                  <a:lnTo>
                    <a:pt x="25" y="101"/>
                  </a:lnTo>
                  <a:lnTo>
                    <a:pt x="22" y="116"/>
                  </a:lnTo>
                  <a:lnTo>
                    <a:pt x="25" y="119"/>
                  </a:lnTo>
                  <a:lnTo>
                    <a:pt x="25" y="130"/>
                  </a:lnTo>
                  <a:lnTo>
                    <a:pt x="29" y="135"/>
                  </a:lnTo>
                  <a:lnTo>
                    <a:pt x="24" y="145"/>
                  </a:lnTo>
                  <a:lnTo>
                    <a:pt x="26" y="148"/>
                  </a:lnTo>
                  <a:lnTo>
                    <a:pt x="17" y="158"/>
                  </a:lnTo>
                  <a:lnTo>
                    <a:pt x="15" y="164"/>
                  </a:lnTo>
                  <a:lnTo>
                    <a:pt x="14" y="169"/>
                  </a:lnTo>
                  <a:lnTo>
                    <a:pt x="14" y="169"/>
                  </a:lnTo>
                  <a:lnTo>
                    <a:pt x="19" y="179"/>
                  </a:lnTo>
                  <a:lnTo>
                    <a:pt x="14" y="177"/>
                  </a:lnTo>
                  <a:lnTo>
                    <a:pt x="12" y="177"/>
                  </a:lnTo>
                  <a:lnTo>
                    <a:pt x="11" y="182"/>
                  </a:lnTo>
                  <a:lnTo>
                    <a:pt x="12" y="187"/>
                  </a:lnTo>
                  <a:lnTo>
                    <a:pt x="7" y="189"/>
                  </a:lnTo>
                  <a:lnTo>
                    <a:pt x="4" y="186"/>
                  </a:lnTo>
                  <a:lnTo>
                    <a:pt x="0" y="191"/>
                  </a:lnTo>
                  <a:lnTo>
                    <a:pt x="0" y="194"/>
                  </a:lnTo>
                  <a:lnTo>
                    <a:pt x="36" y="303"/>
                  </a:lnTo>
                  <a:lnTo>
                    <a:pt x="41" y="318"/>
                  </a:lnTo>
                  <a:lnTo>
                    <a:pt x="41" y="323"/>
                  </a:lnTo>
                  <a:lnTo>
                    <a:pt x="44" y="327"/>
                  </a:lnTo>
                  <a:lnTo>
                    <a:pt x="45" y="332"/>
                  </a:lnTo>
                  <a:lnTo>
                    <a:pt x="50" y="336"/>
                  </a:lnTo>
                  <a:lnTo>
                    <a:pt x="55" y="338"/>
                  </a:lnTo>
                  <a:lnTo>
                    <a:pt x="56" y="343"/>
                  </a:lnTo>
                  <a:lnTo>
                    <a:pt x="60" y="348"/>
                  </a:lnTo>
                  <a:lnTo>
                    <a:pt x="63" y="350"/>
                  </a:lnTo>
                  <a:lnTo>
                    <a:pt x="68" y="345"/>
                  </a:lnTo>
                  <a:lnTo>
                    <a:pt x="69" y="340"/>
                  </a:lnTo>
                  <a:lnTo>
                    <a:pt x="68" y="335"/>
                  </a:lnTo>
                  <a:lnTo>
                    <a:pt x="68" y="330"/>
                  </a:lnTo>
                  <a:lnTo>
                    <a:pt x="73" y="326"/>
                  </a:lnTo>
                  <a:lnTo>
                    <a:pt x="77" y="316"/>
                  </a:lnTo>
                  <a:lnTo>
                    <a:pt x="74" y="312"/>
                  </a:lnTo>
                  <a:lnTo>
                    <a:pt x="80" y="302"/>
                  </a:lnTo>
                  <a:lnTo>
                    <a:pt x="77" y="301"/>
                  </a:lnTo>
                  <a:lnTo>
                    <a:pt x="77" y="296"/>
                  </a:lnTo>
                  <a:lnTo>
                    <a:pt x="78" y="291"/>
                  </a:lnTo>
                  <a:lnTo>
                    <a:pt x="85" y="280"/>
                  </a:lnTo>
                  <a:lnTo>
                    <a:pt x="88" y="289"/>
                  </a:lnTo>
                  <a:lnTo>
                    <a:pt x="88" y="284"/>
                  </a:lnTo>
                  <a:lnTo>
                    <a:pt x="89" y="289"/>
                  </a:lnTo>
                  <a:lnTo>
                    <a:pt x="92" y="284"/>
                  </a:lnTo>
                  <a:lnTo>
                    <a:pt x="93" y="279"/>
                  </a:lnTo>
                  <a:lnTo>
                    <a:pt x="94" y="279"/>
                  </a:lnTo>
                  <a:lnTo>
                    <a:pt x="98" y="289"/>
                  </a:lnTo>
                  <a:lnTo>
                    <a:pt x="99" y="284"/>
                  </a:lnTo>
                  <a:lnTo>
                    <a:pt x="93" y="269"/>
                  </a:lnTo>
                  <a:lnTo>
                    <a:pt x="90" y="272"/>
                  </a:lnTo>
                  <a:lnTo>
                    <a:pt x="92" y="267"/>
                  </a:lnTo>
                  <a:lnTo>
                    <a:pt x="93" y="262"/>
                  </a:lnTo>
                  <a:lnTo>
                    <a:pt x="93" y="267"/>
                  </a:lnTo>
                  <a:lnTo>
                    <a:pt x="100" y="283"/>
                  </a:lnTo>
                  <a:lnTo>
                    <a:pt x="102" y="278"/>
                  </a:lnTo>
                  <a:lnTo>
                    <a:pt x="98" y="273"/>
                  </a:lnTo>
                  <a:lnTo>
                    <a:pt x="99" y="267"/>
                  </a:lnTo>
                  <a:lnTo>
                    <a:pt x="102" y="265"/>
                  </a:lnTo>
                  <a:lnTo>
                    <a:pt x="104" y="270"/>
                  </a:lnTo>
                  <a:lnTo>
                    <a:pt x="103" y="275"/>
                  </a:lnTo>
                  <a:lnTo>
                    <a:pt x="108" y="278"/>
                  </a:lnTo>
                  <a:lnTo>
                    <a:pt x="105" y="268"/>
                  </a:lnTo>
                  <a:lnTo>
                    <a:pt x="105" y="263"/>
                  </a:lnTo>
                  <a:lnTo>
                    <a:pt x="107" y="262"/>
                  </a:lnTo>
                  <a:lnTo>
                    <a:pt x="107" y="267"/>
                  </a:lnTo>
                  <a:lnTo>
                    <a:pt x="108" y="272"/>
                  </a:lnTo>
                  <a:lnTo>
                    <a:pt x="112" y="274"/>
                  </a:lnTo>
                  <a:lnTo>
                    <a:pt x="113" y="270"/>
                  </a:lnTo>
                  <a:lnTo>
                    <a:pt x="112" y="264"/>
                  </a:lnTo>
                  <a:lnTo>
                    <a:pt x="114" y="260"/>
                  </a:lnTo>
                  <a:lnTo>
                    <a:pt x="119" y="260"/>
                  </a:lnTo>
                  <a:lnTo>
                    <a:pt x="124" y="263"/>
                  </a:lnTo>
                  <a:lnTo>
                    <a:pt x="126" y="258"/>
                  </a:lnTo>
                  <a:lnTo>
                    <a:pt x="129" y="252"/>
                  </a:lnTo>
                  <a:lnTo>
                    <a:pt x="128" y="248"/>
                  </a:lnTo>
                  <a:lnTo>
                    <a:pt x="128" y="243"/>
                  </a:lnTo>
                  <a:lnTo>
                    <a:pt x="128" y="236"/>
                  </a:lnTo>
                  <a:lnTo>
                    <a:pt x="129" y="233"/>
                  </a:lnTo>
                  <a:lnTo>
                    <a:pt x="129" y="228"/>
                  </a:lnTo>
                  <a:lnTo>
                    <a:pt x="127" y="223"/>
                  </a:lnTo>
                  <a:lnTo>
                    <a:pt x="134" y="219"/>
                  </a:lnTo>
                  <a:lnTo>
                    <a:pt x="133" y="210"/>
                  </a:lnTo>
                  <a:lnTo>
                    <a:pt x="137" y="215"/>
                  </a:lnTo>
                  <a:lnTo>
                    <a:pt x="136" y="220"/>
                  </a:lnTo>
                  <a:lnTo>
                    <a:pt x="141" y="219"/>
                  </a:lnTo>
                  <a:lnTo>
                    <a:pt x="139" y="224"/>
                  </a:lnTo>
                  <a:lnTo>
                    <a:pt x="137" y="228"/>
                  </a:lnTo>
                  <a:lnTo>
                    <a:pt x="147" y="228"/>
                  </a:lnTo>
                  <a:lnTo>
                    <a:pt x="155" y="230"/>
                  </a:lnTo>
                  <a:lnTo>
                    <a:pt x="152" y="225"/>
                  </a:lnTo>
                  <a:lnTo>
                    <a:pt x="151" y="220"/>
                  </a:lnTo>
                  <a:lnTo>
                    <a:pt x="152" y="215"/>
                  </a:lnTo>
                  <a:lnTo>
                    <a:pt x="152" y="210"/>
                  </a:lnTo>
                  <a:lnTo>
                    <a:pt x="156" y="215"/>
                  </a:lnTo>
                  <a:lnTo>
                    <a:pt x="161" y="211"/>
                  </a:lnTo>
                  <a:lnTo>
                    <a:pt x="160" y="206"/>
                  </a:lnTo>
                  <a:lnTo>
                    <a:pt x="172" y="210"/>
                  </a:lnTo>
                  <a:lnTo>
                    <a:pt x="176" y="215"/>
                  </a:lnTo>
                  <a:lnTo>
                    <a:pt x="177" y="210"/>
                  </a:lnTo>
                  <a:lnTo>
                    <a:pt x="176" y="205"/>
                  </a:lnTo>
                  <a:lnTo>
                    <a:pt x="178" y="203"/>
                  </a:lnTo>
                  <a:lnTo>
                    <a:pt x="180" y="208"/>
                  </a:lnTo>
                  <a:lnTo>
                    <a:pt x="181" y="203"/>
                  </a:lnTo>
                  <a:lnTo>
                    <a:pt x="182" y="208"/>
                  </a:lnTo>
                  <a:lnTo>
                    <a:pt x="183" y="203"/>
                  </a:lnTo>
                  <a:lnTo>
                    <a:pt x="181" y="197"/>
                  </a:lnTo>
                  <a:lnTo>
                    <a:pt x="185" y="192"/>
                  </a:lnTo>
                  <a:lnTo>
                    <a:pt x="188" y="197"/>
                  </a:lnTo>
                  <a:lnTo>
                    <a:pt x="191" y="197"/>
                  </a:lnTo>
                  <a:lnTo>
                    <a:pt x="192" y="192"/>
                  </a:lnTo>
                  <a:lnTo>
                    <a:pt x="196" y="192"/>
                  </a:lnTo>
                  <a:lnTo>
                    <a:pt x="196" y="189"/>
                  </a:lnTo>
                  <a:lnTo>
                    <a:pt x="201" y="186"/>
                  </a:lnTo>
                  <a:lnTo>
                    <a:pt x="201" y="186"/>
                  </a:lnTo>
                  <a:lnTo>
                    <a:pt x="201" y="182"/>
                  </a:lnTo>
                  <a:lnTo>
                    <a:pt x="206" y="184"/>
                  </a:lnTo>
                  <a:lnTo>
                    <a:pt x="202" y="179"/>
                  </a:lnTo>
                  <a:lnTo>
                    <a:pt x="210" y="180"/>
                  </a:lnTo>
                  <a:lnTo>
                    <a:pt x="215" y="176"/>
                  </a:lnTo>
                  <a:lnTo>
                    <a:pt x="220" y="167"/>
                  </a:lnTo>
                  <a:lnTo>
                    <a:pt x="220" y="162"/>
                  </a:lnTo>
                  <a:lnTo>
                    <a:pt x="215" y="158"/>
                  </a:lnTo>
                  <a:lnTo>
                    <a:pt x="216" y="160"/>
                  </a:lnTo>
                  <a:close/>
                  <a:moveTo>
                    <a:pt x="163" y="211"/>
                  </a:moveTo>
                  <a:lnTo>
                    <a:pt x="157" y="220"/>
                  </a:lnTo>
                  <a:lnTo>
                    <a:pt x="160" y="225"/>
                  </a:lnTo>
                  <a:lnTo>
                    <a:pt x="168" y="220"/>
                  </a:lnTo>
                  <a:lnTo>
                    <a:pt x="170" y="215"/>
                  </a:lnTo>
                  <a:lnTo>
                    <a:pt x="165" y="211"/>
                  </a:lnTo>
                  <a:lnTo>
                    <a:pt x="163" y="211"/>
                  </a:lnTo>
                  <a:close/>
                  <a:moveTo>
                    <a:pt x="233" y="161"/>
                  </a:moveTo>
                  <a:lnTo>
                    <a:pt x="233" y="161"/>
                  </a:lnTo>
                  <a:lnTo>
                    <a:pt x="230" y="165"/>
                  </a:lnTo>
                  <a:lnTo>
                    <a:pt x="229" y="171"/>
                  </a:lnTo>
                  <a:lnTo>
                    <a:pt x="231" y="176"/>
                  </a:lnTo>
                  <a:lnTo>
                    <a:pt x="236" y="171"/>
                  </a:lnTo>
                  <a:lnTo>
                    <a:pt x="236" y="166"/>
                  </a:lnTo>
                  <a:lnTo>
                    <a:pt x="233" y="161"/>
                  </a:lnTo>
                  <a:close/>
                </a:path>
              </a:pathLst>
            </a:custGeom>
            <a:solidFill>
              <a:srgbClr val="336699"/>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75" name="Freeform 82">
              <a:extLst>
                <a:ext uri="{FF2B5EF4-FFF2-40B4-BE49-F238E27FC236}">
                  <a16:creationId xmlns:a16="http://schemas.microsoft.com/office/drawing/2014/main" id="{F7338E3C-5336-47C0-8119-A5CD4032F228}"/>
                </a:ext>
              </a:extLst>
            </p:cNvPr>
            <p:cNvSpPr>
              <a:spLocks noEditPoints="1"/>
            </p:cNvSpPr>
            <p:nvPr/>
          </p:nvSpPr>
          <p:spPr bwMode="auto">
            <a:xfrm>
              <a:off x="4448" y="3214"/>
              <a:ext cx="573" cy="390"/>
            </a:xfrm>
            <a:custGeom>
              <a:avLst/>
              <a:gdLst/>
              <a:ahLst/>
              <a:cxnLst>
                <a:cxn ang="0">
                  <a:pos x="409" y="259"/>
                </a:cxn>
                <a:cxn ang="0">
                  <a:pos x="401" y="277"/>
                </a:cxn>
                <a:cxn ang="0">
                  <a:pos x="409" y="278"/>
                </a:cxn>
                <a:cxn ang="0">
                  <a:pos x="407" y="250"/>
                </a:cxn>
                <a:cxn ang="0">
                  <a:pos x="68" y="15"/>
                </a:cxn>
                <a:cxn ang="0">
                  <a:pos x="40" y="26"/>
                </a:cxn>
                <a:cxn ang="0">
                  <a:pos x="17" y="39"/>
                </a:cxn>
                <a:cxn ang="0">
                  <a:pos x="14" y="45"/>
                </a:cxn>
                <a:cxn ang="0">
                  <a:pos x="65" y="24"/>
                </a:cxn>
                <a:cxn ang="0">
                  <a:pos x="111" y="167"/>
                </a:cxn>
                <a:cxn ang="0">
                  <a:pos x="89" y="145"/>
                </a:cxn>
                <a:cxn ang="0">
                  <a:pos x="77" y="145"/>
                </a:cxn>
                <a:cxn ang="0">
                  <a:pos x="72" y="171"/>
                </a:cxn>
                <a:cxn ang="0">
                  <a:pos x="73" y="181"/>
                </a:cxn>
                <a:cxn ang="0">
                  <a:pos x="72" y="186"/>
                </a:cxn>
                <a:cxn ang="0">
                  <a:pos x="98" y="196"/>
                </a:cxn>
                <a:cxn ang="0">
                  <a:pos x="121" y="141"/>
                </a:cxn>
                <a:cxn ang="0">
                  <a:pos x="126" y="133"/>
                </a:cxn>
                <a:cxn ang="0">
                  <a:pos x="101" y="10"/>
                </a:cxn>
                <a:cxn ang="0">
                  <a:pos x="121" y="24"/>
                </a:cxn>
                <a:cxn ang="0">
                  <a:pos x="117" y="59"/>
                </a:cxn>
                <a:cxn ang="0">
                  <a:pos x="127" y="59"/>
                </a:cxn>
                <a:cxn ang="0">
                  <a:pos x="131" y="25"/>
                </a:cxn>
                <a:cxn ang="0">
                  <a:pos x="92" y="0"/>
                </a:cxn>
                <a:cxn ang="0">
                  <a:pos x="85" y="5"/>
                </a:cxn>
                <a:cxn ang="0">
                  <a:pos x="126" y="205"/>
                </a:cxn>
                <a:cxn ang="0">
                  <a:pos x="121" y="194"/>
                </a:cxn>
                <a:cxn ang="0">
                  <a:pos x="117" y="224"/>
                </a:cxn>
                <a:cxn ang="0">
                  <a:pos x="129" y="229"/>
                </a:cxn>
                <a:cxn ang="0">
                  <a:pos x="137" y="233"/>
                </a:cxn>
                <a:cxn ang="0">
                  <a:pos x="216" y="124"/>
                </a:cxn>
                <a:cxn ang="0">
                  <a:pos x="196" y="99"/>
                </a:cxn>
                <a:cxn ang="0">
                  <a:pos x="179" y="96"/>
                </a:cxn>
                <a:cxn ang="0">
                  <a:pos x="214" y="113"/>
                </a:cxn>
                <a:cxn ang="0">
                  <a:pos x="209" y="138"/>
                </a:cxn>
                <a:cxn ang="0">
                  <a:pos x="264" y="224"/>
                </a:cxn>
                <a:cxn ang="0">
                  <a:pos x="251" y="220"/>
                </a:cxn>
                <a:cxn ang="0">
                  <a:pos x="269" y="225"/>
                </a:cxn>
                <a:cxn ang="0">
                  <a:pos x="256" y="140"/>
                </a:cxn>
                <a:cxn ang="0">
                  <a:pos x="262" y="147"/>
                </a:cxn>
                <a:cxn ang="0">
                  <a:pos x="273" y="171"/>
                </a:cxn>
                <a:cxn ang="0">
                  <a:pos x="274" y="157"/>
                </a:cxn>
                <a:cxn ang="0">
                  <a:pos x="316" y="229"/>
                </a:cxn>
                <a:cxn ang="0">
                  <a:pos x="295" y="209"/>
                </a:cxn>
                <a:cxn ang="0">
                  <a:pos x="313" y="233"/>
                </a:cxn>
                <a:cxn ang="0">
                  <a:pos x="318" y="243"/>
                </a:cxn>
                <a:cxn ang="0">
                  <a:pos x="329" y="240"/>
                </a:cxn>
                <a:cxn ang="0">
                  <a:pos x="329" y="194"/>
                </a:cxn>
                <a:cxn ang="0">
                  <a:pos x="347" y="162"/>
                </a:cxn>
                <a:cxn ang="0">
                  <a:pos x="376" y="252"/>
                </a:cxn>
                <a:cxn ang="0">
                  <a:pos x="397" y="252"/>
                </a:cxn>
              </a:cxnLst>
              <a:rect l="0" t="0" r="r" b="b"/>
              <a:pathLst>
                <a:path w="414" h="282">
                  <a:moveTo>
                    <a:pt x="407" y="250"/>
                  </a:moveTo>
                  <a:lnTo>
                    <a:pt x="402" y="254"/>
                  </a:lnTo>
                  <a:lnTo>
                    <a:pt x="401" y="255"/>
                  </a:lnTo>
                  <a:lnTo>
                    <a:pt x="404" y="260"/>
                  </a:lnTo>
                  <a:lnTo>
                    <a:pt x="409" y="259"/>
                  </a:lnTo>
                  <a:lnTo>
                    <a:pt x="414" y="264"/>
                  </a:lnTo>
                  <a:lnTo>
                    <a:pt x="411" y="268"/>
                  </a:lnTo>
                  <a:lnTo>
                    <a:pt x="406" y="270"/>
                  </a:lnTo>
                  <a:lnTo>
                    <a:pt x="406" y="274"/>
                  </a:lnTo>
                  <a:lnTo>
                    <a:pt x="401" y="277"/>
                  </a:lnTo>
                  <a:lnTo>
                    <a:pt x="400" y="279"/>
                  </a:lnTo>
                  <a:lnTo>
                    <a:pt x="399" y="282"/>
                  </a:lnTo>
                  <a:lnTo>
                    <a:pt x="404" y="282"/>
                  </a:lnTo>
                  <a:lnTo>
                    <a:pt x="406" y="280"/>
                  </a:lnTo>
                  <a:lnTo>
                    <a:pt x="409" y="278"/>
                  </a:lnTo>
                  <a:lnTo>
                    <a:pt x="411" y="273"/>
                  </a:lnTo>
                  <a:lnTo>
                    <a:pt x="414" y="268"/>
                  </a:lnTo>
                  <a:lnTo>
                    <a:pt x="414" y="259"/>
                  </a:lnTo>
                  <a:lnTo>
                    <a:pt x="411" y="255"/>
                  </a:lnTo>
                  <a:lnTo>
                    <a:pt x="407" y="250"/>
                  </a:lnTo>
                  <a:close/>
                  <a:moveTo>
                    <a:pt x="410" y="223"/>
                  </a:moveTo>
                  <a:lnTo>
                    <a:pt x="414" y="221"/>
                  </a:lnTo>
                  <a:lnTo>
                    <a:pt x="414" y="219"/>
                  </a:lnTo>
                  <a:lnTo>
                    <a:pt x="410" y="223"/>
                  </a:lnTo>
                  <a:close/>
                  <a:moveTo>
                    <a:pt x="68" y="15"/>
                  </a:moveTo>
                  <a:lnTo>
                    <a:pt x="63" y="19"/>
                  </a:lnTo>
                  <a:lnTo>
                    <a:pt x="60" y="20"/>
                  </a:lnTo>
                  <a:lnTo>
                    <a:pt x="55" y="23"/>
                  </a:lnTo>
                  <a:lnTo>
                    <a:pt x="45" y="24"/>
                  </a:lnTo>
                  <a:lnTo>
                    <a:pt x="40" y="26"/>
                  </a:lnTo>
                  <a:lnTo>
                    <a:pt x="26" y="24"/>
                  </a:lnTo>
                  <a:lnTo>
                    <a:pt x="23" y="24"/>
                  </a:lnTo>
                  <a:lnTo>
                    <a:pt x="23" y="29"/>
                  </a:lnTo>
                  <a:lnTo>
                    <a:pt x="21" y="34"/>
                  </a:lnTo>
                  <a:lnTo>
                    <a:pt x="17" y="39"/>
                  </a:lnTo>
                  <a:lnTo>
                    <a:pt x="12" y="40"/>
                  </a:lnTo>
                  <a:lnTo>
                    <a:pt x="7" y="38"/>
                  </a:lnTo>
                  <a:lnTo>
                    <a:pt x="5" y="36"/>
                  </a:lnTo>
                  <a:lnTo>
                    <a:pt x="0" y="36"/>
                  </a:lnTo>
                  <a:lnTo>
                    <a:pt x="14" y="45"/>
                  </a:lnTo>
                  <a:lnTo>
                    <a:pt x="19" y="45"/>
                  </a:lnTo>
                  <a:lnTo>
                    <a:pt x="33" y="36"/>
                  </a:lnTo>
                  <a:lnTo>
                    <a:pt x="48" y="29"/>
                  </a:lnTo>
                  <a:lnTo>
                    <a:pt x="55" y="28"/>
                  </a:lnTo>
                  <a:lnTo>
                    <a:pt x="65" y="24"/>
                  </a:lnTo>
                  <a:lnTo>
                    <a:pt x="70" y="25"/>
                  </a:lnTo>
                  <a:lnTo>
                    <a:pt x="68" y="15"/>
                  </a:lnTo>
                  <a:close/>
                  <a:moveTo>
                    <a:pt x="116" y="180"/>
                  </a:moveTo>
                  <a:lnTo>
                    <a:pt x="112" y="172"/>
                  </a:lnTo>
                  <a:lnTo>
                    <a:pt x="111" y="167"/>
                  </a:lnTo>
                  <a:lnTo>
                    <a:pt x="107" y="162"/>
                  </a:lnTo>
                  <a:lnTo>
                    <a:pt x="103" y="160"/>
                  </a:lnTo>
                  <a:lnTo>
                    <a:pt x="98" y="155"/>
                  </a:lnTo>
                  <a:lnTo>
                    <a:pt x="94" y="148"/>
                  </a:lnTo>
                  <a:lnTo>
                    <a:pt x="89" y="145"/>
                  </a:lnTo>
                  <a:lnTo>
                    <a:pt x="87" y="135"/>
                  </a:lnTo>
                  <a:lnTo>
                    <a:pt x="82" y="136"/>
                  </a:lnTo>
                  <a:lnTo>
                    <a:pt x="72" y="135"/>
                  </a:lnTo>
                  <a:lnTo>
                    <a:pt x="74" y="140"/>
                  </a:lnTo>
                  <a:lnTo>
                    <a:pt x="77" y="145"/>
                  </a:lnTo>
                  <a:lnTo>
                    <a:pt x="78" y="150"/>
                  </a:lnTo>
                  <a:lnTo>
                    <a:pt x="77" y="158"/>
                  </a:lnTo>
                  <a:lnTo>
                    <a:pt x="74" y="163"/>
                  </a:lnTo>
                  <a:lnTo>
                    <a:pt x="72" y="166"/>
                  </a:lnTo>
                  <a:lnTo>
                    <a:pt x="72" y="171"/>
                  </a:lnTo>
                  <a:lnTo>
                    <a:pt x="77" y="172"/>
                  </a:lnTo>
                  <a:lnTo>
                    <a:pt x="80" y="177"/>
                  </a:lnTo>
                  <a:lnTo>
                    <a:pt x="78" y="182"/>
                  </a:lnTo>
                  <a:lnTo>
                    <a:pt x="78" y="179"/>
                  </a:lnTo>
                  <a:lnTo>
                    <a:pt x="73" y="181"/>
                  </a:lnTo>
                  <a:lnTo>
                    <a:pt x="74" y="177"/>
                  </a:lnTo>
                  <a:lnTo>
                    <a:pt x="70" y="172"/>
                  </a:lnTo>
                  <a:lnTo>
                    <a:pt x="68" y="177"/>
                  </a:lnTo>
                  <a:lnTo>
                    <a:pt x="65" y="181"/>
                  </a:lnTo>
                  <a:lnTo>
                    <a:pt x="72" y="186"/>
                  </a:lnTo>
                  <a:lnTo>
                    <a:pt x="82" y="189"/>
                  </a:lnTo>
                  <a:lnTo>
                    <a:pt x="87" y="187"/>
                  </a:lnTo>
                  <a:lnTo>
                    <a:pt x="89" y="192"/>
                  </a:lnTo>
                  <a:lnTo>
                    <a:pt x="94" y="196"/>
                  </a:lnTo>
                  <a:lnTo>
                    <a:pt x="98" y="196"/>
                  </a:lnTo>
                  <a:lnTo>
                    <a:pt x="103" y="194"/>
                  </a:lnTo>
                  <a:lnTo>
                    <a:pt x="111" y="185"/>
                  </a:lnTo>
                  <a:lnTo>
                    <a:pt x="116" y="180"/>
                  </a:lnTo>
                  <a:close/>
                  <a:moveTo>
                    <a:pt x="121" y="136"/>
                  </a:moveTo>
                  <a:lnTo>
                    <a:pt x="121" y="141"/>
                  </a:lnTo>
                  <a:lnTo>
                    <a:pt x="126" y="140"/>
                  </a:lnTo>
                  <a:lnTo>
                    <a:pt x="127" y="137"/>
                  </a:lnTo>
                  <a:lnTo>
                    <a:pt x="132" y="137"/>
                  </a:lnTo>
                  <a:lnTo>
                    <a:pt x="134" y="132"/>
                  </a:lnTo>
                  <a:lnTo>
                    <a:pt x="126" y="133"/>
                  </a:lnTo>
                  <a:lnTo>
                    <a:pt x="121" y="136"/>
                  </a:lnTo>
                  <a:close/>
                  <a:moveTo>
                    <a:pt x="85" y="5"/>
                  </a:moveTo>
                  <a:lnTo>
                    <a:pt x="90" y="2"/>
                  </a:lnTo>
                  <a:lnTo>
                    <a:pt x="95" y="5"/>
                  </a:lnTo>
                  <a:lnTo>
                    <a:pt x="101" y="10"/>
                  </a:lnTo>
                  <a:lnTo>
                    <a:pt x="103" y="14"/>
                  </a:lnTo>
                  <a:lnTo>
                    <a:pt x="107" y="15"/>
                  </a:lnTo>
                  <a:lnTo>
                    <a:pt x="111" y="20"/>
                  </a:lnTo>
                  <a:lnTo>
                    <a:pt x="121" y="20"/>
                  </a:lnTo>
                  <a:lnTo>
                    <a:pt x="121" y="24"/>
                  </a:lnTo>
                  <a:lnTo>
                    <a:pt x="119" y="39"/>
                  </a:lnTo>
                  <a:lnTo>
                    <a:pt x="122" y="44"/>
                  </a:lnTo>
                  <a:lnTo>
                    <a:pt x="123" y="49"/>
                  </a:lnTo>
                  <a:lnTo>
                    <a:pt x="122" y="54"/>
                  </a:lnTo>
                  <a:lnTo>
                    <a:pt x="117" y="59"/>
                  </a:lnTo>
                  <a:lnTo>
                    <a:pt x="114" y="64"/>
                  </a:lnTo>
                  <a:lnTo>
                    <a:pt x="119" y="64"/>
                  </a:lnTo>
                  <a:lnTo>
                    <a:pt x="128" y="72"/>
                  </a:lnTo>
                  <a:lnTo>
                    <a:pt x="129" y="68"/>
                  </a:lnTo>
                  <a:lnTo>
                    <a:pt x="127" y="59"/>
                  </a:lnTo>
                  <a:lnTo>
                    <a:pt x="127" y="44"/>
                  </a:lnTo>
                  <a:lnTo>
                    <a:pt x="129" y="39"/>
                  </a:lnTo>
                  <a:lnTo>
                    <a:pt x="134" y="35"/>
                  </a:lnTo>
                  <a:lnTo>
                    <a:pt x="131" y="30"/>
                  </a:lnTo>
                  <a:lnTo>
                    <a:pt x="131" y="25"/>
                  </a:lnTo>
                  <a:lnTo>
                    <a:pt x="127" y="20"/>
                  </a:lnTo>
                  <a:lnTo>
                    <a:pt x="118" y="18"/>
                  </a:lnTo>
                  <a:lnTo>
                    <a:pt x="112" y="13"/>
                  </a:lnTo>
                  <a:lnTo>
                    <a:pt x="111" y="13"/>
                  </a:lnTo>
                  <a:lnTo>
                    <a:pt x="92" y="0"/>
                  </a:lnTo>
                  <a:lnTo>
                    <a:pt x="82" y="1"/>
                  </a:lnTo>
                  <a:lnTo>
                    <a:pt x="70" y="2"/>
                  </a:lnTo>
                  <a:lnTo>
                    <a:pt x="65" y="5"/>
                  </a:lnTo>
                  <a:lnTo>
                    <a:pt x="70" y="4"/>
                  </a:lnTo>
                  <a:lnTo>
                    <a:pt x="85" y="5"/>
                  </a:lnTo>
                  <a:close/>
                  <a:moveTo>
                    <a:pt x="136" y="216"/>
                  </a:moveTo>
                  <a:lnTo>
                    <a:pt x="133" y="206"/>
                  </a:lnTo>
                  <a:lnTo>
                    <a:pt x="129" y="201"/>
                  </a:lnTo>
                  <a:lnTo>
                    <a:pt x="126" y="200"/>
                  </a:lnTo>
                  <a:lnTo>
                    <a:pt x="126" y="205"/>
                  </a:lnTo>
                  <a:lnTo>
                    <a:pt x="121" y="214"/>
                  </a:lnTo>
                  <a:lnTo>
                    <a:pt x="122" y="209"/>
                  </a:lnTo>
                  <a:lnTo>
                    <a:pt x="118" y="204"/>
                  </a:lnTo>
                  <a:lnTo>
                    <a:pt x="123" y="199"/>
                  </a:lnTo>
                  <a:lnTo>
                    <a:pt x="121" y="194"/>
                  </a:lnTo>
                  <a:lnTo>
                    <a:pt x="107" y="209"/>
                  </a:lnTo>
                  <a:lnTo>
                    <a:pt x="109" y="213"/>
                  </a:lnTo>
                  <a:lnTo>
                    <a:pt x="114" y="216"/>
                  </a:lnTo>
                  <a:lnTo>
                    <a:pt x="116" y="220"/>
                  </a:lnTo>
                  <a:lnTo>
                    <a:pt x="117" y="224"/>
                  </a:lnTo>
                  <a:lnTo>
                    <a:pt x="122" y="226"/>
                  </a:lnTo>
                  <a:lnTo>
                    <a:pt x="127" y="226"/>
                  </a:lnTo>
                  <a:lnTo>
                    <a:pt x="122" y="230"/>
                  </a:lnTo>
                  <a:lnTo>
                    <a:pt x="127" y="233"/>
                  </a:lnTo>
                  <a:lnTo>
                    <a:pt x="129" y="229"/>
                  </a:lnTo>
                  <a:lnTo>
                    <a:pt x="134" y="225"/>
                  </a:lnTo>
                  <a:lnTo>
                    <a:pt x="126" y="235"/>
                  </a:lnTo>
                  <a:lnTo>
                    <a:pt x="131" y="235"/>
                  </a:lnTo>
                  <a:lnTo>
                    <a:pt x="132" y="233"/>
                  </a:lnTo>
                  <a:lnTo>
                    <a:pt x="137" y="233"/>
                  </a:lnTo>
                  <a:lnTo>
                    <a:pt x="138" y="224"/>
                  </a:lnTo>
                  <a:lnTo>
                    <a:pt x="133" y="219"/>
                  </a:lnTo>
                  <a:lnTo>
                    <a:pt x="136" y="216"/>
                  </a:lnTo>
                  <a:close/>
                  <a:moveTo>
                    <a:pt x="217" y="130"/>
                  </a:moveTo>
                  <a:lnTo>
                    <a:pt x="216" y="124"/>
                  </a:lnTo>
                  <a:lnTo>
                    <a:pt x="216" y="116"/>
                  </a:lnTo>
                  <a:lnTo>
                    <a:pt x="215" y="111"/>
                  </a:lnTo>
                  <a:lnTo>
                    <a:pt x="210" y="108"/>
                  </a:lnTo>
                  <a:lnTo>
                    <a:pt x="205" y="106"/>
                  </a:lnTo>
                  <a:lnTo>
                    <a:pt x="196" y="99"/>
                  </a:lnTo>
                  <a:lnTo>
                    <a:pt x="187" y="99"/>
                  </a:lnTo>
                  <a:lnTo>
                    <a:pt x="171" y="92"/>
                  </a:lnTo>
                  <a:lnTo>
                    <a:pt x="166" y="92"/>
                  </a:lnTo>
                  <a:lnTo>
                    <a:pt x="168" y="96"/>
                  </a:lnTo>
                  <a:lnTo>
                    <a:pt x="179" y="96"/>
                  </a:lnTo>
                  <a:lnTo>
                    <a:pt x="184" y="99"/>
                  </a:lnTo>
                  <a:lnTo>
                    <a:pt x="194" y="99"/>
                  </a:lnTo>
                  <a:lnTo>
                    <a:pt x="204" y="108"/>
                  </a:lnTo>
                  <a:lnTo>
                    <a:pt x="209" y="109"/>
                  </a:lnTo>
                  <a:lnTo>
                    <a:pt x="214" y="113"/>
                  </a:lnTo>
                  <a:lnTo>
                    <a:pt x="215" y="119"/>
                  </a:lnTo>
                  <a:lnTo>
                    <a:pt x="211" y="123"/>
                  </a:lnTo>
                  <a:lnTo>
                    <a:pt x="215" y="128"/>
                  </a:lnTo>
                  <a:lnTo>
                    <a:pt x="214" y="135"/>
                  </a:lnTo>
                  <a:lnTo>
                    <a:pt x="209" y="138"/>
                  </a:lnTo>
                  <a:lnTo>
                    <a:pt x="214" y="140"/>
                  </a:lnTo>
                  <a:lnTo>
                    <a:pt x="219" y="143"/>
                  </a:lnTo>
                  <a:lnTo>
                    <a:pt x="216" y="138"/>
                  </a:lnTo>
                  <a:lnTo>
                    <a:pt x="217" y="130"/>
                  </a:lnTo>
                  <a:close/>
                  <a:moveTo>
                    <a:pt x="264" y="224"/>
                  </a:moveTo>
                  <a:lnTo>
                    <a:pt x="250" y="215"/>
                  </a:lnTo>
                  <a:lnTo>
                    <a:pt x="244" y="215"/>
                  </a:lnTo>
                  <a:lnTo>
                    <a:pt x="244" y="215"/>
                  </a:lnTo>
                  <a:lnTo>
                    <a:pt x="246" y="220"/>
                  </a:lnTo>
                  <a:lnTo>
                    <a:pt x="251" y="220"/>
                  </a:lnTo>
                  <a:lnTo>
                    <a:pt x="255" y="223"/>
                  </a:lnTo>
                  <a:lnTo>
                    <a:pt x="262" y="224"/>
                  </a:lnTo>
                  <a:lnTo>
                    <a:pt x="265" y="226"/>
                  </a:lnTo>
                  <a:lnTo>
                    <a:pt x="270" y="226"/>
                  </a:lnTo>
                  <a:lnTo>
                    <a:pt x="269" y="225"/>
                  </a:lnTo>
                  <a:lnTo>
                    <a:pt x="264" y="224"/>
                  </a:lnTo>
                  <a:close/>
                  <a:moveTo>
                    <a:pt x="274" y="157"/>
                  </a:moveTo>
                  <a:lnTo>
                    <a:pt x="269" y="155"/>
                  </a:lnTo>
                  <a:lnTo>
                    <a:pt x="259" y="145"/>
                  </a:lnTo>
                  <a:lnTo>
                    <a:pt x="256" y="140"/>
                  </a:lnTo>
                  <a:lnTo>
                    <a:pt x="251" y="136"/>
                  </a:lnTo>
                  <a:lnTo>
                    <a:pt x="246" y="138"/>
                  </a:lnTo>
                  <a:lnTo>
                    <a:pt x="251" y="141"/>
                  </a:lnTo>
                  <a:lnTo>
                    <a:pt x="256" y="147"/>
                  </a:lnTo>
                  <a:lnTo>
                    <a:pt x="262" y="147"/>
                  </a:lnTo>
                  <a:lnTo>
                    <a:pt x="268" y="157"/>
                  </a:lnTo>
                  <a:lnTo>
                    <a:pt x="274" y="161"/>
                  </a:lnTo>
                  <a:lnTo>
                    <a:pt x="278" y="166"/>
                  </a:lnTo>
                  <a:lnTo>
                    <a:pt x="278" y="167"/>
                  </a:lnTo>
                  <a:lnTo>
                    <a:pt x="273" y="171"/>
                  </a:lnTo>
                  <a:lnTo>
                    <a:pt x="275" y="174"/>
                  </a:lnTo>
                  <a:lnTo>
                    <a:pt x="280" y="170"/>
                  </a:lnTo>
                  <a:lnTo>
                    <a:pt x="285" y="169"/>
                  </a:lnTo>
                  <a:lnTo>
                    <a:pt x="284" y="165"/>
                  </a:lnTo>
                  <a:lnTo>
                    <a:pt x="274" y="157"/>
                  </a:lnTo>
                  <a:close/>
                  <a:moveTo>
                    <a:pt x="329" y="240"/>
                  </a:moveTo>
                  <a:lnTo>
                    <a:pt x="326" y="240"/>
                  </a:lnTo>
                  <a:lnTo>
                    <a:pt x="319" y="239"/>
                  </a:lnTo>
                  <a:lnTo>
                    <a:pt x="317" y="234"/>
                  </a:lnTo>
                  <a:lnTo>
                    <a:pt x="316" y="229"/>
                  </a:lnTo>
                  <a:lnTo>
                    <a:pt x="313" y="224"/>
                  </a:lnTo>
                  <a:lnTo>
                    <a:pt x="308" y="220"/>
                  </a:lnTo>
                  <a:lnTo>
                    <a:pt x="306" y="215"/>
                  </a:lnTo>
                  <a:lnTo>
                    <a:pt x="294" y="204"/>
                  </a:lnTo>
                  <a:lnTo>
                    <a:pt x="295" y="209"/>
                  </a:lnTo>
                  <a:lnTo>
                    <a:pt x="303" y="219"/>
                  </a:lnTo>
                  <a:lnTo>
                    <a:pt x="306" y="221"/>
                  </a:lnTo>
                  <a:lnTo>
                    <a:pt x="311" y="224"/>
                  </a:lnTo>
                  <a:lnTo>
                    <a:pt x="313" y="229"/>
                  </a:lnTo>
                  <a:lnTo>
                    <a:pt x="313" y="233"/>
                  </a:lnTo>
                  <a:lnTo>
                    <a:pt x="317" y="238"/>
                  </a:lnTo>
                  <a:lnTo>
                    <a:pt x="313" y="240"/>
                  </a:lnTo>
                  <a:lnTo>
                    <a:pt x="309" y="236"/>
                  </a:lnTo>
                  <a:lnTo>
                    <a:pt x="313" y="241"/>
                  </a:lnTo>
                  <a:lnTo>
                    <a:pt x="318" y="243"/>
                  </a:lnTo>
                  <a:lnTo>
                    <a:pt x="328" y="243"/>
                  </a:lnTo>
                  <a:lnTo>
                    <a:pt x="338" y="254"/>
                  </a:lnTo>
                  <a:lnTo>
                    <a:pt x="338" y="249"/>
                  </a:lnTo>
                  <a:lnTo>
                    <a:pt x="336" y="245"/>
                  </a:lnTo>
                  <a:lnTo>
                    <a:pt x="329" y="240"/>
                  </a:lnTo>
                  <a:close/>
                  <a:moveTo>
                    <a:pt x="329" y="194"/>
                  </a:moveTo>
                  <a:lnTo>
                    <a:pt x="324" y="194"/>
                  </a:lnTo>
                  <a:lnTo>
                    <a:pt x="323" y="197"/>
                  </a:lnTo>
                  <a:lnTo>
                    <a:pt x="328" y="199"/>
                  </a:lnTo>
                  <a:lnTo>
                    <a:pt x="329" y="194"/>
                  </a:lnTo>
                  <a:close/>
                  <a:moveTo>
                    <a:pt x="341" y="162"/>
                  </a:moveTo>
                  <a:lnTo>
                    <a:pt x="342" y="166"/>
                  </a:lnTo>
                  <a:lnTo>
                    <a:pt x="342" y="172"/>
                  </a:lnTo>
                  <a:lnTo>
                    <a:pt x="346" y="167"/>
                  </a:lnTo>
                  <a:lnTo>
                    <a:pt x="347" y="162"/>
                  </a:lnTo>
                  <a:lnTo>
                    <a:pt x="343" y="157"/>
                  </a:lnTo>
                  <a:lnTo>
                    <a:pt x="341" y="162"/>
                  </a:lnTo>
                  <a:close/>
                  <a:moveTo>
                    <a:pt x="382" y="249"/>
                  </a:moveTo>
                  <a:lnTo>
                    <a:pt x="381" y="249"/>
                  </a:lnTo>
                  <a:lnTo>
                    <a:pt x="376" y="252"/>
                  </a:lnTo>
                  <a:lnTo>
                    <a:pt x="381" y="255"/>
                  </a:lnTo>
                  <a:lnTo>
                    <a:pt x="386" y="257"/>
                  </a:lnTo>
                  <a:lnTo>
                    <a:pt x="395" y="258"/>
                  </a:lnTo>
                  <a:lnTo>
                    <a:pt x="396" y="257"/>
                  </a:lnTo>
                  <a:lnTo>
                    <a:pt x="397" y="252"/>
                  </a:lnTo>
                  <a:lnTo>
                    <a:pt x="387" y="252"/>
                  </a:lnTo>
                  <a:lnTo>
                    <a:pt x="382" y="249"/>
                  </a:lnTo>
                  <a:close/>
                </a:path>
              </a:pathLst>
            </a:custGeom>
            <a:solidFill>
              <a:srgbClr val="DDD9C3"/>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sp>
          <p:nvSpPr>
            <p:cNvPr id="176" name="Freeform 92">
              <a:extLst>
                <a:ext uri="{FF2B5EF4-FFF2-40B4-BE49-F238E27FC236}">
                  <a16:creationId xmlns:a16="http://schemas.microsoft.com/office/drawing/2014/main" id="{9087BF6B-7BEB-4A1E-BB30-0DE44057CFCC}"/>
                </a:ext>
              </a:extLst>
            </p:cNvPr>
            <p:cNvSpPr>
              <a:spLocks noEditPoints="1"/>
            </p:cNvSpPr>
            <p:nvPr/>
          </p:nvSpPr>
          <p:spPr bwMode="auto">
            <a:xfrm>
              <a:off x="4688" y="1540"/>
              <a:ext cx="64" cy="79"/>
            </a:xfrm>
            <a:custGeom>
              <a:avLst/>
              <a:gdLst/>
              <a:ahLst/>
              <a:cxnLst>
                <a:cxn ang="0">
                  <a:pos x="29" y="13"/>
                </a:cxn>
                <a:cxn ang="0">
                  <a:pos x="28" y="9"/>
                </a:cxn>
                <a:cxn ang="0">
                  <a:pos x="26" y="8"/>
                </a:cxn>
                <a:cxn ang="0">
                  <a:pos x="23" y="3"/>
                </a:cxn>
                <a:cxn ang="0">
                  <a:pos x="19" y="0"/>
                </a:cxn>
                <a:cxn ang="0">
                  <a:pos x="0" y="5"/>
                </a:cxn>
                <a:cxn ang="0">
                  <a:pos x="11" y="44"/>
                </a:cxn>
                <a:cxn ang="0">
                  <a:pos x="12" y="49"/>
                </a:cxn>
                <a:cxn ang="0">
                  <a:pos x="11" y="53"/>
                </a:cxn>
                <a:cxn ang="0">
                  <a:pos x="11" y="54"/>
                </a:cxn>
                <a:cxn ang="0">
                  <a:pos x="12" y="57"/>
                </a:cxn>
                <a:cxn ang="0">
                  <a:pos x="17" y="54"/>
                </a:cxn>
                <a:cxn ang="0">
                  <a:pos x="31" y="45"/>
                </a:cxn>
                <a:cxn ang="0">
                  <a:pos x="31" y="40"/>
                </a:cxn>
                <a:cxn ang="0">
                  <a:pos x="29" y="33"/>
                </a:cxn>
                <a:cxn ang="0">
                  <a:pos x="29" y="29"/>
                </a:cxn>
                <a:cxn ang="0">
                  <a:pos x="26" y="24"/>
                </a:cxn>
                <a:cxn ang="0">
                  <a:pos x="28" y="19"/>
                </a:cxn>
                <a:cxn ang="0">
                  <a:pos x="27" y="14"/>
                </a:cxn>
                <a:cxn ang="0">
                  <a:pos x="31" y="19"/>
                </a:cxn>
                <a:cxn ang="0">
                  <a:pos x="33" y="16"/>
                </a:cxn>
                <a:cxn ang="0">
                  <a:pos x="32" y="16"/>
                </a:cxn>
                <a:cxn ang="0">
                  <a:pos x="29" y="13"/>
                </a:cxn>
                <a:cxn ang="0">
                  <a:pos x="33" y="21"/>
                </a:cxn>
                <a:cxn ang="0">
                  <a:pos x="37" y="19"/>
                </a:cxn>
                <a:cxn ang="0">
                  <a:pos x="33" y="16"/>
                </a:cxn>
                <a:cxn ang="0">
                  <a:pos x="33" y="21"/>
                </a:cxn>
                <a:cxn ang="0">
                  <a:pos x="46" y="29"/>
                </a:cxn>
                <a:cxn ang="0">
                  <a:pos x="44" y="23"/>
                </a:cxn>
                <a:cxn ang="0">
                  <a:pos x="39" y="21"/>
                </a:cxn>
                <a:cxn ang="0">
                  <a:pos x="42" y="31"/>
                </a:cxn>
                <a:cxn ang="0">
                  <a:pos x="44" y="36"/>
                </a:cxn>
                <a:cxn ang="0">
                  <a:pos x="47" y="33"/>
                </a:cxn>
                <a:cxn ang="0">
                  <a:pos x="46" y="29"/>
                </a:cxn>
              </a:cxnLst>
              <a:rect l="0" t="0" r="r" b="b"/>
              <a:pathLst>
                <a:path w="47" h="57">
                  <a:moveTo>
                    <a:pt x="29" y="13"/>
                  </a:moveTo>
                  <a:lnTo>
                    <a:pt x="28" y="9"/>
                  </a:lnTo>
                  <a:lnTo>
                    <a:pt x="26" y="8"/>
                  </a:lnTo>
                  <a:lnTo>
                    <a:pt x="23" y="3"/>
                  </a:lnTo>
                  <a:lnTo>
                    <a:pt x="19" y="0"/>
                  </a:lnTo>
                  <a:lnTo>
                    <a:pt x="0" y="5"/>
                  </a:lnTo>
                  <a:lnTo>
                    <a:pt x="11" y="44"/>
                  </a:lnTo>
                  <a:lnTo>
                    <a:pt x="12" y="49"/>
                  </a:lnTo>
                  <a:lnTo>
                    <a:pt x="11" y="53"/>
                  </a:lnTo>
                  <a:lnTo>
                    <a:pt x="11" y="54"/>
                  </a:lnTo>
                  <a:lnTo>
                    <a:pt x="12" y="57"/>
                  </a:lnTo>
                  <a:lnTo>
                    <a:pt x="17" y="54"/>
                  </a:lnTo>
                  <a:lnTo>
                    <a:pt x="31" y="45"/>
                  </a:lnTo>
                  <a:lnTo>
                    <a:pt x="31" y="40"/>
                  </a:lnTo>
                  <a:lnTo>
                    <a:pt x="29" y="33"/>
                  </a:lnTo>
                  <a:lnTo>
                    <a:pt x="29" y="29"/>
                  </a:lnTo>
                  <a:lnTo>
                    <a:pt x="26" y="24"/>
                  </a:lnTo>
                  <a:lnTo>
                    <a:pt x="28" y="19"/>
                  </a:lnTo>
                  <a:lnTo>
                    <a:pt x="27" y="14"/>
                  </a:lnTo>
                  <a:lnTo>
                    <a:pt x="31" y="19"/>
                  </a:lnTo>
                  <a:lnTo>
                    <a:pt x="33" y="16"/>
                  </a:lnTo>
                  <a:lnTo>
                    <a:pt x="32" y="16"/>
                  </a:lnTo>
                  <a:lnTo>
                    <a:pt x="29" y="13"/>
                  </a:lnTo>
                  <a:close/>
                  <a:moveTo>
                    <a:pt x="33" y="21"/>
                  </a:moveTo>
                  <a:lnTo>
                    <a:pt x="37" y="19"/>
                  </a:lnTo>
                  <a:lnTo>
                    <a:pt x="33" y="16"/>
                  </a:lnTo>
                  <a:lnTo>
                    <a:pt x="33" y="21"/>
                  </a:lnTo>
                  <a:close/>
                  <a:moveTo>
                    <a:pt x="46" y="29"/>
                  </a:moveTo>
                  <a:lnTo>
                    <a:pt x="44" y="23"/>
                  </a:lnTo>
                  <a:lnTo>
                    <a:pt x="39" y="21"/>
                  </a:lnTo>
                  <a:lnTo>
                    <a:pt x="42" y="31"/>
                  </a:lnTo>
                  <a:lnTo>
                    <a:pt x="44" y="36"/>
                  </a:lnTo>
                  <a:lnTo>
                    <a:pt x="47" y="33"/>
                  </a:lnTo>
                  <a:lnTo>
                    <a:pt x="46" y="29"/>
                  </a:lnTo>
                  <a:close/>
                </a:path>
              </a:pathLst>
            </a:custGeom>
            <a:solidFill>
              <a:srgbClr val="FFFFFF">
                <a:lumMod val="85000"/>
              </a:srgbClr>
            </a:solidFill>
            <a:ln w="4763">
              <a:solidFill>
                <a:srgbClr val="FFFFFF"/>
              </a:solidFill>
              <a:prstDash val="solid"/>
              <a:round/>
              <a:headEnd/>
              <a:tailEnd/>
            </a:ln>
          </p:spPr>
          <p:txBody>
            <a:bodyPr/>
            <a:lstStyle/>
            <a:p>
              <a:pPr defTabSz="192881" eaLnBrk="0" fontAlgn="base" hangingPunct="0">
                <a:spcBef>
                  <a:spcPct val="0"/>
                </a:spcBef>
                <a:spcAft>
                  <a:spcPct val="0"/>
                </a:spcAft>
                <a:defRPr/>
              </a:pPr>
              <a:endParaRPr lang="en-US" sz="760" kern="0">
                <a:solidFill>
                  <a:prstClr val="black"/>
                </a:solidFill>
                <a:latin typeface="Calibri"/>
              </a:endParaRPr>
            </a:p>
          </p:txBody>
        </p:sp>
      </p:grpSp>
      <p:sp>
        <p:nvSpPr>
          <p:cNvPr id="177" name="TextBox 176">
            <a:extLst>
              <a:ext uri="{FF2B5EF4-FFF2-40B4-BE49-F238E27FC236}">
                <a16:creationId xmlns:a16="http://schemas.microsoft.com/office/drawing/2014/main" id="{F6490E28-6414-49FF-9192-14298AB6603C}"/>
              </a:ext>
            </a:extLst>
          </p:cNvPr>
          <p:cNvSpPr txBox="1"/>
          <p:nvPr/>
        </p:nvSpPr>
        <p:spPr>
          <a:xfrm>
            <a:off x="7005322" y="2418157"/>
            <a:ext cx="1652001" cy="461665"/>
          </a:xfrm>
          <a:prstGeom prst="rect">
            <a:avLst/>
          </a:prstGeom>
          <a:noFill/>
        </p:spPr>
        <p:txBody>
          <a:bodyPr wrap="square">
            <a:spAutoFit/>
          </a:bodyPr>
          <a:lstStyle/>
          <a:p>
            <a:pPr algn="ctr" defTabSz="685800" eaLnBrk="0" fontAlgn="base" hangingPunct="0">
              <a:spcBef>
                <a:spcPct val="0"/>
              </a:spcBef>
              <a:spcAft>
                <a:spcPct val="0"/>
              </a:spcAft>
              <a:defRPr/>
            </a:pPr>
            <a:r>
              <a:rPr lang="en-US" sz="1200" b="1" dirty="0">
                <a:solidFill>
                  <a:srgbClr val="00446A"/>
                </a:solidFill>
                <a:latin typeface="Times New Roman" panose="02020603050405020304" pitchFamily="18" charset="0"/>
                <a:cs typeface="Times New Roman" panose="02020603050405020304" pitchFamily="18" charset="0"/>
              </a:rPr>
              <a:t>19 States + FHWA &amp; Industry </a:t>
            </a:r>
          </a:p>
        </p:txBody>
      </p:sp>
      <p:sp>
        <p:nvSpPr>
          <p:cNvPr id="179" name="TextBox 178">
            <a:extLst>
              <a:ext uri="{FF2B5EF4-FFF2-40B4-BE49-F238E27FC236}">
                <a16:creationId xmlns:a16="http://schemas.microsoft.com/office/drawing/2014/main" id="{4EFD19C6-0DB1-4FBC-8BE7-B6907521A9DD}"/>
              </a:ext>
            </a:extLst>
          </p:cNvPr>
          <p:cNvSpPr txBox="1"/>
          <p:nvPr/>
        </p:nvSpPr>
        <p:spPr>
          <a:xfrm>
            <a:off x="3796386" y="4956248"/>
            <a:ext cx="2067541" cy="369332"/>
          </a:xfrm>
          <a:prstGeom prst="rect">
            <a:avLst/>
          </a:prstGeom>
          <a:noFill/>
        </p:spPr>
        <p:txBody>
          <a:bodyPr wrap="square">
            <a:spAutoFit/>
          </a:bodyPr>
          <a:lstStyle/>
          <a:p>
            <a:r>
              <a:rPr lang="en-US" b="0" i="0" dirty="0">
                <a:solidFill>
                  <a:srgbClr val="3A5C6F"/>
                </a:solidFill>
                <a:effectLst/>
                <a:latin typeface="Nimbus Sans"/>
              </a:rPr>
              <a:t>PEM TPF-5(368)</a:t>
            </a:r>
            <a:endParaRPr lang="en-US" dirty="0"/>
          </a:p>
        </p:txBody>
      </p:sp>
    </p:spTree>
    <p:extLst>
      <p:ext uri="{BB962C8B-B14F-4D97-AF65-F5344CB8AC3E}">
        <p14:creationId xmlns:p14="http://schemas.microsoft.com/office/powerpoint/2010/main" val="387891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Properties of a Durable Concrete Mix</a:t>
            </a:r>
          </a:p>
        </p:txBody>
      </p:sp>
      <p:sp>
        <p:nvSpPr>
          <p:cNvPr id="3" name="Content Placeholder 2"/>
          <p:cNvSpPr>
            <a:spLocks noGrp="1"/>
          </p:cNvSpPr>
          <p:nvPr>
            <p:ph idx="1"/>
          </p:nvPr>
        </p:nvSpPr>
        <p:spPr/>
        <p:txBody>
          <a:bodyPr>
            <a:normAutofit/>
          </a:bodyPr>
          <a:lstStyle/>
          <a:p>
            <a:r>
              <a:rPr lang="en-US" dirty="0"/>
              <a:t>Transport properties (permeability) </a:t>
            </a:r>
          </a:p>
          <a:p>
            <a:r>
              <a:rPr lang="en-US" dirty="0"/>
              <a:t>Aggregate stability</a:t>
            </a:r>
          </a:p>
          <a:p>
            <a:r>
              <a:rPr lang="en-US" dirty="0"/>
              <a:t>Cold weather resistance</a:t>
            </a:r>
          </a:p>
          <a:p>
            <a:r>
              <a:rPr lang="en-US" dirty="0"/>
              <a:t>Strength</a:t>
            </a:r>
          </a:p>
          <a:p>
            <a:r>
              <a:rPr lang="en-US" dirty="0"/>
              <a:t>Shrinkage</a:t>
            </a:r>
          </a:p>
          <a:p>
            <a:r>
              <a:rPr lang="en-US" dirty="0"/>
              <a:t>Workability</a:t>
            </a:r>
          </a:p>
        </p:txBody>
      </p:sp>
      <p:sp>
        <p:nvSpPr>
          <p:cNvPr id="5" name="Slide Number Placeholder 4"/>
          <p:cNvSpPr>
            <a:spLocks noGrp="1"/>
          </p:cNvSpPr>
          <p:nvPr>
            <p:ph type="sldNum" sz="quarter" idx="12"/>
          </p:nvPr>
        </p:nvSpPr>
        <p:spPr/>
        <p:txBody>
          <a:bodyPr/>
          <a:lstStyle/>
          <a:p>
            <a:pPr>
              <a:defRPr/>
            </a:pPr>
            <a:fld id="{6860077F-BAD3-47EC-8979-6A8EC06E55E3}" type="slidenum">
              <a:rPr lang="en-US" smtClean="0"/>
              <a:pPr>
                <a:defRPr/>
              </a:pPr>
              <a:t>7</a:t>
            </a:fld>
            <a:endParaRPr lang="en-US" dirty="0"/>
          </a:p>
        </p:txBody>
      </p:sp>
      <p:grpSp>
        <p:nvGrpSpPr>
          <p:cNvPr id="12" name="Group 11">
            <a:extLst>
              <a:ext uri="{FF2B5EF4-FFF2-40B4-BE49-F238E27FC236}">
                <a16:creationId xmlns:a16="http://schemas.microsoft.com/office/drawing/2014/main" id="{446A7A60-960E-4ED7-86BD-7A5373638059}"/>
              </a:ext>
            </a:extLst>
          </p:cNvPr>
          <p:cNvGrpSpPr/>
          <p:nvPr/>
        </p:nvGrpSpPr>
        <p:grpSpPr>
          <a:xfrm>
            <a:off x="2081823" y="2017237"/>
            <a:ext cx="6671484" cy="3994490"/>
            <a:chOff x="1250260" y="2875070"/>
            <a:chExt cx="4918372" cy="2844785"/>
          </a:xfrm>
        </p:grpSpPr>
        <p:pic>
          <p:nvPicPr>
            <p:cNvPr id="7" name="Picture 6">
              <a:extLst>
                <a:ext uri="{FF2B5EF4-FFF2-40B4-BE49-F238E27FC236}">
                  <a16:creationId xmlns:a16="http://schemas.microsoft.com/office/drawing/2014/main" id="{30A26C88-C2BB-459C-8C90-7AD7C78E336F}"/>
                </a:ext>
              </a:extLst>
            </p:cNvPr>
            <p:cNvPicPr>
              <a:picLocks noChangeAspect="1"/>
            </p:cNvPicPr>
            <p:nvPr/>
          </p:nvPicPr>
          <p:blipFill>
            <a:blip r:embed="rId3"/>
            <a:stretch>
              <a:fillRect/>
            </a:stretch>
          </p:blipFill>
          <p:spPr>
            <a:xfrm>
              <a:off x="1250260" y="4772134"/>
              <a:ext cx="1222796" cy="947721"/>
            </a:xfrm>
            <a:prstGeom prst="rect">
              <a:avLst/>
            </a:prstGeom>
          </p:spPr>
        </p:pic>
        <p:pic>
          <p:nvPicPr>
            <p:cNvPr id="8" name="Picture 7">
              <a:extLst>
                <a:ext uri="{FF2B5EF4-FFF2-40B4-BE49-F238E27FC236}">
                  <a16:creationId xmlns:a16="http://schemas.microsoft.com/office/drawing/2014/main" id="{8F89BDFC-8BCC-4641-B51A-005AB9A4A3D8}"/>
                </a:ext>
              </a:extLst>
            </p:cNvPr>
            <p:cNvPicPr>
              <a:picLocks noChangeAspect="1"/>
            </p:cNvPicPr>
            <p:nvPr/>
          </p:nvPicPr>
          <p:blipFill>
            <a:blip r:embed="rId4"/>
            <a:stretch>
              <a:fillRect/>
            </a:stretch>
          </p:blipFill>
          <p:spPr>
            <a:xfrm>
              <a:off x="2864843" y="4713569"/>
              <a:ext cx="824403" cy="986267"/>
            </a:xfrm>
            <a:prstGeom prst="rect">
              <a:avLst/>
            </a:prstGeom>
          </p:spPr>
        </p:pic>
        <p:pic>
          <p:nvPicPr>
            <p:cNvPr id="9" name="Picture 8">
              <a:extLst>
                <a:ext uri="{FF2B5EF4-FFF2-40B4-BE49-F238E27FC236}">
                  <a16:creationId xmlns:a16="http://schemas.microsoft.com/office/drawing/2014/main" id="{8B8BD6E5-022F-4D6E-9D7D-542287E4BAE0}"/>
                </a:ext>
              </a:extLst>
            </p:cNvPr>
            <p:cNvPicPr>
              <a:picLocks noChangeAspect="1"/>
            </p:cNvPicPr>
            <p:nvPr/>
          </p:nvPicPr>
          <p:blipFill>
            <a:blip r:embed="rId5"/>
            <a:stretch>
              <a:fillRect/>
            </a:stretch>
          </p:blipFill>
          <p:spPr>
            <a:xfrm>
              <a:off x="3583344" y="2875070"/>
              <a:ext cx="1446019" cy="1021016"/>
            </a:xfrm>
            <a:prstGeom prst="rect">
              <a:avLst/>
            </a:prstGeom>
          </p:spPr>
        </p:pic>
        <p:pic>
          <p:nvPicPr>
            <p:cNvPr id="10" name="Picture 9">
              <a:extLst>
                <a:ext uri="{FF2B5EF4-FFF2-40B4-BE49-F238E27FC236}">
                  <a16:creationId xmlns:a16="http://schemas.microsoft.com/office/drawing/2014/main" id="{3005C2DC-7E46-4F2F-B812-90C968FCE141}"/>
                </a:ext>
              </a:extLst>
            </p:cNvPr>
            <p:cNvPicPr>
              <a:picLocks noChangeAspect="1"/>
            </p:cNvPicPr>
            <p:nvPr/>
          </p:nvPicPr>
          <p:blipFill>
            <a:blip r:embed="rId6"/>
            <a:stretch>
              <a:fillRect/>
            </a:stretch>
          </p:blipFill>
          <p:spPr>
            <a:xfrm>
              <a:off x="4034832" y="4666017"/>
              <a:ext cx="1028606" cy="1033819"/>
            </a:xfrm>
            <a:prstGeom prst="rect">
              <a:avLst/>
            </a:prstGeom>
          </p:spPr>
        </p:pic>
        <p:pic>
          <p:nvPicPr>
            <p:cNvPr id="11" name="Picture 10">
              <a:extLst>
                <a:ext uri="{FF2B5EF4-FFF2-40B4-BE49-F238E27FC236}">
                  <a16:creationId xmlns:a16="http://schemas.microsoft.com/office/drawing/2014/main" id="{B232206E-ED14-41DB-B69F-7FDB7967C29D}"/>
                </a:ext>
              </a:extLst>
            </p:cNvPr>
            <p:cNvPicPr>
              <a:picLocks noChangeAspect="1"/>
            </p:cNvPicPr>
            <p:nvPr/>
          </p:nvPicPr>
          <p:blipFill>
            <a:blip r:embed="rId7"/>
            <a:stretch>
              <a:fillRect/>
            </a:stretch>
          </p:blipFill>
          <p:spPr>
            <a:xfrm>
              <a:off x="5202942" y="4412249"/>
              <a:ext cx="965690" cy="1287587"/>
            </a:xfrm>
            <a:prstGeom prst="rect">
              <a:avLst/>
            </a:prstGeom>
          </p:spPr>
        </p:pic>
      </p:grpSp>
      <p:pic>
        <p:nvPicPr>
          <p:cNvPr id="13" name="Shape 247" descr="C:\tylers stuff\downloads\IMG_3445 (1).JPG">
            <a:extLst>
              <a:ext uri="{FF2B5EF4-FFF2-40B4-BE49-F238E27FC236}">
                <a16:creationId xmlns:a16="http://schemas.microsoft.com/office/drawing/2014/main" id="{1B31FAC3-BB79-4D51-A4B2-52551F46D537}"/>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310628" y="1640506"/>
            <a:ext cx="1540651" cy="1853073"/>
          </a:xfrm>
          <a:prstGeom prst="rect">
            <a:avLst/>
          </a:prstGeom>
          <a:noFill/>
          <a:ln>
            <a:noFill/>
          </a:ln>
        </p:spPr>
      </p:pic>
      <p:sp>
        <p:nvSpPr>
          <p:cNvPr id="14" name="TextBox 13">
            <a:extLst>
              <a:ext uri="{FF2B5EF4-FFF2-40B4-BE49-F238E27FC236}">
                <a16:creationId xmlns:a16="http://schemas.microsoft.com/office/drawing/2014/main" id="{C914B8E8-12E4-4DF7-AC13-BBF714DF59B4}"/>
              </a:ext>
            </a:extLst>
          </p:cNvPr>
          <p:cNvSpPr txBox="1"/>
          <p:nvPr/>
        </p:nvSpPr>
        <p:spPr>
          <a:xfrm>
            <a:off x="2201637" y="5990306"/>
            <a:ext cx="1574650" cy="646331"/>
          </a:xfrm>
          <a:prstGeom prst="rect">
            <a:avLst/>
          </a:prstGeom>
          <a:noFill/>
        </p:spPr>
        <p:txBody>
          <a:bodyPr wrap="square">
            <a:spAutoFit/>
          </a:bodyPr>
          <a:lstStyle/>
          <a:p>
            <a:pPr algn="ctr"/>
            <a:r>
              <a:rPr lang="en-US" dirty="0"/>
              <a:t>Transport</a:t>
            </a:r>
          </a:p>
          <a:p>
            <a:pPr algn="ctr"/>
            <a:r>
              <a:rPr lang="en-US" dirty="0"/>
              <a:t>(permeability)</a:t>
            </a:r>
          </a:p>
        </p:txBody>
      </p:sp>
      <p:sp>
        <p:nvSpPr>
          <p:cNvPr id="15" name="TextBox 14">
            <a:extLst>
              <a:ext uri="{FF2B5EF4-FFF2-40B4-BE49-F238E27FC236}">
                <a16:creationId xmlns:a16="http://schemas.microsoft.com/office/drawing/2014/main" id="{0B0A0576-D7F1-48C2-B64A-76E9FC34827F}"/>
              </a:ext>
            </a:extLst>
          </p:cNvPr>
          <p:cNvSpPr txBox="1"/>
          <p:nvPr/>
        </p:nvSpPr>
        <p:spPr>
          <a:xfrm>
            <a:off x="6698008" y="6084183"/>
            <a:ext cx="1434091" cy="369332"/>
          </a:xfrm>
          <a:prstGeom prst="rect">
            <a:avLst/>
          </a:prstGeom>
          <a:noFill/>
        </p:spPr>
        <p:txBody>
          <a:bodyPr wrap="square">
            <a:spAutoFit/>
          </a:bodyPr>
          <a:lstStyle/>
          <a:p>
            <a:r>
              <a:rPr lang="en-US" dirty="0"/>
              <a:t>Workability</a:t>
            </a:r>
          </a:p>
        </p:txBody>
      </p:sp>
      <p:sp>
        <p:nvSpPr>
          <p:cNvPr id="16" name="TextBox 15">
            <a:extLst>
              <a:ext uri="{FF2B5EF4-FFF2-40B4-BE49-F238E27FC236}">
                <a16:creationId xmlns:a16="http://schemas.microsoft.com/office/drawing/2014/main" id="{4D6D575B-C9C4-44DB-BC14-D1538BA75AD2}"/>
              </a:ext>
            </a:extLst>
          </p:cNvPr>
          <p:cNvSpPr txBox="1"/>
          <p:nvPr/>
        </p:nvSpPr>
        <p:spPr>
          <a:xfrm>
            <a:off x="4141305" y="5990306"/>
            <a:ext cx="1434091" cy="646331"/>
          </a:xfrm>
          <a:prstGeom prst="rect">
            <a:avLst/>
          </a:prstGeom>
          <a:noFill/>
        </p:spPr>
        <p:txBody>
          <a:bodyPr wrap="square">
            <a:spAutoFit/>
          </a:bodyPr>
          <a:lstStyle/>
          <a:p>
            <a:pPr algn="ctr"/>
            <a:r>
              <a:rPr lang="en-US" dirty="0"/>
              <a:t>Aggregate Stability</a:t>
            </a:r>
          </a:p>
        </p:txBody>
      </p:sp>
      <p:sp>
        <p:nvSpPr>
          <p:cNvPr id="18" name="TextBox 17">
            <a:extLst>
              <a:ext uri="{FF2B5EF4-FFF2-40B4-BE49-F238E27FC236}">
                <a16:creationId xmlns:a16="http://schemas.microsoft.com/office/drawing/2014/main" id="{57CC3C21-064A-4C18-AB55-1B29E5F526D3}"/>
              </a:ext>
            </a:extLst>
          </p:cNvPr>
          <p:cNvSpPr txBox="1"/>
          <p:nvPr/>
        </p:nvSpPr>
        <p:spPr>
          <a:xfrm>
            <a:off x="5858932" y="3515597"/>
            <a:ext cx="4577442" cy="369332"/>
          </a:xfrm>
          <a:prstGeom prst="rect">
            <a:avLst/>
          </a:prstGeom>
          <a:noFill/>
        </p:spPr>
        <p:txBody>
          <a:bodyPr wrap="square">
            <a:spAutoFit/>
          </a:bodyPr>
          <a:lstStyle/>
          <a:p>
            <a:r>
              <a:rPr lang="en-US" dirty="0"/>
              <a:t>Cold weather resistance</a:t>
            </a:r>
          </a:p>
        </p:txBody>
      </p:sp>
      <p:sp>
        <p:nvSpPr>
          <p:cNvPr id="19" name="TextBox 18">
            <a:extLst>
              <a:ext uri="{FF2B5EF4-FFF2-40B4-BE49-F238E27FC236}">
                <a16:creationId xmlns:a16="http://schemas.microsoft.com/office/drawing/2014/main" id="{7DB2FCDE-6692-43A9-9E1F-B02F3B412A50}"/>
              </a:ext>
            </a:extLst>
          </p:cNvPr>
          <p:cNvSpPr txBox="1"/>
          <p:nvPr/>
        </p:nvSpPr>
        <p:spPr>
          <a:xfrm>
            <a:off x="628650" y="6011727"/>
            <a:ext cx="1434091" cy="369332"/>
          </a:xfrm>
          <a:prstGeom prst="rect">
            <a:avLst/>
          </a:prstGeom>
          <a:noFill/>
        </p:spPr>
        <p:txBody>
          <a:bodyPr wrap="square">
            <a:spAutoFit/>
          </a:bodyPr>
          <a:lstStyle/>
          <a:p>
            <a:r>
              <a:rPr lang="en-US" dirty="0"/>
              <a:t>Strength</a:t>
            </a:r>
          </a:p>
        </p:txBody>
      </p:sp>
      <p:pic>
        <p:nvPicPr>
          <p:cNvPr id="20" name="Picture 2" descr="https://lh3.googleusercontent.com/yqTR4uDo5y_nsn3mNSP2RytCaslRvblmNIvtU0K902hxAU1TYMn9sBxAyhF1y2pqxwEPZsQyfq352hkLgAPNlk57V_JnCiZD0vKZ98v9_waDNHHGesv-O1Ka5SMKIG55K5_y0Y9ExSmZbCcGxTGnr2CWDiHPJAltVyyuNYW1pqf0Xu2b5MBHD98e0avXVgG5stmQzoQyhx5KOgTYnryWq5LLn5etfUodXjmVHQ4iea_Pd5rKjbgKorZetCXaHcSAt23DWBjCVpXkZ2VsR1QTPmMGf4L-W-SGgbe027YdVmJJ5UkuflVP__j2qut6k6-LvNhc-PkzXyXjQYKdlpjSzv9BdEnNvxafMe-4GhFcyss7jZEPiHsqIIGkx80aEUNlk893gpq-R3P3hDn3Af_4Z6AV6Gb88QQ0DVCl4_t9ZxcuZYTdt-PvQjqFLRwrRivNRmH2uAeb45G3-HrKZ2cSLVt8PXmB3R4uEBrEHQ3dyYeeVA39byvNo3VaKYZbs2EaOu4qpcfobZIIi_Rng6g6yUk7W5BdU4b1ymOdC_95WRTF-WRMbe3EROv3Yvw5lG5bZBcKhWk2h1o4-8qNVcIa0ZtpfopZMULeTA3LK3mDJfz4rohGzBgSfGXcm8nIbuM=w491-h870-no">
            <a:extLst>
              <a:ext uri="{FF2B5EF4-FFF2-40B4-BE49-F238E27FC236}">
                <a16:creationId xmlns:a16="http://schemas.microsoft.com/office/drawing/2014/main" id="{8B29EE81-05CD-49F9-B733-105E9E294645}"/>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14504"/>
          <a:stretch/>
        </p:blipFill>
        <p:spPr bwMode="auto">
          <a:xfrm>
            <a:off x="560765" y="4226524"/>
            <a:ext cx="1185129" cy="180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36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prstGeom prst="rect">
            <a:avLst/>
          </a:prstGeom>
          <a:noFill/>
          <a:ln>
            <a:noFill/>
          </a:ln>
        </p:spPr>
        <p:txBody>
          <a:bodyPr vert="horz" lIns="68569" tIns="34275" rIns="68569" bIns="34275" rtlCol="0" anchor="ctr" anchorCtr="0">
            <a:noAutofit/>
          </a:bodyPr>
          <a:lstStyle/>
          <a:p>
            <a:pPr>
              <a:spcBef>
                <a:spcPts val="0"/>
              </a:spcBef>
              <a:buSzPct val="25000"/>
            </a:pPr>
            <a:r>
              <a:rPr lang="en-US" dirty="0"/>
              <a:t>Transport properties (permeability)</a:t>
            </a:r>
          </a:p>
        </p:txBody>
      </p:sp>
      <p:sp>
        <p:nvSpPr>
          <p:cNvPr id="256" name="Shape 256"/>
          <p:cNvSpPr txBox="1">
            <a:spLocks noGrp="1"/>
          </p:cNvSpPr>
          <p:nvPr>
            <p:ph idx="1"/>
          </p:nvPr>
        </p:nvSpPr>
        <p:spPr>
          <a:prstGeom prst="rect">
            <a:avLst/>
          </a:prstGeom>
          <a:noFill/>
          <a:ln>
            <a:noFill/>
          </a:ln>
        </p:spPr>
        <p:txBody>
          <a:bodyPr vert="horz" lIns="68569" tIns="34275" rIns="68569" bIns="34275" rtlCol="0" anchor="t" anchorCtr="0">
            <a:normAutofit/>
          </a:bodyPr>
          <a:lstStyle/>
          <a:p>
            <a:pPr marL="0" indent="0">
              <a:buNone/>
            </a:pPr>
            <a:r>
              <a:rPr lang="en-US" dirty="0">
                <a:latin typeface="+mn-lt"/>
              </a:rPr>
              <a:t>Resistivity</a:t>
            </a:r>
          </a:p>
          <a:p>
            <a:pPr lvl="1"/>
            <a:r>
              <a:rPr lang="en-US" dirty="0">
                <a:latin typeface="+mn-lt"/>
              </a:rPr>
              <a:t>Store a cylinder in a fixed salt solution</a:t>
            </a:r>
          </a:p>
          <a:p>
            <a:pPr lvl="1"/>
            <a:r>
              <a:rPr lang="en-US" dirty="0">
                <a:latin typeface="+mn-lt"/>
              </a:rPr>
              <a:t>Pull out at desired age</a:t>
            </a:r>
          </a:p>
          <a:p>
            <a:pPr lvl="1"/>
            <a:r>
              <a:rPr lang="en-US" dirty="0">
                <a:latin typeface="+mn-lt"/>
              </a:rPr>
              <a:t>Read and put back</a:t>
            </a:r>
          </a:p>
          <a:p>
            <a:pPr lvl="1"/>
            <a:r>
              <a:rPr lang="en-US" dirty="0">
                <a:latin typeface="+mn-lt"/>
              </a:rPr>
              <a:t>Repeat</a:t>
            </a:r>
          </a:p>
          <a:p>
            <a:pPr lvl="1"/>
            <a:endParaRPr lang="en-US" dirty="0"/>
          </a:p>
          <a:p>
            <a:pPr lvl="1"/>
            <a:r>
              <a:rPr lang="en-US" dirty="0">
                <a:latin typeface="+mn-lt"/>
              </a:rPr>
              <a:t>AASHTO TP 119</a:t>
            </a:r>
          </a:p>
          <a:p>
            <a:pPr lvl="1"/>
            <a:r>
              <a:rPr lang="en-US" dirty="0"/>
              <a:t>AASHTO T358</a:t>
            </a:r>
          </a:p>
          <a:p>
            <a:pPr lvl="1"/>
            <a:endParaRPr lang="en-US" dirty="0">
              <a:latin typeface="+mn-lt"/>
            </a:endParaRPr>
          </a:p>
          <a:p>
            <a:pPr lvl="1"/>
            <a:r>
              <a:rPr lang="en-US" dirty="0"/>
              <a:t>Prequalification</a:t>
            </a:r>
          </a:p>
          <a:p>
            <a:pPr lvl="1"/>
            <a:r>
              <a:rPr lang="en-US" dirty="0">
                <a:latin typeface="+mn-lt"/>
              </a:rPr>
              <a:t>QC</a:t>
            </a:r>
          </a:p>
          <a:p>
            <a:pPr marL="819150" lvl="2" indent="0">
              <a:lnSpc>
                <a:spcPct val="120000"/>
              </a:lnSpc>
              <a:spcBef>
                <a:spcPts val="0"/>
              </a:spcBef>
              <a:buNone/>
            </a:pPr>
            <a:endParaRPr lang="en-US" dirty="0">
              <a:latin typeface="+mn-lt"/>
            </a:endParaRPr>
          </a:p>
        </p:txBody>
      </p:sp>
      <p:sp>
        <p:nvSpPr>
          <p:cNvPr id="258" name="Shape 258"/>
          <p:cNvSpPr txBox="1">
            <a:spLocks noGrp="1"/>
          </p:cNvSpPr>
          <p:nvPr>
            <p:ph type="sldNum" sz="quarter" idx="12"/>
          </p:nvPr>
        </p:nvSpPr>
        <p:spPr>
          <a:prstGeom prst="rect">
            <a:avLst/>
          </a:prstGeom>
          <a:noFill/>
          <a:ln>
            <a:noFill/>
          </a:ln>
        </p:spPr>
        <p:txBody>
          <a:bodyPr vert="horz" lIns="68569" tIns="34275" rIns="68569" bIns="34275" rtlCol="0" anchor="t" anchorCtr="0">
            <a:noAutofit/>
          </a:bodyPr>
          <a:lstStyle/>
          <a:p>
            <a:pPr>
              <a:buSzPct val="25000"/>
            </a:pPr>
            <a:fld id="{00000000-1234-1234-1234-123412341234}" type="slidenum">
              <a:rPr lang="en-US"/>
              <a:pPr>
                <a:buSzPct val="25000"/>
              </a:pPr>
              <a:t>8</a:t>
            </a:fld>
            <a:endParaRPr lang="en-US"/>
          </a:p>
        </p:txBody>
      </p:sp>
      <p:pic>
        <p:nvPicPr>
          <p:cNvPr id="5" name="Picture 4">
            <a:extLst>
              <a:ext uri="{FF2B5EF4-FFF2-40B4-BE49-F238E27FC236}">
                <a16:creationId xmlns:a16="http://schemas.microsoft.com/office/drawing/2014/main" id="{2C89CAAA-B9A6-4EB7-8F9A-66CA9A6F5DD6}"/>
              </a:ext>
            </a:extLst>
          </p:cNvPr>
          <p:cNvPicPr>
            <a:picLocks noChangeAspect="1"/>
          </p:cNvPicPr>
          <p:nvPr/>
        </p:nvPicPr>
        <p:blipFill>
          <a:blip r:embed="rId3"/>
          <a:stretch>
            <a:fillRect/>
          </a:stretch>
        </p:blipFill>
        <p:spPr>
          <a:xfrm>
            <a:off x="4217731" y="2797630"/>
            <a:ext cx="4779207" cy="2501320"/>
          </a:xfrm>
          <a:prstGeom prst="rect">
            <a:avLst/>
          </a:prstGeom>
        </p:spPr>
      </p:pic>
      <p:sp>
        <p:nvSpPr>
          <p:cNvPr id="7" name="TextBox 6">
            <a:extLst>
              <a:ext uri="{FF2B5EF4-FFF2-40B4-BE49-F238E27FC236}">
                <a16:creationId xmlns:a16="http://schemas.microsoft.com/office/drawing/2014/main" id="{B5C51D70-37A3-4CA5-B4C6-00B20DA13DC2}"/>
              </a:ext>
            </a:extLst>
          </p:cNvPr>
          <p:cNvSpPr txBox="1"/>
          <p:nvPr/>
        </p:nvSpPr>
        <p:spPr>
          <a:xfrm>
            <a:off x="4905323" y="5312927"/>
            <a:ext cx="3818164" cy="937949"/>
          </a:xfrm>
          <a:prstGeom prst="rect">
            <a:avLst/>
          </a:prstGeom>
          <a:noFill/>
        </p:spPr>
        <p:txBody>
          <a:bodyPr wrap="square">
            <a:spAutoFit/>
          </a:bodyPr>
          <a:lstStyle/>
          <a:p>
            <a:pPr marL="0" indent="0" algn="ctr">
              <a:lnSpc>
                <a:spcPct val="120000"/>
              </a:lnSpc>
              <a:spcBef>
                <a:spcPts val="0"/>
              </a:spcBef>
              <a:buClr>
                <a:schemeClr val="dk1"/>
              </a:buClr>
              <a:buSzPct val="100000"/>
              <a:buNone/>
            </a:pPr>
            <a:r>
              <a:rPr lang="en-US" sz="2400" dirty="0">
                <a:latin typeface="+mn-lt"/>
              </a:rPr>
              <a:t>cptechcenter.org/</a:t>
            </a:r>
            <a:r>
              <a:rPr lang="en-US" sz="2400" dirty="0" err="1">
                <a:latin typeface="+mn-lt"/>
              </a:rPr>
              <a:t>pem</a:t>
            </a:r>
            <a:endParaRPr lang="en-US" sz="2400" dirty="0">
              <a:latin typeface="+mn-lt"/>
            </a:endParaRPr>
          </a:p>
          <a:p>
            <a:pPr marL="0" indent="0" algn="ctr">
              <a:lnSpc>
                <a:spcPct val="120000"/>
              </a:lnSpc>
              <a:spcBef>
                <a:spcPts val="0"/>
              </a:spcBef>
              <a:buClr>
                <a:schemeClr val="dk1"/>
              </a:buClr>
              <a:buSzPct val="100000"/>
              <a:buNone/>
            </a:pPr>
            <a:r>
              <a:rPr lang="en-US" sz="2400" dirty="0"/>
              <a:t>(Resistivity webinar)</a:t>
            </a:r>
            <a:endParaRPr lang="en-US" sz="2400" dirty="0">
              <a:latin typeface="+mn-lt"/>
            </a:endParaRPr>
          </a:p>
        </p:txBody>
      </p:sp>
    </p:spTree>
    <p:extLst>
      <p:ext uri="{BB962C8B-B14F-4D97-AF65-F5344CB8AC3E}">
        <p14:creationId xmlns:p14="http://schemas.microsoft.com/office/powerpoint/2010/main" val="2363976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Transport properties (permeability)</a:t>
            </a:r>
          </a:p>
        </p:txBody>
      </p:sp>
      <p:sp>
        <p:nvSpPr>
          <p:cNvPr id="4" name="Content Placeholder 3"/>
          <p:cNvSpPr>
            <a:spLocks noGrp="1"/>
          </p:cNvSpPr>
          <p:nvPr>
            <p:ph idx="1"/>
          </p:nvPr>
        </p:nvSpPr>
        <p:spPr/>
        <p:txBody>
          <a:bodyPr/>
          <a:lstStyle/>
          <a:p>
            <a:pPr marL="0" indent="0">
              <a:buNone/>
            </a:pPr>
            <a:r>
              <a:rPr lang="en-US" dirty="0"/>
              <a:t>SCMs &amp; w/cm affect durability and permeability</a:t>
            </a:r>
          </a:p>
          <a:p>
            <a:pPr marL="0" indent="0">
              <a:buNone/>
            </a:pPr>
            <a:r>
              <a:rPr lang="en-US" dirty="0"/>
              <a:t>Results take time</a:t>
            </a:r>
          </a:p>
          <a:p>
            <a:pPr marL="0" indent="0">
              <a:buNone/>
            </a:pPr>
            <a:r>
              <a:rPr lang="en-US" dirty="0"/>
              <a:t>	28-day correlation being studied</a:t>
            </a:r>
          </a:p>
        </p:txBody>
      </p:sp>
      <p:grpSp>
        <p:nvGrpSpPr>
          <p:cNvPr id="11" name="Group 10">
            <a:extLst>
              <a:ext uri="{FF2B5EF4-FFF2-40B4-BE49-F238E27FC236}">
                <a16:creationId xmlns:a16="http://schemas.microsoft.com/office/drawing/2014/main" id="{F5976F39-4E65-4CE4-A2BC-A17EDF61B0B2}"/>
              </a:ext>
            </a:extLst>
          </p:cNvPr>
          <p:cNvGrpSpPr/>
          <p:nvPr/>
        </p:nvGrpSpPr>
        <p:grpSpPr>
          <a:xfrm>
            <a:off x="1431471" y="2775857"/>
            <a:ext cx="6281058" cy="3629931"/>
            <a:chOff x="1243625" y="2792024"/>
            <a:chExt cx="5571160" cy="2971800"/>
          </a:xfrm>
        </p:grpSpPr>
        <p:pic>
          <p:nvPicPr>
            <p:cNvPr id="5" name="Content Placeholder 3">
              <a:extLst>
                <a:ext uri="{FF2B5EF4-FFF2-40B4-BE49-F238E27FC236}">
                  <a16:creationId xmlns:a16="http://schemas.microsoft.com/office/drawing/2014/main" id="{8FDEABCE-61D0-477F-AA1B-EB3755FBDF5E}"/>
                </a:ext>
              </a:extLst>
            </p:cNvPr>
            <p:cNvPicPr>
              <a:picLocks noChangeAspect="1"/>
            </p:cNvPicPr>
            <p:nvPr/>
          </p:nvPicPr>
          <p:blipFill rotWithShape="1">
            <a:blip r:embed="rId3"/>
            <a:srcRect l="2183" t="1951" r="2850" b="13465"/>
            <a:stretch/>
          </p:blipFill>
          <p:spPr>
            <a:xfrm>
              <a:off x="1243625" y="2792024"/>
              <a:ext cx="5414922" cy="2971800"/>
            </a:xfrm>
            <a:prstGeom prst="rect">
              <a:avLst/>
            </a:prstGeom>
          </p:spPr>
        </p:pic>
        <p:cxnSp>
          <p:nvCxnSpPr>
            <p:cNvPr id="6" name="Straight Connector 5">
              <a:extLst>
                <a:ext uri="{FF2B5EF4-FFF2-40B4-BE49-F238E27FC236}">
                  <a16:creationId xmlns:a16="http://schemas.microsoft.com/office/drawing/2014/main" id="{B8DB1726-178A-466B-94F5-D9CDFFDDF1E0}"/>
                </a:ext>
              </a:extLst>
            </p:cNvPr>
            <p:cNvCxnSpPr/>
            <p:nvPr/>
          </p:nvCxnSpPr>
          <p:spPr>
            <a:xfrm>
              <a:off x="1792834" y="4898806"/>
              <a:ext cx="478220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B4F6D4F-21A4-4B19-AE38-A68C533320DE}"/>
                </a:ext>
              </a:extLst>
            </p:cNvPr>
            <p:cNvCxnSpPr/>
            <p:nvPr/>
          </p:nvCxnSpPr>
          <p:spPr>
            <a:xfrm>
              <a:off x="1792834" y="4570193"/>
              <a:ext cx="478220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42FFFA-7658-4C7A-BD27-618F8C9C96AB}"/>
                </a:ext>
              </a:extLst>
            </p:cNvPr>
            <p:cNvCxnSpPr/>
            <p:nvPr/>
          </p:nvCxnSpPr>
          <p:spPr>
            <a:xfrm>
              <a:off x="1792834" y="3893918"/>
              <a:ext cx="4782207"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0B721A5-D39A-4A7A-B19A-CC440A3EAA70}"/>
                </a:ext>
              </a:extLst>
            </p:cNvPr>
            <p:cNvSpPr txBox="1"/>
            <p:nvPr/>
          </p:nvSpPr>
          <p:spPr>
            <a:xfrm>
              <a:off x="1709014" y="3617596"/>
              <a:ext cx="2204450" cy="307777"/>
            </a:xfrm>
            <a:prstGeom prst="rect">
              <a:avLst/>
            </a:prstGeom>
            <a:noFill/>
          </p:spPr>
          <p:txBody>
            <a:bodyPr wrap="none" rtlCol="0">
              <a:spAutoFit/>
            </a:bodyPr>
            <a:lstStyle/>
            <a:p>
              <a:r>
                <a:rPr lang="en-US" sz="1400" dirty="0"/>
                <a:t>Low chloride penetrability</a:t>
              </a:r>
            </a:p>
          </p:txBody>
        </p:sp>
        <p:sp>
          <p:nvSpPr>
            <p:cNvPr id="12" name="TextBox 11">
              <a:extLst>
                <a:ext uri="{FF2B5EF4-FFF2-40B4-BE49-F238E27FC236}">
                  <a16:creationId xmlns:a16="http://schemas.microsoft.com/office/drawing/2014/main" id="{CC220DF5-6CDF-475E-A68C-91BAF5B365B4}"/>
                </a:ext>
              </a:extLst>
            </p:cNvPr>
            <p:cNvSpPr txBox="1"/>
            <p:nvPr/>
          </p:nvSpPr>
          <p:spPr>
            <a:xfrm>
              <a:off x="4183937" y="4326291"/>
              <a:ext cx="2630848" cy="307777"/>
            </a:xfrm>
            <a:prstGeom prst="rect">
              <a:avLst/>
            </a:prstGeom>
            <a:noFill/>
          </p:spPr>
          <p:txBody>
            <a:bodyPr wrap="none" rtlCol="0">
              <a:spAutoFit/>
            </a:bodyPr>
            <a:lstStyle/>
            <a:p>
              <a:r>
                <a:rPr lang="en-US" sz="1400" dirty="0"/>
                <a:t>Moderate chloride penetrability</a:t>
              </a:r>
            </a:p>
          </p:txBody>
        </p:sp>
        <p:sp>
          <p:nvSpPr>
            <p:cNvPr id="13" name="TextBox 12">
              <a:extLst>
                <a:ext uri="{FF2B5EF4-FFF2-40B4-BE49-F238E27FC236}">
                  <a16:creationId xmlns:a16="http://schemas.microsoft.com/office/drawing/2014/main" id="{F228D82E-A718-4BF6-87B2-E0D9CF9390D6}"/>
                </a:ext>
              </a:extLst>
            </p:cNvPr>
            <p:cNvSpPr txBox="1"/>
            <p:nvPr/>
          </p:nvSpPr>
          <p:spPr>
            <a:xfrm>
              <a:off x="4414022" y="4660207"/>
              <a:ext cx="2244525" cy="307777"/>
            </a:xfrm>
            <a:prstGeom prst="rect">
              <a:avLst/>
            </a:prstGeom>
            <a:noFill/>
          </p:spPr>
          <p:txBody>
            <a:bodyPr wrap="none" rtlCol="0">
              <a:spAutoFit/>
            </a:bodyPr>
            <a:lstStyle/>
            <a:p>
              <a:r>
                <a:rPr lang="en-US" sz="1400" dirty="0"/>
                <a:t>High chloride penetrability</a:t>
              </a:r>
            </a:p>
          </p:txBody>
        </p:sp>
      </p:grpSp>
    </p:spTree>
    <p:extLst>
      <p:ext uri="{BB962C8B-B14F-4D97-AF65-F5344CB8AC3E}">
        <p14:creationId xmlns:p14="http://schemas.microsoft.com/office/powerpoint/2010/main" val="1563962016"/>
      </p:ext>
    </p:extLst>
  </p:cSld>
  <p:clrMapOvr>
    <a:masterClrMapping/>
  </p:clrMapOvr>
</p:sld>
</file>

<file path=ppt/theme/theme1.xml><?xml version="1.0" encoding="utf-8"?>
<a:theme xmlns:a="http://schemas.openxmlformats.org/drawingml/2006/main" name="1_CP Tech Footer">
  <a:themeElements>
    <a:clrScheme name="CP Tech Center">
      <a:dk1>
        <a:srgbClr val="00446A"/>
      </a:dk1>
      <a:lt1>
        <a:sysClr val="window" lastClr="FFFFFF"/>
      </a:lt1>
      <a:dk2>
        <a:srgbClr val="00446A"/>
      </a:dk2>
      <a:lt2>
        <a:srgbClr val="FFFFFF"/>
      </a:lt2>
      <a:accent1>
        <a:srgbClr val="00446A"/>
      </a:accent1>
      <a:accent2>
        <a:srgbClr val="3D7B9E"/>
      </a:accent2>
      <a:accent3>
        <a:srgbClr val="80A6C2"/>
      </a:accent3>
      <a:accent4>
        <a:srgbClr val="000000"/>
      </a:accent4>
      <a:accent5>
        <a:srgbClr val="7F7F7F"/>
      </a:accent5>
      <a:accent6>
        <a:srgbClr val="AEABAB"/>
      </a:accent6>
      <a:hlink>
        <a:srgbClr val="3D7B9E"/>
      </a:hlink>
      <a:folHlink>
        <a:srgbClr val="80A6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E415489-82BB-472A-95BB-ED5494D99DDA}" vid="{6F91F6BC-ECE8-43F0-8253-A27C63F585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8C389B9E168B4D8165369F258453A8" ma:contentTypeVersion="12" ma:contentTypeDescription="Create a new document." ma:contentTypeScope="" ma:versionID="8ee9a60b958f5377d39c11ff8393862c">
  <xsd:schema xmlns:xsd="http://www.w3.org/2001/XMLSchema" xmlns:xs="http://www.w3.org/2001/XMLSchema" xmlns:p="http://schemas.microsoft.com/office/2006/metadata/properties" xmlns:ns2="89ed58bc-01ae-4d28-b39d-362a38c730f6" xmlns:ns3="62aebfa5-d41e-4219-9612-5996686f2dc0" targetNamespace="http://schemas.microsoft.com/office/2006/metadata/properties" ma:root="true" ma:fieldsID="e568a595f9df9b8ba61f18a773c3af81" ns2:_="" ns3:_="">
    <xsd:import namespace="89ed58bc-01ae-4d28-b39d-362a38c730f6"/>
    <xsd:import namespace="62aebfa5-d41e-4219-9612-5996686f2dc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ed58bc-01ae-4d28-b39d-362a38c730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2ed1bf8-33a6-463b-9893-e93613f3d28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aebfa5-d41e-4219-9612-5996686f2dc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1f9a0b9-f651-4b7e-ad13-c4dca5516ffe}" ma:internalName="TaxCatchAll" ma:showField="CatchAllData" ma:web="62aebfa5-d41e-4219-9612-5996686f2d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9ed58bc-01ae-4d28-b39d-362a38c730f6">
      <Terms xmlns="http://schemas.microsoft.com/office/infopath/2007/PartnerControls"/>
    </lcf76f155ced4ddcb4097134ff3c332f>
    <TaxCatchAll xmlns="62aebfa5-d41e-4219-9612-5996686f2dc0" xsi:nil="true"/>
  </documentManagement>
</p:properties>
</file>

<file path=customXml/itemProps1.xml><?xml version="1.0" encoding="utf-8"?>
<ds:datastoreItem xmlns:ds="http://schemas.openxmlformats.org/officeDocument/2006/customXml" ds:itemID="{C21B19D3-B5E7-47D0-A19D-0591F8E1BE8D}"/>
</file>

<file path=customXml/itemProps2.xml><?xml version="1.0" encoding="utf-8"?>
<ds:datastoreItem xmlns:ds="http://schemas.openxmlformats.org/officeDocument/2006/customXml" ds:itemID="{059E1577-2C3A-4444-93D3-BEE720396989}"/>
</file>

<file path=customXml/itemProps3.xml><?xml version="1.0" encoding="utf-8"?>
<ds:datastoreItem xmlns:ds="http://schemas.openxmlformats.org/officeDocument/2006/customXml" ds:itemID="{564FFD29-0F0F-4CFA-8DD4-77C96B7D4077}"/>
</file>

<file path=docProps/app.xml><?xml version="1.0" encoding="utf-8"?>
<Properties xmlns="http://schemas.openxmlformats.org/officeDocument/2006/extended-properties" xmlns:vt="http://schemas.openxmlformats.org/officeDocument/2006/docPropsVTypes">
  <Template/>
  <TotalTime>846</TotalTime>
  <Words>1887</Words>
  <Application>Microsoft Office PowerPoint</Application>
  <PresentationFormat>On-screen Show (4:3)</PresentationFormat>
  <Paragraphs>394</Paragraphs>
  <Slides>36</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Georgia</vt:lpstr>
      <vt:lpstr>Nimbus Sans</vt:lpstr>
      <vt:lpstr>Nunito Sans</vt:lpstr>
      <vt:lpstr>Times</vt:lpstr>
      <vt:lpstr>Times New Roman</vt:lpstr>
      <vt:lpstr>Trajan</vt:lpstr>
      <vt:lpstr>1_CP Tech Footer</vt:lpstr>
      <vt:lpstr>Performance Engineered Mixtures for Concrete Pavements  Arkansas DOT  Transportation Research Committee 5-25-22</vt:lpstr>
      <vt:lpstr>CPTech Mission</vt:lpstr>
      <vt:lpstr>Outline</vt:lpstr>
      <vt:lpstr>Why bother with change?</vt:lpstr>
      <vt:lpstr>Then and Now</vt:lpstr>
      <vt:lpstr>Performance Engineered Mixtures (PEM) </vt:lpstr>
      <vt:lpstr>6 Properties of a Durable Concrete Mix</vt:lpstr>
      <vt:lpstr>Transport properties (permeability)</vt:lpstr>
      <vt:lpstr>Transport properties (permeability)</vt:lpstr>
      <vt:lpstr>Aggregate Stability</vt:lpstr>
      <vt:lpstr>Cold Weather Resistance</vt:lpstr>
      <vt:lpstr>Salts can cause chemical attack</vt:lpstr>
      <vt:lpstr>Strength</vt:lpstr>
      <vt:lpstr>Shrinkage</vt:lpstr>
      <vt:lpstr>Workability</vt:lpstr>
      <vt:lpstr>Workability</vt:lpstr>
      <vt:lpstr>Optimization = Sustainability</vt:lpstr>
      <vt:lpstr>Type IL (Portland Limestone Cement) is Sustainable</vt:lpstr>
      <vt:lpstr>Carbon Reduction by Reducing Cement</vt:lpstr>
      <vt:lpstr>PEM Update</vt:lpstr>
      <vt:lpstr>PEM Implementation Incentive</vt:lpstr>
      <vt:lpstr>PEM Projects Across the Nation</vt:lpstr>
      <vt:lpstr>Regional State - Industry Discussions</vt:lpstr>
      <vt:lpstr>PEM PROGRESS – Training </vt:lpstr>
      <vt:lpstr>PEM is Advancing</vt:lpstr>
      <vt:lpstr>2021 – 2022 PEM Update</vt:lpstr>
      <vt:lpstr>PEM SPS-2 Samples</vt:lpstr>
      <vt:lpstr>What are States doing?</vt:lpstr>
      <vt:lpstr>What are States doing?</vt:lpstr>
      <vt:lpstr>What are States doing?</vt:lpstr>
      <vt:lpstr>PEM Website</vt:lpstr>
      <vt:lpstr>FHWA Virtual Technician Training </vt:lpstr>
      <vt:lpstr>CP Tech Center Assistance</vt:lpstr>
      <vt:lpstr>Our PEM Team</vt:lpstr>
      <vt:lpstr>PEM 2 . . . . an ongoing commitment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Peter C [CCE E]</dc:creator>
  <cp:lastModifiedBy>Chun, Sanghyun</cp:lastModifiedBy>
  <cp:revision>70</cp:revision>
  <dcterms:created xsi:type="dcterms:W3CDTF">2020-12-09T19:47:06Z</dcterms:created>
  <dcterms:modified xsi:type="dcterms:W3CDTF">2022-05-25T21:40:07Z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0x0101007F8C389B9E168B4D8165369F258453A8</vt:lpwstr>
  </property>
</Properties>
</file>