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5.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6.xml" ContentType="application/vnd.openxmlformats-officedocument.them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7.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8.xml" ContentType="application/vnd.openxmlformats-officedocument.them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157.xml" ContentType="application/vnd.openxmlformats-officedocument.presentationml.tags+xml"/>
  <Override PartName="/ppt/tags/tag15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3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5.xml" ContentType="application/vnd.openxmlformats-officedocument.presentationml.notesSlide+xml"/>
  <Override PartName="/ppt/charts/chart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878" r:id="rId5"/>
    <p:sldMasterId id="2147483832" r:id="rId6"/>
    <p:sldMasterId id="2147483987" r:id="rId7"/>
    <p:sldMasterId id="2147484010" r:id="rId8"/>
    <p:sldMasterId id="2147484055" r:id="rId9"/>
    <p:sldMasterId id="2147484085" r:id="rId10"/>
    <p:sldMasterId id="2147484109" r:id="rId11"/>
    <p:sldMasterId id="2147484157" r:id="rId12"/>
  </p:sldMasterIdLst>
  <p:notesMasterIdLst>
    <p:notesMasterId r:id="rId56"/>
  </p:notesMasterIdLst>
  <p:handoutMasterIdLst>
    <p:handoutMasterId r:id="rId57"/>
  </p:handoutMasterIdLst>
  <p:sldIdLst>
    <p:sldId id="4203" r:id="rId13"/>
    <p:sldId id="4206" r:id="rId14"/>
    <p:sldId id="1941" r:id="rId15"/>
    <p:sldId id="1904" r:id="rId16"/>
    <p:sldId id="270" r:id="rId17"/>
    <p:sldId id="1959" r:id="rId18"/>
    <p:sldId id="1960" r:id="rId19"/>
    <p:sldId id="1962" r:id="rId20"/>
    <p:sldId id="4207" r:id="rId21"/>
    <p:sldId id="1961" r:id="rId22"/>
    <p:sldId id="1915" r:id="rId23"/>
    <p:sldId id="1916" r:id="rId24"/>
    <p:sldId id="1901" r:id="rId25"/>
    <p:sldId id="923" r:id="rId26"/>
    <p:sldId id="1905" r:id="rId27"/>
    <p:sldId id="1898" r:id="rId28"/>
    <p:sldId id="1900" r:id="rId29"/>
    <p:sldId id="1964" r:id="rId30"/>
    <p:sldId id="1963" r:id="rId31"/>
    <p:sldId id="1966" r:id="rId32"/>
    <p:sldId id="1956" r:id="rId33"/>
    <p:sldId id="1918" r:id="rId34"/>
    <p:sldId id="1949" r:id="rId35"/>
    <p:sldId id="1950" r:id="rId36"/>
    <p:sldId id="1951" r:id="rId37"/>
    <p:sldId id="1953" r:id="rId38"/>
    <p:sldId id="1952" r:id="rId39"/>
    <p:sldId id="1954" r:id="rId40"/>
    <p:sldId id="4204" r:id="rId41"/>
    <p:sldId id="1967" r:id="rId42"/>
    <p:sldId id="1968" r:id="rId43"/>
    <p:sldId id="1970" r:id="rId44"/>
    <p:sldId id="1925" r:id="rId45"/>
    <p:sldId id="393" r:id="rId46"/>
    <p:sldId id="4208" r:id="rId47"/>
    <p:sldId id="4209" r:id="rId48"/>
    <p:sldId id="1940" r:id="rId49"/>
    <p:sldId id="1943" r:id="rId50"/>
    <p:sldId id="260" r:id="rId51"/>
    <p:sldId id="4205" r:id="rId52"/>
    <p:sldId id="1947" r:id="rId53"/>
    <p:sldId id="1937" r:id="rId54"/>
    <p:sldId id="306" r:id="rId55"/>
  </p:sldIdLst>
  <p:sldSz cx="12192000" cy="6858000"/>
  <p:notesSz cx="7010400" cy="92964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3060D"/>
    <a:srgbClr val="654E47"/>
    <a:srgbClr val="65553C"/>
    <a:srgbClr val="686963"/>
    <a:srgbClr val="68942C"/>
    <a:srgbClr val="629324"/>
    <a:srgbClr val="939393"/>
    <a:srgbClr val="1E1E96"/>
    <a:srgbClr val="00C8E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72E55-8D75-4577-B2CC-3A7EB4EA13AD}" v="49" dt="2023-05-17T20:14:52.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71551" autoAdjust="0"/>
  </p:normalViewPr>
  <p:slideViewPr>
    <p:cSldViewPr snapToGrid="0">
      <p:cViewPr varScale="1">
        <p:scale>
          <a:sx n="48" d="100"/>
          <a:sy n="48" d="100"/>
        </p:scale>
        <p:origin x="1152" y="2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handoutMaster" Target="handoutMasters/handoutMaster1.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44115974985788"/>
          <c:y val="5.5313588850174213E-2"/>
          <c:w val="0.84877771461057416"/>
          <c:h val="0.90940766550522645"/>
        </c:manualLayout>
      </c:layout>
      <c:barChart>
        <c:barDir val="col"/>
        <c:grouping val="clustered"/>
        <c:varyColors val="0"/>
        <c:ser>
          <c:idx val="0"/>
          <c:order val="0"/>
          <c:spPr>
            <a:solidFill>
              <a:schemeClr val="accent1"/>
            </a:solidFill>
            <a:ln>
              <a:noFill/>
            </a:ln>
          </c:spPr>
          <c:invertIfNegative val="0"/>
          <c:dLbls>
            <c:dLbl>
              <c:idx val="0"/>
              <c:layout>
                <c:manualLayout>
                  <c:x val="0"/>
                  <c:y val="-0.32229965156794427"/>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38F-4C73-BAB9-C4846D30507A}"/>
                </c:ext>
              </c:extLst>
            </c:dLbl>
            <c:dLbl>
              <c:idx val="1"/>
              <c:layout>
                <c:manualLayout>
                  <c:x val="0"/>
                  <c:y val="-0.35757839721254353"/>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38F-4C73-BAB9-C4846D30507A}"/>
                </c:ext>
              </c:extLst>
            </c:dLbl>
            <c:dLbl>
              <c:idx val="2"/>
              <c:layout>
                <c:manualLayout>
                  <c:x val="0"/>
                  <c:y val="-0.48388501742160278"/>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38F-4C73-BAB9-C4846D3050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4353</c:v>
                </c:pt>
                <c:pt idx="1">
                  <c:v>4582</c:v>
                </c:pt>
                <c:pt idx="2">
                  <c:v>3599</c:v>
                </c:pt>
              </c:numCache>
            </c:numRef>
          </c:val>
          <c:extLst>
            <c:ext xmlns:c16="http://schemas.microsoft.com/office/drawing/2014/chart" uri="{C3380CC4-5D6E-409C-BE32-E72D297353CC}">
              <c16:uniqueId val="{00000003-C38F-4C73-BAB9-C4846D30507A}"/>
            </c:ext>
          </c:extLst>
        </c:ser>
        <c:ser>
          <c:idx val="1"/>
          <c:order val="1"/>
          <c:spPr>
            <a:solidFill>
              <a:schemeClr val="accent2"/>
            </a:solidFill>
            <a:ln>
              <a:noFill/>
            </a:ln>
          </c:spPr>
          <c:invertIfNegative val="0"/>
          <c:dLbls>
            <c:dLbl>
              <c:idx val="0"/>
              <c:layout>
                <c:manualLayout>
                  <c:x val="0"/>
                  <c:y val="-0.11846689895470383"/>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38F-4C73-BAB9-C4846D30507A}"/>
                </c:ext>
              </c:extLst>
            </c:dLbl>
            <c:dLbl>
              <c:idx val="1"/>
              <c:layout>
                <c:manualLayout>
                  <c:x val="0"/>
                  <c:y val="-0.13066202090592335"/>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38F-4C73-BAB9-C4846D30507A}"/>
                </c:ext>
              </c:extLst>
            </c:dLbl>
            <c:dLbl>
              <c:idx val="2"/>
              <c:layout>
                <c:manualLayout>
                  <c:x val="0"/>
                  <c:y val="-0.16463414634146342"/>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38F-4C73-BAB9-C4846D3050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1035</c:v>
                </c:pt>
                <c:pt idx="1">
                  <c:v>1159</c:v>
                </c:pt>
                <c:pt idx="2">
                  <c:v>927</c:v>
                </c:pt>
              </c:numCache>
            </c:numRef>
          </c:val>
          <c:extLst>
            <c:ext xmlns:c16="http://schemas.microsoft.com/office/drawing/2014/chart" uri="{C3380CC4-5D6E-409C-BE32-E72D297353CC}">
              <c16:uniqueId val="{00000007-C38F-4C73-BAB9-C4846D30507A}"/>
            </c:ext>
          </c:extLst>
        </c:ser>
        <c:dLbls>
          <c:showLegendKey val="0"/>
          <c:showVal val="0"/>
          <c:showCatName val="0"/>
          <c:showSerName val="0"/>
          <c:showPercent val="0"/>
          <c:showBubbleSize val="0"/>
        </c:dLbls>
        <c:gapWidth val="80"/>
        <c:axId val="925551312"/>
        <c:axId val="1"/>
      </c:barChart>
      <c:catAx>
        <c:axId val="92555131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7000"/>
          <c:min val="0"/>
        </c:scaling>
        <c:delete val="0"/>
        <c:axPos val="l"/>
        <c:majorGridlines>
          <c:spPr>
            <a:ln>
              <a:noFill/>
            </a:ln>
          </c:spPr>
        </c:majorGridlines>
        <c:numFmt formatCode="#,##0;&quot;-&quot;#,##0" sourceLinked="0"/>
        <c:majorTickMark val="out"/>
        <c:minorTickMark val="none"/>
        <c:tickLblPos val="nextTo"/>
        <c:spPr>
          <a:ln w="9525" algn="ctr">
            <a:solidFill>
              <a:srgbClr val="FFFFFF"/>
            </a:solidFill>
            <a:prstDash val="solid"/>
          </a:ln>
        </c:spPr>
        <c:txPr>
          <a:bodyPr wrap="none"/>
          <a:lstStyle/>
          <a:p>
            <a:pPr>
              <a:defRPr sz="1400">
                <a:solidFill>
                  <a:schemeClr val="bg1"/>
                </a:solidFill>
                <a:latin typeface="+mn-lt"/>
                <a:ea typeface="+mj-ea"/>
                <a:cs typeface="+mj-cs"/>
                <a:sym typeface="+mn-lt"/>
              </a:defRPr>
            </a:pPr>
            <a:endParaRPr lang="en-US"/>
          </a:p>
        </c:txPr>
        <c:crossAx val="925551312"/>
        <c:crosses val="min"/>
        <c:crossBetween val="between"/>
        <c:majorUnit val="100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628477415495071E-2"/>
          <c:y val="5.7775847089487402E-2"/>
          <c:w val="0.89081663176787318"/>
          <c:h val="0.90703735881841874"/>
        </c:manualLayout>
      </c:layout>
      <c:barChart>
        <c:barDir val="col"/>
        <c:grouping val="stacked"/>
        <c:varyColors val="0"/>
        <c:ser>
          <c:idx val="0"/>
          <c:order val="0"/>
          <c:spPr>
            <a:solidFill>
              <a:srgbClr val="C30C3E"/>
            </a:solidFill>
            <a:ln>
              <a:noFill/>
            </a:ln>
          </c:spPr>
          <c:invertIfNegative val="0"/>
          <c:dLbls>
            <c:dLbl>
              <c:idx val="0"/>
              <c:layout>
                <c:manualLayout>
                  <c:x val="0"/>
                  <c:y val="-0.28714161598609905"/>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232-4EB3-83DB-6FE2B6629BF8}"/>
                </c:ext>
              </c:extLst>
            </c:dLbl>
            <c:dLbl>
              <c:idx val="1"/>
              <c:layout>
                <c:manualLayout>
                  <c:x val="0"/>
                  <c:y val="-0.40790616854908773"/>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232-4EB3-83DB-6FE2B6629BF8}"/>
                </c:ext>
              </c:extLst>
            </c:dLbl>
            <c:dLbl>
              <c:idx val="2"/>
              <c:layout>
                <c:manualLayout>
                  <c:x val="0"/>
                  <c:y val="-0.36880959384855344"/>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232-4EB3-83DB-6FE2B6629B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31</c:v>
                </c:pt>
                <c:pt idx="1">
                  <c:v>47</c:v>
                </c:pt>
                <c:pt idx="2">
                  <c:v>38</c:v>
                </c:pt>
              </c:numCache>
            </c:numRef>
          </c:val>
          <c:extLst>
            <c:ext xmlns:c16="http://schemas.microsoft.com/office/drawing/2014/chart" uri="{C3380CC4-5D6E-409C-BE32-E72D297353CC}">
              <c16:uniqueId val="{00000003-E232-4EB3-83DB-6FE2B6629BF8}"/>
            </c:ext>
          </c:extLst>
        </c:ser>
        <c:dLbls>
          <c:showLegendKey val="0"/>
          <c:showVal val="0"/>
          <c:showCatName val="0"/>
          <c:showSerName val="0"/>
          <c:showPercent val="0"/>
          <c:showBubbleSize val="0"/>
        </c:dLbls>
        <c:gapWidth val="80"/>
        <c:overlap val="100"/>
        <c:axId val="786635904"/>
        <c:axId val="1"/>
      </c:barChart>
      <c:catAx>
        <c:axId val="78663590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
          <c:min val="0"/>
        </c:scaling>
        <c:delete val="0"/>
        <c:axPos val="l"/>
        <c:majorGridlines>
          <c:spPr>
            <a:ln>
              <a:noFill/>
            </a:ln>
          </c:spPr>
        </c:majorGridlines>
        <c:numFmt formatCode="#,##0;&quot;-&quot;#,##0" sourceLinked="0"/>
        <c:majorTickMark val="out"/>
        <c:minorTickMark val="none"/>
        <c:tickLblPos val="nextTo"/>
        <c:spPr>
          <a:ln w="9525" algn="ctr">
            <a:solidFill>
              <a:schemeClr val="bg1"/>
            </a:solidFill>
            <a:prstDash val="solid"/>
          </a:ln>
        </c:spPr>
        <c:txPr>
          <a:bodyPr wrap="none"/>
          <a:lstStyle/>
          <a:p>
            <a:pPr>
              <a:defRPr sz="1400">
                <a:solidFill>
                  <a:schemeClr val="bg1"/>
                </a:solidFill>
                <a:latin typeface="+mn-lt"/>
                <a:ea typeface="+mj-ea"/>
                <a:cs typeface="+mj-cs"/>
                <a:sym typeface="+mn-lt"/>
              </a:defRPr>
            </a:pPr>
            <a:endParaRPr lang="en-US"/>
          </a:p>
        </c:txPr>
        <c:crossAx val="786635904"/>
        <c:crosses val="min"/>
        <c:crossBetween val="between"/>
        <c:majorUnit val="1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44115974985788"/>
          <c:y val="5.5313588850174213E-2"/>
          <c:w val="0.84877771461057416"/>
          <c:h val="0.90940766550522645"/>
        </c:manualLayout>
      </c:layout>
      <c:barChart>
        <c:barDir val="col"/>
        <c:grouping val="clustered"/>
        <c:varyColors val="0"/>
        <c:ser>
          <c:idx val="0"/>
          <c:order val="0"/>
          <c:spPr>
            <a:solidFill>
              <a:schemeClr val="accent1"/>
            </a:solidFill>
            <a:ln>
              <a:noFill/>
            </a:ln>
          </c:spPr>
          <c:invertIfNegative val="0"/>
          <c:dLbls>
            <c:dLbl>
              <c:idx val="0"/>
              <c:layout>
                <c:manualLayout>
                  <c:x val="0"/>
                  <c:y val="-0.32229965156794427"/>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38F-4C73-BAB9-C4846D30507A}"/>
                </c:ext>
              </c:extLst>
            </c:dLbl>
            <c:dLbl>
              <c:idx val="1"/>
              <c:layout>
                <c:manualLayout>
                  <c:x val="0"/>
                  <c:y val="-0.35757839721254353"/>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38F-4C73-BAB9-C4846D30507A}"/>
                </c:ext>
              </c:extLst>
            </c:dLbl>
            <c:dLbl>
              <c:idx val="2"/>
              <c:layout>
                <c:manualLayout>
                  <c:x val="0"/>
                  <c:y val="-2.8224368295426485E-2"/>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38F-4C73-BAB9-C4846D3050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1287</c:v>
                </c:pt>
                <c:pt idx="1">
                  <c:v>4085</c:v>
                </c:pt>
                <c:pt idx="2">
                  <c:v>2664</c:v>
                </c:pt>
              </c:numCache>
            </c:numRef>
          </c:val>
          <c:extLst>
            <c:ext xmlns:c16="http://schemas.microsoft.com/office/drawing/2014/chart" uri="{C3380CC4-5D6E-409C-BE32-E72D297353CC}">
              <c16:uniqueId val="{00000003-C38F-4C73-BAB9-C4846D30507A}"/>
            </c:ext>
          </c:extLst>
        </c:ser>
        <c:ser>
          <c:idx val="1"/>
          <c:order val="1"/>
          <c:spPr>
            <a:solidFill>
              <a:schemeClr val="accent2"/>
            </a:solidFill>
            <a:ln>
              <a:noFill/>
            </a:ln>
          </c:spPr>
          <c:invertIfNegative val="0"/>
          <c:dLbls>
            <c:dLbl>
              <c:idx val="0"/>
              <c:layout>
                <c:manualLayout>
                  <c:x val="0"/>
                  <c:y val="-0.11846689895470383"/>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38F-4C73-BAB9-C4846D30507A}"/>
                </c:ext>
              </c:extLst>
            </c:dLbl>
            <c:dLbl>
              <c:idx val="1"/>
              <c:layout>
                <c:manualLayout>
                  <c:x val="0"/>
                  <c:y val="-0.13066202090592335"/>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38F-4C73-BAB9-C4846D30507A}"/>
                </c:ext>
              </c:extLst>
            </c:dLbl>
            <c:dLbl>
              <c:idx val="2"/>
              <c:layout>
                <c:manualLayout>
                  <c:x val="0"/>
                  <c:y val="-0.16463414634146342"/>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38F-4C73-BAB9-C4846D3050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325</c:v>
                </c:pt>
                <c:pt idx="1">
                  <c:v>335</c:v>
                </c:pt>
                <c:pt idx="2">
                  <c:v>602</c:v>
                </c:pt>
              </c:numCache>
            </c:numRef>
          </c:val>
          <c:extLst>
            <c:ext xmlns:c16="http://schemas.microsoft.com/office/drawing/2014/chart" uri="{C3380CC4-5D6E-409C-BE32-E72D297353CC}">
              <c16:uniqueId val="{00000007-C38F-4C73-BAB9-C4846D30507A}"/>
            </c:ext>
          </c:extLst>
        </c:ser>
        <c:dLbls>
          <c:showLegendKey val="0"/>
          <c:showVal val="0"/>
          <c:showCatName val="0"/>
          <c:showSerName val="0"/>
          <c:showPercent val="0"/>
          <c:showBubbleSize val="0"/>
        </c:dLbls>
        <c:gapWidth val="80"/>
        <c:axId val="925551312"/>
        <c:axId val="1"/>
      </c:barChart>
      <c:catAx>
        <c:axId val="92555131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7000"/>
          <c:min val="0"/>
        </c:scaling>
        <c:delete val="0"/>
        <c:axPos val="l"/>
        <c:majorGridlines>
          <c:spPr>
            <a:ln>
              <a:noFill/>
            </a:ln>
          </c:spPr>
        </c:majorGridlines>
        <c:numFmt formatCode="#,##0;&quot;-&quot;#,##0" sourceLinked="0"/>
        <c:majorTickMark val="out"/>
        <c:minorTickMark val="none"/>
        <c:tickLblPos val="nextTo"/>
        <c:spPr>
          <a:ln w="9525" algn="ctr">
            <a:solidFill>
              <a:srgbClr val="FFFFFF"/>
            </a:solidFill>
            <a:prstDash val="solid"/>
          </a:ln>
        </c:spPr>
        <c:txPr>
          <a:bodyPr wrap="none"/>
          <a:lstStyle/>
          <a:p>
            <a:pPr>
              <a:defRPr sz="1400">
                <a:solidFill>
                  <a:schemeClr val="bg1"/>
                </a:solidFill>
                <a:latin typeface="+mn-lt"/>
                <a:ea typeface="+mj-ea"/>
                <a:cs typeface="+mj-cs"/>
                <a:sym typeface="+mn-lt"/>
              </a:defRPr>
            </a:pPr>
            <a:endParaRPr lang="en-US"/>
          </a:p>
        </c:txPr>
        <c:crossAx val="925551312"/>
        <c:crosses val="min"/>
        <c:crossBetween val="between"/>
        <c:majorUnit val="1000"/>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628477415495071E-2"/>
          <c:y val="5.7775847089487402E-2"/>
          <c:w val="0.89081663176787318"/>
          <c:h val="0.90703735881841874"/>
        </c:manualLayout>
      </c:layout>
      <c:barChart>
        <c:barDir val="col"/>
        <c:grouping val="stacked"/>
        <c:varyColors val="0"/>
        <c:ser>
          <c:idx val="0"/>
          <c:order val="0"/>
          <c:spPr>
            <a:solidFill>
              <a:srgbClr val="C30C3E"/>
            </a:solidFill>
            <a:ln>
              <a:noFill/>
            </a:ln>
          </c:spPr>
          <c:invertIfNegative val="0"/>
          <c:dLbls>
            <c:dLbl>
              <c:idx val="0"/>
              <c:layout>
                <c:manualLayout>
                  <c:x val="0"/>
                  <c:y val="-0.28714161598609905"/>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232-4EB3-83DB-6FE2B6629BF8}"/>
                </c:ext>
              </c:extLst>
            </c:dLbl>
            <c:dLbl>
              <c:idx val="1"/>
              <c:layout>
                <c:manualLayout>
                  <c:x val="0"/>
                  <c:y val="-0.40790616854908773"/>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232-4EB3-83DB-6FE2B6629BF8}"/>
                </c:ext>
              </c:extLst>
            </c:dLbl>
            <c:dLbl>
              <c:idx val="2"/>
              <c:layout>
                <c:manualLayout>
                  <c:x val="0"/>
                  <c:y val="-0.36880959384855344"/>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232-4EB3-83DB-6FE2B6629B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153</c:v>
                </c:pt>
                <c:pt idx="1">
                  <c:v>205</c:v>
                </c:pt>
                <c:pt idx="2">
                  <c:v>340</c:v>
                </c:pt>
              </c:numCache>
            </c:numRef>
          </c:val>
          <c:extLst>
            <c:ext xmlns:c16="http://schemas.microsoft.com/office/drawing/2014/chart" uri="{C3380CC4-5D6E-409C-BE32-E72D297353CC}">
              <c16:uniqueId val="{00000003-E232-4EB3-83DB-6FE2B6629BF8}"/>
            </c:ext>
          </c:extLst>
        </c:ser>
        <c:dLbls>
          <c:showLegendKey val="0"/>
          <c:showVal val="0"/>
          <c:showCatName val="0"/>
          <c:showSerName val="0"/>
          <c:showPercent val="0"/>
          <c:showBubbleSize val="0"/>
        </c:dLbls>
        <c:gapWidth val="80"/>
        <c:overlap val="100"/>
        <c:axId val="786635904"/>
        <c:axId val="1"/>
      </c:barChart>
      <c:catAx>
        <c:axId val="78663590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
          <c:min val="0"/>
        </c:scaling>
        <c:delete val="0"/>
        <c:axPos val="l"/>
        <c:majorGridlines>
          <c:spPr>
            <a:ln>
              <a:noFill/>
            </a:ln>
          </c:spPr>
        </c:majorGridlines>
        <c:numFmt formatCode="#,##0;&quot;-&quot;#,##0" sourceLinked="0"/>
        <c:majorTickMark val="out"/>
        <c:minorTickMark val="none"/>
        <c:tickLblPos val="nextTo"/>
        <c:spPr>
          <a:ln w="9525" algn="ctr">
            <a:solidFill>
              <a:schemeClr val="bg1"/>
            </a:solidFill>
            <a:prstDash val="solid"/>
          </a:ln>
        </c:spPr>
        <c:txPr>
          <a:bodyPr wrap="none"/>
          <a:lstStyle/>
          <a:p>
            <a:pPr>
              <a:defRPr sz="1400">
                <a:solidFill>
                  <a:schemeClr val="bg1"/>
                </a:solidFill>
                <a:latin typeface="+mn-lt"/>
                <a:ea typeface="+mj-ea"/>
                <a:cs typeface="+mj-cs"/>
                <a:sym typeface="+mn-lt"/>
              </a:defRPr>
            </a:pPr>
            <a:endParaRPr lang="en-US"/>
          </a:p>
        </c:txPr>
        <c:crossAx val="786635904"/>
        <c:crosses val="min"/>
        <c:crossBetween val="between"/>
        <c:majorUnit val="1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628477415495071E-2"/>
          <c:y val="5.7775847089487402E-2"/>
          <c:w val="0.89081663176787318"/>
          <c:h val="0.90703735881841874"/>
        </c:manualLayout>
      </c:layout>
      <c:barChart>
        <c:barDir val="col"/>
        <c:grouping val="stacked"/>
        <c:varyColors val="0"/>
        <c:ser>
          <c:idx val="0"/>
          <c:order val="0"/>
          <c:spPr>
            <a:solidFill>
              <a:srgbClr val="C30C3E"/>
            </a:solidFill>
            <a:ln>
              <a:noFill/>
            </a:ln>
          </c:spPr>
          <c:invertIfNegative val="0"/>
          <c:dLbls>
            <c:dLbl>
              <c:idx val="0"/>
              <c:layout>
                <c:manualLayout>
                  <c:x val="0"/>
                  <c:y val="-0.28714161598609905"/>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232-4EB3-83DB-6FE2B6629BF8}"/>
                </c:ext>
              </c:extLst>
            </c:dLbl>
            <c:dLbl>
              <c:idx val="1"/>
              <c:layout>
                <c:manualLayout>
                  <c:x val="0"/>
                  <c:y val="-0.40790616854908773"/>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232-4EB3-83DB-6FE2B6629BF8}"/>
                </c:ext>
              </c:extLst>
            </c:dLbl>
            <c:dLbl>
              <c:idx val="2"/>
              <c:layout>
                <c:manualLayout>
                  <c:x val="0"/>
                  <c:y val="-0.36880959384855344"/>
                </c:manualLayout>
              </c:layout>
              <c:numFmt formatCode="#,##0;&quot;-&quot;#,##0" sourceLinked="0"/>
              <c:spPr>
                <a:noFill/>
                <a:ln>
                  <a:noFill/>
                </a:ln>
              </c:spPr>
              <c:txPr>
                <a:bodyPr wrap="none"/>
                <a:lstStyle/>
                <a:p>
                  <a:pPr>
                    <a:defRPr sz="1400">
                      <a:solidFill>
                        <a:schemeClr val="bg1"/>
                      </a:solidFill>
                      <a:latin typeface="+mn-lt"/>
                      <a:ea typeface="+mj-ea"/>
                      <a:cs typeface="+mj-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232-4EB3-83DB-6FE2B6629BF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11</c:v>
                </c:pt>
                <c:pt idx="1">
                  <c:v>19</c:v>
                </c:pt>
                <c:pt idx="2">
                  <c:v>18</c:v>
                </c:pt>
              </c:numCache>
            </c:numRef>
          </c:val>
          <c:extLst>
            <c:ext xmlns:c16="http://schemas.microsoft.com/office/drawing/2014/chart" uri="{C3380CC4-5D6E-409C-BE32-E72D297353CC}">
              <c16:uniqueId val="{00000003-E232-4EB3-83DB-6FE2B6629BF8}"/>
            </c:ext>
          </c:extLst>
        </c:ser>
        <c:dLbls>
          <c:showLegendKey val="0"/>
          <c:showVal val="0"/>
          <c:showCatName val="0"/>
          <c:showSerName val="0"/>
          <c:showPercent val="0"/>
          <c:showBubbleSize val="0"/>
        </c:dLbls>
        <c:gapWidth val="80"/>
        <c:overlap val="100"/>
        <c:axId val="786635904"/>
        <c:axId val="1"/>
      </c:barChart>
      <c:catAx>
        <c:axId val="786635904"/>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60"/>
          <c:min val="0"/>
        </c:scaling>
        <c:delete val="0"/>
        <c:axPos val="l"/>
        <c:majorGridlines>
          <c:spPr>
            <a:ln>
              <a:noFill/>
            </a:ln>
          </c:spPr>
        </c:majorGridlines>
        <c:numFmt formatCode="#,##0;&quot;-&quot;#,##0" sourceLinked="0"/>
        <c:majorTickMark val="out"/>
        <c:minorTickMark val="none"/>
        <c:tickLblPos val="nextTo"/>
        <c:spPr>
          <a:ln w="9525" algn="ctr">
            <a:solidFill>
              <a:schemeClr val="bg1"/>
            </a:solidFill>
            <a:prstDash val="solid"/>
          </a:ln>
        </c:spPr>
        <c:txPr>
          <a:bodyPr wrap="none"/>
          <a:lstStyle/>
          <a:p>
            <a:pPr>
              <a:defRPr sz="1400">
                <a:solidFill>
                  <a:schemeClr val="bg1"/>
                </a:solidFill>
                <a:latin typeface="+mn-lt"/>
                <a:ea typeface="+mj-ea"/>
                <a:cs typeface="+mj-cs"/>
                <a:sym typeface="+mn-lt"/>
              </a:defRPr>
            </a:pPr>
            <a:endParaRPr lang="en-US"/>
          </a:p>
        </c:txPr>
        <c:crossAx val="786635904"/>
        <c:crosses val="min"/>
        <c:crossBetween val="between"/>
        <c:majorUnit val="10"/>
      </c:valAx>
    </c:plotArea>
    <c:plotVisOnly val="0"/>
    <c:dispBlanksAs val="gap"/>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A43E2305-466C-4623-BA03-7D1ABB7C9E8B}" type="datetimeFigureOut">
              <a:rPr lang="en-GB" smtClean="0"/>
              <a:t>18/05/2023</a:t>
            </a:fld>
            <a:endParaRPr lang="en-GB"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BAB2DDB-3F36-4FB8-8004-74C0E9CD6F54}" type="slidenum">
              <a:rPr lang="en-GB" smtClean="0"/>
              <a:t>‹#›</a:t>
            </a:fld>
            <a:endParaRPr lang="en-GB" dirty="0"/>
          </a:p>
        </p:txBody>
      </p:sp>
    </p:spTree>
    <p:extLst>
      <p:ext uri="{BB962C8B-B14F-4D97-AF65-F5344CB8AC3E}">
        <p14:creationId xmlns:p14="http://schemas.microsoft.com/office/powerpoint/2010/main" val="3051304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F894DEE1-CFED-4862-80A6-C1C29819A1DC}" type="datetimeFigureOut">
              <a:rPr lang="en-GB" smtClean="0"/>
              <a:t>18/05/2023</a:t>
            </a:fld>
            <a:endParaRPr lang="en-GB"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4745B09-AD31-409C-B2BB-E7C534396A29}" type="slidenum">
              <a:rPr lang="en-GB" smtClean="0"/>
              <a:t>‹#›</a:t>
            </a:fld>
            <a:endParaRPr lang="en-GB" dirty="0"/>
          </a:p>
        </p:txBody>
      </p:sp>
    </p:spTree>
    <p:extLst>
      <p:ext uri="{BB962C8B-B14F-4D97-AF65-F5344CB8AC3E}">
        <p14:creationId xmlns:p14="http://schemas.microsoft.com/office/powerpoint/2010/main" val="127903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multimedia.3m.com/mws/media/1610708O/reflective-optics-animated-video.mp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21F925-7063-3E43-B821-FE3ADB1ED035}" type="slidenum">
              <a:rPr lang="en-US" smtClean="0"/>
              <a:t>1</a:t>
            </a:fld>
            <a:endParaRPr lang="en-US"/>
          </a:p>
        </p:txBody>
      </p:sp>
    </p:spTree>
    <p:extLst>
      <p:ext uri="{BB962C8B-B14F-4D97-AF65-F5344CB8AC3E}">
        <p14:creationId xmlns:p14="http://schemas.microsoft.com/office/powerpoint/2010/main" val="2063078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turn it over to Tom, one of 3M’s division scientists for Pavement markings to explain the science behind wet reflective markings – before I do that, I’d like to show a short video </a:t>
            </a:r>
          </a:p>
        </p:txBody>
      </p:sp>
      <p:sp>
        <p:nvSpPr>
          <p:cNvPr id="4" name="Slide Number Placeholder 3"/>
          <p:cNvSpPr>
            <a:spLocks noGrp="1"/>
          </p:cNvSpPr>
          <p:nvPr>
            <p:ph type="sldNum" sz="quarter" idx="5"/>
          </p:nvPr>
        </p:nvSpPr>
        <p:spPr/>
        <p:txBody>
          <a:bodyPr/>
          <a:lstStyle/>
          <a:p>
            <a:fld id="{94745B09-AD31-409C-B2BB-E7C534396A29}" type="slidenum">
              <a:rPr lang="en-GB" smtClean="0"/>
              <a:t>10</a:t>
            </a:fld>
            <a:endParaRPr lang="en-GB" dirty="0"/>
          </a:p>
        </p:txBody>
      </p:sp>
    </p:spTree>
    <p:extLst>
      <p:ext uri="{BB962C8B-B14F-4D97-AF65-F5344CB8AC3E}">
        <p14:creationId xmlns:p14="http://schemas.microsoft.com/office/powerpoint/2010/main" val="372431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11</a:t>
            </a:fld>
            <a:endParaRPr lang="en-GB" dirty="0"/>
          </a:p>
        </p:txBody>
      </p:sp>
    </p:spTree>
    <p:extLst>
      <p:ext uri="{BB962C8B-B14F-4D97-AF65-F5344CB8AC3E}">
        <p14:creationId xmlns:p14="http://schemas.microsoft.com/office/powerpoint/2010/main" val="341279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12</a:t>
            </a:fld>
            <a:endParaRPr lang="en-GB" dirty="0"/>
          </a:p>
        </p:txBody>
      </p:sp>
    </p:spTree>
    <p:extLst>
      <p:ext uri="{BB962C8B-B14F-4D97-AF65-F5344CB8AC3E}">
        <p14:creationId xmlns:p14="http://schemas.microsoft.com/office/powerpoint/2010/main" val="253890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13</a:t>
            </a:fld>
            <a:endParaRPr lang="en-GB" dirty="0"/>
          </a:p>
        </p:txBody>
      </p:sp>
    </p:spTree>
    <p:extLst>
      <p:ext uri="{BB962C8B-B14F-4D97-AF65-F5344CB8AC3E}">
        <p14:creationId xmlns:p14="http://schemas.microsoft.com/office/powerpoint/2010/main" val="3816310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587" y="9119474"/>
            <a:ext cx="3169920" cy="480060"/>
          </a:xfrm>
          <a:prstGeom prst="rect">
            <a:avLst/>
          </a:prstGeom>
          <a:ln/>
        </p:spPr>
        <p:txBody>
          <a:bodyPr lIns="96661" tIns="48331" rIns="96661" bIns="48331"/>
          <a:lstStyle/>
          <a:p>
            <a:fld id="{3A58F6DB-ED87-4D4D-A3CD-BEED28420D00}" type="slidenum">
              <a:rPr lang="en-US"/>
              <a:pPr/>
              <a:t>14</a:t>
            </a:fld>
            <a:endParaRPr lang="en-US" dirty="0"/>
          </a:p>
        </p:txBody>
      </p:sp>
      <p:sp>
        <p:nvSpPr>
          <p:cNvPr id="533506" name="Rectangle 2"/>
          <p:cNvSpPr>
            <a:spLocks noGrp="1" noRot="1" noChangeAspect="1" noChangeArrowheads="1" noTextEdit="1"/>
          </p:cNvSpPr>
          <p:nvPr>
            <p:ph type="sldImg"/>
          </p:nvPr>
        </p:nvSpPr>
        <p:spPr>
          <a:xfrm>
            <a:off x="495300" y="758825"/>
            <a:ext cx="6329363" cy="3560763"/>
          </a:xfrm>
          <a:prstGeom prst="rect">
            <a:avLst/>
          </a:prstGeom>
          <a:ln/>
        </p:spPr>
      </p:sp>
      <p:sp>
        <p:nvSpPr>
          <p:cNvPr id="533507" name="Rectangle 3"/>
          <p:cNvSpPr>
            <a:spLocks noGrp="1" noChangeArrowheads="1"/>
          </p:cNvSpPr>
          <p:nvPr>
            <p:ph type="body" idx="1"/>
          </p:nvPr>
        </p:nvSpPr>
        <p:spPr>
          <a:xfrm>
            <a:off x="974036" y="4562867"/>
            <a:ext cx="5367131" cy="4285782"/>
          </a:xfrm>
          <a:prstGeom prst="rect">
            <a:avLst/>
          </a:prstGeom>
        </p:spPr>
        <p:txBody>
          <a:bodyPr lIns="96661" tIns="48331" rIns="96661" bIns="48331"/>
          <a:lstStyle/>
          <a:p>
            <a:r>
              <a:rPr lang="en-US" dirty="0"/>
              <a:t>This picture shows the significance of an adequate retro reflectance level. Although not a law, the generally accepted minimum level of reflectivity performance is 100 Milicandelas.  </a:t>
            </a:r>
          </a:p>
          <a:p>
            <a:endParaRPr lang="en-US" dirty="0"/>
          </a:p>
          <a:p>
            <a:r>
              <a:rPr lang="en-US" dirty="0"/>
              <a:t>Point out a few of our products that have similar Retro reflective luminance in dry conditions:</a:t>
            </a:r>
          </a:p>
          <a:p>
            <a:endParaRPr lang="en-US" dirty="0"/>
          </a:p>
          <a:p>
            <a:r>
              <a:rPr lang="en-US" dirty="0"/>
              <a:t>600 </a:t>
            </a:r>
          </a:p>
          <a:p>
            <a:endParaRPr lang="en-US" dirty="0"/>
          </a:p>
          <a:p>
            <a:r>
              <a:rPr lang="en-US" dirty="0"/>
              <a:t>200 </a:t>
            </a:r>
          </a:p>
          <a:p>
            <a:endParaRPr lang="en-US" dirty="0"/>
          </a:p>
          <a:p>
            <a:r>
              <a:rPr lang="en-US" dirty="0"/>
              <a:t>100  Standard PM tape</a:t>
            </a:r>
          </a:p>
        </p:txBody>
      </p:sp>
    </p:spTree>
    <p:extLst>
      <p:ext uri="{BB962C8B-B14F-4D97-AF65-F5344CB8AC3E}">
        <p14:creationId xmlns:p14="http://schemas.microsoft.com/office/powerpoint/2010/main" val="1588278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recent research to document the safety effects of not being able to see pavement markings at night in the rain. </a:t>
            </a:r>
          </a:p>
          <a:p>
            <a:endParaRPr lang="en-US" dirty="0"/>
          </a:p>
          <a:p>
            <a:r>
              <a:rPr lang="en-US" dirty="0"/>
              <a:t>In 2016, the European Road Federation concluded a multi-year study that found that when markings aren’t visible at night in the rain driver visibility is reduced and driver discomfort is significantly increased. </a:t>
            </a:r>
          </a:p>
          <a:p>
            <a:endParaRPr lang="en-US" dirty="0"/>
          </a:p>
          <a:p>
            <a:r>
              <a:rPr lang="en-US" dirty="0"/>
              <a:t>More recently in 2019, studies have looked at how pavement marking visibility at night in the rain impacts guidance systems on connected and autonomous vehicles – not surprisingly if we humans can’t see the lines the</a:t>
            </a:r>
            <a:r>
              <a:rPr lang="en-US" dirty="0">
                <a:solidFill>
                  <a:srgbClr val="FF0000"/>
                </a:solidFill>
              </a:rPr>
              <a:t>n</a:t>
            </a:r>
            <a:r>
              <a:rPr lang="en-US" dirty="0"/>
              <a:t> camera systems on these cars can’t see them either decreasing the effectiveness of these important safety features</a:t>
            </a:r>
          </a:p>
          <a:p>
            <a:endParaRPr lang="en-US" dirty="0"/>
          </a:p>
          <a:p>
            <a:r>
              <a:rPr lang="en-US" dirty="0"/>
              <a:t>And finally all of these risk factors lead to increased crash risk – a 2019 study published in Accident Analysis and Prevention found that crash risk increased as high as 80% when it was raining at night. </a:t>
            </a:r>
          </a:p>
          <a:p>
            <a:endParaRPr lang="en-US" dirty="0"/>
          </a:p>
          <a:p>
            <a:r>
              <a:rPr lang="en-US" dirty="0"/>
              <a:t>So we’ve now established that 1) driving at night in the rain is a big problem and 2) pavement marking visibility at night in the rain matters but do wet reflective markings actually help solve the problem? </a:t>
            </a:r>
          </a:p>
          <a:p>
            <a:pPr defTabSz="931774">
              <a:defRPr/>
            </a:pPr>
            <a:endParaRPr lang="en-US" dirty="0"/>
          </a:p>
          <a:p>
            <a:pPr defTabSz="931774">
              <a:defRPr/>
            </a:pPr>
            <a:r>
              <a:rPr lang="en-US" dirty="0"/>
              <a:t>Sources: </a:t>
            </a:r>
          </a:p>
          <a:p>
            <a:pPr defTabSz="931774">
              <a:defRPr/>
            </a:pPr>
            <a:r>
              <a:rPr lang="en-US" dirty="0"/>
              <a:t>3) </a:t>
            </a:r>
            <a:r>
              <a:rPr lang="en-US" dirty="0" err="1"/>
              <a:t>Konstandinos</a:t>
            </a:r>
            <a:r>
              <a:rPr lang="en-US" dirty="0"/>
              <a:t> </a:t>
            </a:r>
            <a:r>
              <a:rPr lang="en-US" dirty="0" err="1"/>
              <a:t>Diamandouros</a:t>
            </a:r>
            <a:r>
              <a:rPr lang="en-US" dirty="0"/>
              <a:t>, and Michael </a:t>
            </a:r>
            <a:r>
              <a:rPr lang="en-US" dirty="0" err="1"/>
              <a:t>Gatscha</a:t>
            </a:r>
            <a:r>
              <a:rPr lang="en-US" dirty="0"/>
              <a:t>. “</a:t>
            </a:r>
            <a:r>
              <a:rPr lang="en-US" dirty="0" err="1"/>
              <a:t>Rainvision</a:t>
            </a:r>
            <a:r>
              <a:rPr lang="en-US" dirty="0"/>
              <a:t>: The impact of road markings on driver behavior – wet night visibility”. 6th Transport Research Arena, April 18-21, 2016. European Road Federation</a:t>
            </a:r>
          </a:p>
          <a:p>
            <a:pPr defTabSz="931774">
              <a:defRPr/>
            </a:pPr>
            <a:r>
              <a:rPr lang="en-US" dirty="0"/>
              <a:t>4) Pike, A., Clear, S., Hedblom, T., and Whitney, J. “How Might Wet Retroreflective Pavement Markings Enable More Robust Machine Vision?” Transportation Research Record 1-6, 2019</a:t>
            </a:r>
          </a:p>
          <a:p>
            <a:pPr defTabSz="931774">
              <a:defRPr/>
            </a:pPr>
            <a:r>
              <a:rPr lang="en-US" dirty="0"/>
              <a:t>5) </a:t>
            </a:r>
            <a:r>
              <a:rPr lang="en-US" dirty="0" err="1"/>
              <a:t>Omranian</a:t>
            </a:r>
            <a:r>
              <a:rPr lang="en-US" dirty="0"/>
              <a:t>, S., Sharif, H., </a:t>
            </a:r>
            <a:r>
              <a:rPr lang="en-US" dirty="0" err="1"/>
              <a:t>Dessouky</a:t>
            </a:r>
            <a:r>
              <a:rPr lang="en-US" dirty="0"/>
              <a:t>, S., </a:t>
            </a:r>
            <a:r>
              <a:rPr lang="en-US" dirty="0" err="1"/>
              <a:t>Weissmann</a:t>
            </a:r>
            <a:r>
              <a:rPr lang="en-US" dirty="0"/>
              <a:t>, J., “Exploring rainfall impacts on the crash risk on Texas roadways: A crash-based matched-pairs analysis approach.” Accident Analysis and Prevention, vol. 117, 2018, pp. 10-20</a:t>
            </a:r>
          </a:p>
          <a:p>
            <a:endParaRPr lang="en-US" dirty="0"/>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15</a:t>
            </a:fld>
            <a:endParaRPr lang="en-GB" dirty="0"/>
          </a:p>
        </p:txBody>
      </p:sp>
    </p:spTree>
    <p:extLst>
      <p:ext uri="{BB962C8B-B14F-4D97-AF65-F5344CB8AC3E}">
        <p14:creationId xmlns:p14="http://schemas.microsoft.com/office/powerpoint/2010/main" val="3543597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16</a:t>
            </a:fld>
            <a:endParaRPr lang="en-GB" dirty="0"/>
          </a:p>
        </p:txBody>
      </p:sp>
    </p:spTree>
    <p:extLst>
      <p:ext uri="{BB962C8B-B14F-4D97-AF65-F5344CB8AC3E}">
        <p14:creationId xmlns:p14="http://schemas.microsoft.com/office/powerpoint/2010/main" val="794818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17</a:t>
            </a:fld>
            <a:endParaRPr lang="en-GB"/>
          </a:p>
        </p:txBody>
      </p:sp>
    </p:spTree>
    <p:extLst>
      <p:ext uri="{BB962C8B-B14F-4D97-AF65-F5344CB8AC3E}">
        <p14:creationId xmlns:p14="http://schemas.microsoft.com/office/powerpoint/2010/main" val="1543142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18</a:t>
            </a:fld>
            <a:endParaRPr lang="en-GB" dirty="0"/>
          </a:p>
        </p:txBody>
      </p:sp>
    </p:spTree>
    <p:extLst>
      <p:ext uri="{BB962C8B-B14F-4D97-AF65-F5344CB8AC3E}">
        <p14:creationId xmlns:p14="http://schemas.microsoft.com/office/powerpoint/2010/main" val="3331978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19</a:t>
            </a:fld>
            <a:endParaRPr lang="en-GB" dirty="0"/>
          </a:p>
        </p:txBody>
      </p:sp>
    </p:spTree>
    <p:extLst>
      <p:ext uri="{BB962C8B-B14F-4D97-AF65-F5344CB8AC3E}">
        <p14:creationId xmlns:p14="http://schemas.microsoft.com/office/powerpoint/2010/main" val="2539266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by asking a rhetorical question – how often have</a:t>
            </a:r>
          </a:p>
        </p:txBody>
      </p:sp>
      <p:sp>
        <p:nvSpPr>
          <p:cNvPr id="4" name="Slide Number Placeholder 3"/>
          <p:cNvSpPr>
            <a:spLocks noGrp="1"/>
          </p:cNvSpPr>
          <p:nvPr>
            <p:ph type="sldNum" sz="quarter" idx="5"/>
          </p:nvPr>
        </p:nvSpPr>
        <p:spPr/>
        <p:txBody>
          <a:bodyPr/>
          <a:lstStyle/>
          <a:p>
            <a:fld id="{94745B09-AD31-409C-B2BB-E7C534396A29}" type="slidenum">
              <a:rPr lang="en-GB" smtClean="0"/>
              <a:t>2</a:t>
            </a:fld>
            <a:endParaRPr lang="en-GB" dirty="0"/>
          </a:p>
        </p:txBody>
      </p:sp>
    </p:spTree>
    <p:extLst>
      <p:ext uri="{BB962C8B-B14F-4D97-AF65-F5344CB8AC3E}">
        <p14:creationId xmlns:p14="http://schemas.microsoft.com/office/powerpoint/2010/main" val="3412797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US DOT National Highway Traffic Safety Administration, Fatality Analysis Reporting System (FARS). 2017 – Available from: https://www.nhtsa.gov/researchdata/fatality-analysis-reporting-system-fars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US DOT National Highway Traffic Safety Administration. Passenger Vehicle Occupant Fatalities by Day and Night – A Contrast. May 2007, https://crashstats.nhtsa. dot.gov/</a:t>
            </a:r>
            <a:r>
              <a:rPr lang="en-US" dirty="0" err="1"/>
              <a:t>Api</a:t>
            </a:r>
            <a:r>
              <a:rPr lang="en-US" dirty="0"/>
              <a:t>/Public/</a:t>
            </a:r>
            <a:r>
              <a:rPr lang="en-US" dirty="0" err="1"/>
              <a:t>ViewPublication</a:t>
            </a:r>
            <a:r>
              <a:rPr lang="en-US" dirty="0"/>
              <a:t>/810637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dirty="0" err="1"/>
              <a:t>Konstandinos</a:t>
            </a:r>
            <a:r>
              <a:rPr lang="en-US" dirty="0"/>
              <a:t> </a:t>
            </a:r>
            <a:r>
              <a:rPr lang="en-US" dirty="0" err="1"/>
              <a:t>Diamandouros</a:t>
            </a:r>
            <a:r>
              <a:rPr lang="en-US" dirty="0"/>
              <a:t>, and Michael </a:t>
            </a:r>
            <a:r>
              <a:rPr lang="en-US" dirty="0" err="1"/>
              <a:t>Gatscha</a:t>
            </a:r>
            <a:r>
              <a:rPr lang="en-US" dirty="0"/>
              <a:t>. “</a:t>
            </a:r>
            <a:r>
              <a:rPr lang="en-US" dirty="0" err="1"/>
              <a:t>Rainvision</a:t>
            </a:r>
            <a:r>
              <a:rPr lang="en-US" dirty="0"/>
              <a:t>: The impact of road markings on driver behavior – wet night visibility”. 6th Transport Research Arena, April 18-21, 2016. European Road Federation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Pike, A., Clear, S., Hedblom, T., and Whitney, J. “How Might Wet Retroreflective Pavement Markings Enable More Robust Machine Vision?” Transportation Research Record 1-6, 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dirty="0" err="1"/>
              <a:t>Omranian</a:t>
            </a:r>
            <a:r>
              <a:rPr lang="en-US" dirty="0"/>
              <a:t>, S., Sharif, H., </a:t>
            </a:r>
            <a:r>
              <a:rPr lang="en-US" dirty="0" err="1"/>
              <a:t>Dessouky</a:t>
            </a:r>
            <a:r>
              <a:rPr lang="en-US" dirty="0"/>
              <a:t>, S., </a:t>
            </a:r>
            <a:r>
              <a:rPr lang="en-US" dirty="0" err="1"/>
              <a:t>Weissmann</a:t>
            </a:r>
            <a:r>
              <a:rPr lang="en-US" dirty="0"/>
              <a:t>, J., “Exploring rainfall impacts on the crash risk on Texas roadways: A crash-based matched-pairs analysis approach.” Accident Analysis and Prevention, vol. 117, 2018, pp. 10-20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US DOT Federal Highway Administration. Safety Evaluation of Wet-Reflective Pavement Markings. Dec. 2015, FHWA-HRT-15-083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Park, ES., Carlson, P., Pike, A., “Safety Effects of Wet-Weather Pavement Markings.” Transportation Research Board 2019 Annual Meeting: Available from: https://trid.trb.org/view/1572259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2037033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3922445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22</a:t>
            </a:fld>
            <a:endParaRPr lang="en-GB" dirty="0"/>
          </a:p>
        </p:txBody>
      </p:sp>
    </p:spTree>
    <p:extLst>
      <p:ext uri="{BB962C8B-B14F-4D97-AF65-F5344CB8AC3E}">
        <p14:creationId xmlns:p14="http://schemas.microsoft.com/office/powerpoint/2010/main" val="3724316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23</a:t>
            </a:fld>
            <a:endParaRPr lang="en-GB" dirty="0"/>
          </a:p>
        </p:txBody>
      </p:sp>
    </p:spTree>
    <p:extLst>
      <p:ext uri="{BB962C8B-B14F-4D97-AF65-F5344CB8AC3E}">
        <p14:creationId xmlns:p14="http://schemas.microsoft.com/office/powerpoint/2010/main" val="541513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24</a:t>
            </a:fld>
            <a:endParaRPr lang="en-GB" dirty="0"/>
          </a:p>
        </p:txBody>
      </p:sp>
    </p:spTree>
    <p:extLst>
      <p:ext uri="{BB962C8B-B14F-4D97-AF65-F5344CB8AC3E}">
        <p14:creationId xmlns:p14="http://schemas.microsoft.com/office/powerpoint/2010/main" val="1622763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25</a:t>
            </a:fld>
            <a:endParaRPr lang="en-GB"/>
          </a:p>
        </p:txBody>
      </p:sp>
    </p:spTree>
    <p:extLst>
      <p:ext uri="{BB962C8B-B14F-4D97-AF65-F5344CB8AC3E}">
        <p14:creationId xmlns:p14="http://schemas.microsoft.com/office/powerpoint/2010/main" val="943513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2087612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27</a:t>
            </a:fld>
            <a:endParaRPr lang="en-GB"/>
          </a:p>
        </p:txBody>
      </p:sp>
    </p:spTree>
    <p:extLst>
      <p:ext uri="{BB962C8B-B14F-4D97-AF65-F5344CB8AC3E}">
        <p14:creationId xmlns:p14="http://schemas.microsoft.com/office/powerpoint/2010/main" val="2308222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717921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29</a:t>
            </a:fld>
            <a:endParaRPr lang="en-GB" dirty="0"/>
          </a:p>
        </p:txBody>
      </p:sp>
    </p:spTree>
    <p:extLst>
      <p:ext uri="{BB962C8B-B14F-4D97-AF65-F5344CB8AC3E}">
        <p14:creationId xmlns:p14="http://schemas.microsoft.com/office/powerpoint/2010/main" val="3716147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2545595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30</a:t>
            </a:fld>
            <a:endParaRPr lang="en-GB" dirty="0"/>
          </a:p>
        </p:txBody>
      </p:sp>
    </p:spTree>
    <p:extLst>
      <p:ext uri="{BB962C8B-B14F-4D97-AF65-F5344CB8AC3E}">
        <p14:creationId xmlns:p14="http://schemas.microsoft.com/office/powerpoint/2010/main" val="4239060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31</a:t>
            </a:fld>
            <a:endParaRPr lang="en-GB" dirty="0"/>
          </a:p>
        </p:txBody>
      </p:sp>
    </p:spTree>
    <p:extLst>
      <p:ext uri="{BB962C8B-B14F-4D97-AF65-F5344CB8AC3E}">
        <p14:creationId xmlns:p14="http://schemas.microsoft.com/office/powerpoint/2010/main" val="499456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32</a:t>
            </a:fld>
            <a:endParaRPr lang="en-GB" dirty="0"/>
          </a:p>
        </p:txBody>
      </p:sp>
    </p:spTree>
    <p:extLst>
      <p:ext uri="{BB962C8B-B14F-4D97-AF65-F5344CB8AC3E}">
        <p14:creationId xmlns:p14="http://schemas.microsoft.com/office/powerpoint/2010/main" val="1920447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u="sng" strike="noStrike" kern="1200" dirty="0">
                <a:solidFill>
                  <a:schemeClr val="tx1"/>
                </a:solidFill>
                <a:effectLst/>
                <a:latin typeface="+mn-lt"/>
                <a:ea typeface="+mn-ea"/>
                <a:cs typeface="+mn-cs"/>
                <a:hlinkClick r:id="rId3"/>
              </a:rPr>
            </a:br>
            <a:r>
              <a:rPr lang="en-US" sz="1200" u="sng" strike="noStrike" kern="1200" dirty="0">
                <a:solidFill>
                  <a:schemeClr val="tx1"/>
                </a:solidFill>
                <a:effectLst/>
                <a:latin typeface="+mn-lt"/>
                <a:ea typeface="+mn-ea"/>
                <a:cs typeface="+mn-cs"/>
                <a:hlinkClick r:id="rId3"/>
              </a:rPr>
              <a:t>https://multimedia.3m.com/mws/media/1610708O/reflective-optics-animated-video.mp4</a:t>
            </a:r>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33</a:t>
            </a:fld>
            <a:endParaRPr lang="en-GB" dirty="0"/>
          </a:p>
        </p:txBody>
      </p:sp>
    </p:spTree>
    <p:extLst>
      <p:ext uri="{BB962C8B-B14F-4D97-AF65-F5344CB8AC3E}">
        <p14:creationId xmlns:p14="http://schemas.microsoft.com/office/powerpoint/2010/main" val="2944783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35</a:t>
            </a:fld>
            <a:endParaRPr lang="en-GB"/>
          </a:p>
        </p:txBody>
      </p:sp>
    </p:spTree>
    <p:extLst>
      <p:ext uri="{BB962C8B-B14F-4D97-AF65-F5344CB8AC3E}">
        <p14:creationId xmlns:p14="http://schemas.microsoft.com/office/powerpoint/2010/main" val="2397102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36</a:t>
            </a:fld>
            <a:endParaRPr lang="en-GB"/>
          </a:p>
        </p:txBody>
      </p:sp>
    </p:spTree>
    <p:extLst>
      <p:ext uri="{BB962C8B-B14F-4D97-AF65-F5344CB8AC3E}">
        <p14:creationId xmlns:p14="http://schemas.microsoft.com/office/powerpoint/2010/main" val="131564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2269852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3839215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8A094646-0EF8-9893-0BC8-1B77AAF7D5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000">
                <a:solidFill>
                  <a:schemeClr val="tx1"/>
                </a:solidFill>
                <a:latin typeface="Arial Narrow" panose="020B0606020202030204" pitchFamily="34" charset="0"/>
                <a:cs typeface="Arial" panose="020B0604020202020204" pitchFamily="34" charset="0"/>
              </a:defRPr>
            </a:lvl1pPr>
            <a:lvl2pPr marL="742950" indent="-285750" defTabSz="989013" eaLnBrk="0" hangingPunct="0">
              <a:defRPr sz="2000">
                <a:solidFill>
                  <a:schemeClr val="tx1"/>
                </a:solidFill>
                <a:latin typeface="Arial Narrow" panose="020B0606020202030204" pitchFamily="34" charset="0"/>
                <a:cs typeface="Arial" panose="020B0604020202020204" pitchFamily="34" charset="0"/>
              </a:defRPr>
            </a:lvl2pPr>
            <a:lvl3pPr marL="1143000" indent="-228600" defTabSz="989013" eaLnBrk="0" hangingPunct="0">
              <a:defRPr sz="2000">
                <a:solidFill>
                  <a:schemeClr val="tx1"/>
                </a:solidFill>
                <a:latin typeface="Arial Narrow" panose="020B0606020202030204" pitchFamily="34" charset="0"/>
                <a:cs typeface="Arial" panose="020B0604020202020204" pitchFamily="34" charset="0"/>
              </a:defRPr>
            </a:lvl3pPr>
            <a:lvl4pPr marL="1600200" indent="-228600" defTabSz="989013" eaLnBrk="0" hangingPunct="0">
              <a:defRPr sz="2000">
                <a:solidFill>
                  <a:schemeClr val="tx1"/>
                </a:solidFill>
                <a:latin typeface="Arial Narrow" panose="020B0606020202030204" pitchFamily="34" charset="0"/>
                <a:cs typeface="Arial" panose="020B0604020202020204" pitchFamily="34" charset="0"/>
              </a:defRPr>
            </a:lvl4pPr>
            <a:lvl5pPr marL="2057400" indent="-228600" defTabSz="989013" eaLnBrk="0" hangingPunct="0">
              <a:defRPr sz="2000">
                <a:solidFill>
                  <a:schemeClr val="tx1"/>
                </a:solidFill>
                <a:latin typeface="Arial Narrow" panose="020B0606020202030204" pitchFamily="34" charset="0"/>
                <a:cs typeface="Arial" panose="020B0604020202020204" pitchFamily="34" charset="0"/>
              </a:defRPr>
            </a:lvl5pPr>
            <a:lvl6pPr marL="2514600" indent="-228600" defTabSz="989013"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6pPr>
            <a:lvl7pPr marL="2971800" indent="-228600" defTabSz="989013"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7pPr>
            <a:lvl8pPr marL="3429000" indent="-228600" defTabSz="989013"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8pPr>
            <a:lvl9pPr marL="3886200" indent="-228600" defTabSz="989013"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9pPr>
          </a:lstStyle>
          <a:p>
            <a:pPr marL="0" marR="0" lvl="0" indent="0" algn="r" defTabSz="989013" rtl="0" eaLnBrk="1" fontAlgn="base" latinLnBrk="0" hangingPunct="1">
              <a:lnSpc>
                <a:spcPct val="100000"/>
              </a:lnSpc>
              <a:spcBef>
                <a:spcPct val="0"/>
              </a:spcBef>
              <a:spcAft>
                <a:spcPct val="0"/>
              </a:spcAft>
              <a:buClrTx/>
              <a:buSzTx/>
              <a:buFontTx/>
              <a:buNone/>
              <a:tabLst/>
              <a:defRPr/>
            </a:pPr>
            <a:fld id="{94320388-AC15-4B7C-ABE1-2457325F768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89013"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43" name="Rectangle 2">
            <a:extLst>
              <a:ext uri="{FF2B5EF4-FFF2-40B4-BE49-F238E27FC236}">
                <a16:creationId xmlns:a16="http://schemas.microsoft.com/office/drawing/2014/main" id="{DD729AAD-BC90-732F-3301-49BF1CFAE633}"/>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28A5A56A-1196-200B-A6C2-B224EBF60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45B09-AD31-409C-B2BB-E7C534396A29}" type="slidenum">
              <a:rPr kumimoji="0" lang="en-GB" sz="12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3M Circular TT Book"/>
              <a:ea typeface="+mn-ea"/>
              <a:cs typeface="+mn-cs"/>
            </a:endParaRPr>
          </a:p>
        </p:txBody>
      </p:sp>
    </p:spTree>
    <p:extLst>
      <p:ext uri="{BB962C8B-B14F-4D97-AF65-F5344CB8AC3E}">
        <p14:creationId xmlns:p14="http://schemas.microsoft.com/office/powerpoint/2010/main" val="392244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we know that roughly 25% of vehicle travel occurs at night – so despite the fact that only 25% of travel occurs at night, over half of the fatalities happen in these conditions. The data is clear, driving at night in the rain is a big problem and these two conditions rain are over aggravating factors in crash risk. </a:t>
            </a:r>
          </a:p>
          <a:p>
            <a:endParaRPr lang="en-US" dirty="0"/>
          </a:p>
          <a:p>
            <a:endParaRPr lang="en-US" dirty="0"/>
          </a:p>
          <a:p>
            <a:endParaRPr lang="en-US" dirty="0"/>
          </a:p>
          <a:p>
            <a:endParaRPr lang="en-US" dirty="0"/>
          </a:p>
          <a:p>
            <a:pPr defTabSz="931774">
              <a:defRPr/>
            </a:pPr>
            <a:r>
              <a:rPr lang="en-US" dirty="0"/>
              <a:t>2) Source: US DOT National Highway Traffic Safety Administration. Passenger Vehicle Occupant Fatalities by Day and Night – A Contrast. May 2007, https://crashstats.nhtsa. dot.gov/</a:t>
            </a:r>
            <a:r>
              <a:rPr lang="en-US" dirty="0" err="1"/>
              <a:t>Api</a:t>
            </a:r>
            <a:r>
              <a:rPr lang="en-US" dirty="0"/>
              <a:t>/Public/</a:t>
            </a:r>
            <a:r>
              <a:rPr lang="en-US" dirty="0" err="1"/>
              <a:t>ViewPublication</a:t>
            </a:r>
            <a:r>
              <a:rPr lang="en-US" dirty="0"/>
              <a:t>/810637</a:t>
            </a:r>
          </a:p>
          <a:p>
            <a:endParaRPr lang="en-US" dirty="0"/>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4</a:t>
            </a:fld>
            <a:endParaRPr lang="en-GB" dirty="0"/>
          </a:p>
        </p:txBody>
      </p:sp>
    </p:spTree>
    <p:extLst>
      <p:ext uri="{BB962C8B-B14F-4D97-AF65-F5344CB8AC3E}">
        <p14:creationId xmlns:p14="http://schemas.microsoft.com/office/powerpoint/2010/main" val="4269082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41</a:t>
            </a:fld>
            <a:endParaRPr lang="en-GB" dirty="0"/>
          </a:p>
        </p:txBody>
      </p:sp>
    </p:spTree>
    <p:extLst>
      <p:ext uri="{BB962C8B-B14F-4D97-AF65-F5344CB8AC3E}">
        <p14:creationId xmlns:p14="http://schemas.microsoft.com/office/powerpoint/2010/main" val="3677216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45B09-AD31-409C-B2BB-E7C534396A29}" type="slidenum">
              <a:rPr lang="en-GB" smtClean="0"/>
              <a:t>42</a:t>
            </a:fld>
            <a:endParaRPr lang="en-GB" dirty="0"/>
          </a:p>
        </p:txBody>
      </p:sp>
    </p:spTree>
    <p:extLst>
      <p:ext uri="{BB962C8B-B14F-4D97-AF65-F5344CB8AC3E}">
        <p14:creationId xmlns:p14="http://schemas.microsoft.com/office/powerpoint/2010/main" val="470848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45B09-AD31-409C-B2BB-E7C534396A29}" type="slidenum">
              <a:rPr lang="en-GB" smtClean="0"/>
              <a:t>43</a:t>
            </a:fld>
            <a:endParaRPr lang="en-GB" dirty="0"/>
          </a:p>
        </p:txBody>
      </p:sp>
    </p:spTree>
    <p:extLst>
      <p:ext uri="{BB962C8B-B14F-4D97-AF65-F5344CB8AC3E}">
        <p14:creationId xmlns:p14="http://schemas.microsoft.com/office/powerpoint/2010/main" val="288454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latest data from the USDOT, 6952 people lost their lives on American roadways while it was raining – that’s roughly the equivalent of a commercial airline crash every other week. </a:t>
            </a:r>
          </a:p>
          <a:p>
            <a:endParaRPr lang="en-US" dirty="0"/>
          </a:p>
          <a:p>
            <a:pPr defTabSz="931774">
              <a:defRPr/>
            </a:pPr>
            <a:r>
              <a:rPr lang="en-US" dirty="0"/>
              <a:t>1) Source: US DOT National Highway Traffic Safety Administration, Fatality Analysis Reporting System (FARS). 2017 – Available from: https://www.nhtsa.gov/researchdata/fatality-analysis-reporting-system-fars</a:t>
            </a:r>
          </a:p>
          <a:p>
            <a:endParaRPr lang="en-US" dirty="0"/>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5</a:t>
            </a:fld>
            <a:endParaRPr lang="en-GB" dirty="0"/>
          </a:p>
        </p:txBody>
      </p:sp>
    </p:spTree>
    <p:extLst>
      <p:ext uri="{BB962C8B-B14F-4D97-AF65-F5344CB8AC3E}">
        <p14:creationId xmlns:p14="http://schemas.microsoft.com/office/powerpoint/2010/main" val="58395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half of those fatalities occurred at night or in low light conditions, that is the equivalent of closer to 1.5 commercial airliner crashes every month. </a:t>
            </a:r>
          </a:p>
          <a:p>
            <a:endParaRPr lang="en-US" dirty="0"/>
          </a:p>
          <a:p>
            <a:pPr defTabSz="931774">
              <a:defRPr/>
            </a:pPr>
            <a:r>
              <a:rPr lang="en-US" dirty="0"/>
              <a:t>1) Source: US DOT National Highway Traffic Safety Administration, Fatality Analysis Reporting System (FARS). 2017 – Available from: https://www.nhtsa.gov/researchdata/fatality-analysis-reporting-system-fars</a:t>
            </a:r>
          </a:p>
          <a:p>
            <a:endParaRPr lang="en-US" dirty="0"/>
          </a:p>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6</a:t>
            </a:fld>
            <a:endParaRPr lang="en-GB" dirty="0"/>
          </a:p>
        </p:txBody>
      </p:sp>
    </p:spTree>
    <p:extLst>
      <p:ext uri="{BB962C8B-B14F-4D97-AF65-F5344CB8AC3E}">
        <p14:creationId xmlns:p14="http://schemas.microsoft.com/office/powerpoint/2010/main" val="382106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by asking a rhetorical question – how often have</a:t>
            </a:r>
          </a:p>
        </p:txBody>
      </p:sp>
      <p:sp>
        <p:nvSpPr>
          <p:cNvPr id="4" name="Slide Number Placeholder 3"/>
          <p:cNvSpPr>
            <a:spLocks noGrp="1"/>
          </p:cNvSpPr>
          <p:nvPr>
            <p:ph type="sldNum" sz="quarter" idx="5"/>
          </p:nvPr>
        </p:nvSpPr>
        <p:spPr/>
        <p:txBody>
          <a:bodyPr/>
          <a:lstStyle/>
          <a:p>
            <a:fld id="{94745B09-AD31-409C-B2BB-E7C534396A29}" type="slidenum">
              <a:rPr lang="en-GB" smtClean="0"/>
              <a:t>7</a:t>
            </a:fld>
            <a:endParaRPr lang="en-GB" dirty="0"/>
          </a:p>
        </p:txBody>
      </p:sp>
    </p:spTree>
    <p:extLst>
      <p:ext uri="{BB962C8B-B14F-4D97-AF65-F5344CB8AC3E}">
        <p14:creationId xmlns:p14="http://schemas.microsoft.com/office/powerpoint/2010/main" val="341279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45B09-AD31-409C-B2BB-E7C534396A29}" type="slidenum">
              <a:rPr lang="en-GB" smtClean="0"/>
              <a:t>8</a:t>
            </a:fld>
            <a:endParaRPr lang="en-GB" dirty="0"/>
          </a:p>
        </p:txBody>
      </p:sp>
    </p:spTree>
    <p:extLst>
      <p:ext uri="{BB962C8B-B14F-4D97-AF65-F5344CB8AC3E}">
        <p14:creationId xmlns:p14="http://schemas.microsoft.com/office/powerpoint/2010/main" val="291608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9</a:t>
            </a:fld>
            <a:endParaRPr lang="en-GB"/>
          </a:p>
        </p:txBody>
      </p:sp>
    </p:spTree>
    <p:extLst>
      <p:ext uri="{BB962C8B-B14F-4D97-AF65-F5344CB8AC3E}">
        <p14:creationId xmlns:p14="http://schemas.microsoft.com/office/powerpoint/2010/main" val="352483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4.xml"/><Relationship Id="rId1" Type="http://schemas.openxmlformats.org/officeDocument/2006/relationships/tags" Target="../tags/tag61.xml"/><Relationship Id="rId4" Type="http://schemas.openxmlformats.org/officeDocument/2006/relationships/image" Target="../media/image2.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4.xml"/><Relationship Id="rId1" Type="http://schemas.openxmlformats.org/officeDocument/2006/relationships/tags" Target="../tags/tag62.xml"/><Relationship Id="rId4" Type="http://schemas.openxmlformats.org/officeDocument/2006/relationships/image" Target="../media/image2.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4.xml"/><Relationship Id="rId1" Type="http://schemas.openxmlformats.org/officeDocument/2006/relationships/tags" Target="../tags/tag63.xml"/><Relationship Id="rId4" Type="http://schemas.openxmlformats.org/officeDocument/2006/relationships/image" Target="../media/image2.em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4.xml"/><Relationship Id="rId1" Type="http://schemas.openxmlformats.org/officeDocument/2006/relationships/tags" Target="../tags/tag64.xml"/><Relationship Id="rId4" Type="http://schemas.openxmlformats.org/officeDocument/2006/relationships/image" Target="../media/image2.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4.xml"/><Relationship Id="rId1" Type="http://schemas.openxmlformats.org/officeDocument/2006/relationships/tags" Target="../tags/tag65.xml"/><Relationship Id="rId4" Type="http://schemas.openxmlformats.org/officeDocument/2006/relationships/image" Target="../media/image2.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4.xml"/><Relationship Id="rId1" Type="http://schemas.openxmlformats.org/officeDocument/2006/relationships/tags" Target="../tags/tag66.xml"/><Relationship Id="rId4" Type="http://schemas.openxmlformats.org/officeDocument/2006/relationships/image" Target="../media/image2.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4.xml"/><Relationship Id="rId1" Type="http://schemas.openxmlformats.org/officeDocument/2006/relationships/tags" Target="../tags/tag67.xml"/><Relationship Id="rId4" Type="http://schemas.openxmlformats.org/officeDocument/2006/relationships/image" Target="../media/image2.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4.xml"/><Relationship Id="rId1" Type="http://schemas.openxmlformats.org/officeDocument/2006/relationships/tags" Target="../tags/tag68.xml"/><Relationship Id="rId4" Type="http://schemas.openxmlformats.org/officeDocument/2006/relationships/image" Target="../media/image2.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4.xml"/><Relationship Id="rId1" Type="http://schemas.openxmlformats.org/officeDocument/2006/relationships/tags" Target="../tags/tag69.xml"/><Relationship Id="rId4" Type="http://schemas.openxmlformats.org/officeDocument/2006/relationships/image" Target="../media/image2.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4.xml"/><Relationship Id="rId1" Type="http://schemas.openxmlformats.org/officeDocument/2006/relationships/tags" Target="../tags/tag70.xml"/><Relationship Id="rId4" Type="http://schemas.openxmlformats.org/officeDocument/2006/relationships/image" Target="../media/image2.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4.xml"/><Relationship Id="rId1" Type="http://schemas.openxmlformats.org/officeDocument/2006/relationships/tags" Target="../tags/tag71.xml"/><Relationship Id="rId4" Type="http://schemas.openxmlformats.org/officeDocument/2006/relationships/image" Target="../media/image2.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5.xml"/><Relationship Id="rId1" Type="http://schemas.openxmlformats.org/officeDocument/2006/relationships/tags" Target="../tags/tag74.xml"/><Relationship Id="rId4" Type="http://schemas.openxmlformats.org/officeDocument/2006/relationships/image" Target="../media/image2.em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5.xml"/><Relationship Id="rId1" Type="http://schemas.openxmlformats.org/officeDocument/2006/relationships/tags" Target="../tags/tag75.xml"/><Relationship Id="rId4" Type="http://schemas.openxmlformats.org/officeDocument/2006/relationships/image" Target="../media/image2.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5.xml"/><Relationship Id="rId1" Type="http://schemas.openxmlformats.org/officeDocument/2006/relationships/tags" Target="../tags/tag76.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5.xml"/><Relationship Id="rId1" Type="http://schemas.openxmlformats.org/officeDocument/2006/relationships/tags" Target="../tags/tag77.xml"/><Relationship Id="rId4" Type="http://schemas.openxmlformats.org/officeDocument/2006/relationships/image" Target="../media/image2.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5.xml"/><Relationship Id="rId1" Type="http://schemas.openxmlformats.org/officeDocument/2006/relationships/tags" Target="../tags/tag78.xml"/><Relationship Id="rId4" Type="http://schemas.openxmlformats.org/officeDocument/2006/relationships/image" Target="../media/image2.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5.xml"/><Relationship Id="rId1" Type="http://schemas.openxmlformats.org/officeDocument/2006/relationships/tags" Target="../tags/tag79.xml"/><Relationship Id="rId4" Type="http://schemas.openxmlformats.org/officeDocument/2006/relationships/image" Target="../media/image2.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5.xml"/><Relationship Id="rId1" Type="http://schemas.openxmlformats.org/officeDocument/2006/relationships/tags" Target="../tags/tag80.xml"/><Relationship Id="rId4" Type="http://schemas.openxmlformats.org/officeDocument/2006/relationships/image" Target="../media/image2.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5.xml"/><Relationship Id="rId1" Type="http://schemas.openxmlformats.org/officeDocument/2006/relationships/tags" Target="../tags/tag81.xml"/><Relationship Id="rId4" Type="http://schemas.openxmlformats.org/officeDocument/2006/relationships/image" Target="../media/image2.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5.xml"/><Relationship Id="rId1" Type="http://schemas.openxmlformats.org/officeDocument/2006/relationships/tags" Target="../tags/tag82.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5.xml"/><Relationship Id="rId1" Type="http://schemas.openxmlformats.org/officeDocument/2006/relationships/tags" Target="../tags/tag83.xml"/><Relationship Id="rId4" Type="http://schemas.openxmlformats.org/officeDocument/2006/relationships/image" Target="../media/image2.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5.xml"/><Relationship Id="rId1" Type="http://schemas.openxmlformats.org/officeDocument/2006/relationships/tags" Target="../tags/tag84.xml"/><Relationship Id="rId4" Type="http://schemas.openxmlformats.org/officeDocument/2006/relationships/image" Target="../media/image2.e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5.xml"/><Relationship Id="rId1" Type="http://schemas.openxmlformats.org/officeDocument/2006/relationships/tags" Target="../tags/tag85.xml"/><Relationship Id="rId4" Type="http://schemas.openxmlformats.org/officeDocument/2006/relationships/image" Target="../media/image2.emf"/></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5.xml"/><Relationship Id="rId1" Type="http://schemas.openxmlformats.org/officeDocument/2006/relationships/tags" Target="../tags/tag8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5.xml"/><Relationship Id="rId1" Type="http://schemas.openxmlformats.org/officeDocument/2006/relationships/tags" Target="../tags/tag8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5.xml"/><Relationship Id="rId1" Type="http://schemas.openxmlformats.org/officeDocument/2006/relationships/tags" Target="../tags/tag8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5.xml"/><Relationship Id="rId1" Type="http://schemas.openxmlformats.org/officeDocument/2006/relationships/tags" Target="../tags/tag8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5.xml"/><Relationship Id="rId1" Type="http://schemas.openxmlformats.org/officeDocument/2006/relationships/tags" Target="../tags/tag9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5.xml"/><Relationship Id="rId1" Type="http://schemas.openxmlformats.org/officeDocument/2006/relationships/tags" Target="../tags/tag91.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5.xml"/><Relationship Id="rId1" Type="http://schemas.openxmlformats.org/officeDocument/2006/relationships/tags" Target="../tags/tag92.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5.xml"/><Relationship Id="rId1" Type="http://schemas.openxmlformats.org/officeDocument/2006/relationships/tags" Target="../tags/tag9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5.xml"/><Relationship Id="rId1" Type="http://schemas.openxmlformats.org/officeDocument/2006/relationships/tags" Target="../tags/tag9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5.xml"/><Relationship Id="rId1" Type="http://schemas.openxmlformats.org/officeDocument/2006/relationships/tags" Target="../tags/tag9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5.xml"/><Relationship Id="rId1" Type="http://schemas.openxmlformats.org/officeDocument/2006/relationships/tags" Target="../tags/tag9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5.xml"/><Relationship Id="rId1" Type="http://schemas.openxmlformats.org/officeDocument/2006/relationships/tags" Target="../tags/tag9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5.xml"/><Relationship Id="rId1" Type="http://schemas.openxmlformats.org/officeDocument/2006/relationships/tags" Target="../tags/tag9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5.xml"/><Relationship Id="rId1" Type="http://schemas.openxmlformats.org/officeDocument/2006/relationships/tags" Target="../tags/tag9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5.xml"/><Relationship Id="rId1" Type="http://schemas.openxmlformats.org/officeDocument/2006/relationships/tags" Target="../tags/tag10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6.xml"/><Relationship Id="rId1" Type="http://schemas.openxmlformats.org/officeDocument/2006/relationships/tags" Target="../tags/tag103.xml"/><Relationship Id="rId4" Type="http://schemas.openxmlformats.org/officeDocument/2006/relationships/image" Target="../media/image2.emf"/></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6.xml"/><Relationship Id="rId1" Type="http://schemas.openxmlformats.org/officeDocument/2006/relationships/tags" Target="../tags/tag104.xml"/><Relationship Id="rId4" Type="http://schemas.openxmlformats.org/officeDocument/2006/relationships/image" Target="../media/image2.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6.xml"/><Relationship Id="rId1" Type="http://schemas.openxmlformats.org/officeDocument/2006/relationships/tags" Target="../tags/tag105.xml"/><Relationship Id="rId4" Type="http://schemas.openxmlformats.org/officeDocument/2006/relationships/image" Target="../media/image2.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6.xml"/><Relationship Id="rId1" Type="http://schemas.openxmlformats.org/officeDocument/2006/relationships/tags" Target="../tags/tag106.xml"/><Relationship Id="rId4" Type="http://schemas.openxmlformats.org/officeDocument/2006/relationships/image" Target="../media/image2.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6.xml"/><Relationship Id="rId1" Type="http://schemas.openxmlformats.org/officeDocument/2006/relationships/tags" Target="../tags/tag107.xml"/><Relationship Id="rId4" Type="http://schemas.openxmlformats.org/officeDocument/2006/relationships/image" Target="../media/image2.emf"/></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6.xml"/><Relationship Id="rId1" Type="http://schemas.openxmlformats.org/officeDocument/2006/relationships/tags" Target="../tags/tag108.xml"/><Relationship Id="rId4" Type="http://schemas.openxmlformats.org/officeDocument/2006/relationships/image" Target="../media/image2.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6.xml"/><Relationship Id="rId1" Type="http://schemas.openxmlformats.org/officeDocument/2006/relationships/tags" Target="../tags/tag109.xml"/><Relationship Id="rId4" Type="http://schemas.openxmlformats.org/officeDocument/2006/relationships/image" Target="../media/image2.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6.xml"/><Relationship Id="rId1" Type="http://schemas.openxmlformats.org/officeDocument/2006/relationships/tags" Target="../tags/tag110.xml"/><Relationship Id="rId4" Type="http://schemas.openxmlformats.org/officeDocument/2006/relationships/image" Target="../media/image2.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6.xml"/><Relationship Id="rId1" Type="http://schemas.openxmlformats.org/officeDocument/2006/relationships/tags" Target="../tags/tag111.xml"/><Relationship Id="rId4" Type="http://schemas.openxmlformats.org/officeDocument/2006/relationships/image" Target="../media/image2.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6.xml"/><Relationship Id="rId1" Type="http://schemas.openxmlformats.org/officeDocument/2006/relationships/tags" Target="../tags/tag112.xml"/><Relationship Id="rId4" Type="http://schemas.openxmlformats.org/officeDocument/2006/relationships/image" Target="../media/image2.emf"/></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6.xml"/><Relationship Id="rId1" Type="http://schemas.openxmlformats.org/officeDocument/2006/relationships/tags" Target="../tags/tag113.xml"/><Relationship Id="rId4" Type="http://schemas.openxmlformats.org/officeDocument/2006/relationships/image" Target="../media/image2.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6.xml"/><Relationship Id="rId1" Type="http://schemas.openxmlformats.org/officeDocument/2006/relationships/tags" Target="../tags/tag114.xml"/><Relationship Id="rId4" Type="http://schemas.openxmlformats.org/officeDocument/2006/relationships/image" Target="../media/image2.emf"/></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7.xml"/><Relationship Id="rId1" Type="http://schemas.openxmlformats.org/officeDocument/2006/relationships/tags" Target="../tags/tag117.xml"/><Relationship Id="rId4" Type="http://schemas.openxmlformats.org/officeDocument/2006/relationships/image" Target="../media/image2.emf"/></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7.xml"/><Relationship Id="rId1" Type="http://schemas.openxmlformats.org/officeDocument/2006/relationships/tags" Target="../tags/tag118.xml"/><Relationship Id="rId4" Type="http://schemas.openxmlformats.org/officeDocument/2006/relationships/image" Target="../media/image2.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7.xml"/><Relationship Id="rId1" Type="http://schemas.openxmlformats.org/officeDocument/2006/relationships/tags" Target="../tags/tag119.xml"/><Relationship Id="rId4" Type="http://schemas.openxmlformats.org/officeDocument/2006/relationships/image" Target="../media/image2.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7.xml"/><Relationship Id="rId1" Type="http://schemas.openxmlformats.org/officeDocument/2006/relationships/tags" Target="../tags/tag120.xml"/><Relationship Id="rId4" Type="http://schemas.openxmlformats.org/officeDocument/2006/relationships/image" Target="../media/image2.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7.xml"/><Relationship Id="rId1" Type="http://schemas.openxmlformats.org/officeDocument/2006/relationships/tags" Target="../tags/tag121.xml"/><Relationship Id="rId4" Type="http://schemas.openxmlformats.org/officeDocument/2006/relationships/image" Target="../media/image2.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7.xml"/><Relationship Id="rId1" Type="http://schemas.openxmlformats.org/officeDocument/2006/relationships/tags" Target="../tags/tag122.xml"/><Relationship Id="rId4" Type="http://schemas.openxmlformats.org/officeDocument/2006/relationships/image" Target="../media/image2.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7.xml"/><Relationship Id="rId1" Type="http://schemas.openxmlformats.org/officeDocument/2006/relationships/tags" Target="../tags/tag12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7.xml"/><Relationship Id="rId1" Type="http://schemas.openxmlformats.org/officeDocument/2006/relationships/tags" Target="../tags/tag124.xml"/><Relationship Id="rId4" Type="http://schemas.openxmlformats.org/officeDocument/2006/relationships/image" Target="../media/image2.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7.xml"/><Relationship Id="rId1" Type="http://schemas.openxmlformats.org/officeDocument/2006/relationships/tags" Target="../tags/tag125.xml"/><Relationship Id="rId4" Type="http://schemas.openxmlformats.org/officeDocument/2006/relationships/image" Target="../media/image2.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7.xml"/><Relationship Id="rId1" Type="http://schemas.openxmlformats.org/officeDocument/2006/relationships/tags" Target="../tags/tag126.xml"/><Relationship Id="rId4" Type="http://schemas.openxmlformats.org/officeDocument/2006/relationships/image" Target="../media/image2.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7.xml"/><Relationship Id="rId1" Type="http://schemas.openxmlformats.org/officeDocument/2006/relationships/tags" Target="../tags/tag127.xml"/><Relationship Id="rId4" Type="http://schemas.openxmlformats.org/officeDocument/2006/relationships/image" Target="../media/image2.emf"/></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7.xml"/><Relationship Id="rId1" Type="http://schemas.openxmlformats.org/officeDocument/2006/relationships/tags" Target="../tags/tag128.xml"/><Relationship Id="rId4" Type="http://schemas.openxmlformats.org/officeDocument/2006/relationships/image" Target="../media/image2.emf"/></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8.xml"/><Relationship Id="rId1" Type="http://schemas.openxmlformats.org/officeDocument/2006/relationships/tags" Target="../tags/tag130.xml"/><Relationship Id="rId4" Type="http://schemas.openxmlformats.org/officeDocument/2006/relationships/image" Target="../media/image2.emf"/></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8.xml"/><Relationship Id="rId1" Type="http://schemas.openxmlformats.org/officeDocument/2006/relationships/tags" Target="../tags/tag131.xml"/><Relationship Id="rId4" Type="http://schemas.openxmlformats.org/officeDocument/2006/relationships/image" Target="../media/image2.emf"/></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8.xml"/><Relationship Id="rId1" Type="http://schemas.openxmlformats.org/officeDocument/2006/relationships/tags" Target="../tags/tag132.xml"/><Relationship Id="rId4" Type="http://schemas.openxmlformats.org/officeDocument/2006/relationships/image" Target="../media/image2.emf"/></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8.xml"/><Relationship Id="rId1" Type="http://schemas.openxmlformats.org/officeDocument/2006/relationships/tags" Target="../tags/tag133.xml"/><Relationship Id="rId4" Type="http://schemas.openxmlformats.org/officeDocument/2006/relationships/image" Target="../media/image2.emf"/></Relationships>
</file>

<file path=ppt/slideLayouts/_rels/slideLayout231.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Master" Target="../slideMasters/slideMaster8.xml"/><Relationship Id="rId1" Type="http://schemas.openxmlformats.org/officeDocument/2006/relationships/tags" Target="../tags/tag134.xml"/><Relationship Id="rId4" Type="http://schemas.openxmlformats.org/officeDocument/2006/relationships/image" Target="../media/image2.emf"/></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8.xml"/><Relationship Id="rId1" Type="http://schemas.openxmlformats.org/officeDocument/2006/relationships/tags" Target="../tags/tag135.xml"/><Relationship Id="rId4" Type="http://schemas.openxmlformats.org/officeDocument/2006/relationships/image" Target="../media/image2.emf"/></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8.xml"/><Relationship Id="rId1" Type="http://schemas.openxmlformats.org/officeDocument/2006/relationships/tags" Target="../tags/tag136.xml"/><Relationship Id="rId4" Type="http://schemas.openxmlformats.org/officeDocument/2006/relationships/image" Target="../media/image2.emf"/></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8.xml"/><Relationship Id="rId1" Type="http://schemas.openxmlformats.org/officeDocument/2006/relationships/tags" Target="../tags/tag137.xml"/><Relationship Id="rId4" Type="http://schemas.openxmlformats.org/officeDocument/2006/relationships/image" Target="../media/image2.emf"/></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8.xml"/><Relationship Id="rId1" Type="http://schemas.openxmlformats.org/officeDocument/2006/relationships/tags" Target="../tags/tag138.xml"/><Relationship Id="rId4" Type="http://schemas.openxmlformats.org/officeDocument/2006/relationships/image" Target="../media/image2.emf"/></Relationships>
</file>

<file path=ppt/slideLayouts/_rels/slideLayout236.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8.xml"/><Relationship Id="rId1" Type="http://schemas.openxmlformats.org/officeDocument/2006/relationships/tags" Target="../tags/tag139.xml"/><Relationship Id="rId4" Type="http://schemas.openxmlformats.org/officeDocument/2006/relationships/image" Target="../media/image2.emf"/></Relationships>
</file>

<file path=ppt/slideLayouts/_rels/slideLayout237.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8.xml"/><Relationship Id="rId1" Type="http://schemas.openxmlformats.org/officeDocument/2006/relationships/tags" Target="../tags/tag140.xml"/><Relationship Id="rId4" Type="http://schemas.openxmlformats.org/officeDocument/2006/relationships/image" Target="../media/image2.emf"/></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240.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8.xml"/><Relationship Id="rId1" Type="http://schemas.openxmlformats.org/officeDocument/2006/relationships/tags" Target="../tags/tag141.xml"/><Relationship Id="rId4" Type="http://schemas.openxmlformats.org/officeDocument/2006/relationships/image" Target="../media/image2.emf"/></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8.xml"/><Relationship Id="rId1" Type="http://schemas.openxmlformats.org/officeDocument/2006/relationships/tags" Target="../tags/tag142.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8.xml"/><Relationship Id="rId1" Type="http://schemas.openxmlformats.org/officeDocument/2006/relationships/tags" Target="../tags/tag14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8.xml"/><Relationship Id="rId1" Type="http://schemas.openxmlformats.org/officeDocument/2006/relationships/tags" Target="../tags/tag14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8.xml"/><Relationship Id="rId1" Type="http://schemas.openxmlformats.org/officeDocument/2006/relationships/tags" Target="../tags/tag14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8.xml"/><Relationship Id="rId1" Type="http://schemas.openxmlformats.org/officeDocument/2006/relationships/tags" Target="../tags/tag14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8.xml"/><Relationship Id="rId1" Type="http://schemas.openxmlformats.org/officeDocument/2006/relationships/tags" Target="../tags/tag14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8.xml"/><Relationship Id="rId1" Type="http://schemas.openxmlformats.org/officeDocument/2006/relationships/tags" Target="../tags/tag14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8.xml"/><Relationship Id="rId1" Type="http://schemas.openxmlformats.org/officeDocument/2006/relationships/tags" Target="../tags/tag14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8.xml"/><Relationship Id="rId1" Type="http://schemas.openxmlformats.org/officeDocument/2006/relationships/tags" Target="../tags/tag15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8.xml"/><Relationship Id="rId1" Type="http://schemas.openxmlformats.org/officeDocument/2006/relationships/tags" Target="../tags/tag151.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8.xml"/><Relationship Id="rId1" Type="http://schemas.openxmlformats.org/officeDocument/2006/relationships/tags" Target="../tags/tag152.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8.xml"/><Relationship Id="rId1" Type="http://schemas.openxmlformats.org/officeDocument/2006/relationships/tags" Target="../tags/tag15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8.xml"/><Relationship Id="rId1" Type="http://schemas.openxmlformats.org/officeDocument/2006/relationships/tags" Target="../tags/tag15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Master" Target="../slideMasters/slideMaster8.xml"/><Relationship Id="rId1" Type="http://schemas.openxmlformats.org/officeDocument/2006/relationships/tags" Target="../tags/tag15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8.xml"/><Relationship Id="rId1" Type="http://schemas.openxmlformats.org/officeDocument/2006/relationships/tags" Target="../tags/tag15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2.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2.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2.xml"/><Relationship Id="rId1" Type="http://schemas.openxmlformats.org/officeDocument/2006/relationships/tags" Target="../tags/tag44.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2.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3.xml"/><Relationship Id="rId1" Type="http://schemas.openxmlformats.org/officeDocument/2006/relationships/tags" Target="../tags/tag48.xml"/><Relationship Id="rId4" Type="http://schemas.openxmlformats.org/officeDocument/2006/relationships/image" Target="../media/image2.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xml"/><Relationship Id="rId1" Type="http://schemas.openxmlformats.org/officeDocument/2006/relationships/tags" Target="../tags/tag49.xml"/><Relationship Id="rId4" Type="http://schemas.openxmlformats.org/officeDocument/2006/relationships/image" Target="../media/image2.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3.xml"/><Relationship Id="rId1" Type="http://schemas.openxmlformats.org/officeDocument/2006/relationships/tags" Target="../tags/tag50.xml"/><Relationship Id="rId4" Type="http://schemas.openxmlformats.org/officeDocument/2006/relationships/image" Target="../media/image2.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3.xml"/><Relationship Id="rId1" Type="http://schemas.openxmlformats.org/officeDocument/2006/relationships/tags" Target="../tags/tag5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3.xml"/><Relationship Id="rId1" Type="http://schemas.openxmlformats.org/officeDocument/2006/relationships/tags" Target="../tags/tag52.xml"/><Relationship Id="rId4" Type="http://schemas.openxmlformats.org/officeDocument/2006/relationships/image" Target="../media/image2.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3.xml"/><Relationship Id="rId1" Type="http://schemas.openxmlformats.org/officeDocument/2006/relationships/tags" Target="../tags/tag53.xml"/><Relationship Id="rId4" Type="http://schemas.openxmlformats.org/officeDocument/2006/relationships/image" Target="../media/image2.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3.xml"/><Relationship Id="rId1" Type="http://schemas.openxmlformats.org/officeDocument/2006/relationships/tags" Target="../tags/tag54.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3.xml"/><Relationship Id="rId1" Type="http://schemas.openxmlformats.org/officeDocument/2006/relationships/tags" Target="../tags/tag55.xml"/><Relationship Id="rId4" Type="http://schemas.openxmlformats.org/officeDocument/2006/relationships/image" Target="../media/image2.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3.xml"/><Relationship Id="rId1" Type="http://schemas.openxmlformats.org/officeDocument/2006/relationships/tags" Target="../tags/tag56.xml"/><Relationship Id="rId4" Type="http://schemas.openxmlformats.org/officeDocument/2006/relationships/image" Target="../media/image2.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3.xml"/><Relationship Id="rId1" Type="http://schemas.openxmlformats.org/officeDocument/2006/relationships/tags" Target="../tags/tag57.xml"/><Relationship Id="rId4" Type="http://schemas.openxmlformats.org/officeDocument/2006/relationships/image" Target="../media/image2.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3.xml"/><Relationship Id="rId1" Type="http://schemas.openxmlformats.org/officeDocument/2006/relationships/tags" Target="../tags/tag58.xml"/><Relationship Id="rId4" Type="http://schemas.openxmlformats.org/officeDocument/2006/relationships/image" Target="../media/image2.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6524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95902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a:extLst>
              <a:ext uri="{FF2B5EF4-FFF2-40B4-BE49-F238E27FC236}">
                <a16:creationId xmlns:a16="http://schemas.microsoft.com/office/drawing/2014/main" id="{715E8359-0697-4C4B-8FFA-28ED82D127A1}"/>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86089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a:extLst>
              <a:ext uri="{FF2B5EF4-FFF2-40B4-BE49-F238E27FC236}">
                <a16:creationId xmlns:a16="http://schemas.microsoft.com/office/drawing/2014/main" id="{1DDD5284-4987-4B7D-BC7A-FE762599651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73736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a:extLst>
              <a:ext uri="{FF2B5EF4-FFF2-40B4-BE49-F238E27FC236}">
                <a16:creationId xmlns:a16="http://schemas.microsoft.com/office/drawing/2014/main" id="{80454E05-7901-420B-AA47-C07B16C84AA4}"/>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76773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a:extLst>
              <a:ext uri="{FF2B5EF4-FFF2-40B4-BE49-F238E27FC236}">
                <a16:creationId xmlns:a16="http://schemas.microsoft.com/office/drawing/2014/main" id="{3F7CAB57-0233-401A-AB42-B9893D1E6CC0}"/>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1377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C0CAD6B4-B63F-431D-9AA9-2EBCB3680F76}"/>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8998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02C4E689-AC24-41B6-8DC9-AE840EF55ADF}"/>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82762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2" name="TextBox 11">
            <a:extLst>
              <a:ext uri="{FF2B5EF4-FFF2-40B4-BE49-F238E27FC236}">
                <a16:creationId xmlns:a16="http://schemas.microsoft.com/office/drawing/2014/main" id="{C3FE8D31-992D-4667-98FC-DE870B555FF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44686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0" name="TextBox 9">
            <a:extLst>
              <a:ext uri="{FF2B5EF4-FFF2-40B4-BE49-F238E27FC236}">
                <a16:creationId xmlns:a16="http://schemas.microsoft.com/office/drawing/2014/main" id="{184C579B-7C6E-4509-AB4D-85D950CC8D1A}"/>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2055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23"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16" name="TextBox 15">
            <a:extLst>
              <a:ext uri="{FF2B5EF4-FFF2-40B4-BE49-F238E27FC236}">
                <a16:creationId xmlns:a16="http://schemas.microsoft.com/office/drawing/2014/main" id="{3EFE4237-63B4-4A39-BA2B-9327FAAE3DE5}"/>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4280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19A7D183-821F-4A8A-8053-8B2E74A4B178}"/>
              </a:ext>
            </a:extLst>
          </p:cNvPr>
          <p:cNvSpPr>
            <a:spLocks noGrp="1"/>
          </p:cNvSpPr>
          <p:nvPr>
            <p:ph type="title"/>
          </p:nvPr>
        </p:nvSpPr>
        <p:spPr>
          <a:xfrm>
            <a:off x="379413" y="379413"/>
            <a:ext cx="7616952" cy="1012825"/>
          </a:xfrm>
        </p:spPr>
        <p:txBody>
          <a:body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8D9547A9-7E4F-419F-B88E-82520951E44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a:extLst>
              <a:ext uri="{FF2B5EF4-FFF2-40B4-BE49-F238E27FC236}">
                <a16:creationId xmlns:a16="http://schemas.microsoft.com/office/drawing/2014/main" id="{E050627F-CE42-44E3-B0ED-2F5A5362F4B1}"/>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0457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9582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08597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dirty="0"/>
              <a:t>Click icon to add picture</a:t>
            </a:r>
            <a:endParaRPr lang="en-GB" dirty="0"/>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0" name="TextBox 9">
            <a:extLst>
              <a:ext uri="{FF2B5EF4-FFF2-40B4-BE49-F238E27FC236}">
                <a16:creationId xmlns:a16="http://schemas.microsoft.com/office/drawing/2014/main" id="{77E3F31A-1FD6-45D4-B194-5ACD4B4F45E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18760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dirty="0"/>
              <a:t>Click icon to add picture</a:t>
            </a:r>
            <a:endParaRPr lang="en-GB" dirty="0"/>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dirty="0"/>
              <a:t>Click icon to add picture</a:t>
            </a:r>
            <a:endParaRPr lang="en-GB" dirty="0"/>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0" name="TextBox 9">
            <a:extLst>
              <a:ext uri="{FF2B5EF4-FFF2-40B4-BE49-F238E27FC236}">
                <a16:creationId xmlns:a16="http://schemas.microsoft.com/office/drawing/2014/main" id="{959D50C6-C192-44E7-8D6A-ADF13A76E9A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79306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dirty="0"/>
              <a:t>Click icon to add picture</a:t>
            </a:r>
            <a:endParaRPr lang="en-GB" dirty="0"/>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45823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2" name="TextBox 11">
            <a:extLst>
              <a:ext uri="{FF2B5EF4-FFF2-40B4-BE49-F238E27FC236}">
                <a16:creationId xmlns:a16="http://schemas.microsoft.com/office/drawing/2014/main" id="{87DAE9D1-9476-4D35-A102-B7E17FEEEE23}"/>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73251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dirty="0"/>
              <a:t>Click icon to add picture</a:t>
            </a:r>
            <a:endParaRPr lang="en-GB" dirty="0"/>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dirty="0"/>
              <a:t>Click icon to add picture</a:t>
            </a:r>
            <a:endParaRPr lang="en-GB" dirty="0"/>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dirty="0"/>
              <a:t>Click icon to add picture</a:t>
            </a:r>
            <a:endParaRPr lang="en-GB" dirty="0"/>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3" name="TextBox 12">
            <a:extLst>
              <a:ext uri="{FF2B5EF4-FFF2-40B4-BE49-F238E27FC236}">
                <a16:creationId xmlns:a16="http://schemas.microsoft.com/office/drawing/2014/main" id="{F47C2C63-5EDC-4E77-9081-00D4707E01B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91790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lvl1pPr>
              <a:defRPr>
                <a:solidFill>
                  <a:schemeClr val="bg1"/>
                </a:solidFill>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solidFill>
                  <a:schemeClr val="bg1"/>
                </a:solidFill>
              </a:defRPr>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dirty="0"/>
              <a:t>Click icon to add picture</a:t>
            </a:r>
            <a:endParaRPr lang="en-GB" dirty="0"/>
          </a:p>
        </p:txBody>
      </p:sp>
      <p:sp>
        <p:nvSpPr>
          <p:cNvPr id="21" name="Rectangle 20">
            <a:extLst>
              <a:ext uri="{FF2B5EF4-FFF2-40B4-BE49-F238E27FC236}">
                <a16:creationId xmlns:a16="http://schemas.microsoft.com/office/drawing/2014/main" id="{A421AA32-BB73-47AE-9B3A-CF563EFDD7D6}"/>
              </a:ext>
            </a:extLst>
          </p:cNvPr>
          <p:cNvSpPr/>
          <p:nvPr userDrawn="1"/>
        </p:nvSpPr>
        <p:spPr>
          <a:xfrm>
            <a:off x="372861" y="5473964"/>
            <a:ext cx="3666744"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7" name="Rectangle 16">
            <a:extLst>
              <a:ext uri="{FF2B5EF4-FFF2-40B4-BE49-F238E27FC236}">
                <a16:creationId xmlns:a16="http://schemas.microsoft.com/office/drawing/2014/main" id="{35AEC188-9496-4280-BE13-42544F573923}"/>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7" name="Rectangle 6">
            <a:extLst>
              <a:ext uri="{FF2B5EF4-FFF2-40B4-BE49-F238E27FC236}">
                <a16:creationId xmlns:a16="http://schemas.microsoft.com/office/drawing/2014/main" id="{09956BA7-9FB1-4DA0-8220-3EF8C3F1E300}"/>
              </a:ext>
            </a:extLst>
          </p:cNvPr>
          <p:cNvSpPr/>
          <p:nvPr userDrawn="1"/>
        </p:nvSpPr>
        <p:spPr>
          <a:xfrm>
            <a:off x="4039604" y="1679448"/>
            <a:ext cx="221417" cy="40582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8" name="Rectangle 17">
            <a:extLst>
              <a:ext uri="{FF2B5EF4-FFF2-40B4-BE49-F238E27FC236}">
                <a16:creationId xmlns:a16="http://schemas.microsoft.com/office/drawing/2014/main" id="{F98FC4CA-F7E8-452B-BABE-78FA141D5E67}"/>
              </a:ext>
            </a:extLst>
          </p:cNvPr>
          <p:cNvSpPr/>
          <p:nvPr userDrawn="1"/>
        </p:nvSpPr>
        <p:spPr>
          <a:xfrm>
            <a:off x="7929371" y="1679449"/>
            <a:ext cx="221417" cy="397154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TextBox 18">
            <a:extLst>
              <a:ext uri="{FF2B5EF4-FFF2-40B4-BE49-F238E27FC236}">
                <a16:creationId xmlns:a16="http://schemas.microsoft.com/office/drawing/2014/main" id="{65A2BCC4-7FFD-427D-A7B8-33801665A702}"/>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95854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lvl1pPr algn="ctr">
              <a:defRPr>
                <a:solidFill>
                  <a:schemeClr val="bg1"/>
                </a:solidFill>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lgn="ctr">
              <a:defRPr sz="2400">
                <a:solidFill>
                  <a:schemeClr val="bg1"/>
                </a:solidFill>
              </a:defRPr>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dirty="0"/>
              <a:t>Click icon to add picture</a:t>
            </a:r>
            <a:endParaRPr lang="en-GB" dirty="0"/>
          </a:p>
        </p:txBody>
      </p:sp>
    </p:spTree>
    <p:extLst>
      <p:ext uri="{BB962C8B-B14F-4D97-AF65-F5344CB8AC3E}">
        <p14:creationId xmlns:p14="http://schemas.microsoft.com/office/powerpoint/2010/main" val="33660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ontent,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49E49-A973-44EF-9013-26AEDDEBD3DB}"/>
              </a:ext>
            </a:extLst>
          </p:cNvPr>
          <p:cNvSpPr/>
          <p:nvPr userDrawn="1"/>
        </p:nvSpPr>
        <p:spPr>
          <a:xfrm>
            <a:off x="7996364" y="0"/>
            <a:ext cx="419563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 name="Picture Placeholder 2"/>
          <p:cNvSpPr>
            <a:spLocks noGrp="1"/>
          </p:cNvSpPr>
          <p:nvPr>
            <p:ph type="pic" sz="quarter" idx="14"/>
          </p:nvPr>
        </p:nvSpPr>
        <p:spPr>
          <a:xfrm>
            <a:off x="0" y="0"/>
            <a:ext cx="7996364" cy="6858000"/>
          </a:xfrm>
          <a:solidFill>
            <a:schemeClr val="bg1">
              <a:lumMod val="85000"/>
            </a:schemeClr>
          </a:solidFill>
        </p:spPr>
        <p:txBody>
          <a:bodyPr/>
          <a:lstStyle/>
          <a:p>
            <a:endParaRPr lang="en-US"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8543636" y="2895214"/>
            <a:ext cx="3101092" cy="801111"/>
          </a:xfrm>
        </p:spPr>
        <p:txBody>
          <a:bodyPr/>
          <a:lstStyle>
            <a:lvl1pPr algn="ctr">
              <a:defRPr sz="2800">
                <a:solidFill>
                  <a:schemeClr val="bg1"/>
                </a:solidFill>
              </a:defRPr>
            </a:lvl1p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8543635" y="4038599"/>
            <a:ext cx="3101092" cy="2024015"/>
          </a:xfrm>
        </p:spPr>
        <p:txBody>
          <a:bodyPr/>
          <a:lstStyle>
            <a:lvl1pPr algn="ctr">
              <a:defRPr sz="1800">
                <a:solidFill>
                  <a:schemeClr val="bg1"/>
                </a:solidFill>
              </a:defRPr>
            </a:lvl1pPr>
            <a:lvl2pPr marL="92075" indent="-92075" algn="ctr">
              <a:defRPr sz="1800">
                <a:solidFill>
                  <a:schemeClr val="bg1"/>
                </a:solidFill>
              </a:defRPr>
            </a:lvl2pPr>
            <a:lvl3pPr marL="182563" indent="-90488" algn="ctr">
              <a:defRPr sz="1800">
                <a:solidFill>
                  <a:schemeClr val="bg1"/>
                </a:solidFill>
              </a:defRPr>
            </a:lvl3pPr>
            <a:lvl4pPr marL="266700" indent="-84138" algn="ctr">
              <a:defRPr sz="1800">
                <a:solidFill>
                  <a:schemeClr val="bg1"/>
                </a:solidFill>
              </a:defRPr>
            </a:lvl4pPr>
            <a:lvl5pPr marL="357188" indent="-90488" algn="ct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5913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a:extLst>
              <a:ext uri="{FF2B5EF4-FFF2-40B4-BE49-F238E27FC236}">
                <a16:creationId xmlns:a16="http://schemas.microsoft.com/office/drawing/2014/main" id="{BA3A4CB6-CF07-46FC-B917-A058DD7FFAB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02205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375471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6245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68224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52309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5" name="Rectangle 14"/>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1387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6" name="Rectangle 15"/>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15528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82085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43102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8363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1688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0705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19A7D183-821F-4A8A-8053-8B2E74A4B178}"/>
              </a:ext>
            </a:extLst>
          </p:cNvPr>
          <p:cNvSpPr>
            <a:spLocks noGrp="1"/>
          </p:cNvSpPr>
          <p:nvPr>
            <p:ph type="title"/>
          </p:nvPr>
        </p:nvSpPr>
        <p:spPr>
          <a:xfrm>
            <a:off x="379413" y="379413"/>
            <a:ext cx="7616952" cy="1012825"/>
          </a:xfrm>
        </p:spPr>
        <p:txBody>
          <a:body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8D9547A9-7E4F-419F-B88E-82520951E44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45294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8063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56073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10121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19A7D183-821F-4A8A-8053-8B2E74A4B178}"/>
              </a:ext>
            </a:extLst>
          </p:cNvPr>
          <p:cNvSpPr>
            <a:spLocks noGrp="1"/>
          </p:cNvSpPr>
          <p:nvPr>
            <p:ph type="title"/>
          </p:nvPr>
        </p:nvSpPr>
        <p:spPr>
          <a:xfrm>
            <a:off x="379413" y="379413"/>
            <a:ext cx="7616952" cy="1012825"/>
          </a:xfrm>
        </p:spPr>
        <p:txBody>
          <a:body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8D9547A9-7E4F-419F-B88E-82520951E44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78100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78214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dirty="0"/>
              <a:t>Click icon to add picture</a:t>
            </a:r>
            <a:endParaRPr lang="en-GB" dirty="0"/>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96301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dirty="0"/>
              <a:t>Click icon to add picture</a:t>
            </a:r>
            <a:endParaRPr lang="en-GB" dirty="0"/>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dirty="0"/>
              <a:t>Click icon to add picture</a:t>
            </a:r>
            <a:endParaRPr lang="en-GB" dirty="0"/>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2" name="TextBox 11"/>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3" name="Group 22"/>
          <p:cNvGrpSpPr>
            <a:grpSpLocks/>
          </p:cNvGrpSpPr>
          <p:nvPr userDrawn="1"/>
        </p:nvGrpSpPr>
        <p:grpSpPr bwMode="auto">
          <a:xfrm>
            <a:off x="-264086" y="6596401"/>
            <a:ext cx="2147228" cy="184155"/>
            <a:chOff x="9374212" y="6574531"/>
            <a:chExt cx="2147228" cy="182885"/>
          </a:xfrm>
        </p:grpSpPr>
        <p:grpSp>
          <p:nvGrpSpPr>
            <p:cNvPr id="14" name="Group 8"/>
            <p:cNvGrpSpPr>
              <a:grpSpLocks/>
            </p:cNvGrpSpPr>
            <p:nvPr/>
          </p:nvGrpSpPr>
          <p:grpSpPr bwMode="auto">
            <a:xfrm>
              <a:off x="9374212" y="6574531"/>
              <a:ext cx="2147228" cy="182883"/>
              <a:chOff x="9378677" y="6574531"/>
              <a:chExt cx="2147228" cy="182883"/>
            </a:xfrm>
          </p:grpSpPr>
          <p:sp>
            <p:nvSpPr>
              <p:cNvPr id="16"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7"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8"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5"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9"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4559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dirty="0"/>
              <a:t>Click icon to add picture</a:t>
            </a:r>
            <a:endParaRPr lang="en-GB" dirty="0"/>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25983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5" name="TextBox 1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8914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dirty="0"/>
              <a:t>Click icon to add picture</a:t>
            </a:r>
            <a:endParaRPr lang="en-GB" dirty="0"/>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dirty="0"/>
              <a:t>Click icon to add picture</a:t>
            </a:r>
            <a:endParaRPr lang="en-GB" dirty="0"/>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dirty="0"/>
              <a:t>Click icon to add picture</a:t>
            </a:r>
            <a:endParaRPr lang="en-GB" dirty="0"/>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7" name="TextBox 1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8" name="Group 22"/>
          <p:cNvGrpSpPr>
            <a:grpSpLocks/>
          </p:cNvGrpSpPr>
          <p:nvPr userDrawn="1"/>
        </p:nvGrpSpPr>
        <p:grpSpPr bwMode="auto">
          <a:xfrm>
            <a:off x="-264086" y="6596401"/>
            <a:ext cx="2147228" cy="184155"/>
            <a:chOff x="9374212" y="6574531"/>
            <a:chExt cx="2147228" cy="182885"/>
          </a:xfrm>
        </p:grpSpPr>
        <p:grpSp>
          <p:nvGrpSpPr>
            <p:cNvPr id="19" name="Group 8"/>
            <p:cNvGrpSpPr>
              <a:grpSpLocks/>
            </p:cNvGrpSpPr>
            <p:nvPr/>
          </p:nvGrpSpPr>
          <p:grpSpPr bwMode="auto">
            <a:xfrm>
              <a:off x="9374212" y="6574531"/>
              <a:ext cx="2147228" cy="182883"/>
              <a:chOff x="9378677" y="6574531"/>
              <a:chExt cx="2147228" cy="182883"/>
            </a:xfrm>
          </p:grpSpPr>
          <p:sp>
            <p:nvSpPr>
              <p:cNvPr id="2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2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08233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162815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9476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dirty="0"/>
              <a:t>Click icon to add picture</a:t>
            </a:r>
            <a:endParaRPr lang="en-GB" dirty="0"/>
          </a:p>
        </p:txBody>
      </p:sp>
      <p:sp>
        <p:nvSpPr>
          <p:cNvPr id="20" name="Rectangle 19">
            <a:extLst>
              <a:ext uri="{FF2B5EF4-FFF2-40B4-BE49-F238E27FC236}">
                <a16:creationId xmlns:a16="http://schemas.microsoft.com/office/drawing/2014/main" id="{32E776BE-0927-4EC3-8540-7F81122A8EC1}"/>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Rectangle 20">
            <a:extLst>
              <a:ext uri="{FF2B5EF4-FFF2-40B4-BE49-F238E27FC236}">
                <a16:creationId xmlns:a16="http://schemas.microsoft.com/office/drawing/2014/main" id="{E700D334-7B0B-4855-876C-3BE277A4DC9C}"/>
              </a:ext>
            </a:extLst>
          </p:cNvPr>
          <p:cNvSpPr/>
          <p:nvPr userDrawn="1"/>
        </p:nvSpPr>
        <p:spPr>
          <a:xfrm>
            <a:off x="4039604" y="1679448"/>
            <a:ext cx="221417" cy="443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Rectangle 21">
            <a:extLst>
              <a:ext uri="{FF2B5EF4-FFF2-40B4-BE49-F238E27FC236}">
                <a16:creationId xmlns:a16="http://schemas.microsoft.com/office/drawing/2014/main" id="{268DFA4F-6B29-4BE6-9DA4-75A7A94F2D4A}"/>
              </a:ext>
            </a:extLst>
          </p:cNvPr>
          <p:cNvSpPr/>
          <p:nvPr userDrawn="1"/>
        </p:nvSpPr>
        <p:spPr>
          <a:xfrm>
            <a:off x="7929371" y="1679448"/>
            <a:ext cx="221417" cy="4337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189389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Picture Placeholder 9">
            <a:extLst>
              <a:ext uri="{FF2B5EF4-FFF2-40B4-BE49-F238E27FC236}">
                <a16:creationId xmlns:a16="http://schemas.microsoft.com/office/drawing/2014/main" id="{71A3B95F-EA1E-425D-9CA6-29BBC3BC1BE4}"/>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dirty="0"/>
              <a:t>Click icon to add picture</a:t>
            </a:r>
            <a:endParaRPr lang="en-GB" dirty="0"/>
          </a:p>
        </p:txBody>
      </p:sp>
      <p:sp>
        <p:nvSpPr>
          <p:cNvPr id="24" name="Picture Placeholder 9">
            <a:extLst>
              <a:ext uri="{FF2B5EF4-FFF2-40B4-BE49-F238E27FC236}">
                <a16:creationId xmlns:a16="http://schemas.microsoft.com/office/drawing/2014/main" id="{685DBB55-2206-4ED1-85CD-B2A5B0626F8B}"/>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dirty="0"/>
              <a:t>Click icon to add picture</a:t>
            </a:r>
            <a:endParaRPr lang="en-GB" dirty="0"/>
          </a:p>
        </p:txBody>
      </p:sp>
      <p:sp>
        <p:nvSpPr>
          <p:cNvPr id="25" name="Picture Placeholder 9">
            <a:extLst>
              <a:ext uri="{FF2B5EF4-FFF2-40B4-BE49-F238E27FC236}">
                <a16:creationId xmlns:a16="http://schemas.microsoft.com/office/drawing/2014/main" id="{30443675-EA97-48CC-A60D-D00AA47050B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dirty="0"/>
              <a:t>Click icon to add picture</a:t>
            </a:r>
            <a:endParaRPr lang="en-GB" dirty="0"/>
          </a:p>
        </p:txBody>
      </p:sp>
    </p:spTree>
    <p:extLst>
      <p:ext uri="{BB962C8B-B14F-4D97-AF65-F5344CB8AC3E}">
        <p14:creationId xmlns:p14="http://schemas.microsoft.com/office/powerpoint/2010/main" val="91317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0"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52181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05538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gradFill>
            <a:gsLst>
              <a:gs pos="83000">
                <a:srgbClr val="003CE6"/>
              </a:gs>
              <a:gs pos="0">
                <a:srgbClr val="00C8E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67290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90945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DB2EED-173A-4AAB-A5CA-763675207C6D}"/>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55116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F4DBE3-65B4-4964-9948-0890AB5EE6D8}"/>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01989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7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E6BC6A-1655-4CD6-912E-D68B834AAED0}"/>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5100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8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EA74D-188E-4183-B597-5CB3EAD32937}"/>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90735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995663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dirty="0"/>
              <a:t>Click icon to add picture</a:t>
            </a:r>
            <a:endParaRPr lang="en-GB" dirty="0"/>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16470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2EF56-B5B0-4A2C-9BFF-F04EF7B9D4BB}"/>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78963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8D4356-99F1-41C2-BC24-91428FEF24C4}"/>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55179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9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97CEF-5810-4718-97A7-43229B1600CC}"/>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415714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0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1AFE98-ADEB-4E9D-942F-1D3D76E743AF}"/>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54308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E542A-FA59-4C1E-ADF9-D35ABEDB220D}"/>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42291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2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DE6CD-B29C-410C-8252-D6CA4B2DFC33}"/>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60014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5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C385CB-CDD0-45ED-A222-17C5AFFB1BE1}"/>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89561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6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45C95-9F39-492C-96D8-FE71850CDAA7}"/>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84049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7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77CC38-1D38-4C71-AE81-49CEB308DB37}"/>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6936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8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BB5784-A1A3-4CE3-B24B-50A26850770C}"/>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50318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7310226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dirty="0"/>
              <a:t>Click icon to add picture</a:t>
            </a:r>
            <a:endParaRPr lang="en-GB" dirty="0"/>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dirty="0"/>
              <a:t>Click icon to add picture</a:t>
            </a:r>
            <a:endParaRPr lang="en-GB" dirty="0"/>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2" name="TextBox 11"/>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3" name="Group 22"/>
          <p:cNvGrpSpPr>
            <a:grpSpLocks/>
          </p:cNvGrpSpPr>
          <p:nvPr userDrawn="1"/>
        </p:nvGrpSpPr>
        <p:grpSpPr bwMode="auto">
          <a:xfrm>
            <a:off x="-264086" y="6596401"/>
            <a:ext cx="2147228" cy="184155"/>
            <a:chOff x="9374212" y="6574531"/>
            <a:chExt cx="2147228" cy="182885"/>
          </a:xfrm>
        </p:grpSpPr>
        <p:grpSp>
          <p:nvGrpSpPr>
            <p:cNvPr id="14" name="Group 8"/>
            <p:cNvGrpSpPr>
              <a:grpSpLocks/>
            </p:cNvGrpSpPr>
            <p:nvPr/>
          </p:nvGrpSpPr>
          <p:grpSpPr bwMode="auto">
            <a:xfrm>
              <a:off x="9374212" y="6574531"/>
              <a:ext cx="2147228" cy="182883"/>
              <a:chOff x="9378677" y="6574531"/>
              <a:chExt cx="2147228" cy="182883"/>
            </a:xfrm>
          </p:grpSpPr>
          <p:sp>
            <p:nvSpPr>
              <p:cNvPr id="16"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7"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8"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5"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9"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9847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9_Cover_2 REVERSED line/subhea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9C3731-3E9E-4552-8FE0-C5C04F457A31}"/>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99344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_1 line_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One-line title</a:t>
            </a:r>
            <a:endParaRPr lang="en-GB" dirty="0"/>
          </a:p>
        </p:txBody>
      </p:sp>
      <p:sp>
        <p:nvSpPr>
          <p:cNvPr id="10" name="Text Placeholder 7"/>
          <p:cNvSpPr>
            <a:spLocks noGrp="1"/>
          </p:cNvSpPr>
          <p:nvPr>
            <p:ph type="body" sz="quarter" idx="12" hasCustomPrompt="1"/>
          </p:nvPr>
        </p:nvSpPr>
        <p:spPr>
          <a:xfrm>
            <a:off x="384048" y="4257741"/>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56982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Title Slide and Subtitle">
    <p:spTree>
      <p:nvGrpSpPr>
        <p:cNvPr id="1" name=""/>
        <p:cNvGrpSpPr/>
        <p:nvPr/>
      </p:nvGrpSpPr>
      <p:grpSpPr>
        <a:xfrm>
          <a:off x="0" y="0"/>
          <a:ext cx="0" cy="0"/>
          <a:chOff x="0" y="0"/>
          <a:chExt cx="0" cy="0"/>
        </a:xfrm>
      </p:grpSpPr>
      <p:sp>
        <p:nvSpPr>
          <p:cNvPr id="43" name="Freeform 37"/>
          <p:cNvSpPr>
            <a:spLocks/>
          </p:cNvSpPr>
          <p:nvPr userDrawn="1"/>
        </p:nvSpPr>
        <p:spPr bwMode="auto">
          <a:xfrm rot="19218002">
            <a:off x="582337" y="2537728"/>
            <a:ext cx="10928210" cy="6096374"/>
          </a:xfrm>
          <a:custGeom>
            <a:avLst/>
            <a:gdLst>
              <a:gd name="T0" fmla="*/ 3982 w 4136"/>
              <a:gd name="T1" fmla="*/ 0 h 2304"/>
              <a:gd name="T2" fmla="*/ 4136 w 4136"/>
              <a:gd name="T3" fmla="*/ 2304 h 2304"/>
              <a:gd name="T4" fmla="*/ 0 w 4136"/>
              <a:gd name="T5" fmla="*/ 77 h 2304"/>
              <a:gd name="T6" fmla="*/ 3982 w 4136"/>
              <a:gd name="T7" fmla="*/ 0 h 2304"/>
              <a:gd name="connsiteX0" fmla="*/ 9628 w 9990"/>
              <a:gd name="connsiteY0" fmla="*/ 0 h 10197"/>
              <a:gd name="connsiteX1" fmla="*/ 9990 w 9990"/>
              <a:gd name="connsiteY1" fmla="*/ 10197 h 10197"/>
              <a:gd name="connsiteX2" fmla="*/ 0 w 9990"/>
              <a:gd name="connsiteY2" fmla="*/ 334 h 10197"/>
              <a:gd name="connsiteX3" fmla="*/ 9628 w 9990"/>
              <a:gd name="connsiteY3" fmla="*/ 0 h 10197"/>
              <a:gd name="connsiteX0" fmla="*/ 9649 w 10000"/>
              <a:gd name="connsiteY0" fmla="*/ 0 h 10005"/>
              <a:gd name="connsiteX1" fmla="*/ 10000 w 10000"/>
              <a:gd name="connsiteY1" fmla="*/ 10005 h 10005"/>
              <a:gd name="connsiteX2" fmla="*/ 0 w 10000"/>
              <a:gd name="connsiteY2" fmla="*/ 333 h 10005"/>
              <a:gd name="connsiteX3" fmla="*/ 9649 w 10000"/>
              <a:gd name="connsiteY3" fmla="*/ 0 h 10005"/>
              <a:gd name="connsiteX0" fmla="*/ 9598 w 9949"/>
              <a:gd name="connsiteY0" fmla="*/ 0 h 10005"/>
              <a:gd name="connsiteX1" fmla="*/ 9949 w 9949"/>
              <a:gd name="connsiteY1" fmla="*/ 10005 h 10005"/>
              <a:gd name="connsiteX2" fmla="*/ 1 w 9949"/>
              <a:gd name="connsiteY2" fmla="*/ 263 h 10005"/>
              <a:gd name="connsiteX3" fmla="*/ 9598 w 9949"/>
              <a:gd name="connsiteY3" fmla="*/ 0 h 10005"/>
              <a:gd name="connsiteX0" fmla="*/ 9647 w 10000"/>
              <a:gd name="connsiteY0" fmla="*/ 0 h 10000"/>
              <a:gd name="connsiteX1" fmla="*/ 10000 w 10000"/>
              <a:gd name="connsiteY1" fmla="*/ 10000 h 10000"/>
              <a:gd name="connsiteX2" fmla="*/ 1 w 10000"/>
              <a:gd name="connsiteY2" fmla="*/ 263 h 10000"/>
              <a:gd name="connsiteX3" fmla="*/ 9647 w 10000"/>
              <a:gd name="connsiteY3" fmla="*/ 0 h 10000"/>
              <a:gd name="connsiteX0" fmla="*/ 9646 w 9999"/>
              <a:gd name="connsiteY0" fmla="*/ 0 h 10000"/>
              <a:gd name="connsiteX1" fmla="*/ 9999 w 9999"/>
              <a:gd name="connsiteY1" fmla="*/ 10000 h 10000"/>
              <a:gd name="connsiteX2" fmla="*/ 0 w 9999"/>
              <a:gd name="connsiteY2" fmla="*/ 263 h 10000"/>
              <a:gd name="connsiteX3" fmla="*/ 9646 w 9999"/>
              <a:gd name="connsiteY3" fmla="*/ 0 h 10000"/>
              <a:gd name="connsiteX0" fmla="*/ 9647 w 10000"/>
              <a:gd name="connsiteY0" fmla="*/ 0 h 10000"/>
              <a:gd name="connsiteX1" fmla="*/ 10000 w 10000"/>
              <a:gd name="connsiteY1" fmla="*/ 10000 h 10000"/>
              <a:gd name="connsiteX2" fmla="*/ 0 w 10000"/>
              <a:gd name="connsiteY2" fmla="*/ 263 h 10000"/>
              <a:gd name="connsiteX3" fmla="*/ 9647 w 10000"/>
              <a:gd name="connsiteY3" fmla="*/ 0 h 10000"/>
              <a:gd name="connsiteX0" fmla="*/ 9647 w 10000"/>
              <a:gd name="connsiteY0" fmla="*/ 0 h 10000"/>
              <a:gd name="connsiteX1" fmla="*/ 10000 w 10000"/>
              <a:gd name="connsiteY1" fmla="*/ 10000 h 10000"/>
              <a:gd name="connsiteX2" fmla="*/ 0 w 10000"/>
              <a:gd name="connsiteY2" fmla="*/ 263 h 10000"/>
              <a:gd name="connsiteX3" fmla="*/ 9647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9647" y="0"/>
                </a:moveTo>
                <a:cubicBezTo>
                  <a:pt x="9645" y="-3"/>
                  <a:pt x="10000" y="10000"/>
                  <a:pt x="10000" y="10000"/>
                </a:cubicBezTo>
                <a:cubicBezTo>
                  <a:pt x="9999" y="9998"/>
                  <a:pt x="0" y="263"/>
                  <a:pt x="0" y="263"/>
                </a:cubicBezTo>
                <a:lnTo>
                  <a:pt x="9647" y="0"/>
                </a:lnTo>
                <a:close/>
              </a:path>
            </a:pathLst>
          </a:custGeom>
          <a:gradFill flip="none" rotWithShape="1">
            <a:gsLst>
              <a:gs pos="0">
                <a:schemeClr val="accent3"/>
              </a:gs>
              <a:gs pos="50000">
                <a:schemeClr val="accent2"/>
              </a:gs>
              <a:gs pos="100000">
                <a:schemeClr val="accent1"/>
              </a:gs>
            </a:gsLst>
            <a:lin ang="0" scaled="1"/>
            <a:tileRect/>
          </a:gradFill>
          <a:ln>
            <a:noFill/>
          </a:ln>
        </p:spPr>
        <p:txBody>
          <a:bodyPr vert="horz" wrap="square" lIns="0" tIns="0" rIns="0" bIns="0" numCol="1" anchor="t" anchorCtr="0" compatLnSpc="1">
            <a:prstTxWarp prst="textNoShape">
              <a:avLst/>
            </a:prstTxWarp>
            <a:noAutofit/>
          </a:bodyPr>
          <a:lstStyle/>
          <a:p>
            <a:pPr lvl="0"/>
            <a:endParaRPr lang="en-GB" baseline="0" dirty="0"/>
          </a:p>
        </p:txBody>
      </p:sp>
      <p:sp>
        <p:nvSpPr>
          <p:cNvPr id="2" name="Title 1"/>
          <p:cNvSpPr>
            <a:spLocks noGrp="1"/>
          </p:cNvSpPr>
          <p:nvPr>
            <p:ph type="ctrTitle" hasCustomPrompt="1"/>
          </p:nvPr>
        </p:nvSpPr>
        <p:spPr>
          <a:xfrm>
            <a:off x="379413" y="2321901"/>
            <a:ext cx="9521825" cy="1033548"/>
          </a:xfrm>
        </p:spPr>
        <p:txBody>
          <a:bodyPr vert="horz" wrap="square" lIns="0" tIns="0" rIns="0" bIns="0" anchor="t" anchorCtr="0">
            <a:noAutofit/>
          </a:bodyPr>
          <a:lstStyle>
            <a:lvl1pPr algn="l">
              <a:defRPr sz="7200"/>
            </a:lvl1pPr>
          </a:lstStyle>
          <a:p>
            <a:r>
              <a:rPr lang="en-US" dirty="0"/>
              <a:t>Master title style</a:t>
            </a:r>
            <a:endParaRPr lang="en-GB" dirty="0"/>
          </a:p>
        </p:txBody>
      </p:sp>
      <p:grpSp>
        <p:nvGrpSpPr>
          <p:cNvPr id="41" name="Group 40"/>
          <p:cNvGrpSpPr/>
          <p:nvPr userDrawn="1"/>
        </p:nvGrpSpPr>
        <p:grpSpPr>
          <a:xfrm>
            <a:off x="391318" y="384100"/>
            <a:ext cx="2361407" cy="427748"/>
            <a:chOff x="593725" y="633413"/>
            <a:chExt cx="13435013" cy="2433637"/>
          </a:xfrm>
        </p:grpSpPr>
        <p:sp>
          <p:nvSpPr>
            <p:cNvPr id="16" name="Freeform 9"/>
            <p:cNvSpPr>
              <a:spLocks/>
            </p:cNvSpPr>
            <p:nvPr userDrawn="1"/>
          </p:nvSpPr>
          <p:spPr bwMode="auto">
            <a:xfrm>
              <a:off x="5505450" y="695325"/>
              <a:ext cx="614363" cy="866775"/>
            </a:xfrm>
            <a:custGeom>
              <a:avLst/>
              <a:gdLst>
                <a:gd name="T0" fmla="*/ 31 w 41"/>
                <a:gd name="T1" fmla="*/ 17 h 57"/>
                <a:gd name="T2" fmla="*/ 21 w 41"/>
                <a:gd name="T3" fmla="*/ 9 h 57"/>
                <a:gd name="T4" fmla="*/ 12 w 41"/>
                <a:gd name="T5" fmla="*/ 16 h 57"/>
                <a:gd name="T6" fmla="*/ 18 w 41"/>
                <a:gd name="T7" fmla="*/ 23 h 57"/>
                <a:gd name="T8" fmla="*/ 26 w 41"/>
                <a:gd name="T9" fmla="*/ 24 h 57"/>
                <a:gd name="T10" fmla="*/ 41 w 41"/>
                <a:gd name="T11" fmla="*/ 40 h 57"/>
                <a:gd name="T12" fmla="*/ 22 w 41"/>
                <a:gd name="T13" fmla="*/ 57 h 57"/>
                <a:gd name="T14" fmla="*/ 0 w 41"/>
                <a:gd name="T15" fmla="*/ 40 h 57"/>
                <a:gd name="T16" fmla="*/ 10 w 41"/>
                <a:gd name="T17" fmla="*/ 37 h 57"/>
                <a:gd name="T18" fmla="*/ 22 w 41"/>
                <a:gd name="T19" fmla="*/ 48 h 57"/>
                <a:gd name="T20" fmla="*/ 31 w 41"/>
                <a:gd name="T21" fmla="*/ 41 h 57"/>
                <a:gd name="T22" fmla="*/ 24 w 41"/>
                <a:gd name="T23" fmla="*/ 34 h 57"/>
                <a:gd name="T24" fmla="*/ 16 w 41"/>
                <a:gd name="T25" fmla="*/ 33 h 57"/>
                <a:gd name="T26" fmla="*/ 2 w 41"/>
                <a:gd name="T27" fmla="*/ 17 h 57"/>
                <a:gd name="T28" fmla="*/ 21 w 41"/>
                <a:gd name="T29" fmla="*/ 0 h 57"/>
                <a:gd name="T30" fmla="*/ 41 w 41"/>
                <a:gd name="T31" fmla="*/ 14 h 57"/>
                <a:gd name="T32" fmla="*/ 31 w 41"/>
                <a:gd name="T33" fmla="*/ 1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57">
                  <a:moveTo>
                    <a:pt x="31" y="17"/>
                  </a:moveTo>
                  <a:cubicBezTo>
                    <a:pt x="30" y="14"/>
                    <a:pt x="28" y="9"/>
                    <a:pt x="21" y="9"/>
                  </a:cubicBezTo>
                  <a:cubicBezTo>
                    <a:pt x="16" y="9"/>
                    <a:pt x="12" y="13"/>
                    <a:pt x="12" y="16"/>
                  </a:cubicBezTo>
                  <a:cubicBezTo>
                    <a:pt x="12" y="19"/>
                    <a:pt x="14" y="22"/>
                    <a:pt x="18" y="23"/>
                  </a:cubicBezTo>
                  <a:cubicBezTo>
                    <a:pt x="26" y="24"/>
                    <a:pt x="26" y="24"/>
                    <a:pt x="26" y="24"/>
                  </a:cubicBezTo>
                  <a:cubicBezTo>
                    <a:pt x="36" y="26"/>
                    <a:pt x="41" y="33"/>
                    <a:pt x="41" y="40"/>
                  </a:cubicBezTo>
                  <a:cubicBezTo>
                    <a:pt x="41" y="49"/>
                    <a:pt x="34" y="57"/>
                    <a:pt x="22" y="57"/>
                  </a:cubicBezTo>
                  <a:cubicBezTo>
                    <a:pt x="7" y="57"/>
                    <a:pt x="1" y="48"/>
                    <a:pt x="0" y="40"/>
                  </a:cubicBezTo>
                  <a:cubicBezTo>
                    <a:pt x="10" y="37"/>
                    <a:pt x="10" y="37"/>
                    <a:pt x="10" y="37"/>
                  </a:cubicBezTo>
                  <a:cubicBezTo>
                    <a:pt x="10" y="43"/>
                    <a:pt x="14" y="48"/>
                    <a:pt x="22" y="48"/>
                  </a:cubicBezTo>
                  <a:cubicBezTo>
                    <a:pt x="27" y="48"/>
                    <a:pt x="31" y="45"/>
                    <a:pt x="31" y="41"/>
                  </a:cubicBezTo>
                  <a:cubicBezTo>
                    <a:pt x="31" y="38"/>
                    <a:pt x="28" y="35"/>
                    <a:pt x="24" y="34"/>
                  </a:cubicBezTo>
                  <a:cubicBezTo>
                    <a:pt x="16" y="33"/>
                    <a:pt x="16" y="33"/>
                    <a:pt x="16" y="33"/>
                  </a:cubicBezTo>
                  <a:cubicBezTo>
                    <a:pt x="7" y="31"/>
                    <a:pt x="2" y="25"/>
                    <a:pt x="2" y="17"/>
                  </a:cubicBezTo>
                  <a:cubicBezTo>
                    <a:pt x="2" y="7"/>
                    <a:pt x="11" y="0"/>
                    <a:pt x="21" y="0"/>
                  </a:cubicBezTo>
                  <a:cubicBezTo>
                    <a:pt x="34" y="0"/>
                    <a:pt x="39" y="8"/>
                    <a:pt x="41" y="14"/>
                  </a:cubicBezTo>
                  <a:lnTo>
                    <a:pt x="31"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7" name="Freeform 10"/>
            <p:cNvSpPr>
              <a:spLocks/>
            </p:cNvSpPr>
            <p:nvPr userDrawn="1"/>
          </p:nvSpPr>
          <p:spPr bwMode="auto">
            <a:xfrm>
              <a:off x="6194425" y="952500"/>
              <a:ext cx="569913" cy="609600"/>
            </a:xfrm>
            <a:custGeom>
              <a:avLst/>
              <a:gdLst>
                <a:gd name="T0" fmla="*/ 10 w 38"/>
                <a:gd name="T1" fmla="*/ 20 h 40"/>
                <a:gd name="T2" fmla="*/ 20 w 38"/>
                <a:gd name="T3" fmla="*/ 31 h 40"/>
                <a:gd name="T4" fmla="*/ 29 w 38"/>
                <a:gd name="T5" fmla="*/ 24 h 40"/>
                <a:gd name="T6" fmla="*/ 38 w 38"/>
                <a:gd name="T7" fmla="*/ 27 h 40"/>
                <a:gd name="T8" fmla="*/ 20 w 38"/>
                <a:gd name="T9" fmla="*/ 40 h 40"/>
                <a:gd name="T10" fmla="*/ 0 w 38"/>
                <a:gd name="T11" fmla="*/ 20 h 40"/>
                <a:gd name="T12" fmla="*/ 20 w 38"/>
                <a:gd name="T13" fmla="*/ 0 h 40"/>
                <a:gd name="T14" fmla="*/ 38 w 38"/>
                <a:gd name="T15" fmla="*/ 13 h 40"/>
                <a:gd name="T16" fmla="*/ 28 w 38"/>
                <a:gd name="T17" fmla="*/ 16 h 40"/>
                <a:gd name="T18" fmla="*/ 20 w 38"/>
                <a:gd name="T19" fmla="*/ 9 h 40"/>
                <a:gd name="T20" fmla="*/ 10 w 38"/>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0">
                  <a:moveTo>
                    <a:pt x="10" y="20"/>
                  </a:moveTo>
                  <a:cubicBezTo>
                    <a:pt x="10" y="27"/>
                    <a:pt x="15" y="31"/>
                    <a:pt x="20" y="31"/>
                  </a:cubicBezTo>
                  <a:cubicBezTo>
                    <a:pt x="25" y="31"/>
                    <a:pt x="28" y="27"/>
                    <a:pt x="29" y="24"/>
                  </a:cubicBezTo>
                  <a:cubicBezTo>
                    <a:pt x="38" y="27"/>
                    <a:pt x="38" y="27"/>
                    <a:pt x="38" y="27"/>
                  </a:cubicBezTo>
                  <a:cubicBezTo>
                    <a:pt x="36" y="34"/>
                    <a:pt x="30" y="40"/>
                    <a:pt x="20" y="40"/>
                  </a:cubicBezTo>
                  <a:cubicBezTo>
                    <a:pt x="9" y="40"/>
                    <a:pt x="0" y="32"/>
                    <a:pt x="0" y="20"/>
                  </a:cubicBezTo>
                  <a:cubicBezTo>
                    <a:pt x="0" y="8"/>
                    <a:pt x="9" y="0"/>
                    <a:pt x="20" y="0"/>
                  </a:cubicBezTo>
                  <a:cubicBezTo>
                    <a:pt x="30" y="0"/>
                    <a:pt x="36" y="6"/>
                    <a:pt x="38" y="13"/>
                  </a:cubicBezTo>
                  <a:cubicBezTo>
                    <a:pt x="28" y="16"/>
                    <a:pt x="28" y="16"/>
                    <a:pt x="28" y="16"/>
                  </a:cubicBezTo>
                  <a:cubicBezTo>
                    <a:pt x="28" y="13"/>
                    <a:pt x="25" y="9"/>
                    <a:pt x="20" y="9"/>
                  </a:cubicBezTo>
                  <a:cubicBezTo>
                    <a:pt x="15" y="9"/>
                    <a:pt x="10" y="13"/>
                    <a:pt x="1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8" name="Freeform 11"/>
            <p:cNvSpPr>
              <a:spLocks noEditPoints="1"/>
            </p:cNvSpPr>
            <p:nvPr userDrawn="1"/>
          </p:nvSpPr>
          <p:spPr bwMode="auto">
            <a:xfrm>
              <a:off x="6854825" y="679450"/>
              <a:ext cx="179388" cy="866775"/>
            </a:xfrm>
            <a:custGeom>
              <a:avLst/>
              <a:gdLst>
                <a:gd name="T0" fmla="*/ 1 w 12"/>
                <a:gd name="T1" fmla="*/ 19 h 57"/>
                <a:gd name="T2" fmla="*/ 11 w 12"/>
                <a:gd name="T3" fmla="*/ 19 h 57"/>
                <a:gd name="T4" fmla="*/ 11 w 12"/>
                <a:gd name="T5" fmla="*/ 57 h 57"/>
                <a:gd name="T6" fmla="*/ 1 w 12"/>
                <a:gd name="T7" fmla="*/ 57 h 57"/>
                <a:gd name="T8" fmla="*/ 1 w 12"/>
                <a:gd name="T9" fmla="*/ 19 h 57"/>
                <a:gd name="T10" fmla="*/ 6 w 12"/>
                <a:gd name="T11" fmla="*/ 0 h 57"/>
                <a:gd name="T12" fmla="*/ 12 w 12"/>
                <a:gd name="T13" fmla="*/ 6 h 57"/>
                <a:gd name="T14" fmla="*/ 6 w 12"/>
                <a:gd name="T15" fmla="*/ 13 h 57"/>
                <a:gd name="T16" fmla="*/ 0 w 12"/>
                <a:gd name="T17" fmla="*/ 6 h 57"/>
                <a:gd name="T18" fmla="*/ 6 w 12"/>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7">
                  <a:moveTo>
                    <a:pt x="1" y="19"/>
                  </a:moveTo>
                  <a:cubicBezTo>
                    <a:pt x="11" y="19"/>
                    <a:pt x="11" y="19"/>
                    <a:pt x="11" y="19"/>
                  </a:cubicBezTo>
                  <a:cubicBezTo>
                    <a:pt x="11" y="57"/>
                    <a:pt x="11" y="57"/>
                    <a:pt x="11" y="57"/>
                  </a:cubicBezTo>
                  <a:cubicBezTo>
                    <a:pt x="1" y="57"/>
                    <a:pt x="1" y="57"/>
                    <a:pt x="1" y="57"/>
                  </a:cubicBezTo>
                  <a:lnTo>
                    <a:pt x="1" y="19"/>
                  </a:lnTo>
                  <a:close/>
                  <a:moveTo>
                    <a:pt x="6" y="0"/>
                  </a:moveTo>
                  <a:cubicBezTo>
                    <a:pt x="9" y="0"/>
                    <a:pt x="12" y="3"/>
                    <a:pt x="12" y="6"/>
                  </a:cubicBezTo>
                  <a:cubicBezTo>
                    <a:pt x="12" y="10"/>
                    <a:pt x="9" y="13"/>
                    <a:pt x="6" y="13"/>
                  </a:cubicBezTo>
                  <a:cubicBezTo>
                    <a:pt x="2" y="13"/>
                    <a:pt x="0" y="10"/>
                    <a:pt x="0" y="6"/>
                  </a:cubicBezTo>
                  <a:cubicBezTo>
                    <a:pt x="0" y="3"/>
                    <a:pt x="2" y="0"/>
                    <a:pt x="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9" name="Freeform 12"/>
            <p:cNvSpPr>
              <a:spLocks noEditPoints="1"/>
            </p:cNvSpPr>
            <p:nvPr userDrawn="1"/>
          </p:nvSpPr>
          <p:spPr bwMode="auto">
            <a:xfrm>
              <a:off x="7138988" y="952500"/>
              <a:ext cx="554038" cy="609600"/>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20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1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20" y="40"/>
                  </a:cubicBezTo>
                  <a:cubicBezTo>
                    <a:pt x="9" y="40"/>
                    <a:pt x="0" y="33"/>
                    <a:pt x="0" y="20"/>
                  </a:cubicBezTo>
                  <a:cubicBezTo>
                    <a:pt x="0" y="8"/>
                    <a:pt x="9" y="0"/>
                    <a:pt x="19" y="0"/>
                  </a:cubicBezTo>
                  <a:cubicBezTo>
                    <a:pt x="30" y="0"/>
                    <a:pt x="37" y="7"/>
                    <a:pt x="37" y="20"/>
                  </a:cubicBezTo>
                  <a:cubicBezTo>
                    <a:pt x="37" y="21"/>
                    <a:pt x="37" y="23"/>
                    <a:pt x="37" y="23"/>
                  </a:cubicBezTo>
                  <a:cubicBezTo>
                    <a:pt x="10" y="23"/>
                    <a:pt x="10" y="23"/>
                    <a:pt x="10" y="23"/>
                  </a:cubicBezTo>
                  <a:cubicBezTo>
                    <a:pt x="10" y="28"/>
                    <a:pt x="14" y="31"/>
                    <a:pt x="20" y="31"/>
                  </a:cubicBezTo>
                  <a:cubicBezTo>
                    <a:pt x="24" y="31"/>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0" name="Freeform 13"/>
            <p:cNvSpPr>
              <a:spLocks/>
            </p:cNvSpPr>
            <p:nvPr userDrawn="1"/>
          </p:nvSpPr>
          <p:spPr bwMode="auto">
            <a:xfrm>
              <a:off x="7812088" y="952500"/>
              <a:ext cx="509588" cy="593725"/>
            </a:xfrm>
            <a:custGeom>
              <a:avLst/>
              <a:gdLst>
                <a:gd name="T0" fmla="*/ 10 w 34"/>
                <a:gd name="T1" fmla="*/ 39 h 39"/>
                <a:gd name="T2" fmla="*/ 0 w 34"/>
                <a:gd name="T3" fmla="*/ 39 h 39"/>
                <a:gd name="T4" fmla="*/ 0 w 34"/>
                <a:gd name="T5" fmla="*/ 1 h 39"/>
                <a:gd name="T6" fmla="*/ 10 w 34"/>
                <a:gd name="T7" fmla="*/ 1 h 39"/>
                <a:gd name="T8" fmla="*/ 10 w 34"/>
                <a:gd name="T9" fmla="*/ 6 h 39"/>
                <a:gd name="T10" fmla="*/ 21 w 34"/>
                <a:gd name="T11" fmla="*/ 0 h 39"/>
                <a:gd name="T12" fmla="*/ 34 w 34"/>
                <a:gd name="T13" fmla="*/ 15 h 39"/>
                <a:gd name="T14" fmla="*/ 34 w 34"/>
                <a:gd name="T15" fmla="*/ 39 h 39"/>
                <a:gd name="T16" fmla="*/ 24 w 34"/>
                <a:gd name="T17" fmla="*/ 39 h 39"/>
                <a:gd name="T18" fmla="*/ 24 w 34"/>
                <a:gd name="T19" fmla="*/ 17 h 39"/>
                <a:gd name="T20" fmla="*/ 17 w 34"/>
                <a:gd name="T21" fmla="*/ 9 h 39"/>
                <a:gd name="T22" fmla="*/ 10 w 34"/>
                <a:gd name="T23" fmla="*/ 17 h 39"/>
                <a:gd name="T24" fmla="*/ 10 w 34"/>
                <a:gd name="T2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9">
                  <a:moveTo>
                    <a:pt x="10" y="39"/>
                  </a:moveTo>
                  <a:cubicBezTo>
                    <a:pt x="0" y="39"/>
                    <a:pt x="0" y="39"/>
                    <a:pt x="0" y="39"/>
                  </a:cubicBezTo>
                  <a:cubicBezTo>
                    <a:pt x="0" y="1"/>
                    <a:pt x="0" y="1"/>
                    <a:pt x="0" y="1"/>
                  </a:cubicBezTo>
                  <a:cubicBezTo>
                    <a:pt x="10" y="1"/>
                    <a:pt x="10" y="1"/>
                    <a:pt x="10" y="1"/>
                  </a:cubicBezTo>
                  <a:cubicBezTo>
                    <a:pt x="10" y="6"/>
                    <a:pt x="10" y="6"/>
                    <a:pt x="10" y="6"/>
                  </a:cubicBezTo>
                  <a:cubicBezTo>
                    <a:pt x="12" y="2"/>
                    <a:pt x="17" y="0"/>
                    <a:pt x="21" y="0"/>
                  </a:cubicBezTo>
                  <a:cubicBezTo>
                    <a:pt x="30" y="0"/>
                    <a:pt x="34" y="7"/>
                    <a:pt x="34" y="15"/>
                  </a:cubicBezTo>
                  <a:cubicBezTo>
                    <a:pt x="34" y="39"/>
                    <a:pt x="34" y="39"/>
                    <a:pt x="34" y="39"/>
                  </a:cubicBezTo>
                  <a:cubicBezTo>
                    <a:pt x="24" y="39"/>
                    <a:pt x="24" y="39"/>
                    <a:pt x="24" y="39"/>
                  </a:cubicBezTo>
                  <a:cubicBezTo>
                    <a:pt x="24" y="17"/>
                    <a:pt x="24" y="17"/>
                    <a:pt x="24" y="17"/>
                  </a:cubicBezTo>
                  <a:cubicBezTo>
                    <a:pt x="24" y="13"/>
                    <a:pt x="22" y="9"/>
                    <a:pt x="17" y="9"/>
                  </a:cubicBezTo>
                  <a:cubicBezTo>
                    <a:pt x="13" y="9"/>
                    <a:pt x="10" y="13"/>
                    <a:pt x="10" y="17"/>
                  </a:cubicBezTo>
                  <a:lnTo>
                    <a:pt x="10"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1" name="Freeform 14"/>
            <p:cNvSpPr>
              <a:spLocks/>
            </p:cNvSpPr>
            <p:nvPr userDrawn="1"/>
          </p:nvSpPr>
          <p:spPr bwMode="auto">
            <a:xfrm>
              <a:off x="8426450" y="952500"/>
              <a:ext cx="569913" cy="609600"/>
            </a:xfrm>
            <a:custGeom>
              <a:avLst/>
              <a:gdLst>
                <a:gd name="T0" fmla="*/ 10 w 38"/>
                <a:gd name="T1" fmla="*/ 20 h 40"/>
                <a:gd name="T2" fmla="*/ 20 w 38"/>
                <a:gd name="T3" fmla="*/ 31 h 40"/>
                <a:gd name="T4" fmla="*/ 29 w 38"/>
                <a:gd name="T5" fmla="*/ 24 h 40"/>
                <a:gd name="T6" fmla="*/ 38 w 38"/>
                <a:gd name="T7" fmla="*/ 27 h 40"/>
                <a:gd name="T8" fmla="*/ 20 w 38"/>
                <a:gd name="T9" fmla="*/ 40 h 40"/>
                <a:gd name="T10" fmla="*/ 0 w 38"/>
                <a:gd name="T11" fmla="*/ 20 h 40"/>
                <a:gd name="T12" fmla="*/ 20 w 38"/>
                <a:gd name="T13" fmla="*/ 0 h 40"/>
                <a:gd name="T14" fmla="*/ 38 w 38"/>
                <a:gd name="T15" fmla="*/ 13 h 40"/>
                <a:gd name="T16" fmla="*/ 28 w 38"/>
                <a:gd name="T17" fmla="*/ 16 h 40"/>
                <a:gd name="T18" fmla="*/ 20 w 38"/>
                <a:gd name="T19" fmla="*/ 9 h 40"/>
                <a:gd name="T20" fmla="*/ 10 w 38"/>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0">
                  <a:moveTo>
                    <a:pt x="10" y="20"/>
                  </a:moveTo>
                  <a:cubicBezTo>
                    <a:pt x="10" y="27"/>
                    <a:pt x="15" y="31"/>
                    <a:pt x="20" y="31"/>
                  </a:cubicBezTo>
                  <a:cubicBezTo>
                    <a:pt x="25" y="31"/>
                    <a:pt x="28" y="27"/>
                    <a:pt x="29" y="24"/>
                  </a:cubicBezTo>
                  <a:cubicBezTo>
                    <a:pt x="38" y="27"/>
                    <a:pt x="38" y="27"/>
                    <a:pt x="38" y="27"/>
                  </a:cubicBezTo>
                  <a:cubicBezTo>
                    <a:pt x="36" y="34"/>
                    <a:pt x="30" y="40"/>
                    <a:pt x="20" y="40"/>
                  </a:cubicBezTo>
                  <a:cubicBezTo>
                    <a:pt x="9" y="40"/>
                    <a:pt x="0" y="32"/>
                    <a:pt x="0" y="20"/>
                  </a:cubicBezTo>
                  <a:cubicBezTo>
                    <a:pt x="0" y="8"/>
                    <a:pt x="9" y="0"/>
                    <a:pt x="20" y="0"/>
                  </a:cubicBezTo>
                  <a:cubicBezTo>
                    <a:pt x="30" y="0"/>
                    <a:pt x="36" y="6"/>
                    <a:pt x="38" y="13"/>
                  </a:cubicBezTo>
                  <a:cubicBezTo>
                    <a:pt x="28" y="16"/>
                    <a:pt x="28" y="16"/>
                    <a:pt x="28" y="16"/>
                  </a:cubicBezTo>
                  <a:cubicBezTo>
                    <a:pt x="27" y="13"/>
                    <a:pt x="25" y="9"/>
                    <a:pt x="20" y="9"/>
                  </a:cubicBezTo>
                  <a:cubicBezTo>
                    <a:pt x="15" y="9"/>
                    <a:pt x="10" y="13"/>
                    <a:pt x="1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2" name="Freeform 15"/>
            <p:cNvSpPr>
              <a:spLocks noEditPoints="1"/>
            </p:cNvSpPr>
            <p:nvPr userDrawn="1"/>
          </p:nvSpPr>
          <p:spPr bwMode="auto">
            <a:xfrm>
              <a:off x="9055100" y="952500"/>
              <a:ext cx="555625" cy="609600"/>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19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1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19" y="40"/>
                  </a:cubicBezTo>
                  <a:cubicBezTo>
                    <a:pt x="9" y="40"/>
                    <a:pt x="0" y="33"/>
                    <a:pt x="0" y="20"/>
                  </a:cubicBezTo>
                  <a:cubicBezTo>
                    <a:pt x="0" y="8"/>
                    <a:pt x="9" y="0"/>
                    <a:pt x="19" y="0"/>
                  </a:cubicBezTo>
                  <a:cubicBezTo>
                    <a:pt x="30" y="0"/>
                    <a:pt x="37" y="7"/>
                    <a:pt x="37" y="20"/>
                  </a:cubicBezTo>
                  <a:cubicBezTo>
                    <a:pt x="37" y="21"/>
                    <a:pt x="37" y="23"/>
                    <a:pt x="37" y="23"/>
                  </a:cubicBezTo>
                  <a:cubicBezTo>
                    <a:pt x="10" y="23"/>
                    <a:pt x="10" y="23"/>
                    <a:pt x="10" y="23"/>
                  </a:cubicBezTo>
                  <a:cubicBezTo>
                    <a:pt x="10" y="28"/>
                    <a:pt x="14" y="31"/>
                    <a:pt x="20" y="31"/>
                  </a:cubicBezTo>
                  <a:cubicBezTo>
                    <a:pt x="24" y="31"/>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3" name="Oval 16"/>
            <p:cNvSpPr>
              <a:spLocks noChangeArrowheads="1"/>
            </p:cNvSpPr>
            <p:nvPr userDrawn="1"/>
          </p:nvSpPr>
          <p:spPr bwMode="auto">
            <a:xfrm>
              <a:off x="9715500" y="1333500"/>
              <a:ext cx="20955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4" name="Freeform 17"/>
            <p:cNvSpPr>
              <a:spLocks noEditPoints="1"/>
            </p:cNvSpPr>
            <p:nvPr userDrawn="1"/>
          </p:nvSpPr>
          <p:spPr bwMode="auto">
            <a:xfrm>
              <a:off x="5476875" y="2001838"/>
              <a:ext cx="808038" cy="836612"/>
            </a:xfrm>
            <a:custGeom>
              <a:avLst/>
              <a:gdLst>
                <a:gd name="T0" fmla="*/ 188 w 509"/>
                <a:gd name="T1" fmla="*/ 317 h 527"/>
                <a:gd name="T2" fmla="*/ 330 w 509"/>
                <a:gd name="T3" fmla="*/ 317 h 527"/>
                <a:gd name="T4" fmla="*/ 254 w 509"/>
                <a:gd name="T5" fmla="*/ 115 h 527"/>
                <a:gd name="T6" fmla="*/ 188 w 509"/>
                <a:gd name="T7" fmla="*/ 317 h 527"/>
                <a:gd name="T8" fmla="*/ 358 w 509"/>
                <a:gd name="T9" fmla="*/ 412 h 527"/>
                <a:gd name="T10" fmla="*/ 151 w 509"/>
                <a:gd name="T11" fmla="*/ 412 h 527"/>
                <a:gd name="T12" fmla="*/ 103 w 509"/>
                <a:gd name="T13" fmla="*/ 527 h 527"/>
                <a:gd name="T14" fmla="*/ 0 w 509"/>
                <a:gd name="T15" fmla="*/ 527 h 527"/>
                <a:gd name="T16" fmla="*/ 198 w 509"/>
                <a:gd name="T17" fmla="*/ 0 h 527"/>
                <a:gd name="T18" fmla="*/ 320 w 509"/>
                <a:gd name="T19" fmla="*/ 0 h 527"/>
                <a:gd name="T20" fmla="*/ 509 w 509"/>
                <a:gd name="T21" fmla="*/ 527 h 527"/>
                <a:gd name="T22" fmla="*/ 405 w 509"/>
                <a:gd name="T23" fmla="*/ 527 h 527"/>
                <a:gd name="T24" fmla="*/ 358 w 509"/>
                <a:gd name="T25" fmla="*/ 4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9" h="527">
                  <a:moveTo>
                    <a:pt x="188" y="317"/>
                  </a:moveTo>
                  <a:lnTo>
                    <a:pt x="330" y="317"/>
                  </a:lnTo>
                  <a:lnTo>
                    <a:pt x="254" y="115"/>
                  </a:lnTo>
                  <a:lnTo>
                    <a:pt x="188" y="317"/>
                  </a:lnTo>
                  <a:close/>
                  <a:moveTo>
                    <a:pt x="358" y="412"/>
                  </a:moveTo>
                  <a:lnTo>
                    <a:pt x="151" y="412"/>
                  </a:lnTo>
                  <a:lnTo>
                    <a:pt x="103" y="527"/>
                  </a:lnTo>
                  <a:lnTo>
                    <a:pt x="0" y="527"/>
                  </a:lnTo>
                  <a:lnTo>
                    <a:pt x="198" y="0"/>
                  </a:lnTo>
                  <a:lnTo>
                    <a:pt x="320" y="0"/>
                  </a:lnTo>
                  <a:lnTo>
                    <a:pt x="509" y="527"/>
                  </a:lnTo>
                  <a:lnTo>
                    <a:pt x="405" y="527"/>
                  </a:lnTo>
                  <a:lnTo>
                    <a:pt x="358" y="4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5" name="Freeform 18"/>
            <p:cNvSpPr>
              <a:spLocks noEditPoints="1"/>
            </p:cNvSpPr>
            <p:nvPr userDrawn="1"/>
          </p:nvSpPr>
          <p:spPr bwMode="auto">
            <a:xfrm>
              <a:off x="6375400" y="2246313"/>
              <a:ext cx="584200" cy="820737"/>
            </a:xfrm>
            <a:custGeom>
              <a:avLst/>
              <a:gdLst>
                <a:gd name="T0" fmla="*/ 20 w 39"/>
                <a:gd name="T1" fmla="*/ 10 h 54"/>
                <a:gd name="T2" fmla="*/ 10 w 39"/>
                <a:gd name="T3" fmla="*/ 20 h 54"/>
                <a:gd name="T4" fmla="*/ 20 w 39"/>
                <a:gd name="T5" fmla="*/ 31 h 54"/>
                <a:gd name="T6" fmla="*/ 29 w 39"/>
                <a:gd name="T7" fmla="*/ 20 h 54"/>
                <a:gd name="T8" fmla="*/ 20 w 39"/>
                <a:gd name="T9" fmla="*/ 10 h 54"/>
                <a:gd name="T10" fmla="*/ 0 w 39"/>
                <a:gd name="T11" fmla="*/ 54 h 54"/>
                <a:gd name="T12" fmla="*/ 0 w 39"/>
                <a:gd name="T13" fmla="*/ 1 h 54"/>
                <a:gd name="T14" fmla="*/ 10 w 39"/>
                <a:gd name="T15" fmla="*/ 1 h 54"/>
                <a:gd name="T16" fmla="*/ 10 w 39"/>
                <a:gd name="T17" fmla="*/ 6 h 54"/>
                <a:gd name="T18" fmla="*/ 22 w 39"/>
                <a:gd name="T19" fmla="*/ 0 h 54"/>
                <a:gd name="T20" fmla="*/ 39 w 39"/>
                <a:gd name="T21" fmla="*/ 20 h 54"/>
                <a:gd name="T22" fmla="*/ 22 w 39"/>
                <a:gd name="T23" fmla="*/ 40 h 54"/>
                <a:gd name="T24" fmla="*/ 11 w 39"/>
                <a:gd name="T25" fmla="*/ 36 h 54"/>
                <a:gd name="T26" fmla="*/ 11 w 39"/>
                <a:gd name="T27" fmla="*/ 54 h 54"/>
                <a:gd name="T28" fmla="*/ 0 w 39"/>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4">
                  <a:moveTo>
                    <a:pt x="20" y="10"/>
                  </a:moveTo>
                  <a:cubicBezTo>
                    <a:pt x="15" y="10"/>
                    <a:pt x="10" y="14"/>
                    <a:pt x="10" y="20"/>
                  </a:cubicBezTo>
                  <a:cubicBezTo>
                    <a:pt x="10" y="27"/>
                    <a:pt x="15" y="31"/>
                    <a:pt x="20" y="31"/>
                  </a:cubicBezTo>
                  <a:cubicBezTo>
                    <a:pt x="25" y="31"/>
                    <a:pt x="29" y="27"/>
                    <a:pt x="29" y="20"/>
                  </a:cubicBezTo>
                  <a:cubicBezTo>
                    <a:pt x="29" y="14"/>
                    <a:pt x="25" y="10"/>
                    <a:pt x="20" y="10"/>
                  </a:cubicBezTo>
                  <a:moveTo>
                    <a:pt x="0" y="54"/>
                  </a:moveTo>
                  <a:cubicBezTo>
                    <a:pt x="0" y="1"/>
                    <a:pt x="0" y="1"/>
                    <a:pt x="0" y="1"/>
                  </a:cubicBezTo>
                  <a:cubicBezTo>
                    <a:pt x="10" y="1"/>
                    <a:pt x="10" y="1"/>
                    <a:pt x="10" y="1"/>
                  </a:cubicBezTo>
                  <a:cubicBezTo>
                    <a:pt x="10" y="6"/>
                    <a:pt x="10" y="6"/>
                    <a:pt x="10" y="6"/>
                  </a:cubicBezTo>
                  <a:cubicBezTo>
                    <a:pt x="12" y="3"/>
                    <a:pt x="16" y="0"/>
                    <a:pt x="22" y="0"/>
                  </a:cubicBezTo>
                  <a:cubicBezTo>
                    <a:pt x="33" y="0"/>
                    <a:pt x="39" y="9"/>
                    <a:pt x="39" y="20"/>
                  </a:cubicBezTo>
                  <a:cubicBezTo>
                    <a:pt x="39" y="32"/>
                    <a:pt x="32" y="40"/>
                    <a:pt x="22" y="40"/>
                  </a:cubicBezTo>
                  <a:cubicBezTo>
                    <a:pt x="16" y="40"/>
                    <a:pt x="12" y="38"/>
                    <a:pt x="11" y="36"/>
                  </a:cubicBezTo>
                  <a:cubicBezTo>
                    <a:pt x="11" y="54"/>
                    <a:pt x="11" y="54"/>
                    <a:pt x="11" y="54"/>
                  </a:cubicBez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6" name="Freeform 19"/>
            <p:cNvSpPr>
              <a:spLocks noEditPoints="1"/>
            </p:cNvSpPr>
            <p:nvPr userDrawn="1"/>
          </p:nvSpPr>
          <p:spPr bwMode="auto">
            <a:xfrm>
              <a:off x="7064375" y="2246313"/>
              <a:ext cx="598488" cy="820737"/>
            </a:xfrm>
            <a:custGeom>
              <a:avLst/>
              <a:gdLst>
                <a:gd name="T0" fmla="*/ 20 w 40"/>
                <a:gd name="T1" fmla="*/ 10 h 54"/>
                <a:gd name="T2" fmla="*/ 10 w 40"/>
                <a:gd name="T3" fmla="*/ 20 h 54"/>
                <a:gd name="T4" fmla="*/ 20 w 40"/>
                <a:gd name="T5" fmla="*/ 31 h 54"/>
                <a:gd name="T6" fmla="*/ 29 w 40"/>
                <a:gd name="T7" fmla="*/ 20 h 54"/>
                <a:gd name="T8" fmla="*/ 20 w 40"/>
                <a:gd name="T9" fmla="*/ 10 h 54"/>
                <a:gd name="T10" fmla="*/ 0 w 40"/>
                <a:gd name="T11" fmla="*/ 54 h 54"/>
                <a:gd name="T12" fmla="*/ 0 w 40"/>
                <a:gd name="T13" fmla="*/ 1 h 54"/>
                <a:gd name="T14" fmla="*/ 10 w 40"/>
                <a:gd name="T15" fmla="*/ 1 h 54"/>
                <a:gd name="T16" fmla="*/ 10 w 40"/>
                <a:gd name="T17" fmla="*/ 6 h 54"/>
                <a:gd name="T18" fmla="*/ 22 w 40"/>
                <a:gd name="T19" fmla="*/ 0 h 54"/>
                <a:gd name="T20" fmla="*/ 40 w 40"/>
                <a:gd name="T21" fmla="*/ 20 h 54"/>
                <a:gd name="T22" fmla="*/ 22 w 40"/>
                <a:gd name="T23" fmla="*/ 40 h 54"/>
                <a:gd name="T24" fmla="*/ 11 w 40"/>
                <a:gd name="T25" fmla="*/ 36 h 54"/>
                <a:gd name="T26" fmla="*/ 11 w 40"/>
                <a:gd name="T27" fmla="*/ 54 h 54"/>
                <a:gd name="T28" fmla="*/ 0 w 40"/>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54">
                  <a:moveTo>
                    <a:pt x="20" y="10"/>
                  </a:moveTo>
                  <a:cubicBezTo>
                    <a:pt x="15" y="10"/>
                    <a:pt x="10" y="14"/>
                    <a:pt x="10" y="20"/>
                  </a:cubicBezTo>
                  <a:cubicBezTo>
                    <a:pt x="10" y="27"/>
                    <a:pt x="15" y="31"/>
                    <a:pt x="20" y="31"/>
                  </a:cubicBezTo>
                  <a:cubicBezTo>
                    <a:pt x="25" y="31"/>
                    <a:pt x="29" y="27"/>
                    <a:pt x="29" y="20"/>
                  </a:cubicBezTo>
                  <a:cubicBezTo>
                    <a:pt x="29" y="14"/>
                    <a:pt x="25" y="10"/>
                    <a:pt x="20" y="10"/>
                  </a:cubicBezTo>
                  <a:moveTo>
                    <a:pt x="0" y="54"/>
                  </a:moveTo>
                  <a:cubicBezTo>
                    <a:pt x="0" y="1"/>
                    <a:pt x="0" y="1"/>
                    <a:pt x="0" y="1"/>
                  </a:cubicBezTo>
                  <a:cubicBezTo>
                    <a:pt x="10" y="1"/>
                    <a:pt x="10" y="1"/>
                    <a:pt x="10" y="1"/>
                  </a:cubicBezTo>
                  <a:cubicBezTo>
                    <a:pt x="10" y="6"/>
                    <a:pt x="10" y="6"/>
                    <a:pt x="10" y="6"/>
                  </a:cubicBezTo>
                  <a:cubicBezTo>
                    <a:pt x="12" y="3"/>
                    <a:pt x="16" y="0"/>
                    <a:pt x="22" y="0"/>
                  </a:cubicBezTo>
                  <a:cubicBezTo>
                    <a:pt x="33" y="0"/>
                    <a:pt x="40" y="9"/>
                    <a:pt x="40" y="20"/>
                  </a:cubicBezTo>
                  <a:cubicBezTo>
                    <a:pt x="40" y="32"/>
                    <a:pt x="32" y="40"/>
                    <a:pt x="22" y="40"/>
                  </a:cubicBezTo>
                  <a:cubicBezTo>
                    <a:pt x="16" y="40"/>
                    <a:pt x="12" y="38"/>
                    <a:pt x="11" y="36"/>
                  </a:cubicBezTo>
                  <a:cubicBezTo>
                    <a:pt x="11" y="54"/>
                    <a:pt x="11" y="54"/>
                    <a:pt x="11" y="54"/>
                  </a:cubicBez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7" name="Rectangle 20"/>
            <p:cNvSpPr>
              <a:spLocks noChangeArrowheads="1"/>
            </p:cNvSpPr>
            <p:nvPr userDrawn="1"/>
          </p:nvSpPr>
          <p:spPr bwMode="auto">
            <a:xfrm>
              <a:off x="7767638" y="1987550"/>
              <a:ext cx="149225" cy="85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8" name="Freeform 21"/>
            <p:cNvSpPr>
              <a:spLocks noEditPoints="1"/>
            </p:cNvSpPr>
            <p:nvPr userDrawn="1"/>
          </p:nvSpPr>
          <p:spPr bwMode="auto">
            <a:xfrm>
              <a:off x="8051800" y="1971675"/>
              <a:ext cx="195263" cy="866775"/>
            </a:xfrm>
            <a:custGeom>
              <a:avLst/>
              <a:gdLst>
                <a:gd name="T0" fmla="*/ 1 w 13"/>
                <a:gd name="T1" fmla="*/ 19 h 57"/>
                <a:gd name="T2" fmla="*/ 12 w 13"/>
                <a:gd name="T3" fmla="*/ 19 h 57"/>
                <a:gd name="T4" fmla="*/ 12 w 13"/>
                <a:gd name="T5" fmla="*/ 57 h 57"/>
                <a:gd name="T6" fmla="*/ 1 w 13"/>
                <a:gd name="T7" fmla="*/ 57 h 57"/>
                <a:gd name="T8" fmla="*/ 1 w 13"/>
                <a:gd name="T9" fmla="*/ 19 h 57"/>
                <a:gd name="T10" fmla="*/ 7 w 13"/>
                <a:gd name="T11" fmla="*/ 0 h 57"/>
                <a:gd name="T12" fmla="*/ 13 w 13"/>
                <a:gd name="T13" fmla="*/ 7 h 57"/>
                <a:gd name="T14" fmla="*/ 7 w 13"/>
                <a:gd name="T15" fmla="*/ 13 h 57"/>
                <a:gd name="T16" fmla="*/ 0 w 13"/>
                <a:gd name="T17" fmla="*/ 7 h 57"/>
                <a:gd name="T18" fmla="*/ 7 w 1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7">
                  <a:moveTo>
                    <a:pt x="1" y="19"/>
                  </a:moveTo>
                  <a:cubicBezTo>
                    <a:pt x="12" y="19"/>
                    <a:pt x="12" y="19"/>
                    <a:pt x="12" y="19"/>
                  </a:cubicBezTo>
                  <a:cubicBezTo>
                    <a:pt x="12" y="57"/>
                    <a:pt x="12" y="57"/>
                    <a:pt x="12" y="57"/>
                  </a:cubicBezTo>
                  <a:cubicBezTo>
                    <a:pt x="1" y="57"/>
                    <a:pt x="1" y="57"/>
                    <a:pt x="1" y="57"/>
                  </a:cubicBezTo>
                  <a:lnTo>
                    <a:pt x="1" y="19"/>
                  </a:lnTo>
                  <a:close/>
                  <a:moveTo>
                    <a:pt x="7" y="0"/>
                  </a:moveTo>
                  <a:cubicBezTo>
                    <a:pt x="10" y="0"/>
                    <a:pt x="13" y="3"/>
                    <a:pt x="13" y="7"/>
                  </a:cubicBezTo>
                  <a:cubicBezTo>
                    <a:pt x="13" y="10"/>
                    <a:pt x="10" y="13"/>
                    <a:pt x="7" y="13"/>
                  </a:cubicBezTo>
                  <a:cubicBezTo>
                    <a:pt x="3" y="13"/>
                    <a:pt x="0" y="10"/>
                    <a:pt x="0" y="7"/>
                  </a:cubicBezTo>
                  <a:cubicBezTo>
                    <a:pt x="0" y="3"/>
                    <a:pt x="3" y="0"/>
                    <a:pt x="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9" name="Freeform 22"/>
            <p:cNvSpPr>
              <a:spLocks noEditPoints="1"/>
            </p:cNvSpPr>
            <p:nvPr userDrawn="1"/>
          </p:nvSpPr>
          <p:spPr bwMode="auto">
            <a:xfrm>
              <a:off x="8351838" y="2246313"/>
              <a:ext cx="554038" cy="608012"/>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19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2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19" y="40"/>
                  </a:cubicBezTo>
                  <a:cubicBezTo>
                    <a:pt x="9" y="40"/>
                    <a:pt x="0" y="33"/>
                    <a:pt x="0" y="20"/>
                  </a:cubicBezTo>
                  <a:cubicBezTo>
                    <a:pt x="0" y="8"/>
                    <a:pt x="9" y="0"/>
                    <a:pt x="19" y="0"/>
                  </a:cubicBezTo>
                  <a:cubicBezTo>
                    <a:pt x="30" y="0"/>
                    <a:pt x="37" y="8"/>
                    <a:pt x="37" y="20"/>
                  </a:cubicBezTo>
                  <a:cubicBezTo>
                    <a:pt x="37" y="21"/>
                    <a:pt x="37" y="23"/>
                    <a:pt x="37" y="23"/>
                  </a:cubicBezTo>
                  <a:cubicBezTo>
                    <a:pt x="10" y="23"/>
                    <a:pt x="10" y="23"/>
                    <a:pt x="10" y="23"/>
                  </a:cubicBezTo>
                  <a:cubicBezTo>
                    <a:pt x="10" y="28"/>
                    <a:pt x="14" y="32"/>
                    <a:pt x="20" y="32"/>
                  </a:cubicBezTo>
                  <a:cubicBezTo>
                    <a:pt x="24" y="32"/>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0" name="Freeform 23"/>
            <p:cNvSpPr>
              <a:spLocks noEditPoints="1"/>
            </p:cNvSpPr>
            <p:nvPr userDrawn="1"/>
          </p:nvSpPr>
          <p:spPr bwMode="auto">
            <a:xfrm>
              <a:off x="8980488" y="1987550"/>
              <a:ext cx="600075" cy="866775"/>
            </a:xfrm>
            <a:custGeom>
              <a:avLst/>
              <a:gdLst>
                <a:gd name="T0" fmla="*/ 20 w 40"/>
                <a:gd name="T1" fmla="*/ 48 h 57"/>
                <a:gd name="T2" fmla="*/ 30 w 40"/>
                <a:gd name="T3" fmla="*/ 37 h 57"/>
                <a:gd name="T4" fmla="*/ 20 w 40"/>
                <a:gd name="T5" fmla="*/ 26 h 57"/>
                <a:gd name="T6" fmla="*/ 11 w 40"/>
                <a:gd name="T7" fmla="*/ 37 h 57"/>
                <a:gd name="T8" fmla="*/ 20 w 40"/>
                <a:gd name="T9" fmla="*/ 48 h 57"/>
                <a:gd name="T10" fmla="*/ 40 w 40"/>
                <a:gd name="T11" fmla="*/ 49 h 57"/>
                <a:gd name="T12" fmla="*/ 40 w 40"/>
                <a:gd name="T13" fmla="*/ 56 h 57"/>
                <a:gd name="T14" fmla="*/ 30 w 40"/>
                <a:gd name="T15" fmla="*/ 56 h 57"/>
                <a:gd name="T16" fmla="*/ 30 w 40"/>
                <a:gd name="T17" fmla="*/ 52 h 57"/>
                <a:gd name="T18" fmla="*/ 19 w 40"/>
                <a:gd name="T19" fmla="*/ 57 h 57"/>
                <a:gd name="T20" fmla="*/ 0 w 40"/>
                <a:gd name="T21" fmla="*/ 37 h 57"/>
                <a:gd name="T22" fmla="*/ 19 w 40"/>
                <a:gd name="T23" fmla="*/ 17 h 57"/>
                <a:gd name="T24" fmla="*/ 30 w 40"/>
                <a:gd name="T25" fmla="*/ 22 h 57"/>
                <a:gd name="T26" fmla="*/ 30 w 40"/>
                <a:gd name="T27" fmla="*/ 0 h 57"/>
                <a:gd name="T28" fmla="*/ 40 w 40"/>
                <a:gd name="T29" fmla="*/ 0 h 57"/>
                <a:gd name="T30" fmla="*/ 40 w 40"/>
                <a:gd name="T31"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7">
                  <a:moveTo>
                    <a:pt x="20" y="48"/>
                  </a:moveTo>
                  <a:cubicBezTo>
                    <a:pt x="26" y="48"/>
                    <a:pt x="30" y="44"/>
                    <a:pt x="30" y="37"/>
                  </a:cubicBezTo>
                  <a:cubicBezTo>
                    <a:pt x="30" y="30"/>
                    <a:pt x="26" y="26"/>
                    <a:pt x="20" y="26"/>
                  </a:cubicBezTo>
                  <a:cubicBezTo>
                    <a:pt x="15" y="26"/>
                    <a:pt x="11" y="30"/>
                    <a:pt x="11" y="37"/>
                  </a:cubicBezTo>
                  <a:cubicBezTo>
                    <a:pt x="11" y="44"/>
                    <a:pt x="15" y="48"/>
                    <a:pt x="20" y="48"/>
                  </a:cubicBezTo>
                  <a:moveTo>
                    <a:pt x="40" y="49"/>
                  </a:moveTo>
                  <a:cubicBezTo>
                    <a:pt x="40" y="52"/>
                    <a:pt x="40" y="55"/>
                    <a:pt x="40" y="56"/>
                  </a:cubicBezTo>
                  <a:cubicBezTo>
                    <a:pt x="30" y="56"/>
                    <a:pt x="30" y="56"/>
                    <a:pt x="30" y="56"/>
                  </a:cubicBezTo>
                  <a:cubicBezTo>
                    <a:pt x="30" y="56"/>
                    <a:pt x="30" y="54"/>
                    <a:pt x="30" y="52"/>
                  </a:cubicBezTo>
                  <a:cubicBezTo>
                    <a:pt x="28" y="55"/>
                    <a:pt x="24" y="57"/>
                    <a:pt x="19" y="57"/>
                  </a:cubicBezTo>
                  <a:cubicBezTo>
                    <a:pt x="8" y="57"/>
                    <a:pt x="0" y="49"/>
                    <a:pt x="0" y="37"/>
                  </a:cubicBezTo>
                  <a:cubicBezTo>
                    <a:pt x="0" y="26"/>
                    <a:pt x="8" y="17"/>
                    <a:pt x="19" y="17"/>
                  </a:cubicBezTo>
                  <a:cubicBezTo>
                    <a:pt x="25" y="17"/>
                    <a:pt x="28" y="20"/>
                    <a:pt x="30" y="22"/>
                  </a:cubicBezTo>
                  <a:cubicBezTo>
                    <a:pt x="30" y="0"/>
                    <a:pt x="30" y="0"/>
                    <a:pt x="30" y="0"/>
                  </a:cubicBezTo>
                  <a:cubicBezTo>
                    <a:pt x="40" y="0"/>
                    <a:pt x="40" y="0"/>
                    <a:pt x="40" y="0"/>
                  </a:cubicBezTo>
                  <a:lnTo>
                    <a:pt x="40" y="4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1" name="Freeform 24"/>
            <p:cNvSpPr>
              <a:spLocks/>
            </p:cNvSpPr>
            <p:nvPr userDrawn="1"/>
          </p:nvSpPr>
          <p:spPr bwMode="auto">
            <a:xfrm>
              <a:off x="9925050" y="2093913"/>
              <a:ext cx="374650" cy="760412"/>
            </a:xfrm>
            <a:custGeom>
              <a:avLst/>
              <a:gdLst>
                <a:gd name="T0" fmla="*/ 17 w 25"/>
                <a:gd name="T1" fmla="*/ 11 h 50"/>
                <a:gd name="T2" fmla="*/ 25 w 25"/>
                <a:gd name="T3" fmla="*/ 11 h 50"/>
                <a:gd name="T4" fmla="*/ 25 w 25"/>
                <a:gd name="T5" fmla="*/ 20 h 50"/>
                <a:gd name="T6" fmla="*/ 17 w 25"/>
                <a:gd name="T7" fmla="*/ 20 h 50"/>
                <a:gd name="T8" fmla="*/ 17 w 25"/>
                <a:gd name="T9" fmla="*/ 36 h 50"/>
                <a:gd name="T10" fmla="*/ 22 w 25"/>
                <a:gd name="T11" fmla="*/ 41 h 50"/>
                <a:gd name="T12" fmla="*/ 25 w 25"/>
                <a:gd name="T13" fmla="*/ 40 h 50"/>
                <a:gd name="T14" fmla="*/ 25 w 25"/>
                <a:gd name="T15" fmla="*/ 49 h 50"/>
                <a:gd name="T16" fmla="*/ 19 w 25"/>
                <a:gd name="T17" fmla="*/ 50 h 50"/>
                <a:gd name="T18" fmla="*/ 7 w 25"/>
                <a:gd name="T19" fmla="*/ 38 h 50"/>
                <a:gd name="T20" fmla="*/ 7 w 25"/>
                <a:gd name="T21" fmla="*/ 20 h 50"/>
                <a:gd name="T22" fmla="*/ 0 w 25"/>
                <a:gd name="T23" fmla="*/ 20 h 50"/>
                <a:gd name="T24" fmla="*/ 0 w 25"/>
                <a:gd name="T25" fmla="*/ 11 h 50"/>
                <a:gd name="T26" fmla="*/ 2 w 25"/>
                <a:gd name="T27" fmla="*/ 11 h 50"/>
                <a:gd name="T28" fmla="*/ 8 w 25"/>
                <a:gd name="T29" fmla="*/ 5 h 50"/>
                <a:gd name="T30" fmla="*/ 8 w 25"/>
                <a:gd name="T31" fmla="*/ 0 h 50"/>
                <a:gd name="T32" fmla="*/ 17 w 25"/>
                <a:gd name="T33" fmla="*/ 0 h 50"/>
                <a:gd name="T34" fmla="*/ 17 w 25"/>
                <a:gd name="T3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50">
                  <a:moveTo>
                    <a:pt x="17" y="11"/>
                  </a:moveTo>
                  <a:cubicBezTo>
                    <a:pt x="25" y="11"/>
                    <a:pt x="25" y="11"/>
                    <a:pt x="25" y="11"/>
                  </a:cubicBezTo>
                  <a:cubicBezTo>
                    <a:pt x="25" y="20"/>
                    <a:pt x="25" y="20"/>
                    <a:pt x="25" y="20"/>
                  </a:cubicBezTo>
                  <a:cubicBezTo>
                    <a:pt x="17" y="20"/>
                    <a:pt x="17" y="20"/>
                    <a:pt x="17" y="20"/>
                  </a:cubicBezTo>
                  <a:cubicBezTo>
                    <a:pt x="17" y="36"/>
                    <a:pt x="17" y="36"/>
                    <a:pt x="17" y="36"/>
                  </a:cubicBezTo>
                  <a:cubicBezTo>
                    <a:pt x="17" y="40"/>
                    <a:pt x="19" y="41"/>
                    <a:pt x="22" y="41"/>
                  </a:cubicBezTo>
                  <a:cubicBezTo>
                    <a:pt x="23" y="41"/>
                    <a:pt x="24" y="41"/>
                    <a:pt x="25" y="40"/>
                  </a:cubicBezTo>
                  <a:cubicBezTo>
                    <a:pt x="25" y="49"/>
                    <a:pt x="25" y="49"/>
                    <a:pt x="25" y="49"/>
                  </a:cubicBezTo>
                  <a:cubicBezTo>
                    <a:pt x="24" y="49"/>
                    <a:pt x="22" y="50"/>
                    <a:pt x="19" y="50"/>
                  </a:cubicBezTo>
                  <a:cubicBezTo>
                    <a:pt x="12" y="50"/>
                    <a:pt x="7" y="45"/>
                    <a:pt x="7" y="38"/>
                  </a:cubicBezTo>
                  <a:cubicBezTo>
                    <a:pt x="7" y="20"/>
                    <a:pt x="7" y="20"/>
                    <a:pt x="7" y="20"/>
                  </a:cubicBezTo>
                  <a:cubicBezTo>
                    <a:pt x="0" y="20"/>
                    <a:pt x="0" y="20"/>
                    <a:pt x="0" y="20"/>
                  </a:cubicBezTo>
                  <a:cubicBezTo>
                    <a:pt x="0" y="11"/>
                    <a:pt x="0" y="11"/>
                    <a:pt x="0" y="11"/>
                  </a:cubicBezTo>
                  <a:cubicBezTo>
                    <a:pt x="2" y="11"/>
                    <a:pt x="2" y="11"/>
                    <a:pt x="2" y="11"/>
                  </a:cubicBezTo>
                  <a:cubicBezTo>
                    <a:pt x="6" y="11"/>
                    <a:pt x="8" y="9"/>
                    <a:pt x="8" y="5"/>
                  </a:cubicBezTo>
                  <a:cubicBezTo>
                    <a:pt x="8" y="0"/>
                    <a:pt x="8" y="0"/>
                    <a:pt x="8" y="0"/>
                  </a:cubicBezTo>
                  <a:cubicBezTo>
                    <a:pt x="17" y="0"/>
                    <a:pt x="17" y="0"/>
                    <a:pt x="17" y="0"/>
                  </a:cubicBezTo>
                  <a:lnTo>
                    <a:pt x="17"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2" name="Freeform 25"/>
            <p:cNvSpPr>
              <a:spLocks noEditPoints="1"/>
            </p:cNvSpPr>
            <p:nvPr userDrawn="1"/>
          </p:nvSpPr>
          <p:spPr bwMode="auto">
            <a:xfrm>
              <a:off x="10374313" y="2246313"/>
              <a:ext cx="598488" cy="608012"/>
            </a:xfrm>
            <a:custGeom>
              <a:avLst/>
              <a:gdLst>
                <a:gd name="T0" fmla="*/ 30 w 40"/>
                <a:gd name="T1" fmla="*/ 20 h 40"/>
                <a:gd name="T2" fmla="*/ 20 w 40"/>
                <a:gd name="T3" fmla="*/ 9 h 40"/>
                <a:gd name="T4" fmla="*/ 10 w 40"/>
                <a:gd name="T5" fmla="*/ 20 h 40"/>
                <a:gd name="T6" fmla="*/ 20 w 40"/>
                <a:gd name="T7" fmla="*/ 31 h 40"/>
                <a:gd name="T8" fmla="*/ 30 w 40"/>
                <a:gd name="T9" fmla="*/ 20 h 40"/>
                <a:gd name="T10" fmla="*/ 40 w 40"/>
                <a:gd name="T11" fmla="*/ 20 h 40"/>
                <a:gd name="T12" fmla="*/ 20 w 40"/>
                <a:gd name="T13" fmla="*/ 40 h 40"/>
                <a:gd name="T14" fmla="*/ 0 w 40"/>
                <a:gd name="T15" fmla="*/ 20 h 40"/>
                <a:gd name="T16" fmla="*/ 20 w 40"/>
                <a:gd name="T17" fmla="*/ 0 h 40"/>
                <a:gd name="T18" fmla="*/ 40 w 40"/>
                <a:gd name="T1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30" y="20"/>
                  </a:moveTo>
                  <a:cubicBezTo>
                    <a:pt x="30" y="13"/>
                    <a:pt x="25" y="9"/>
                    <a:pt x="20" y="9"/>
                  </a:cubicBezTo>
                  <a:cubicBezTo>
                    <a:pt x="15" y="9"/>
                    <a:pt x="10" y="13"/>
                    <a:pt x="10" y="20"/>
                  </a:cubicBezTo>
                  <a:cubicBezTo>
                    <a:pt x="10" y="27"/>
                    <a:pt x="15" y="31"/>
                    <a:pt x="20" y="31"/>
                  </a:cubicBezTo>
                  <a:cubicBezTo>
                    <a:pt x="25" y="31"/>
                    <a:pt x="30" y="27"/>
                    <a:pt x="30" y="20"/>
                  </a:cubicBezTo>
                  <a:moveTo>
                    <a:pt x="40" y="20"/>
                  </a:moveTo>
                  <a:cubicBezTo>
                    <a:pt x="40" y="32"/>
                    <a:pt x="31" y="40"/>
                    <a:pt x="20" y="40"/>
                  </a:cubicBezTo>
                  <a:cubicBezTo>
                    <a:pt x="9" y="40"/>
                    <a:pt x="0" y="32"/>
                    <a:pt x="0" y="20"/>
                  </a:cubicBezTo>
                  <a:cubicBezTo>
                    <a:pt x="0" y="8"/>
                    <a:pt x="9" y="0"/>
                    <a:pt x="20" y="0"/>
                  </a:cubicBezTo>
                  <a:cubicBezTo>
                    <a:pt x="31" y="0"/>
                    <a:pt x="40" y="8"/>
                    <a:pt x="4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3" name="Freeform 26"/>
            <p:cNvSpPr>
              <a:spLocks/>
            </p:cNvSpPr>
            <p:nvPr userDrawn="1"/>
          </p:nvSpPr>
          <p:spPr bwMode="auto">
            <a:xfrm>
              <a:off x="11303000" y="2001838"/>
              <a:ext cx="538163" cy="836612"/>
            </a:xfrm>
            <a:custGeom>
              <a:avLst/>
              <a:gdLst>
                <a:gd name="T0" fmla="*/ 0 w 339"/>
                <a:gd name="T1" fmla="*/ 527 h 527"/>
                <a:gd name="T2" fmla="*/ 0 w 339"/>
                <a:gd name="T3" fmla="*/ 0 h 527"/>
                <a:gd name="T4" fmla="*/ 103 w 339"/>
                <a:gd name="T5" fmla="*/ 0 h 527"/>
                <a:gd name="T6" fmla="*/ 103 w 339"/>
                <a:gd name="T7" fmla="*/ 431 h 527"/>
                <a:gd name="T8" fmla="*/ 339 w 339"/>
                <a:gd name="T9" fmla="*/ 431 h 527"/>
                <a:gd name="T10" fmla="*/ 339 w 339"/>
                <a:gd name="T11" fmla="*/ 527 h 527"/>
                <a:gd name="T12" fmla="*/ 0 w 339"/>
                <a:gd name="T13" fmla="*/ 527 h 527"/>
              </a:gdLst>
              <a:ahLst/>
              <a:cxnLst>
                <a:cxn ang="0">
                  <a:pos x="T0" y="T1"/>
                </a:cxn>
                <a:cxn ang="0">
                  <a:pos x="T2" y="T3"/>
                </a:cxn>
                <a:cxn ang="0">
                  <a:pos x="T4" y="T5"/>
                </a:cxn>
                <a:cxn ang="0">
                  <a:pos x="T6" y="T7"/>
                </a:cxn>
                <a:cxn ang="0">
                  <a:pos x="T8" y="T9"/>
                </a:cxn>
                <a:cxn ang="0">
                  <a:pos x="T10" y="T11"/>
                </a:cxn>
                <a:cxn ang="0">
                  <a:pos x="T12" y="T13"/>
                </a:cxn>
              </a:cxnLst>
              <a:rect l="0" t="0" r="r" b="b"/>
              <a:pathLst>
                <a:path w="339" h="527">
                  <a:moveTo>
                    <a:pt x="0" y="527"/>
                  </a:moveTo>
                  <a:lnTo>
                    <a:pt x="0" y="0"/>
                  </a:lnTo>
                  <a:lnTo>
                    <a:pt x="103" y="0"/>
                  </a:lnTo>
                  <a:lnTo>
                    <a:pt x="103" y="431"/>
                  </a:lnTo>
                  <a:lnTo>
                    <a:pt x="339" y="431"/>
                  </a:lnTo>
                  <a:lnTo>
                    <a:pt x="339" y="527"/>
                  </a:lnTo>
                  <a:lnTo>
                    <a:pt x="0" y="5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4" name="Freeform 27"/>
            <p:cNvSpPr>
              <a:spLocks noEditPoints="1"/>
            </p:cNvSpPr>
            <p:nvPr userDrawn="1"/>
          </p:nvSpPr>
          <p:spPr bwMode="auto">
            <a:xfrm>
              <a:off x="11915775" y="1971675"/>
              <a:ext cx="195263" cy="866775"/>
            </a:xfrm>
            <a:custGeom>
              <a:avLst/>
              <a:gdLst>
                <a:gd name="T0" fmla="*/ 2 w 13"/>
                <a:gd name="T1" fmla="*/ 19 h 57"/>
                <a:gd name="T2" fmla="*/ 12 w 13"/>
                <a:gd name="T3" fmla="*/ 19 h 57"/>
                <a:gd name="T4" fmla="*/ 12 w 13"/>
                <a:gd name="T5" fmla="*/ 57 h 57"/>
                <a:gd name="T6" fmla="*/ 2 w 13"/>
                <a:gd name="T7" fmla="*/ 57 h 57"/>
                <a:gd name="T8" fmla="*/ 2 w 13"/>
                <a:gd name="T9" fmla="*/ 19 h 57"/>
                <a:gd name="T10" fmla="*/ 7 w 13"/>
                <a:gd name="T11" fmla="*/ 0 h 57"/>
                <a:gd name="T12" fmla="*/ 13 w 13"/>
                <a:gd name="T13" fmla="*/ 7 h 57"/>
                <a:gd name="T14" fmla="*/ 7 w 13"/>
                <a:gd name="T15" fmla="*/ 13 h 57"/>
                <a:gd name="T16" fmla="*/ 0 w 13"/>
                <a:gd name="T17" fmla="*/ 7 h 57"/>
                <a:gd name="T18" fmla="*/ 7 w 1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7">
                  <a:moveTo>
                    <a:pt x="2" y="19"/>
                  </a:moveTo>
                  <a:cubicBezTo>
                    <a:pt x="12" y="19"/>
                    <a:pt x="12" y="19"/>
                    <a:pt x="12" y="19"/>
                  </a:cubicBezTo>
                  <a:cubicBezTo>
                    <a:pt x="12" y="57"/>
                    <a:pt x="12" y="57"/>
                    <a:pt x="12" y="57"/>
                  </a:cubicBezTo>
                  <a:cubicBezTo>
                    <a:pt x="2" y="57"/>
                    <a:pt x="2" y="57"/>
                    <a:pt x="2" y="57"/>
                  </a:cubicBezTo>
                  <a:lnTo>
                    <a:pt x="2" y="19"/>
                  </a:lnTo>
                  <a:close/>
                  <a:moveTo>
                    <a:pt x="7" y="0"/>
                  </a:moveTo>
                  <a:cubicBezTo>
                    <a:pt x="10" y="0"/>
                    <a:pt x="13" y="3"/>
                    <a:pt x="13" y="7"/>
                  </a:cubicBezTo>
                  <a:cubicBezTo>
                    <a:pt x="13" y="10"/>
                    <a:pt x="10" y="13"/>
                    <a:pt x="7" y="13"/>
                  </a:cubicBezTo>
                  <a:cubicBezTo>
                    <a:pt x="3" y="13"/>
                    <a:pt x="0" y="10"/>
                    <a:pt x="0" y="7"/>
                  </a:cubicBezTo>
                  <a:cubicBezTo>
                    <a:pt x="0" y="3"/>
                    <a:pt x="3" y="0"/>
                    <a:pt x="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5" name="Freeform 28"/>
            <p:cNvSpPr>
              <a:spLocks/>
            </p:cNvSpPr>
            <p:nvPr userDrawn="1"/>
          </p:nvSpPr>
          <p:spPr bwMode="auto">
            <a:xfrm>
              <a:off x="12215813" y="1987550"/>
              <a:ext cx="374650" cy="850900"/>
            </a:xfrm>
            <a:custGeom>
              <a:avLst/>
              <a:gdLst>
                <a:gd name="T0" fmla="*/ 16 w 25"/>
                <a:gd name="T1" fmla="*/ 14 h 56"/>
                <a:gd name="T2" fmla="*/ 16 w 25"/>
                <a:gd name="T3" fmla="*/ 18 h 56"/>
                <a:gd name="T4" fmla="*/ 25 w 25"/>
                <a:gd name="T5" fmla="*/ 18 h 56"/>
                <a:gd name="T6" fmla="*/ 25 w 25"/>
                <a:gd name="T7" fmla="*/ 27 h 56"/>
                <a:gd name="T8" fmla="*/ 16 w 25"/>
                <a:gd name="T9" fmla="*/ 27 h 56"/>
                <a:gd name="T10" fmla="*/ 16 w 25"/>
                <a:gd name="T11" fmla="*/ 56 h 56"/>
                <a:gd name="T12" fmla="*/ 6 w 25"/>
                <a:gd name="T13" fmla="*/ 56 h 56"/>
                <a:gd name="T14" fmla="*/ 6 w 25"/>
                <a:gd name="T15" fmla="*/ 27 h 56"/>
                <a:gd name="T16" fmla="*/ 0 w 25"/>
                <a:gd name="T17" fmla="*/ 27 h 56"/>
                <a:gd name="T18" fmla="*/ 0 w 25"/>
                <a:gd name="T19" fmla="*/ 18 h 56"/>
                <a:gd name="T20" fmla="*/ 6 w 25"/>
                <a:gd name="T21" fmla="*/ 18 h 56"/>
                <a:gd name="T22" fmla="*/ 6 w 25"/>
                <a:gd name="T23" fmla="*/ 14 h 56"/>
                <a:gd name="T24" fmla="*/ 20 w 25"/>
                <a:gd name="T25" fmla="*/ 0 h 56"/>
                <a:gd name="T26" fmla="*/ 25 w 25"/>
                <a:gd name="T27" fmla="*/ 0 h 56"/>
                <a:gd name="T28" fmla="*/ 25 w 25"/>
                <a:gd name="T29" fmla="*/ 9 h 56"/>
                <a:gd name="T30" fmla="*/ 22 w 25"/>
                <a:gd name="T31" fmla="*/ 9 h 56"/>
                <a:gd name="T32" fmla="*/ 16 w 25"/>
                <a:gd name="T33"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6">
                  <a:moveTo>
                    <a:pt x="16" y="14"/>
                  </a:moveTo>
                  <a:cubicBezTo>
                    <a:pt x="16" y="18"/>
                    <a:pt x="16" y="18"/>
                    <a:pt x="16" y="18"/>
                  </a:cubicBezTo>
                  <a:cubicBezTo>
                    <a:pt x="25" y="18"/>
                    <a:pt x="25" y="18"/>
                    <a:pt x="25" y="18"/>
                  </a:cubicBezTo>
                  <a:cubicBezTo>
                    <a:pt x="25" y="27"/>
                    <a:pt x="25" y="27"/>
                    <a:pt x="25" y="27"/>
                  </a:cubicBezTo>
                  <a:cubicBezTo>
                    <a:pt x="16" y="27"/>
                    <a:pt x="16" y="27"/>
                    <a:pt x="16" y="27"/>
                  </a:cubicBezTo>
                  <a:cubicBezTo>
                    <a:pt x="16" y="56"/>
                    <a:pt x="16" y="56"/>
                    <a:pt x="16" y="56"/>
                  </a:cubicBezTo>
                  <a:cubicBezTo>
                    <a:pt x="6" y="56"/>
                    <a:pt x="6" y="56"/>
                    <a:pt x="6" y="56"/>
                  </a:cubicBezTo>
                  <a:cubicBezTo>
                    <a:pt x="6" y="27"/>
                    <a:pt x="6" y="27"/>
                    <a:pt x="6" y="27"/>
                  </a:cubicBezTo>
                  <a:cubicBezTo>
                    <a:pt x="0" y="27"/>
                    <a:pt x="0" y="27"/>
                    <a:pt x="0" y="27"/>
                  </a:cubicBezTo>
                  <a:cubicBezTo>
                    <a:pt x="0" y="18"/>
                    <a:pt x="0" y="18"/>
                    <a:pt x="0" y="18"/>
                  </a:cubicBezTo>
                  <a:cubicBezTo>
                    <a:pt x="6" y="18"/>
                    <a:pt x="6" y="18"/>
                    <a:pt x="6" y="18"/>
                  </a:cubicBezTo>
                  <a:cubicBezTo>
                    <a:pt x="6" y="14"/>
                    <a:pt x="6" y="14"/>
                    <a:pt x="6" y="14"/>
                  </a:cubicBezTo>
                  <a:cubicBezTo>
                    <a:pt x="6" y="5"/>
                    <a:pt x="11" y="0"/>
                    <a:pt x="20" y="0"/>
                  </a:cubicBezTo>
                  <a:cubicBezTo>
                    <a:pt x="22" y="0"/>
                    <a:pt x="24" y="0"/>
                    <a:pt x="25" y="0"/>
                  </a:cubicBezTo>
                  <a:cubicBezTo>
                    <a:pt x="25" y="9"/>
                    <a:pt x="25" y="9"/>
                    <a:pt x="25" y="9"/>
                  </a:cubicBezTo>
                  <a:cubicBezTo>
                    <a:pt x="24" y="9"/>
                    <a:pt x="23" y="9"/>
                    <a:pt x="22" y="9"/>
                  </a:cubicBezTo>
                  <a:cubicBezTo>
                    <a:pt x="19" y="9"/>
                    <a:pt x="16" y="10"/>
                    <a:pt x="16"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6" name="Freeform 29"/>
            <p:cNvSpPr>
              <a:spLocks noEditPoints="1"/>
            </p:cNvSpPr>
            <p:nvPr userDrawn="1"/>
          </p:nvSpPr>
          <p:spPr bwMode="auto">
            <a:xfrm>
              <a:off x="12620625" y="2246313"/>
              <a:ext cx="568325" cy="608012"/>
            </a:xfrm>
            <a:custGeom>
              <a:avLst/>
              <a:gdLst>
                <a:gd name="T0" fmla="*/ 28 w 38"/>
                <a:gd name="T1" fmla="*/ 16 h 40"/>
                <a:gd name="T2" fmla="*/ 19 w 38"/>
                <a:gd name="T3" fmla="*/ 8 h 40"/>
                <a:gd name="T4" fmla="*/ 11 w 38"/>
                <a:gd name="T5" fmla="*/ 16 h 40"/>
                <a:gd name="T6" fmla="*/ 28 w 38"/>
                <a:gd name="T7" fmla="*/ 16 h 40"/>
                <a:gd name="T8" fmla="*/ 37 w 38"/>
                <a:gd name="T9" fmla="*/ 28 h 40"/>
                <a:gd name="T10" fmla="*/ 20 w 38"/>
                <a:gd name="T11" fmla="*/ 40 h 40"/>
                <a:gd name="T12" fmla="*/ 0 w 38"/>
                <a:gd name="T13" fmla="*/ 20 h 40"/>
                <a:gd name="T14" fmla="*/ 19 w 38"/>
                <a:gd name="T15" fmla="*/ 0 h 40"/>
                <a:gd name="T16" fmla="*/ 38 w 38"/>
                <a:gd name="T17" fmla="*/ 20 h 40"/>
                <a:gd name="T18" fmla="*/ 38 w 38"/>
                <a:gd name="T19" fmla="*/ 23 h 40"/>
                <a:gd name="T20" fmla="*/ 10 w 38"/>
                <a:gd name="T21" fmla="*/ 23 h 40"/>
                <a:gd name="T22" fmla="*/ 20 w 38"/>
                <a:gd name="T23" fmla="*/ 32 h 40"/>
                <a:gd name="T24" fmla="*/ 29 w 38"/>
                <a:gd name="T25" fmla="*/ 26 h 40"/>
                <a:gd name="T26" fmla="*/ 37 w 38"/>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0">
                  <a:moveTo>
                    <a:pt x="28" y="16"/>
                  </a:moveTo>
                  <a:cubicBezTo>
                    <a:pt x="28" y="12"/>
                    <a:pt x="25" y="8"/>
                    <a:pt x="19" y="8"/>
                  </a:cubicBezTo>
                  <a:cubicBezTo>
                    <a:pt x="14" y="8"/>
                    <a:pt x="11" y="12"/>
                    <a:pt x="11" y="16"/>
                  </a:cubicBezTo>
                  <a:lnTo>
                    <a:pt x="28" y="16"/>
                  </a:lnTo>
                  <a:close/>
                  <a:moveTo>
                    <a:pt x="37" y="28"/>
                  </a:moveTo>
                  <a:cubicBezTo>
                    <a:pt x="35" y="35"/>
                    <a:pt x="29" y="40"/>
                    <a:pt x="20" y="40"/>
                  </a:cubicBezTo>
                  <a:cubicBezTo>
                    <a:pt x="9" y="40"/>
                    <a:pt x="0" y="33"/>
                    <a:pt x="0" y="20"/>
                  </a:cubicBezTo>
                  <a:cubicBezTo>
                    <a:pt x="0" y="8"/>
                    <a:pt x="9" y="0"/>
                    <a:pt x="19" y="0"/>
                  </a:cubicBezTo>
                  <a:cubicBezTo>
                    <a:pt x="31" y="0"/>
                    <a:pt x="38" y="8"/>
                    <a:pt x="38" y="20"/>
                  </a:cubicBezTo>
                  <a:cubicBezTo>
                    <a:pt x="38" y="21"/>
                    <a:pt x="38" y="23"/>
                    <a:pt x="38" y="23"/>
                  </a:cubicBezTo>
                  <a:cubicBezTo>
                    <a:pt x="10" y="23"/>
                    <a:pt x="10" y="23"/>
                    <a:pt x="10" y="23"/>
                  </a:cubicBezTo>
                  <a:cubicBezTo>
                    <a:pt x="11" y="28"/>
                    <a:pt x="15" y="32"/>
                    <a:pt x="20" y="32"/>
                  </a:cubicBezTo>
                  <a:cubicBezTo>
                    <a:pt x="25" y="32"/>
                    <a:pt x="27" y="29"/>
                    <a:pt x="29"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7" name="Oval 30"/>
            <p:cNvSpPr>
              <a:spLocks noChangeArrowheads="1"/>
            </p:cNvSpPr>
            <p:nvPr userDrawn="1"/>
          </p:nvSpPr>
          <p:spPr bwMode="auto">
            <a:xfrm>
              <a:off x="13279438" y="2641600"/>
              <a:ext cx="209550" cy="2127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8" name="Freeform 31"/>
            <p:cNvSpPr>
              <a:spLocks noEditPoints="1"/>
            </p:cNvSpPr>
            <p:nvPr userDrawn="1"/>
          </p:nvSpPr>
          <p:spPr bwMode="auto">
            <a:xfrm>
              <a:off x="593725" y="633413"/>
              <a:ext cx="4238625" cy="2266950"/>
            </a:xfrm>
            <a:custGeom>
              <a:avLst/>
              <a:gdLst>
                <a:gd name="T0" fmla="*/ 124 w 283"/>
                <a:gd name="T1" fmla="*/ 86 h 149"/>
                <a:gd name="T2" fmla="*/ 108 w 283"/>
                <a:gd name="T3" fmla="*/ 70 h 149"/>
                <a:gd name="T4" fmla="*/ 124 w 283"/>
                <a:gd name="T5" fmla="*/ 51 h 149"/>
                <a:gd name="T6" fmla="*/ 124 w 283"/>
                <a:gd name="T7" fmla="*/ 86 h 149"/>
                <a:gd name="T8" fmla="*/ 223 w 283"/>
                <a:gd name="T9" fmla="*/ 4 h 149"/>
                <a:gd name="T10" fmla="*/ 203 w 283"/>
                <a:gd name="T11" fmla="*/ 87 h 149"/>
                <a:gd name="T12" fmla="*/ 182 w 283"/>
                <a:gd name="T13" fmla="*/ 4 h 149"/>
                <a:gd name="T14" fmla="*/ 124 w 283"/>
                <a:gd name="T15" fmla="*/ 4 h 149"/>
                <a:gd name="T16" fmla="*/ 124 w 283"/>
                <a:gd name="T17" fmla="*/ 35 h 149"/>
                <a:gd name="T18" fmla="*/ 67 w 283"/>
                <a:gd name="T19" fmla="*/ 1 h 149"/>
                <a:gd name="T20" fmla="*/ 5 w 283"/>
                <a:gd name="T21" fmla="*/ 51 h 149"/>
                <a:gd name="T22" fmla="*/ 45 w 283"/>
                <a:gd name="T23" fmla="*/ 51 h 149"/>
                <a:gd name="T24" fmla="*/ 65 w 283"/>
                <a:gd name="T25" fmla="*/ 33 h 149"/>
                <a:gd name="T26" fmla="*/ 83 w 283"/>
                <a:gd name="T27" fmla="*/ 46 h 149"/>
                <a:gd name="T28" fmla="*/ 65 w 283"/>
                <a:gd name="T29" fmla="*/ 58 h 149"/>
                <a:gd name="T30" fmla="*/ 52 w 283"/>
                <a:gd name="T31" fmla="*/ 58 h 149"/>
                <a:gd name="T32" fmla="*/ 52 w 283"/>
                <a:gd name="T33" fmla="*/ 85 h 149"/>
                <a:gd name="T34" fmla="*/ 64 w 283"/>
                <a:gd name="T35" fmla="*/ 85 h 149"/>
                <a:gd name="T36" fmla="*/ 81 w 283"/>
                <a:gd name="T37" fmla="*/ 99 h 149"/>
                <a:gd name="T38" fmla="*/ 63 w 283"/>
                <a:gd name="T39" fmla="*/ 115 h 149"/>
                <a:gd name="T40" fmla="*/ 41 w 283"/>
                <a:gd name="T41" fmla="*/ 89 h 149"/>
                <a:gd name="T42" fmla="*/ 0 w 283"/>
                <a:gd name="T43" fmla="*/ 89 h 149"/>
                <a:gd name="T44" fmla="*/ 64 w 283"/>
                <a:gd name="T45" fmla="*/ 148 h 149"/>
                <a:gd name="T46" fmla="*/ 124 w 283"/>
                <a:gd name="T47" fmla="*/ 118 h 149"/>
                <a:gd name="T48" fmla="*/ 124 w 283"/>
                <a:gd name="T49" fmla="*/ 145 h 149"/>
                <a:gd name="T50" fmla="*/ 163 w 283"/>
                <a:gd name="T51" fmla="*/ 145 h 149"/>
                <a:gd name="T52" fmla="*/ 163 w 283"/>
                <a:gd name="T53" fmla="*/ 56 h 149"/>
                <a:gd name="T54" fmla="*/ 185 w 283"/>
                <a:gd name="T55" fmla="*/ 145 h 149"/>
                <a:gd name="T56" fmla="*/ 220 w 283"/>
                <a:gd name="T57" fmla="*/ 145 h 149"/>
                <a:gd name="T58" fmla="*/ 242 w 283"/>
                <a:gd name="T59" fmla="*/ 56 h 149"/>
                <a:gd name="T60" fmla="*/ 242 w 283"/>
                <a:gd name="T61" fmla="*/ 145 h 149"/>
                <a:gd name="T62" fmla="*/ 283 w 283"/>
                <a:gd name="T63" fmla="*/ 145 h 149"/>
                <a:gd name="T64" fmla="*/ 283 w 283"/>
                <a:gd name="T65" fmla="*/ 4 h 149"/>
                <a:gd name="T66" fmla="*/ 223 w 283"/>
                <a:gd name="T6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3" h="149">
                  <a:moveTo>
                    <a:pt x="124" y="86"/>
                  </a:moveTo>
                  <a:cubicBezTo>
                    <a:pt x="119" y="76"/>
                    <a:pt x="112" y="71"/>
                    <a:pt x="108" y="70"/>
                  </a:cubicBezTo>
                  <a:cubicBezTo>
                    <a:pt x="116" y="66"/>
                    <a:pt x="120" y="61"/>
                    <a:pt x="124" y="51"/>
                  </a:cubicBezTo>
                  <a:lnTo>
                    <a:pt x="124" y="86"/>
                  </a:lnTo>
                  <a:close/>
                  <a:moveTo>
                    <a:pt x="223" y="4"/>
                  </a:moveTo>
                  <a:cubicBezTo>
                    <a:pt x="203" y="87"/>
                    <a:pt x="203" y="87"/>
                    <a:pt x="203" y="87"/>
                  </a:cubicBezTo>
                  <a:cubicBezTo>
                    <a:pt x="182" y="4"/>
                    <a:pt x="182" y="4"/>
                    <a:pt x="182" y="4"/>
                  </a:cubicBezTo>
                  <a:cubicBezTo>
                    <a:pt x="124" y="4"/>
                    <a:pt x="124" y="4"/>
                    <a:pt x="124" y="4"/>
                  </a:cubicBezTo>
                  <a:cubicBezTo>
                    <a:pt x="124" y="35"/>
                    <a:pt x="124" y="35"/>
                    <a:pt x="124" y="35"/>
                  </a:cubicBezTo>
                  <a:cubicBezTo>
                    <a:pt x="116" y="8"/>
                    <a:pt x="90" y="1"/>
                    <a:pt x="67" y="1"/>
                  </a:cubicBezTo>
                  <a:cubicBezTo>
                    <a:pt x="38" y="0"/>
                    <a:pt x="7" y="13"/>
                    <a:pt x="5" y="51"/>
                  </a:cubicBezTo>
                  <a:cubicBezTo>
                    <a:pt x="45" y="51"/>
                    <a:pt x="45" y="51"/>
                    <a:pt x="45" y="51"/>
                  </a:cubicBezTo>
                  <a:cubicBezTo>
                    <a:pt x="45" y="39"/>
                    <a:pt x="55" y="33"/>
                    <a:pt x="65" y="33"/>
                  </a:cubicBezTo>
                  <a:cubicBezTo>
                    <a:pt x="77" y="33"/>
                    <a:pt x="83" y="38"/>
                    <a:pt x="83" y="46"/>
                  </a:cubicBezTo>
                  <a:cubicBezTo>
                    <a:pt x="83" y="53"/>
                    <a:pt x="79" y="58"/>
                    <a:pt x="65" y="58"/>
                  </a:cubicBezTo>
                  <a:cubicBezTo>
                    <a:pt x="52" y="58"/>
                    <a:pt x="52" y="58"/>
                    <a:pt x="52" y="58"/>
                  </a:cubicBezTo>
                  <a:cubicBezTo>
                    <a:pt x="52" y="85"/>
                    <a:pt x="52" y="85"/>
                    <a:pt x="52" y="85"/>
                  </a:cubicBezTo>
                  <a:cubicBezTo>
                    <a:pt x="64" y="85"/>
                    <a:pt x="64" y="85"/>
                    <a:pt x="64" y="85"/>
                  </a:cubicBezTo>
                  <a:cubicBezTo>
                    <a:pt x="71" y="85"/>
                    <a:pt x="81" y="89"/>
                    <a:pt x="81" y="99"/>
                  </a:cubicBezTo>
                  <a:cubicBezTo>
                    <a:pt x="81" y="110"/>
                    <a:pt x="73" y="115"/>
                    <a:pt x="63" y="115"/>
                  </a:cubicBezTo>
                  <a:cubicBezTo>
                    <a:pt x="46" y="115"/>
                    <a:pt x="41" y="101"/>
                    <a:pt x="41" y="89"/>
                  </a:cubicBezTo>
                  <a:cubicBezTo>
                    <a:pt x="0" y="89"/>
                    <a:pt x="0" y="89"/>
                    <a:pt x="0" y="89"/>
                  </a:cubicBezTo>
                  <a:cubicBezTo>
                    <a:pt x="0" y="97"/>
                    <a:pt x="0" y="149"/>
                    <a:pt x="64" y="148"/>
                  </a:cubicBezTo>
                  <a:cubicBezTo>
                    <a:pt x="95" y="149"/>
                    <a:pt x="117" y="136"/>
                    <a:pt x="124" y="118"/>
                  </a:cubicBezTo>
                  <a:cubicBezTo>
                    <a:pt x="124" y="145"/>
                    <a:pt x="124" y="145"/>
                    <a:pt x="124" y="145"/>
                  </a:cubicBezTo>
                  <a:cubicBezTo>
                    <a:pt x="163" y="145"/>
                    <a:pt x="163" y="145"/>
                    <a:pt x="163" y="145"/>
                  </a:cubicBezTo>
                  <a:cubicBezTo>
                    <a:pt x="163" y="56"/>
                    <a:pt x="163" y="56"/>
                    <a:pt x="163" y="56"/>
                  </a:cubicBezTo>
                  <a:cubicBezTo>
                    <a:pt x="185" y="145"/>
                    <a:pt x="185" y="145"/>
                    <a:pt x="185" y="145"/>
                  </a:cubicBezTo>
                  <a:cubicBezTo>
                    <a:pt x="220" y="145"/>
                    <a:pt x="220" y="145"/>
                    <a:pt x="220" y="145"/>
                  </a:cubicBezTo>
                  <a:cubicBezTo>
                    <a:pt x="242" y="56"/>
                    <a:pt x="242" y="56"/>
                    <a:pt x="242" y="56"/>
                  </a:cubicBezTo>
                  <a:cubicBezTo>
                    <a:pt x="242" y="145"/>
                    <a:pt x="242" y="145"/>
                    <a:pt x="242" y="145"/>
                  </a:cubicBezTo>
                  <a:cubicBezTo>
                    <a:pt x="283" y="145"/>
                    <a:pt x="283" y="145"/>
                    <a:pt x="283" y="145"/>
                  </a:cubicBezTo>
                  <a:cubicBezTo>
                    <a:pt x="283" y="4"/>
                    <a:pt x="283" y="4"/>
                    <a:pt x="283" y="4"/>
                  </a:cubicBezTo>
                  <a:lnTo>
                    <a:pt x="223"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9" name="Freeform 32"/>
            <p:cNvSpPr>
              <a:spLocks/>
            </p:cNvSpPr>
            <p:nvPr userDrawn="1"/>
          </p:nvSpPr>
          <p:spPr bwMode="auto">
            <a:xfrm>
              <a:off x="13742988" y="2001838"/>
              <a:ext cx="285750" cy="258762"/>
            </a:xfrm>
            <a:custGeom>
              <a:avLst/>
              <a:gdLst>
                <a:gd name="T0" fmla="*/ 133 w 180"/>
                <a:gd name="T1" fmla="*/ 0 h 163"/>
                <a:gd name="T2" fmla="*/ 95 w 180"/>
                <a:gd name="T3" fmla="*/ 125 h 163"/>
                <a:gd name="T4" fmla="*/ 48 w 180"/>
                <a:gd name="T5" fmla="*/ 0 h 163"/>
                <a:gd name="T6" fmla="*/ 0 w 180"/>
                <a:gd name="T7" fmla="*/ 0 h 163"/>
                <a:gd name="T8" fmla="*/ 0 w 180"/>
                <a:gd name="T9" fmla="*/ 163 h 163"/>
                <a:gd name="T10" fmla="*/ 29 w 180"/>
                <a:gd name="T11" fmla="*/ 163 h 163"/>
                <a:gd name="T12" fmla="*/ 29 w 180"/>
                <a:gd name="T13" fmla="*/ 58 h 163"/>
                <a:gd name="T14" fmla="*/ 76 w 180"/>
                <a:gd name="T15" fmla="*/ 163 h 163"/>
                <a:gd name="T16" fmla="*/ 104 w 180"/>
                <a:gd name="T17" fmla="*/ 163 h 163"/>
                <a:gd name="T18" fmla="*/ 151 w 180"/>
                <a:gd name="T19" fmla="*/ 58 h 163"/>
                <a:gd name="T20" fmla="*/ 151 w 180"/>
                <a:gd name="T21" fmla="*/ 163 h 163"/>
                <a:gd name="T22" fmla="*/ 180 w 180"/>
                <a:gd name="T23" fmla="*/ 163 h 163"/>
                <a:gd name="T24" fmla="*/ 180 w 180"/>
                <a:gd name="T25" fmla="*/ 0 h 163"/>
                <a:gd name="T26" fmla="*/ 133 w 180"/>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63">
                  <a:moveTo>
                    <a:pt x="133" y="0"/>
                  </a:moveTo>
                  <a:lnTo>
                    <a:pt x="95" y="125"/>
                  </a:lnTo>
                  <a:lnTo>
                    <a:pt x="48" y="0"/>
                  </a:lnTo>
                  <a:lnTo>
                    <a:pt x="0" y="0"/>
                  </a:lnTo>
                  <a:lnTo>
                    <a:pt x="0" y="163"/>
                  </a:lnTo>
                  <a:lnTo>
                    <a:pt x="29" y="163"/>
                  </a:lnTo>
                  <a:lnTo>
                    <a:pt x="29" y="58"/>
                  </a:lnTo>
                  <a:lnTo>
                    <a:pt x="76" y="163"/>
                  </a:lnTo>
                  <a:lnTo>
                    <a:pt x="104" y="163"/>
                  </a:lnTo>
                  <a:lnTo>
                    <a:pt x="151" y="58"/>
                  </a:lnTo>
                  <a:lnTo>
                    <a:pt x="151" y="163"/>
                  </a:lnTo>
                  <a:lnTo>
                    <a:pt x="180" y="163"/>
                  </a:lnTo>
                  <a:lnTo>
                    <a:pt x="180" y="0"/>
                  </a:lnTo>
                  <a:lnTo>
                    <a:pt x="1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40" name="Freeform 33"/>
            <p:cNvSpPr>
              <a:spLocks/>
            </p:cNvSpPr>
            <p:nvPr userDrawn="1"/>
          </p:nvSpPr>
          <p:spPr bwMode="auto">
            <a:xfrm>
              <a:off x="13488988" y="2001838"/>
              <a:ext cx="209550" cy="258762"/>
            </a:xfrm>
            <a:custGeom>
              <a:avLst/>
              <a:gdLst>
                <a:gd name="T0" fmla="*/ 0 w 132"/>
                <a:gd name="T1" fmla="*/ 0 h 163"/>
                <a:gd name="T2" fmla="*/ 132 w 132"/>
                <a:gd name="T3" fmla="*/ 0 h 163"/>
                <a:gd name="T4" fmla="*/ 132 w 132"/>
                <a:gd name="T5" fmla="*/ 39 h 163"/>
                <a:gd name="T6" fmla="*/ 85 w 132"/>
                <a:gd name="T7" fmla="*/ 39 h 163"/>
                <a:gd name="T8" fmla="*/ 85 w 132"/>
                <a:gd name="T9" fmla="*/ 163 h 163"/>
                <a:gd name="T10" fmla="*/ 57 w 132"/>
                <a:gd name="T11" fmla="*/ 163 h 163"/>
                <a:gd name="T12" fmla="*/ 57 w 132"/>
                <a:gd name="T13" fmla="*/ 39 h 163"/>
                <a:gd name="T14" fmla="*/ 0 w 132"/>
                <a:gd name="T15" fmla="*/ 39 h 163"/>
                <a:gd name="T16" fmla="*/ 0 w 132"/>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63">
                  <a:moveTo>
                    <a:pt x="0" y="0"/>
                  </a:moveTo>
                  <a:lnTo>
                    <a:pt x="132" y="0"/>
                  </a:lnTo>
                  <a:lnTo>
                    <a:pt x="132" y="39"/>
                  </a:lnTo>
                  <a:lnTo>
                    <a:pt x="85" y="39"/>
                  </a:lnTo>
                  <a:lnTo>
                    <a:pt x="85" y="163"/>
                  </a:lnTo>
                  <a:lnTo>
                    <a:pt x="57" y="163"/>
                  </a:lnTo>
                  <a:lnTo>
                    <a:pt x="57" y="39"/>
                  </a:lnTo>
                  <a:lnTo>
                    <a:pt x="0" y="3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grpSp>
      <p:sp>
        <p:nvSpPr>
          <p:cNvPr id="42" name="Text Placeholder 2"/>
          <p:cNvSpPr>
            <a:spLocks noGrp="1"/>
          </p:cNvSpPr>
          <p:nvPr>
            <p:ph type="body" idx="1" hasCustomPrompt="1"/>
          </p:nvPr>
        </p:nvSpPr>
        <p:spPr>
          <a:xfrm>
            <a:off x="379413" y="3327356"/>
            <a:ext cx="9521825" cy="1477328"/>
          </a:xfrm>
        </p:spPr>
        <p:txBody>
          <a:bodyPr vert="horz" wrap="square" lIns="0" tIns="0" rIns="0" bIns="0" anchor="t" anchorCtr="0">
            <a:noAutofit/>
          </a:bodyPr>
          <a:lstStyle>
            <a:lvl1pPr marL="0" indent="0">
              <a:buNone/>
              <a:defRPr lang="en-US" sz="4800" kern="1200" dirty="0" smtClean="0">
                <a:solidFill>
                  <a:schemeClr val="tx1"/>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subtitle style</a:t>
            </a:r>
          </a:p>
        </p:txBody>
      </p:sp>
      <p:sp>
        <p:nvSpPr>
          <p:cNvPr id="49" name="Date Placeholder 3"/>
          <p:cNvSpPr>
            <a:spLocks noGrp="1"/>
          </p:cNvSpPr>
          <p:nvPr>
            <p:ph type="dt" sz="half" idx="12"/>
          </p:nvPr>
        </p:nvSpPr>
        <p:spPr>
          <a:xfrm>
            <a:off x="379413" y="6541346"/>
            <a:ext cx="1925637" cy="129600"/>
          </a:xfrm>
          <a:prstGeom prst="rect">
            <a:avLst/>
          </a:prstGeom>
        </p:spPr>
        <p:txBody>
          <a:bodyPr vert="horz" wrap="square" lIns="0" tIns="0" rIns="0" bIns="0" anchor="b" anchorCtr="0">
            <a:noAutofit/>
          </a:bodyPr>
          <a:lstStyle>
            <a:lvl1pPr>
              <a:defRPr sz="600">
                <a:latin typeface="+mj-lt"/>
              </a:defRPr>
            </a:lvl1pPr>
          </a:lstStyle>
          <a:p>
            <a:fld id="{90BFBC2B-DD7F-42A3-88FF-0CE1FD35A22A}" type="datetime6">
              <a:rPr lang="en-US" smtClean="0"/>
              <a:t>May 23</a:t>
            </a:fld>
            <a:endParaRPr lang="en-GB" dirty="0"/>
          </a:p>
        </p:txBody>
      </p:sp>
    </p:spTree>
    <p:extLst>
      <p:ext uri="{BB962C8B-B14F-4D97-AF65-F5344CB8AC3E}">
        <p14:creationId xmlns:p14="http://schemas.microsoft.com/office/powerpoint/2010/main" val="16512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MMM 2012 Title + Content">
    <p:spTree>
      <p:nvGrpSpPr>
        <p:cNvPr id="1" name=""/>
        <p:cNvGrpSpPr/>
        <p:nvPr/>
      </p:nvGrpSpPr>
      <p:grpSpPr>
        <a:xfrm>
          <a:off x="0" y="0"/>
          <a:ext cx="0" cy="0"/>
          <a:chOff x="0" y="0"/>
          <a:chExt cx="0" cy="0"/>
        </a:xfrm>
      </p:grpSpPr>
      <p:sp>
        <p:nvSpPr>
          <p:cNvPr id="19" name="Title 18"/>
          <p:cNvSpPr>
            <a:spLocks noGrp="1"/>
          </p:cNvSpPr>
          <p:nvPr>
            <p:ph type="title"/>
          </p:nvPr>
        </p:nvSpPr>
        <p:spPr>
          <a:xfrm>
            <a:off x="914400" y="478396"/>
            <a:ext cx="9906000" cy="381000"/>
          </a:xfrm>
          <a:prstGeom prst="rect">
            <a:avLst/>
          </a:prstGeom>
        </p:spPr>
        <p:txBody>
          <a:bodyPr lIns="0" tIns="0" rIns="0" bIns="0"/>
          <a:lstStyle>
            <a:lvl1pPr>
              <a:defRPr sz="2666"/>
            </a:lvl1pPr>
          </a:lstStyle>
          <a:p>
            <a:r>
              <a:rPr lang="en-US"/>
              <a:t>Click to edit Master title style</a:t>
            </a:r>
          </a:p>
        </p:txBody>
      </p:sp>
      <p:sp>
        <p:nvSpPr>
          <p:cNvPr id="23" name="Content Placeholder 22"/>
          <p:cNvSpPr>
            <a:spLocks noGrp="1"/>
          </p:cNvSpPr>
          <p:nvPr>
            <p:ph sz="quarter" idx="10"/>
          </p:nvPr>
        </p:nvSpPr>
        <p:spPr>
          <a:xfrm>
            <a:off x="914400" y="1508760"/>
            <a:ext cx="9906000" cy="4660028"/>
          </a:xfrm>
          <a:prstGeom prst="rect">
            <a:avLst/>
          </a:prstGeom>
        </p:spPr>
        <p:txBody>
          <a:bodyPr lIns="0" tIns="0" rIns="0" bIns="0"/>
          <a:lstStyle>
            <a:lvl1pPr>
              <a:buClr>
                <a:schemeClr val="accent3"/>
              </a:buClr>
              <a:defRPr lang="en-US" sz="2332" smtClean="0">
                <a:solidFill>
                  <a:schemeClr val="tx1"/>
                </a:solidFill>
                <a:latin typeface="+mn-lt"/>
                <a:ea typeface="+mn-ea"/>
                <a:cs typeface="+mn-cs"/>
              </a:defRPr>
            </a:lvl1pPr>
            <a:lvl2pPr>
              <a:buClr>
                <a:schemeClr val="tx1">
                  <a:lumMod val="50000"/>
                  <a:lumOff val="50000"/>
                </a:schemeClr>
              </a:buClr>
              <a:defRPr lang="en-US" sz="1999" i="0" smtClean="0">
                <a:solidFill>
                  <a:schemeClr val="tx1"/>
                </a:solidFill>
                <a:latin typeface="+mn-lt"/>
                <a:ea typeface="+mn-ea"/>
                <a:cs typeface="+mn-cs"/>
              </a:defRPr>
            </a:lvl2pPr>
            <a:lvl3pPr>
              <a:buClr>
                <a:schemeClr val="tx1">
                  <a:lumMod val="50000"/>
                  <a:lumOff val="50000"/>
                </a:schemeClr>
              </a:buClr>
              <a:buSzPct val="100000"/>
              <a:defRPr lang="en-US" sz="1666" i="0" smtClean="0">
                <a:solidFill>
                  <a:schemeClr val="tx1"/>
                </a:solidFill>
                <a:latin typeface="+mn-lt"/>
                <a:ea typeface="+mn-ea"/>
                <a:cs typeface="+mn-cs"/>
              </a:defRPr>
            </a:lvl3pPr>
            <a:lvl4pPr marL="1158046" indent="-279593">
              <a:buClr>
                <a:schemeClr val="tx1">
                  <a:lumMod val="50000"/>
                  <a:lumOff val="50000"/>
                </a:schemeClr>
              </a:buClr>
              <a:defRPr lang="en-US" i="0" smtClean="0">
                <a:solidFill>
                  <a:schemeClr val="tx1"/>
                </a:solidFill>
                <a:latin typeface="+mn-lt"/>
                <a:ea typeface="+mn-ea"/>
                <a:cs typeface="+mn-cs"/>
              </a:defRPr>
            </a:lvl4pPr>
            <a:lvl5pPr marL="1369630" indent="-211584">
              <a:buClr>
                <a:schemeClr val="tx1">
                  <a:lumMod val="50000"/>
                  <a:lumOff val="50000"/>
                </a:schemeClr>
              </a:buClr>
              <a:defRPr lang="en-US" sz="1333">
                <a:solidFill>
                  <a:schemeClr val="tx1"/>
                </a:solidFill>
                <a:latin typeface="+mn-lt"/>
                <a:ea typeface="+mn-ea"/>
                <a:cs typeface="+mn-cs"/>
              </a:defRPr>
            </a:lvl5pPr>
          </a:lstStyle>
          <a:p>
            <a:pPr marL="197048" lvl="0" indent="-197048" algn="l" rtl="0" eaLnBrk="0" fontAlgn="base" hangingPunct="0">
              <a:spcBef>
                <a:spcPct val="20000"/>
              </a:spcBef>
              <a:spcAft>
                <a:spcPts val="420"/>
              </a:spcAft>
              <a:buClr>
                <a:schemeClr val="accent3"/>
              </a:buClr>
              <a:buFont typeface="Wingdings" pitchFamily="2" charset="2"/>
              <a:buChar char="§"/>
            </a:pPr>
            <a:r>
              <a:rPr lang="en-US"/>
              <a:t>Click to edit Master text styles</a:t>
            </a:r>
          </a:p>
          <a:p>
            <a:pPr marL="478733" lvl="1" indent="-281685" algn="l" rtl="0" eaLnBrk="0" fontAlgn="base" hangingPunct="0">
              <a:spcBef>
                <a:spcPts val="500"/>
              </a:spcBef>
              <a:spcAft>
                <a:spcPts val="500"/>
              </a:spcAft>
              <a:buClr>
                <a:schemeClr val="tx1">
                  <a:lumMod val="50000"/>
                  <a:lumOff val="50000"/>
                </a:schemeClr>
              </a:buClr>
              <a:buSzPct val="100000"/>
              <a:buFont typeface="Arial Narrow" pitchFamily="34" charset="0"/>
              <a:buChar char="―"/>
            </a:pPr>
            <a:r>
              <a:rPr lang="en-US"/>
              <a:t>Second level</a:t>
            </a:r>
          </a:p>
          <a:p>
            <a:pPr marL="614947" lvl="2" indent="-136214" algn="l" rtl="0" eaLnBrk="0" fontAlgn="base" hangingPunct="0">
              <a:spcBef>
                <a:spcPts val="500"/>
              </a:spcBef>
              <a:spcAft>
                <a:spcPts val="500"/>
              </a:spcAft>
              <a:buClr>
                <a:schemeClr val="tx1">
                  <a:lumMod val="50000"/>
                  <a:lumOff val="50000"/>
                </a:schemeClr>
              </a:buClr>
              <a:buSzPct val="100000"/>
              <a:buFont typeface="Arial" pitchFamily="34" charset="0"/>
              <a:buChar char="•"/>
            </a:pPr>
            <a:r>
              <a:rPr lang="en-US"/>
              <a:t>Third level</a:t>
            </a:r>
          </a:p>
          <a:p>
            <a:pPr marL="810673" lvl="3" indent="-195725" algn="l" rtl="0" eaLnBrk="0" fontAlgn="base" hangingPunct="0">
              <a:spcBef>
                <a:spcPts val="500"/>
              </a:spcBef>
              <a:spcAft>
                <a:spcPts val="500"/>
              </a:spcAft>
              <a:buClr>
                <a:schemeClr val="tx1">
                  <a:lumMod val="50000"/>
                  <a:lumOff val="50000"/>
                </a:schemeClr>
              </a:buClr>
              <a:buSzPct val="100000"/>
              <a:buFont typeface="Arial Narrow" pitchFamily="34" charset="0"/>
              <a:buChar char="–"/>
            </a:pPr>
            <a:r>
              <a:rPr lang="en-US"/>
              <a:t>Fourth level</a:t>
            </a:r>
          </a:p>
          <a:p>
            <a:pPr marL="958789" lvl="4" indent="-148117" algn="l" rtl="0" eaLnBrk="0" fontAlgn="base" hangingPunct="0">
              <a:spcBef>
                <a:spcPts val="500"/>
              </a:spcBef>
              <a:spcAft>
                <a:spcPts val="500"/>
              </a:spcAft>
              <a:buClr>
                <a:schemeClr val="tx1">
                  <a:lumMod val="50000"/>
                  <a:lumOff val="50000"/>
                </a:schemeClr>
              </a:buClr>
              <a:buSzPct val="80000"/>
              <a:buFont typeface="Wingdings" pitchFamily="2" charset="2"/>
              <a:buChar char="§"/>
            </a:pPr>
            <a:r>
              <a:rPr lang="en-US"/>
              <a:t>Fifth level</a:t>
            </a:r>
          </a:p>
        </p:txBody>
      </p:sp>
    </p:spTree>
    <p:extLst>
      <p:ext uri="{BB962C8B-B14F-4D97-AF65-F5344CB8AC3E}">
        <p14:creationId xmlns:p14="http://schemas.microsoft.com/office/powerpoint/2010/main" val="185410749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0"/>
          </p:nvPr>
        </p:nvSpPr>
        <p:spPr>
          <a:xfrm>
            <a:off x="379492" y="855131"/>
            <a:ext cx="11430000" cy="550863"/>
          </a:xfrm>
        </p:spPr>
        <p:txBody>
          <a:bodyPr>
            <a:normAutofit/>
          </a:bodyPr>
          <a:lstStyle>
            <a:lvl1pPr marL="0" indent="0">
              <a:buNone/>
              <a:defRPr sz="2800">
                <a:latin typeface="3M Circular TT Light" panose="020B0404020101020102" pitchFamily="34" charset="0"/>
                <a:cs typeface="3M Circular TT Light" panose="020B0404020101020102" pitchFamily="34" charset="0"/>
              </a:defRPr>
            </a:lvl1pPr>
          </a:lstStyle>
          <a:p>
            <a:pPr lvl="0"/>
            <a:r>
              <a:rPr lang="en-US" dirty="0"/>
              <a:t>Click to edit Master text styles</a:t>
            </a:r>
          </a:p>
        </p:txBody>
      </p:sp>
      <p:sp>
        <p:nvSpPr>
          <p:cNvPr id="12" name="Freeform 5">
            <a:extLst>
              <a:ext uri="{FF2B5EF4-FFF2-40B4-BE49-F238E27FC236}">
                <a16:creationId xmlns:a16="http://schemas.microsoft.com/office/drawing/2014/main" id="{6948CEDD-4767-487C-B260-0084564DF333}"/>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13" name="TextBox 12">
            <a:extLst>
              <a:ext uri="{FF2B5EF4-FFF2-40B4-BE49-F238E27FC236}">
                <a16:creationId xmlns:a16="http://schemas.microsoft.com/office/drawing/2014/main" id="{8BBE9006-444E-486D-A6A8-F13E14664C4D}"/>
              </a:ext>
            </a:extLst>
          </p:cNvPr>
          <p:cNvSpPr txBox="1"/>
          <p:nvPr userDrawn="1"/>
        </p:nvSpPr>
        <p:spPr>
          <a:xfrm>
            <a:off x="11590811" y="6596401"/>
            <a:ext cx="218681" cy="12311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7B62B-0732-4BEA-A6C8-5CF96588F2B9}" type="slidenum">
              <a:rPr kumimoji="0" lang="en-US" sz="8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black"/>
              </a:solidFill>
              <a:effectLst/>
              <a:uLnTx/>
              <a:uFillTx/>
              <a:latin typeface="3M Circular TT Book"/>
              <a:ea typeface="+mn-ea"/>
              <a:cs typeface="+mn-cs"/>
            </a:endParaRPr>
          </a:p>
        </p:txBody>
      </p:sp>
      <p:grpSp>
        <p:nvGrpSpPr>
          <p:cNvPr id="14" name="Group 22">
            <a:extLst>
              <a:ext uri="{FF2B5EF4-FFF2-40B4-BE49-F238E27FC236}">
                <a16:creationId xmlns:a16="http://schemas.microsoft.com/office/drawing/2014/main" id="{9F06A308-7852-4A2E-963B-4A5B2EDF33E2}"/>
              </a:ext>
            </a:extLst>
          </p:cNvPr>
          <p:cNvGrpSpPr>
            <a:grpSpLocks/>
          </p:cNvGrpSpPr>
          <p:nvPr userDrawn="1"/>
        </p:nvGrpSpPr>
        <p:grpSpPr bwMode="auto">
          <a:xfrm>
            <a:off x="-264086" y="6596401"/>
            <a:ext cx="2147228" cy="184155"/>
            <a:chOff x="9374212" y="6574531"/>
            <a:chExt cx="2147228" cy="182885"/>
          </a:xfrm>
        </p:grpSpPr>
        <p:grpSp>
          <p:nvGrpSpPr>
            <p:cNvPr id="15" name="Group 14">
              <a:extLst>
                <a:ext uri="{FF2B5EF4-FFF2-40B4-BE49-F238E27FC236}">
                  <a16:creationId xmlns:a16="http://schemas.microsoft.com/office/drawing/2014/main" id="{369C6444-DF87-4D3B-8B67-6CE4F0CF689D}"/>
                </a:ext>
              </a:extLst>
            </p:cNvPr>
            <p:cNvGrpSpPr>
              <a:grpSpLocks/>
            </p:cNvGrpSpPr>
            <p:nvPr/>
          </p:nvGrpSpPr>
          <p:grpSpPr bwMode="auto">
            <a:xfrm>
              <a:off x="9374212" y="6574531"/>
              <a:ext cx="2147228" cy="182883"/>
              <a:chOff x="9378677" y="6574531"/>
              <a:chExt cx="2147228" cy="182883"/>
            </a:xfrm>
          </p:grpSpPr>
          <p:sp>
            <p:nvSpPr>
              <p:cNvPr id="17" name="Footer Placeholder 3">
                <a:extLst>
                  <a:ext uri="{FF2B5EF4-FFF2-40B4-BE49-F238E27FC236}">
                    <a16:creationId xmlns:a16="http://schemas.microsoft.com/office/drawing/2014/main" id="{1DF9D633-70B9-4C60-84B5-88944A20679E}"/>
                  </a:ext>
                </a:extLst>
              </p:cNvPr>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8" name="TextBox 25">
                <a:extLst>
                  <a:ext uri="{FF2B5EF4-FFF2-40B4-BE49-F238E27FC236}">
                    <a16:creationId xmlns:a16="http://schemas.microsoft.com/office/drawing/2014/main" id="{4A4CEEC4-188F-469C-8815-16F972BEA79C}"/>
                  </a:ext>
                </a:extLst>
              </p:cNvPr>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9" name="Rectangle 26">
                <a:extLst>
                  <a:ext uri="{FF2B5EF4-FFF2-40B4-BE49-F238E27FC236}">
                    <a16:creationId xmlns:a16="http://schemas.microsoft.com/office/drawing/2014/main" id="{E57A1BFA-5677-493D-AEF6-C83C0B436C68}"/>
                  </a:ext>
                </a:extLst>
              </p:cNvPr>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6" name="TextBox 24">
              <a:extLst>
                <a:ext uri="{FF2B5EF4-FFF2-40B4-BE49-F238E27FC236}">
                  <a16:creationId xmlns:a16="http://schemas.microsoft.com/office/drawing/2014/main" id="{BBFF39A7-0044-4E4E-936D-BBFEC0A73EB6}"/>
                </a:ext>
              </a:extLst>
            </p:cNvPr>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623692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32760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96086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60750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61540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1667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95803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dirty="0"/>
              <a:t>Click icon to add picture</a:t>
            </a:r>
            <a:endParaRPr lang="en-GB" dirty="0"/>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75515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3870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56931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le, 2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2028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14464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43053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05987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56281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956048"/>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dirty="0"/>
              <a:t>Click to edit Master </a:t>
            </a:r>
            <a:r>
              <a:rPr lang="en-US"/>
              <a:t>text styles</a:t>
            </a:r>
            <a:endParaRPr lang="en-US"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13452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864352"/>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74368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6720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504101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5" name="TextBox 1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9044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 Content Only_ 1/3  2/3">
    <p:spTree>
      <p:nvGrpSpPr>
        <p:cNvPr id="1" name=""/>
        <p:cNvGrpSpPr/>
        <p:nvPr/>
      </p:nvGrpSpPr>
      <p:grpSpPr>
        <a:xfrm>
          <a:off x="0" y="0"/>
          <a:ext cx="0" cy="0"/>
          <a:chOff x="0" y="0"/>
          <a:chExt cx="0" cy="0"/>
        </a:xfrm>
      </p:grpSpPr>
      <p:sp>
        <p:nvSpPr>
          <p:cNvPr id="4"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5" name="Content Placeholder 4"/>
          <p:cNvSpPr>
            <a:spLocks noGrp="1"/>
          </p:cNvSpPr>
          <p:nvPr>
            <p:ph sz="quarter" idx="14"/>
          </p:nvPr>
        </p:nvSpPr>
        <p:spPr>
          <a:xfrm>
            <a:off x="4187952" y="384048"/>
            <a:ext cx="7623048"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75260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26649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379413" y="379413"/>
            <a:ext cx="7616952" cy="1012825"/>
          </a:xfrm>
        </p:spPr>
        <p:txBody>
          <a:body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1991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dirty="0"/>
              <a:t>Click icon to add picture</a:t>
            </a:r>
            <a:endParaRPr lang="en-GB" dirty="0"/>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49805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dirty="0"/>
              <a:t>Click icon to add picture</a:t>
            </a:r>
            <a:endParaRPr lang="en-GB" dirty="0"/>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dirty="0"/>
              <a:t>Click icon to add picture</a:t>
            </a:r>
            <a:endParaRPr lang="en-GB" dirty="0"/>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2" name="TextBox 11"/>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3" name="Group 22"/>
          <p:cNvGrpSpPr>
            <a:grpSpLocks/>
          </p:cNvGrpSpPr>
          <p:nvPr userDrawn="1"/>
        </p:nvGrpSpPr>
        <p:grpSpPr bwMode="auto">
          <a:xfrm>
            <a:off x="-264086" y="6596401"/>
            <a:ext cx="2147228" cy="184155"/>
            <a:chOff x="9374212" y="6574531"/>
            <a:chExt cx="2147228" cy="182885"/>
          </a:xfrm>
        </p:grpSpPr>
        <p:grpSp>
          <p:nvGrpSpPr>
            <p:cNvPr id="14" name="Group 8"/>
            <p:cNvGrpSpPr>
              <a:grpSpLocks/>
            </p:cNvGrpSpPr>
            <p:nvPr/>
          </p:nvGrpSpPr>
          <p:grpSpPr bwMode="auto">
            <a:xfrm>
              <a:off x="9374212" y="6574531"/>
              <a:ext cx="2147228" cy="182883"/>
              <a:chOff x="9378677" y="6574531"/>
              <a:chExt cx="2147228" cy="182883"/>
            </a:xfrm>
          </p:grpSpPr>
          <p:sp>
            <p:nvSpPr>
              <p:cNvPr id="16"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7"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8"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5"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9"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09580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dirty="0"/>
              <a:t>Click icon to add picture</a:t>
            </a:r>
            <a:endParaRPr lang="en-GB" dirty="0"/>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2930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5" name="TextBox 1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3081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dirty="0"/>
              <a:t>Click icon to add picture</a:t>
            </a:r>
            <a:endParaRPr lang="en-GB" dirty="0"/>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dirty="0"/>
              <a:t>Click icon to add picture</a:t>
            </a:r>
            <a:endParaRPr lang="en-GB" dirty="0"/>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dirty="0"/>
              <a:t>Click icon to add picture</a:t>
            </a:r>
            <a:endParaRPr lang="en-GB" dirty="0"/>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7" name="TextBox 1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8" name="Group 22"/>
          <p:cNvGrpSpPr>
            <a:grpSpLocks/>
          </p:cNvGrpSpPr>
          <p:nvPr userDrawn="1"/>
        </p:nvGrpSpPr>
        <p:grpSpPr bwMode="auto">
          <a:xfrm>
            <a:off x="-264086" y="6596401"/>
            <a:ext cx="2147228" cy="184155"/>
            <a:chOff x="9374212" y="6574531"/>
            <a:chExt cx="2147228" cy="182885"/>
          </a:xfrm>
        </p:grpSpPr>
        <p:grpSp>
          <p:nvGrpSpPr>
            <p:cNvPr id="19" name="Group 8"/>
            <p:cNvGrpSpPr>
              <a:grpSpLocks/>
            </p:cNvGrpSpPr>
            <p:nvPr/>
          </p:nvGrpSpPr>
          <p:grpSpPr bwMode="auto">
            <a:xfrm>
              <a:off x="9374212" y="6574531"/>
              <a:ext cx="2147228" cy="182883"/>
              <a:chOff x="9378677" y="6574531"/>
              <a:chExt cx="2147228" cy="182883"/>
            </a:xfrm>
          </p:grpSpPr>
          <p:sp>
            <p:nvSpPr>
              <p:cNvPr id="2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2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07982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314646"/>
            <a:ext cx="3816000" cy="2935224"/>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384048"/>
            <a:ext cx="3816000" cy="2930652"/>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314646"/>
            <a:ext cx="3816000" cy="2938462"/>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314646"/>
            <a:ext cx="3816000" cy="2938462"/>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31985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39118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665497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dirty="0"/>
              <a:t>Click icon to add picture</a:t>
            </a:r>
            <a:endParaRPr lang="en-GB" dirty="0"/>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dirty="0"/>
              <a:t>Click icon to add picture</a:t>
            </a:r>
            <a:endParaRPr lang="en-GB" dirty="0"/>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dirty="0"/>
              <a:t>Click icon to add picture</a:t>
            </a:r>
            <a:endParaRPr lang="en-GB" dirty="0"/>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7" name="TextBox 1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8" name="Group 22"/>
          <p:cNvGrpSpPr>
            <a:grpSpLocks/>
          </p:cNvGrpSpPr>
          <p:nvPr userDrawn="1"/>
        </p:nvGrpSpPr>
        <p:grpSpPr bwMode="auto">
          <a:xfrm>
            <a:off x="-264086" y="6596401"/>
            <a:ext cx="2147228" cy="184155"/>
            <a:chOff x="9374212" y="6574531"/>
            <a:chExt cx="2147228" cy="182885"/>
          </a:xfrm>
        </p:grpSpPr>
        <p:grpSp>
          <p:nvGrpSpPr>
            <p:cNvPr id="19" name="Group 8"/>
            <p:cNvGrpSpPr>
              <a:grpSpLocks/>
            </p:cNvGrpSpPr>
            <p:nvPr/>
          </p:nvGrpSpPr>
          <p:grpSpPr bwMode="auto">
            <a:xfrm>
              <a:off x="9374212" y="6574531"/>
              <a:ext cx="2147228" cy="182883"/>
              <a:chOff x="9378677" y="6574531"/>
              <a:chExt cx="2147228" cy="182883"/>
            </a:xfrm>
          </p:grpSpPr>
          <p:sp>
            <p:nvSpPr>
              <p:cNvPr id="2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2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4102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dirty="0"/>
              <a:t>Click icon to add picture</a:t>
            </a:r>
            <a:endParaRPr lang="en-GB" dirty="0"/>
          </a:p>
        </p:txBody>
      </p:sp>
      <p:sp>
        <p:nvSpPr>
          <p:cNvPr id="20" name="Rectangle 19">
            <a:extLst>
              <a:ext uri="{FF2B5EF4-FFF2-40B4-BE49-F238E27FC236}">
                <a16:creationId xmlns:a16="http://schemas.microsoft.com/office/drawing/2014/main" id="{79C0EA6D-AC2C-4BCE-A958-30D488939B20}"/>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Rectangle 20">
            <a:extLst>
              <a:ext uri="{FF2B5EF4-FFF2-40B4-BE49-F238E27FC236}">
                <a16:creationId xmlns:a16="http://schemas.microsoft.com/office/drawing/2014/main" id="{837CE3AB-4191-49D1-B7D5-160A2B4E8EC1}"/>
              </a:ext>
            </a:extLst>
          </p:cNvPr>
          <p:cNvSpPr/>
          <p:nvPr userDrawn="1"/>
        </p:nvSpPr>
        <p:spPr>
          <a:xfrm>
            <a:off x="4039604" y="1679448"/>
            <a:ext cx="221417" cy="443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Rectangle 21">
            <a:extLst>
              <a:ext uri="{FF2B5EF4-FFF2-40B4-BE49-F238E27FC236}">
                <a16:creationId xmlns:a16="http://schemas.microsoft.com/office/drawing/2014/main" id="{5806494E-2E66-4112-B78D-7989C985FD44}"/>
              </a:ext>
            </a:extLst>
          </p:cNvPr>
          <p:cNvSpPr/>
          <p:nvPr userDrawn="1"/>
        </p:nvSpPr>
        <p:spPr>
          <a:xfrm>
            <a:off x="7929371" y="1679448"/>
            <a:ext cx="221417" cy="4337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348670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Picture Placeholder 9">
            <a:extLst>
              <a:ext uri="{FF2B5EF4-FFF2-40B4-BE49-F238E27FC236}">
                <a16:creationId xmlns:a16="http://schemas.microsoft.com/office/drawing/2014/main" id="{71A3B95F-EA1E-425D-9CA6-29BBC3BC1BE4}"/>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dirty="0"/>
              <a:t>Click icon to add picture</a:t>
            </a:r>
            <a:endParaRPr lang="en-GB" dirty="0"/>
          </a:p>
        </p:txBody>
      </p:sp>
      <p:sp>
        <p:nvSpPr>
          <p:cNvPr id="24" name="Picture Placeholder 9">
            <a:extLst>
              <a:ext uri="{FF2B5EF4-FFF2-40B4-BE49-F238E27FC236}">
                <a16:creationId xmlns:a16="http://schemas.microsoft.com/office/drawing/2014/main" id="{685DBB55-2206-4ED1-85CD-B2A5B0626F8B}"/>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dirty="0"/>
              <a:t>Click icon to add picture</a:t>
            </a:r>
            <a:endParaRPr lang="en-GB" dirty="0"/>
          </a:p>
        </p:txBody>
      </p:sp>
      <p:sp>
        <p:nvSpPr>
          <p:cNvPr id="25" name="Picture Placeholder 9">
            <a:extLst>
              <a:ext uri="{FF2B5EF4-FFF2-40B4-BE49-F238E27FC236}">
                <a16:creationId xmlns:a16="http://schemas.microsoft.com/office/drawing/2014/main" id="{30443675-EA97-48CC-A60D-D00AA47050B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dirty="0"/>
              <a:t>Click icon to add picture</a:t>
            </a:r>
            <a:endParaRPr lang="en-GB" dirty="0"/>
          </a:p>
        </p:txBody>
      </p:sp>
    </p:spTree>
    <p:extLst>
      <p:ext uri="{BB962C8B-B14F-4D97-AF65-F5344CB8AC3E}">
        <p14:creationId xmlns:p14="http://schemas.microsoft.com/office/powerpoint/2010/main" val="56826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Content,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49E49-A973-44EF-9013-26AEDDEBD3DB}"/>
              </a:ext>
            </a:extLst>
          </p:cNvPr>
          <p:cNvSpPr/>
          <p:nvPr userDrawn="1"/>
        </p:nvSpPr>
        <p:spPr>
          <a:xfrm>
            <a:off x="7996364" y="0"/>
            <a:ext cx="419563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 name="Picture Placeholder 2"/>
          <p:cNvSpPr>
            <a:spLocks noGrp="1"/>
          </p:cNvSpPr>
          <p:nvPr>
            <p:ph type="pic" sz="quarter" idx="14"/>
          </p:nvPr>
        </p:nvSpPr>
        <p:spPr>
          <a:xfrm>
            <a:off x="0" y="0"/>
            <a:ext cx="7996364" cy="6858000"/>
          </a:xfrm>
          <a:solidFill>
            <a:schemeClr val="bg1">
              <a:lumMod val="85000"/>
            </a:schemeClr>
          </a:solidFill>
        </p:spPr>
        <p:txBody>
          <a:bodyPr/>
          <a:lstStyle/>
          <a:p>
            <a:endParaRPr lang="en-US"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8543636" y="2895214"/>
            <a:ext cx="3101092" cy="801111"/>
          </a:xfrm>
        </p:spPr>
        <p:txBody>
          <a:bodyPr/>
          <a:lstStyle>
            <a:lvl1pPr algn="ctr">
              <a:defRPr sz="2800">
                <a:solidFill>
                  <a:schemeClr val="tx1"/>
                </a:solidFill>
              </a:defRPr>
            </a:lvl1p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8543635" y="4038599"/>
            <a:ext cx="3101092" cy="2024015"/>
          </a:xfrm>
        </p:spPr>
        <p:txBody>
          <a:bodyPr/>
          <a:lstStyle>
            <a:lvl1pPr algn="ctr">
              <a:defRPr sz="1800">
                <a:solidFill>
                  <a:schemeClr val="tx1"/>
                </a:solidFill>
              </a:defRPr>
            </a:lvl1pPr>
            <a:lvl2pPr marL="92075" indent="-92075" algn="ctr">
              <a:defRPr sz="1800">
                <a:solidFill>
                  <a:schemeClr val="tx1"/>
                </a:solidFill>
              </a:defRPr>
            </a:lvl2pPr>
            <a:lvl3pPr marL="182563" indent="-90488" algn="ctr">
              <a:defRPr sz="1800">
                <a:solidFill>
                  <a:schemeClr val="tx1"/>
                </a:solidFill>
              </a:defRPr>
            </a:lvl3pPr>
            <a:lvl4pPr marL="266700" indent="-84138" algn="ctr">
              <a:defRPr sz="1800">
                <a:solidFill>
                  <a:schemeClr val="tx1"/>
                </a:solidFill>
              </a:defRPr>
            </a:lvl4pPr>
            <a:lvl5pPr marL="357188" indent="-90488" algn="ct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2430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0"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65798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solidFill>
                  <a:schemeClr val="bg1"/>
                </a:solidFill>
              </a:defRPr>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3" name="Rectangle 26"/>
          <p:cNvSpPr>
            <a:spLocks noChangeArrowheads="1"/>
          </p:cNvSpPr>
          <p:nvPr/>
        </p:nvSpPr>
        <p:spPr bwMode="auto">
          <a:xfrm>
            <a:off x="-128857" y="6611241"/>
            <a:ext cx="812067" cy="154490"/>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sp>
        <p:nvSpPr>
          <p:cNvPr id="8" name="TextBox 7">
            <a:extLst>
              <a:ext uri="{FF2B5EF4-FFF2-40B4-BE49-F238E27FC236}">
                <a16:creationId xmlns:a16="http://schemas.microsoft.com/office/drawing/2014/main" id="{BEA1BF25-F2CB-4C61-B5C3-55ADF506901B}"/>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02068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4E626D9B-544C-4E66-8574-DFECA9B63DDC}"/>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87794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a:extLst>
              <a:ext uri="{FF2B5EF4-FFF2-40B4-BE49-F238E27FC236}">
                <a16:creationId xmlns:a16="http://schemas.microsoft.com/office/drawing/2014/main" id="{715E8359-0697-4C4B-8FFA-28ED82D127A1}"/>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8949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a:extLst>
              <a:ext uri="{FF2B5EF4-FFF2-40B4-BE49-F238E27FC236}">
                <a16:creationId xmlns:a16="http://schemas.microsoft.com/office/drawing/2014/main" id="{1DDD5284-4987-4B7D-BC7A-FE762599651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543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a:extLst>
              <a:ext uri="{FF2B5EF4-FFF2-40B4-BE49-F238E27FC236}">
                <a16:creationId xmlns:a16="http://schemas.microsoft.com/office/drawing/2014/main" id="{80454E05-7901-420B-AA47-C07B16C84AA4}"/>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21091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a:extLst>
              <a:ext uri="{FF2B5EF4-FFF2-40B4-BE49-F238E27FC236}">
                <a16:creationId xmlns:a16="http://schemas.microsoft.com/office/drawing/2014/main" id="{3F7CAB57-0233-401A-AB42-B9893D1E6CC0}"/>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93939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00710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dirty="0"/>
              <a:t>Click icon to add picture</a:t>
            </a:r>
            <a:endParaRPr lang="en-GB" dirty="0"/>
          </a:p>
        </p:txBody>
      </p:sp>
      <p:sp>
        <p:nvSpPr>
          <p:cNvPr id="20" name="Rectangle 19">
            <a:extLst>
              <a:ext uri="{FF2B5EF4-FFF2-40B4-BE49-F238E27FC236}">
                <a16:creationId xmlns:a16="http://schemas.microsoft.com/office/drawing/2014/main" id="{32E776BE-0927-4EC3-8540-7F81122A8EC1}"/>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Rectangle 20">
            <a:extLst>
              <a:ext uri="{FF2B5EF4-FFF2-40B4-BE49-F238E27FC236}">
                <a16:creationId xmlns:a16="http://schemas.microsoft.com/office/drawing/2014/main" id="{E700D334-7B0B-4855-876C-3BE277A4DC9C}"/>
              </a:ext>
            </a:extLst>
          </p:cNvPr>
          <p:cNvSpPr/>
          <p:nvPr userDrawn="1"/>
        </p:nvSpPr>
        <p:spPr>
          <a:xfrm>
            <a:off x="4039604" y="1679448"/>
            <a:ext cx="221417" cy="443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Rectangle 21">
            <a:extLst>
              <a:ext uri="{FF2B5EF4-FFF2-40B4-BE49-F238E27FC236}">
                <a16:creationId xmlns:a16="http://schemas.microsoft.com/office/drawing/2014/main" id="{268DFA4F-6B29-4BE6-9DA4-75A7A94F2D4A}"/>
              </a:ext>
            </a:extLst>
          </p:cNvPr>
          <p:cNvSpPr/>
          <p:nvPr userDrawn="1"/>
        </p:nvSpPr>
        <p:spPr>
          <a:xfrm>
            <a:off x="7929371" y="1679448"/>
            <a:ext cx="221417" cy="4337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38469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C0CAD6B4-B63F-431D-9AA9-2EBCB3680F76}"/>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30040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02C4E689-AC24-41B6-8DC9-AE840EF55ADF}"/>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81671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2" name="TextBox 11">
            <a:extLst>
              <a:ext uri="{FF2B5EF4-FFF2-40B4-BE49-F238E27FC236}">
                <a16:creationId xmlns:a16="http://schemas.microsoft.com/office/drawing/2014/main" id="{C3FE8D31-992D-4667-98FC-DE870B555FF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78294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0" name="TextBox 9">
            <a:extLst>
              <a:ext uri="{FF2B5EF4-FFF2-40B4-BE49-F238E27FC236}">
                <a16:creationId xmlns:a16="http://schemas.microsoft.com/office/drawing/2014/main" id="{184C579B-7C6E-4509-AB4D-85D950CC8D1A}"/>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99143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23"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16" name="TextBox 15">
            <a:extLst>
              <a:ext uri="{FF2B5EF4-FFF2-40B4-BE49-F238E27FC236}">
                <a16:creationId xmlns:a16="http://schemas.microsoft.com/office/drawing/2014/main" id="{3EFE4237-63B4-4A39-BA2B-9327FAAE3DE5}"/>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28138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19A7D183-821F-4A8A-8053-8B2E74A4B178}"/>
              </a:ext>
            </a:extLst>
          </p:cNvPr>
          <p:cNvSpPr>
            <a:spLocks noGrp="1"/>
          </p:cNvSpPr>
          <p:nvPr>
            <p:ph type="title"/>
          </p:nvPr>
        </p:nvSpPr>
        <p:spPr>
          <a:xfrm>
            <a:off x="379413" y="379413"/>
            <a:ext cx="7616952" cy="1012825"/>
          </a:xfrm>
        </p:spPr>
        <p:txBody>
          <a:body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8D9547A9-7E4F-419F-B88E-82520951E44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a:extLst>
              <a:ext uri="{FF2B5EF4-FFF2-40B4-BE49-F238E27FC236}">
                <a16:creationId xmlns:a16="http://schemas.microsoft.com/office/drawing/2014/main" id="{E050627F-CE42-44E3-B0ED-2F5A5362F4B1}"/>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28591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41266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dirty="0"/>
              <a:t>Click icon to add picture</a:t>
            </a:r>
            <a:endParaRPr lang="en-GB" dirty="0"/>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0" name="TextBox 9">
            <a:extLst>
              <a:ext uri="{FF2B5EF4-FFF2-40B4-BE49-F238E27FC236}">
                <a16:creationId xmlns:a16="http://schemas.microsoft.com/office/drawing/2014/main" id="{77E3F31A-1FD6-45D4-B194-5ACD4B4F45E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76593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dirty="0"/>
              <a:t>Click icon to add picture</a:t>
            </a:r>
            <a:endParaRPr lang="en-GB" dirty="0"/>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dirty="0"/>
              <a:t>Click icon to add picture</a:t>
            </a:r>
            <a:endParaRPr lang="en-GB" dirty="0"/>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0" name="TextBox 9">
            <a:extLst>
              <a:ext uri="{FF2B5EF4-FFF2-40B4-BE49-F238E27FC236}">
                <a16:creationId xmlns:a16="http://schemas.microsoft.com/office/drawing/2014/main" id="{959D50C6-C192-44E7-8D6A-ADF13A76E9A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0958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dirty="0"/>
              <a:t>Click icon to add picture</a:t>
            </a:r>
            <a:endParaRPr lang="en-GB" dirty="0"/>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66876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Picture Placeholder 9">
            <a:extLst>
              <a:ext uri="{FF2B5EF4-FFF2-40B4-BE49-F238E27FC236}">
                <a16:creationId xmlns:a16="http://schemas.microsoft.com/office/drawing/2014/main" id="{71A3B95F-EA1E-425D-9CA6-29BBC3BC1BE4}"/>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dirty="0"/>
              <a:t>Click icon to add picture</a:t>
            </a:r>
            <a:endParaRPr lang="en-GB" dirty="0"/>
          </a:p>
        </p:txBody>
      </p:sp>
      <p:sp>
        <p:nvSpPr>
          <p:cNvPr id="24" name="Picture Placeholder 9">
            <a:extLst>
              <a:ext uri="{FF2B5EF4-FFF2-40B4-BE49-F238E27FC236}">
                <a16:creationId xmlns:a16="http://schemas.microsoft.com/office/drawing/2014/main" id="{685DBB55-2206-4ED1-85CD-B2A5B0626F8B}"/>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dirty="0"/>
              <a:t>Click icon to add picture</a:t>
            </a:r>
            <a:endParaRPr lang="en-GB" dirty="0"/>
          </a:p>
        </p:txBody>
      </p:sp>
      <p:sp>
        <p:nvSpPr>
          <p:cNvPr id="25" name="Picture Placeholder 9">
            <a:extLst>
              <a:ext uri="{FF2B5EF4-FFF2-40B4-BE49-F238E27FC236}">
                <a16:creationId xmlns:a16="http://schemas.microsoft.com/office/drawing/2014/main" id="{30443675-EA97-48CC-A60D-D00AA47050B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dirty="0"/>
              <a:t>Click icon to add picture</a:t>
            </a:r>
            <a:endParaRPr lang="en-GB" dirty="0"/>
          </a:p>
        </p:txBody>
      </p:sp>
    </p:spTree>
    <p:extLst>
      <p:ext uri="{BB962C8B-B14F-4D97-AF65-F5344CB8AC3E}">
        <p14:creationId xmlns:p14="http://schemas.microsoft.com/office/powerpoint/2010/main" val="364104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2" name="TextBox 11">
            <a:extLst>
              <a:ext uri="{FF2B5EF4-FFF2-40B4-BE49-F238E27FC236}">
                <a16:creationId xmlns:a16="http://schemas.microsoft.com/office/drawing/2014/main" id="{87DAE9D1-9476-4D35-A102-B7E17FEEEE23}"/>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71127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dirty="0"/>
              <a:t>Click icon to add picture</a:t>
            </a:r>
            <a:endParaRPr lang="en-GB" dirty="0"/>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dirty="0"/>
              <a:t>Click icon to add picture</a:t>
            </a:r>
            <a:endParaRPr lang="en-GB" dirty="0"/>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dirty="0"/>
              <a:t>Click icon to add picture</a:t>
            </a:r>
            <a:endParaRPr lang="en-GB" dirty="0"/>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3" name="TextBox 12">
            <a:extLst>
              <a:ext uri="{FF2B5EF4-FFF2-40B4-BE49-F238E27FC236}">
                <a16:creationId xmlns:a16="http://schemas.microsoft.com/office/drawing/2014/main" id="{F47C2C63-5EDC-4E77-9081-00D4707E01B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2374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6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lvl1pPr>
              <a:defRPr>
                <a:solidFill>
                  <a:schemeClr val="bg1"/>
                </a:solidFill>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solidFill>
                  <a:schemeClr val="bg1"/>
                </a:solidFill>
              </a:defRPr>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dirty="0"/>
              <a:t>Click icon to add picture</a:t>
            </a:r>
            <a:endParaRPr lang="en-GB" dirty="0"/>
          </a:p>
        </p:txBody>
      </p:sp>
      <p:sp>
        <p:nvSpPr>
          <p:cNvPr id="21" name="Rectangle 20">
            <a:extLst>
              <a:ext uri="{FF2B5EF4-FFF2-40B4-BE49-F238E27FC236}">
                <a16:creationId xmlns:a16="http://schemas.microsoft.com/office/drawing/2014/main" id="{A421AA32-BB73-47AE-9B3A-CF563EFDD7D6}"/>
              </a:ext>
            </a:extLst>
          </p:cNvPr>
          <p:cNvSpPr/>
          <p:nvPr userDrawn="1"/>
        </p:nvSpPr>
        <p:spPr>
          <a:xfrm>
            <a:off x="372861" y="5473964"/>
            <a:ext cx="3666744"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7" name="Rectangle 16">
            <a:extLst>
              <a:ext uri="{FF2B5EF4-FFF2-40B4-BE49-F238E27FC236}">
                <a16:creationId xmlns:a16="http://schemas.microsoft.com/office/drawing/2014/main" id="{35AEC188-9496-4280-BE13-42544F573923}"/>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7" name="Rectangle 6">
            <a:extLst>
              <a:ext uri="{FF2B5EF4-FFF2-40B4-BE49-F238E27FC236}">
                <a16:creationId xmlns:a16="http://schemas.microsoft.com/office/drawing/2014/main" id="{09956BA7-9FB1-4DA0-8220-3EF8C3F1E300}"/>
              </a:ext>
            </a:extLst>
          </p:cNvPr>
          <p:cNvSpPr/>
          <p:nvPr userDrawn="1"/>
        </p:nvSpPr>
        <p:spPr>
          <a:xfrm>
            <a:off x="4039604" y="1679448"/>
            <a:ext cx="221417" cy="40582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8" name="Rectangle 17">
            <a:extLst>
              <a:ext uri="{FF2B5EF4-FFF2-40B4-BE49-F238E27FC236}">
                <a16:creationId xmlns:a16="http://schemas.microsoft.com/office/drawing/2014/main" id="{F98FC4CA-F7E8-452B-BABE-78FA141D5E67}"/>
              </a:ext>
            </a:extLst>
          </p:cNvPr>
          <p:cNvSpPr/>
          <p:nvPr userDrawn="1"/>
        </p:nvSpPr>
        <p:spPr>
          <a:xfrm>
            <a:off x="7929371" y="1679449"/>
            <a:ext cx="221417" cy="397154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TextBox 18">
            <a:extLst>
              <a:ext uri="{FF2B5EF4-FFF2-40B4-BE49-F238E27FC236}">
                <a16:creationId xmlns:a16="http://schemas.microsoft.com/office/drawing/2014/main" id="{65A2BCC4-7FFD-427D-A7B8-33801665A702}"/>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66910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lvl1pPr algn="ctr">
              <a:defRPr>
                <a:solidFill>
                  <a:schemeClr val="bg1"/>
                </a:solidFill>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lgn="ctr">
              <a:defRPr sz="2400">
                <a:solidFill>
                  <a:schemeClr val="bg1"/>
                </a:solidFill>
              </a:defRPr>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dirty="0"/>
              <a:t>Click icon to add picture</a:t>
            </a:r>
            <a:endParaRPr lang="en-GB" dirty="0"/>
          </a:p>
        </p:txBody>
      </p:sp>
    </p:spTree>
    <p:extLst>
      <p:ext uri="{BB962C8B-B14F-4D97-AF65-F5344CB8AC3E}">
        <p14:creationId xmlns:p14="http://schemas.microsoft.com/office/powerpoint/2010/main" val="366083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Content,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49E49-A973-44EF-9013-26AEDDEBD3DB}"/>
              </a:ext>
            </a:extLst>
          </p:cNvPr>
          <p:cNvSpPr/>
          <p:nvPr userDrawn="1"/>
        </p:nvSpPr>
        <p:spPr>
          <a:xfrm>
            <a:off x="7996364" y="0"/>
            <a:ext cx="419563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 name="Picture Placeholder 2"/>
          <p:cNvSpPr>
            <a:spLocks noGrp="1"/>
          </p:cNvSpPr>
          <p:nvPr>
            <p:ph type="pic" sz="quarter" idx="14"/>
          </p:nvPr>
        </p:nvSpPr>
        <p:spPr>
          <a:xfrm>
            <a:off x="0" y="0"/>
            <a:ext cx="7996364" cy="6858000"/>
          </a:xfrm>
          <a:solidFill>
            <a:schemeClr val="bg1">
              <a:lumMod val="85000"/>
            </a:schemeClr>
          </a:solidFill>
        </p:spPr>
        <p:txBody>
          <a:bodyPr/>
          <a:lstStyle/>
          <a:p>
            <a:endParaRPr lang="en-US"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8543636" y="2895214"/>
            <a:ext cx="3101092" cy="801111"/>
          </a:xfrm>
        </p:spPr>
        <p:txBody>
          <a:bodyPr/>
          <a:lstStyle>
            <a:lvl1pPr algn="ctr">
              <a:defRPr sz="2800">
                <a:solidFill>
                  <a:schemeClr val="bg1"/>
                </a:solidFill>
              </a:defRPr>
            </a:lvl1p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8543635" y="4038599"/>
            <a:ext cx="3101092" cy="2024015"/>
          </a:xfrm>
        </p:spPr>
        <p:txBody>
          <a:bodyPr/>
          <a:lstStyle>
            <a:lvl1pPr algn="ctr">
              <a:defRPr sz="1800">
                <a:solidFill>
                  <a:schemeClr val="bg1"/>
                </a:solidFill>
              </a:defRPr>
            </a:lvl1pPr>
            <a:lvl2pPr marL="92075" indent="-92075" algn="ctr">
              <a:defRPr sz="1800">
                <a:solidFill>
                  <a:schemeClr val="bg1"/>
                </a:solidFill>
              </a:defRPr>
            </a:lvl2pPr>
            <a:lvl3pPr marL="182563" indent="-90488" algn="ctr">
              <a:defRPr sz="1800">
                <a:solidFill>
                  <a:schemeClr val="bg1"/>
                </a:solidFill>
              </a:defRPr>
            </a:lvl3pPr>
            <a:lvl4pPr marL="266700" indent="-84138" algn="ctr">
              <a:defRPr sz="1800">
                <a:solidFill>
                  <a:schemeClr val="bg1"/>
                </a:solidFill>
              </a:defRPr>
            </a:lvl4pPr>
            <a:lvl5pPr marL="357188" indent="-90488" algn="ct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849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a:extLst>
              <a:ext uri="{FF2B5EF4-FFF2-40B4-BE49-F238E27FC236}">
                <a16:creationId xmlns:a16="http://schemas.microsoft.com/office/drawing/2014/main" id="{BA3A4CB6-CF07-46FC-B917-A058DD7FFAB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84906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gradFill>
            <a:gsLst>
              <a:gs pos="83000">
                <a:srgbClr val="003CE6"/>
              </a:gs>
              <a:gs pos="0">
                <a:srgbClr val="00C8E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12705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95478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6650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5" name="Rectangle 14"/>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215884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0"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8505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6" name="Rectangle 15"/>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6863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5138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7257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56454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7524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0703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78757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6218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265254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19A7D183-821F-4A8A-8053-8B2E74A4B178}"/>
              </a:ext>
            </a:extLst>
          </p:cNvPr>
          <p:cNvSpPr>
            <a:spLocks noGrp="1"/>
          </p:cNvSpPr>
          <p:nvPr>
            <p:ph type="title"/>
          </p:nvPr>
        </p:nvSpPr>
        <p:spPr>
          <a:xfrm>
            <a:off x="379413" y="379413"/>
            <a:ext cx="7616952" cy="1012825"/>
          </a:xfrm>
        </p:spPr>
        <p:txBody>
          <a:body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8D9547A9-7E4F-419F-B88E-82520951E44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15324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49920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5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06214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dirty="0"/>
              <a:t>Click icon to add picture</a:t>
            </a:r>
            <a:endParaRPr lang="en-GB" dirty="0"/>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44074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dirty="0"/>
              <a:t>Click icon to add picture</a:t>
            </a:r>
            <a:endParaRPr lang="en-GB" dirty="0"/>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dirty="0"/>
              <a:t>Click icon to add picture</a:t>
            </a:r>
            <a:endParaRPr lang="en-GB" dirty="0"/>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2" name="TextBox 11"/>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3" name="Group 22"/>
          <p:cNvGrpSpPr>
            <a:grpSpLocks/>
          </p:cNvGrpSpPr>
          <p:nvPr userDrawn="1"/>
        </p:nvGrpSpPr>
        <p:grpSpPr bwMode="auto">
          <a:xfrm>
            <a:off x="-264086" y="6596401"/>
            <a:ext cx="2147228" cy="184155"/>
            <a:chOff x="9374212" y="6574531"/>
            <a:chExt cx="2147228" cy="182885"/>
          </a:xfrm>
        </p:grpSpPr>
        <p:grpSp>
          <p:nvGrpSpPr>
            <p:cNvPr id="14" name="Group 8"/>
            <p:cNvGrpSpPr>
              <a:grpSpLocks/>
            </p:cNvGrpSpPr>
            <p:nvPr/>
          </p:nvGrpSpPr>
          <p:grpSpPr bwMode="auto">
            <a:xfrm>
              <a:off x="9374212" y="6574531"/>
              <a:ext cx="2147228" cy="182883"/>
              <a:chOff x="9378677" y="6574531"/>
              <a:chExt cx="2147228" cy="182883"/>
            </a:xfrm>
          </p:grpSpPr>
          <p:sp>
            <p:nvSpPr>
              <p:cNvPr id="16"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7"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8"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5"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9"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88679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dirty="0"/>
              <a:t>Click icon to add picture</a:t>
            </a:r>
            <a:endParaRPr lang="en-GB" dirty="0"/>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96395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5" name="TextBox 1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05110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dirty="0"/>
              <a:t>Click icon to add picture</a:t>
            </a:r>
            <a:endParaRPr lang="en-GB" dirty="0"/>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dirty="0"/>
              <a:t>Click icon to add picture</a:t>
            </a:r>
            <a:endParaRPr lang="en-GB" dirty="0"/>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dirty="0"/>
              <a:t>Click icon to add picture</a:t>
            </a:r>
            <a:endParaRPr lang="en-GB" dirty="0"/>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7" name="TextBox 1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8" name="Group 22"/>
          <p:cNvGrpSpPr>
            <a:grpSpLocks/>
          </p:cNvGrpSpPr>
          <p:nvPr userDrawn="1"/>
        </p:nvGrpSpPr>
        <p:grpSpPr bwMode="auto">
          <a:xfrm>
            <a:off x="-264086" y="6596401"/>
            <a:ext cx="2147228" cy="184155"/>
            <a:chOff x="9374212" y="6574531"/>
            <a:chExt cx="2147228" cy="182885"/>
          </a:xfrm>
        </p:grpSpPr>
        <p:grpSp>
          <p:nvGrpSpPr>
            <p:cNvPr id="19" name="Group 8"/>
            <p:cNvGrpSpPr>
              <a:grpSpLocks/>
            </p:cNvGrpSpPr>
            <p:nvPr/>
          </p:nvGrpSpPr>
          <p:grpSpPr bwMode="auto">
            <a:xfrm>
              <a:off x="9374212" y="6574531"/>
              <a:ext cx="2147228" cy="182883"/>
              <a:chOff x="9378677" y="6574531"/>
              <a:chExt cx="2147228" cy="182883"/>
            </a:xfrm>
          </p:grpSpPr>
          <p:sp>
            <p:nvSpPr>
              <p:cNvPr id="2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2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06465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dirty="0"/>
              <a:t>Click icon to add picture</a:t>
            </a:r>
            <a:endParaRPr lang="en-GB" dirty="0"/>
          </a:p>
        </p:txBody>
      </p:sp>
      <p:sp>
        <p:nvSpPr>
          <p:cNvPr id="20" name="Rectangle 19">
            <a:extLst>
              <a:ext uri="{FF2B5EF4-FFF2-40B4-BE49-F238E27FC236}">
                <a16:creationId xmlns:a16="http://schemas.microsoft.com/office/drawing/2014/main" id="{32E776BE-0927-4EC3-8540-7F81122A8EC1}"/>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Rectangle 20">
            <a:extLst>
              <a:ext uri="{FF2B5EF4-FFF2-40B4-BE49-F238E27FC236}">
                <a16:creationId xmlns:a16="http://schemas.microsoft.com/office/drawing/2014/main" id="{E700D334-7B0B-4855-876C-3BE277A4DC9C}"/>
              </a:ext>
            </a:extLst>
          </p:cNvPr>
          <p:cNvSpPr/>
          <p:nvPr userDrawn="1"/>
        </p:nvSpPr>
        <p:spPr>
          <a:xfrm>
            <a:off x="4039604" y="1679448"/>
            <a:ext cx="221417" cy="443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Rectangle 21">
            <a:extLst>
              <a:ext uri="{FF2B5EF4-FFF2-40B4-BE49-F238E27FC236}">
                <a16:creationId xmlns:a16="http://schemas.microsoft.com/office/drawing/2014/main" id="{268DFA4F-6B29-4BE6-9DA4-75A7A94F2D4A}"/>
              </a:ext>
            </a:extLst>
          </p:cNvPr>
          <p:cNvSpPr/>
          <p:nvPr userDrawn="1"/>
        </p:nvSpPr>
        <p:spPr>
          <a:xfrm>
            <a:off x="7929371" y="1679448"/>
            <a:ext cx="221417" cy="4337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4236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Picture Placeholder 9">
            <a:extLst>
              <a:ext uri="{FF2B5EF4-FFF2-40B4-BE49-F238E27FC236}">
                <a16:creationId xmlns:a16="http://schemas.microsoft.com/office/drawing/2014/main" id="{71A3B95F-EA1E-425D-9CA6-29BBC3BC1BE4}"/>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dirty="0"/>
              <a:t>Click icon to add picture</a:t>
            </a:r>
            <a:endParaRPr lang="en-GB" dirty="0"/>
          </a:p>
        </p:txBody>
      </p:sp>
      <p:sp>
        <p:nvSpPr>
          <p:cNvPr id="24" name="Picture Placeholder 9">
            <a:extLst>
              <a:ext uri="{FF2B5EF4-FFF2-40B4-BE49-F238E27FC236}">
                <a16:creationId xmlns:a16="http://schemas.microsoft.com/office/drawing/2014/main" id="{685DBB55-2206-4ED1-85CD-B2A5B0626F8B}"/>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dirty="0"/>
              <a:t>Click icon to add picture</a:t>
            </a:r>
            <a:endParaRPr lang="en-GB" dirty="0"/>
          </a:p>
        </p:txBody>
      </p:sp>
      <p:sp>
        <p:nvSpPr>
          <p:cNvPr id="25" name="Picture Placeholder 9">
            <a:extLst>
              <a:ext uri="{FF2B5EF4-FFF2-40B4-BE49-F238E27FC236}">
                <a16:creationId xmlns:a16="http://schemas.microsoft.com/office/drawing/2014/main" id="{30443675-EA97-48CC-A60D-D00AA47050B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dirty="0"/>
              <a:t>Click icon to add picture</a:t>
            </a:r>
            <a:endParaRPr lang="en-GB" dirty="0"/>
          </a:p>
        </p:txBody>
      </p:sp>
    </p:spTree>
    <p:extLst>
      <p:ext uri="{BB962C8B-B14F-4D97-AF65-F5344CB8AC3E}">
        <p14:creationId xmlns:p14="http://schemas.microsoft.com/office/powerpoint/2010/main" val="15054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0"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49191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52508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0344491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gradFill>
            <a:gsLst>
              <a:gs pos="83000">
                <a:srgbClr val="003CE6"/>
              </a:gs>
              <a:gs pos="0">
                <a:srgbClr val="00C8E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64237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Rectangle 2"/>
          <p:cNvSpPr/>
          <p:nvPr userDrawn="1"/>
        </p:nvSpPr>
        <p:spPr>
          <a:xfrm>
            <a:off x="0" y="0"/>
            <a:ext cx="12192000" cy="6858000"/>
          </a:xfrm>
          <a:prstGeom prst="rect">
            <a:avLst/>
          </a:prstGeom>
          <a:gradFill>
            <a:gsLst>
              <a:gs pos="83000">
                <a:srgbClr val="003CE6"/>
              </a:gs>
              <a:gs pos="0">
                <a:srgbClr val="00C8E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title"/>
          </p:nvPr>
        </p:nvSpPr>
        <p:spPr>
          <a:xfrm>
            <a:off x="379413" y="1333500"/>
            <a:ext cx="9521825" cy="4127499"/>
          </a:xfrm>
        </p:spPr>
        <p:txBody>
          <a:bodyPr rIns="0" anchor="t"/>
          <a:lstStyle>
            <a:lvl1pPr>
              <a:defRPr sz="48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56061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60827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DB2EED-173A-4AAB-A5CA-763675207C6D}"/>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48081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F4DBE3-65B4-4964-9948-0890AB5EE6D8}"/>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55208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7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E6BC6A-1655-4CD6-912E-D68B834AAED0}"/>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50843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8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EA74D-188E-4183-B597-5CB3EAD32937}"/>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63347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2EF56-B5B0-4A2C-9BFF-F04EF7B9D4BB}"/>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415547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5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8D4356-99F1-41C2-BC24-91428FEF24C4}"/>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459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9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97CEF-5810-4718-97A7-43229B1600CC}"/>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6741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0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1AFE98-ADEB-4E9D-942F-1D3D76E743AF}"/>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17862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944880" y="2321901"/>
            <a:ext cx="8956358" cy="1994392"/>
          </a:xfrm>
        </p:spPr>
        <p:txBody>
          <a:bodyPr vert="horz" wrap="square" lIns="0" tIns="0" rIns="0" bIns="0" anchor="t" anchorCtr="0">
            <a:noAutofit/>
          </a:bodyPr>
          <a:lstStyle>
            <a:lvl1pPr algn="l">
              <a:defRPr sz="44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070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1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E542A-FA59-4C1E-ADF9-D35ABEDB220D}"/>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94295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2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DE6CD-B29C-410C-8252-D6CA4B2DFC33}"/>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43826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5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C385CB-CDD0-45ED-A222-17C5AFFB1BE1}"/>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99959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3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7DF03E-9815-405B-A1B2-4334D754908D}"/>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21397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4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FCDC2-5BDA-481C-9873-9B242AE2B3DE}"/>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65206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7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FE8C0B-907B-46ED-9E6F-E0449110009F}"/>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64546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6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45C95-9F39-492C-96D8-FE71850CDAA7}"/>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36819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ver_1 line/subhea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F11030-46E6-43A8-A71F-D00093ABD25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81D88EB-99E3-4D79-BC0F-ED358AC3A2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
        <p:nvSpPr>
          <p:cNvPr id="2" name="Title 1"/>
          <p:cNvSpPr>
            <a:spLocks noGrp="1"/>
          </p:cNvSpPr>
          <p:nvPr>
            <p:ph type="ctrTitle" hasCustomPrompt="1"/>
          </p:nvPr>
        </p:nvSpPr>
        <p:spPr>
          <a:xfrm>
            <a:off x="384048" y="2282634"/>
            <a:ext cx="9521825" cy="1051116"/>
          </a:xfrm>
          <a:prstGeom prst="rect">
            <a:avLst/>
          </a:prstGeom>
        </p:spPr>
        <p:txBody>
          <a:bodyPr vert="horz" wrap="square" lIns="0" tIns="0" rIns="0" bIns="0" anchor="t" anchorCtr="0">
            <a:noAutofit/>
          </a:bodyPr>
          <a:lstStyle>
            <a:lvl1pPr algn="l">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a:t>One-line title</a:t>
            </a:r>
            <a:endParaRPr lang="en-GB" dirty="0"/>
          </a:p>
        </p:txBody>
      </p:sp>
      <p:sp>
        <p:nvSpPr>
          <p:cNvPr id="3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3" name="Text Placeholder 7"/>
          <p:cNvSpPr>
            <a:spLocks noGrp="1"/>
          </p:cNvSpPr>
          <p:nvPr>
            <p:ph type="body" sz="quarter" idx="10" hasCustomPrompt="1"/>
          </p:nvPr>
        </p:nvSpPr>
        <p:spPr>
          <a:xfrm>
            <a:off x="384048" y="5204499"/>
            <a:ext cx="4449209"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a:t>Date</a:t>
            </a:r>
          </a:p>
        </p:txBody>
      </p:sp>
    </p:spTree>
    <p:extLst>
      <p:ext uri="{BB962C8B-B14F-4D97-AF65-F5344CB8AC3E}">
        <p14:creationId xmlns:p14="http://schemas.microsoft.com/office/powerpoint/2010/main" val="21953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ver_1 line_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One-line title</a:t>
            </a:r>
            <a:endParaRPr lang="en-GB" dirty="0"/>
          </a:p>
        </p:txBody>
      </p:sp>
      <p:sp>
        <p:nvSpPr>
          <p:cNvPr id="10" name="Text Placeholder 7"/>
          <p:cNvSpPr>
            <a:spLocks noGrp="1"/>
          </p:cNvSpPr>
          <p:nvPr>
            <p:ph type="body" sz="quarter" idx="12" hasCustomPrompt="1"/>
          </p:nvPr>
        </p:nvSpPr>
        <p:spPr>
          <a:xfrm>
            <a:off x="384048" y="4257741"/>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65227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Title Slide and Subtitle">
    <p:spTree>
      <p:nvGrpSpPr>
        <p:cNvPr id="1" name=""/>
        <p:cNvGrpSpPr/>
        <p:nvPr/>
      </p:nvGrpSpPr>
      <p:grpSpPr>
        <a:xfrm>
          <a:off x="0" y="0"/>
          <a:ext cx="0" cy="0"/>
          <a:chOff x="0" y="0"/>
          <a:chExt cx="0" cy="0"/>
        </a:xfrm>
      </p:grpSpPr>
      <p:sp>
        <p:nvSpPr>
          <p:cNvPr id="43" name="Freeform 37"/>
          <p:cNvSpPr>
            <a:spLocks/>
          </p:cNvSpPr>
          <p:nvPr userDrawn="1"/>
        </p:nvSpPr>
        <p:spPr bwMode="auto">
          <a:xfrm rot="19218002">
            <a:off x="582337" y="2537728"/>
            <a:ext cx="10928210" cy="6096374"/>
          </a:xfrm>
          <a:custGeom>
            <a:avLst/>
            <a:gdLst>
              <a:gd name="T0" fmla="*/ 3982 w 4136"/>
              <a:gd name="T1" fmla="*/ 0 h 2304"/>
              <a:gd name="T2" fmla="*/ 4136 w 4136"/>
              <a:gd name="T3" fmla="*/ 2304 h 2304"/>
              <a:gd name="T4" fmla="*/ 0 w 4136"/>
              <a:gd name="T5" fmla="*/ 77 h 2304"/>
              <a:gd name="T6" fmla="*/ 3982 w 4136"/>
              <a:gd name="T7" fmla="*/ 0 h 2304"/>
              <a:gd name="connsiteX0" fmla="*/ 9628 w 9990"/>
              <a:gd name="connsiteY0" fmla="*/ 0 h 10197"/>
              <a:gd name="connsiteX1" fmla="*/ 9990 w 9990"/>
              <a:gd name="connsiteY1" fmla="*/ 10197 h 10197"/>
              <a:gd name="connsiteX2" fmla="*/ 0 w 9990"/>
              <a:gd name="connsiteY2" fmla="*/ 334 h 10197"/>
              <a:gd name="connsiteX3" fmla="*/ 9628 w 9990"/>
              <a:gd name="connsiteY3" fmla="*/ 0 h 10197"/>
              <a:gd name="connsiteX0" fmla="*/ 9649 w 10000"/>
              <a:gd name="connsiteY0" fmla="*/ 0 h 10005"/>
              <a:gd name="connsiteX1" fmla="*/ 10000 w 10000"/>
              <a:gd name="connsiteY1" fmla="*/ 10005 h 10005"/>
              <a:gd name="connsiteX2" fmla="*/ 0 w 10000"/>
              <a:gd name="connsiteY2" fmla="*/ 333 h 10005"/>
              <a:gd name="connsiteX3" fmla="*/ 9649 w 10000"/>
              <a:gd name="connsiteY3" fmla="*/ 0 h 10005"/>
              <a:gd name="connsiteX0" fmla="*/ 9598 w 9949"/>
              <a:gd name="connsiteY0" fmla="*/ 0 h 10005"/>
              <a:gd name="connsiteX1" fmla="*/ 9949 w 9949"/>
              <a:gd name="connsiteY1" fmla="*/ 10005 h 10005"/>
              <a:gd name="connsiteX2" fmla="*/ 1 w 9949"/>
              <a:gd name="connsiteY2" fmla="*/ 263 h 10005"/>
              <a:gd name="connsiteX3" fmla="*/ 9598 w 9949"/>
              <a:gd name="connsiteY3" fmla="*/ 0 h 10005"/>
              <a:gd name="connsiteX0" fmla="*/ 9647 w 10000"/>
              <a:gd name="connsiteY0" fmla="*/ 0 h 10000"/>
              <a:gd name="connsiteX1" fmla="*/ 10000 w 10000"/>
              <a:gd name="connsiteY1" fmla="*/ 10000 h 10000"/>
              <a:gd name="connsiteX2" fmla="*/ 1 w 10000"/>
              <a:gd name="connsiteY2" fmla="*/ 263 h 10000"/>
              <a:gd name="connsiteX3" fmla="*/ 9647 w 10000"/>
              <a:gd name="connsiteY3" fmla="*/ 0 h 10000"/>
              <a:gd name="connsiteX0" fmla="*/ 9646 w 9999"/>
              <a:gd name="connsiteY0" fmla="*/ 0 h 10000"/>
              <a:gd name="connsiteX1" fmla="*/ 9999 w 9999"/>
              <a:gd name="connsiteY1" fmla="*/ 10000 h 10000"/>
              <a:gd name="connsiteX2" fmla="*/ 0 w 9999"/>
              <a:gd name="connsiteY2" fmla="*/ 263 h 10000"/>
              <a:gd name="connsiteX3" fmla="*/ 9646 w 9999"/>
              <a:gd name="connsiteY3" fmla="*/ 0 h 10000"/>
              <a:gd name="connsiteX0" fmla="*/ 9647 w 10000"/>
              <a:gd name="connsiteY0" fmla="*/ 0 h 10000"/>
              <a:gd name="connsiteX1" fmla="*/ 10000 w 10000"/>
              <a:gd name="connsiteY1" fmla="*/ 10000 h 10000"/>
              <a:gd name="connsiteX2" fmla="*/ 0 w 10000"/>
              <a:gd name="connsiteY2" fmla="*/ 263 h 10000"/>
              <a:gd name="connsiteX3" fmla="*/ 9647 w 10000"/>
              <a:gd name="connsiteY3" fmla="*/ 0 h 10000"/>
              <a:gd name="connsiteX0" fmla="*/ 9647 w 10000"/>
              <a:gd name="connsiteY0" fmla="*/ 0 h 10000"/>
              <a:gd name="connsiteX1" fmla="*/ 10000 w 10000"/>
              <a:gd name="connsiteY1" fmla="*/ 10000 h 10000"/>
              <a:gd name="connsiteX2" fmla="*/ 0 w 10000"/>
              <a:gd name="connsiteY2" fmla="*/ 263 h 10000"/>
              <a:gd name="connsiteX3" fmla="*/ 9647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9647" y="0"/>
                </a:moveTo>
                <a:cubicBezTo>
                  <a:pt x="9645" y="-3"/>
                  <a:pt x="10000" y="10000"/>
                  <a:pt x="10000" y="10000"/>
                </a:cubicBezTo>
                <a:cubicBezTo>
                  <a:pt x="9999" y="9998"/>
                  <a:pt x="0" y="263"/>
                  <a:pt x="0" y="263"/>
                </a:cubicBezTo>
                <a:lnTo>
                  <a:pt x="9647" y="0"/>
                </a:lnTo>
                <a:close/>
              </a:path>
            </a:pathLst>
          </a:custGeom>
          <a:gradFill flip="none" rotWithShape="1">
            <a:gsLst>
              <a:gs pos="0">
                <a:schemeClr val="accent3"/>
              </a:gs>
              <a:gs pos="50000">
                <a:schemeClr val="accent2"/>
              </a:gs>
              <a:gs pos="100000">
                <a:schemeClr val="accent1"/>
              </a:gs>
            </a:gsLst>
            <a:lin ang="0" scaled="1"/>
            <a:tileRect/>
          </a:gradFill>
          <a:ln>
            <a:noFill/>
          </a:ln>
        </p:spPr>
        <p:txBody>
          <a:bodyPr vert="horz" wrap="square" lIns="0" tIns="0" rIns="0" bIns="0" numCol="1" anchor="t" anchorCtr="0" compatLnSpc="1">
            <a:prstTxWarp prst="textNoShape">
              <a:avLst/>
            </a:prstTxWarp>
            <a:noAutofit/>
          </a:bodyPr>
          <a:lstStyle/>
          <a:p>
            <a:pPr lvl="0"/>
            <a:endParaRPr lang="en-GB" baseline="0" dirty="0"/>
          </a:p>
        </p:txBody>
      </p:sp>
      <p:sp>
        <p:nvSpPr>
          <p:cNvPr id="2" name="Title 1"/>
          <p:cNvSpPr>
            <a:spLocks noGrp="1"/>
          </p:cNvSpPr>
          <p:nvPr>
            <p:ph type="ctrTitle" hasCustomPrompt="1"/>
          </p:nvPr>
        </p:nvSpPr>
        <p:spPr>
          <a:xfrm>
            <a:off x="379413" y="2321901"/>
            <a:ext cx="9521825" cy="1033548"/>
          </a:xfrm>
        </p:spPr>
        <p:txBody>
          <a:bodyPr vert="horz" wrap="square" lIns="0" tIns="0" rIns="0" bIns="0" anchor="t" anchorCtr="0">
            <a:noAutofit/>
          </a:bodyPr>
          <a:lstStyle>
            <a:lvl1pPr algn="l">
              <a:defRPr sz="7200"/>
            </a:lvl1pPr>
          </a:lstStyle>
          <a:p>
            <a:r>
              <a:rPr lang="en-US" dirty="0"/>
              <a:t>Master title style</a:t>
            </a:r>
            <a:endParaRPr lang="en-GB" dirty="0"/>
          </a:p>
        </p:txBody>
      </p:sp>
      <p:grpSp>
        <p:nvGrpSpPr>
          <p:cNvPr id="41" name="Group 40"/>
          <p:cNvGrpSpPr/>
          <p:nvPr userDrawn="1"/>
        </p:nvGrpSpPr>
        <p:grpSpPr>
          <a:xfrm>
            <a:off x="391318" y="384100"/>
            <a:ext cx="2361407" cy="427748"/>
            <a:chOff x="593725" y="633413"/>
            <a:chExt cx="13435013" cy="2433637"/>
          </a:xfrm>
        </p:grpSpPr>
        <p:sp>
          <p:nvSpPr>
            <p:cNvPr id="16" name="Freeform 9"/>
            <p:cNvSpPr>
              <a:spLocks/>
            </p:cNvSpPr>
            <p:nvPr userDrawn="1"/>
          </p:nvSpPr>
          <p:spPr bwMode="auto">
            <a:xfrm>
              <a:off x="5505450" y="695325"/>
              <a:ext cx="614363" cy="866775"/>
            </a:xfrm>
            <a:custGeom>
              <a:avLst/>
              <a:gdLst>
                <a:gd name="T0" fmla="*/ 31 w 41"/>
                <a:gd name="T1" fmla="*/ 17 h 57"/>
                <a:gd name="T2" fmla="*/ 21 w 41"/>
                <a:gd name="T3" fmla="*/ 9 h 57"/>
                <a:gd name="T4" fmla="*/ 12 w 41"/>
                <a:gd name="T5" fmla="*/ 16 h 57"/>
                <a:gd name="T6" fmla="*/ 18 w 41"/>
                <a:gd name="T7" fmla="*/ 23 h 57"/>
                <a:gd name="T8" fmla="*/ 26 w 41"/>
                <a:gd name="T9" fmla="*/ 24 h 57"/>
                <a:gd name="T10" fmla="*/ 41 w 41"/>
                <a:gd name="T11" fmla="*/ 40 h 57"/>
                <a:gd name="T12" fmla="*/ 22 w 41"/>
                <a:gd name="T13" fmla="*/ 57 h 57"/>
                <a:gd name="T14" fmla="*/ 0 w 41"/>
                <a:gd name="T15" fmla="*/ 40 h 57"/>
                <a:gd name="T16" fmla="*/ 10 w 41"/>
                <a:gd name="T17" fmla="*/ 37 h 57"/>
                <a:gd name="T18" fmla="*/ 22 w 41"/>
                <a:gd name="T19" fmla="*/ 48 h 57"/>
                <a:gd name="T20" fmla="*/ 31 w 41"/>
                <a:gd name="T21" fmla="*/ 41 h 57"/>
                <a:gd name="T22" fmla="*/ 24 w 41"/>
                <a:gd name="T23" fmla="*/ 34 h 57"/>
                <a:gd name="T24" fmla="*/ 16 w 41"/>
                <a:gd name="T25" fmla="*/ 33 h 57"/>
                <a:gd name="T26" fmla="*/ 2 w 41"/>
                <a:gd name="T27" fmla="*/ 17 h 57"/>
                <a:gd name="T28" fmla="*/ 21 w 41"/>
                <a:gd name="T29" fmla="*/ 0 h 57"/>
                <a:gd name="T30" fmla="*/ 41 w 41"/>
                <a:gd name="T31" fmla="*/ 14 h 57"/>
                <a:gd name="T32" fmla="*/ 31 w 41"/>
                <a:gd name="T33" fmla="*/ 1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57">
                  <a:moveTo>
                    <a:pt x="31" y="17"/>
                  </a:moveTo>
                  <a:cubicBezTo>
                    <a:pt x="30" y="14"/>
                    <a:pt x="28" y="9"/>
                    <a:pt x="21" y="9"/>
                  </a:cubicBezTo>
                  <a:cubicBezTo>
                    <a:pt x="16" y="9"/>
                    <a:pt x="12" y="13"/>
                    <a:pt x="12" y="16"/>
                  </a:cubicBezTo>
                  <a:cubicBezTo>
                    <a:pt x="12" y="19"/>
                    <a:pt x="14" y="22"/>
                    <a:pt x="18" y="23"/>
                  </a:cubicBezTo>
                  <a:cubicBezTo>
                    <a:pt x="26" y="24"/>
                    <a:pt x="26" y="24"/>
                    <a:pt x="26" y="24"/>
                  </a:cubicBezTo>
                  <a:cubicBezTo>
                    <a:pt x="36" y="26"/>
                    <a:pt x="41" y="33"/>
                    <a:pt x="41" y="40"/>
                  </a:cubicBezTo>
                  <a:cubicBezTo>
                    <a:pt x="41" y="49"/>
                    <a:pt x="34" y="57"/>
                    <a:pt x="22" y="57"/>
                  </a:cubicBezTo>
                  <a:cubicBezTo>
                    <a:pt x="7" y="57"/>
                    <a:pt x="1" y="48"/>
                    <a:pt x="0" y="40"/>
                  </a:cubicBezTo>
                  <a:cubicBezTo>
                    <a:pt x="10" y="37"/>
                    <a:pt x="10" y="37"/>
                    <a:pt x="10" y="37"/>
                  </a:cubicBezTo>
                  <a:cubicBezTo>
                    <a:pt x="10" y="43"/>
                    <a:pt x="14" y="48"/>
                    <a:pt x="22" y="48"/>
                  </a:cubicBezTo>
                  <a:cubicBezTo>
                    <a:pt x="27" y="48"/>
                    <a:pt x="31" y="45"/>
                    <a:pt x="31" y="41"/>
                  </a:cubicBezTo>
                  <a:cubicBezTo>
                    <a:pt x="31" y="38"/>
                    <a:pt x="28" y="35"/>
                    <a:pt x="24" y="34"/>
                  </a:cubicBezTo>
                  <a:cubicBezTo>
                    <a:pt x="16" y="33"/>
                    <a:pt x="16" y="33"/>
                    <a:pt x="16" y="33"/>
                  </a:cubicBezTo>
                  <a:cubicBezTo>
                    <a:pt x="7" y="31"/>
                    <a:pt x="2" y="25"/>
                    <a:pt x="2" y="17"/>
                  </a:cubicBezTo>
                  <a:cubicBezTo>
                    <a:pt x="2" y="7"/>
                    <a:pt x="11" y="0"/>
                    <a:pt x="21" y="0"/>
                  </a:cubicBezTo>
                  <a:cubicBezTo>
                    <a:pt x="34" y="0"/>
                    <a:pt x="39" y="8"/>
                    <a:pt x="41" y="14"/>
                  </a:cubicBezTo>
                  <a:lnTo>
                    <a:pt x="31"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7" name="Freeform 10"/>
            <p:cNvSpPr>
              <a:spLocks/>
            </p:cNvSpPr>
            <p:nvPr userDrawn="1"/>
          </p:nvSpPr>
          <p:spPr bwMode="auto">
            <a:xfrm>
              <a:off x="6194425" y="952500"/>
              <a:ext cx="569913" cy="609600"/>
            </a:xfrm>
            <a:custGeom>
              <a:avLst/>
              <a:gdLst>
                <a:gd name="T0" fmla="*/ 10 w 38"/>
                <a:gd name="T1" fmla="*/ 20 h 40"/>
                <a:gd name="T2" fmla="*/ 20 w 38"/>
                <a:gd name="T3" fmla="*/ 31 h 40"/>
                <a:gd name="T4" fmla="*/ 29 w 38"/>
                <a:gd name="T5" fmla="*/ 24 h 40"/>
                <a:gd name="T6" fmla="*/ 38 w 38"/>
                <a:gd name="T7" fmla="*/ 27 h 40"/>
                <a:gd name="T8" fmla="*/ 20 w 38"/>
                <a:gd name="T9" fmla="*/ 40 h 40"/>
                <a:gd name="T10" fmla="*/ 0 w 38"/>
                <a:gd name="T11" fmla="*/ 20 h 40"/>
                <a:gd name="T12" fmla="*/ 20 w 38"/>
                <a:gd name="T13" fmla="*/ 0 h 40"/>
                <a:gd name="T14" fmla="*/ 38 w 38"/>
                <a:gd name="T15" fmla="*/ 13 h 40"/>
                <a:gd name="T16" fmla="*/ 28 w 38"/>
                <a:gd name="T17" fmla="*/ 16 h 40"/>
                <a:gd name="T18" fmla="*/ 20 w 38"/>
                <a:gd name="T19" fmla="*/ 9 h 40"/>
                <a:gd name="T20" fmla="*/ 10 w 38"/>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0">
                  <a:moveTo>
                    <a:pt x="10" y="20"/>
                  </a:moveTo>
                  <a:cubicBezTo>
                    <a:pt x="10" y="27"/>
                    <a:pt x="15" y="31"/>
                    <a:pt x="20" y="31"/>
                  </a:cubicBezTo>
                  <a:cubicBezTo>
                    <a:pt x="25" y="31"/>
                    <a:pt x="28" y="27"/>
                    <a:pt x="29" y="24"/>
                  </a:cubicBezTo>
                  <a:cubicBezTo>
                    <a:pt x="38" y="27"/>
                    <a:pt x="38" y="27"/>
                    <a:pt x="38" y="27"/>
                  </a:cubicBezTo>
                  <a:cubicBezTo>
                    <a:pt x="36" y="34"/>
                    <a:pt x="30" y="40"/>
                    <a:pt x="20" y="40"/>
                  </a:cubicBezTo>
                  <a:cubicBezTo>
                    <a:pt x="9" y="40"/>
                    <a:pt x="0" y="32"/>
                    <a:pt x="0" y="20"/>
                  </a:cubicBezTo>
                  <a:cubicBezTo>
                    <a:pt x="0" y="8"/>
                    <a:pt x="9" y="0"/>
                    <a:pt x="20" y="0"/>
                  </a:cubicBezTo>
                  <a:cubicBezTo>
                    <a:pt x="30" y="0"/>
                    <a:pt x="36" y="6"/>
                    <a:pt x="38" y="13"/>
                  </a:cubicBezTo>
                  <a:cubicBezTo>
                    <a:pt x="28" y="16"/>
                    <a:pt x="28" y="16"/>
                    <a:pt x="28" y="16"/>
                  </a:cubicBezTo>
                  <a:cubicBezTo>
                    <a:pt x="28" y="13"/>
                    <a:pt x="25" y="9"/>
                    <a:pt x="20" y="9"/>
                  </a:cubicBezTo>
                  <a:cubicBezTo>
                    <a:pt x="15" y="9"/>
                    <a:pt x="10" y="13"/>
                    <a:pt x="1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8" name="Freeform 11"/>
            <p:cNvSpPr>
              <a:spLocks noEditPoints="1"/>
            </p:cNvSpPr>
            <p:nvPr userDrawn="1"/>
          </p:nvSpPr>
          <p:spPr bwMode="auto">
            <a:xfrm>
              <a:off x="6854825" y="679450"/>
              <a:ext cx="179388" cy="866775"/>
            </a:xfrm>
            <a:custGeom>
              <a:avLst/>
              <a:gdLst>
                <a:gd name="T0" fmla="*/ 1 w 12"/>
                <a:gd name="T1" fmla="*/ 19 h 57"/>
                <a:gd name="T2" fmla="*/ 11 w 12"/>
                <a:gd name="T3" fmla="*/ 19 h 57"/>
                <a:gd name="T4" fmla="*/ 11 w 12"/>
                <a:gd name="T5" fmla="*/ 57 h 57"/>
                <a:gd name="T6" fmla="*/ 1 w 12"/>
                <a:gd name="T7" fmla="*/ 57 h 57"/>
                <a:gd name="T8" fmla="*/ 1 w 12"/>
                <a:gd name="T9" fmla="*/ 19 h 57"/>
                <a:gd name="T10" fmla="*/ 6 w 12"/>
                <a:gd name="T11" fmla="*/ 0 h 57"/>
                <a:gd name="T12" fmla="*/ 12 w 12"/>
                <a:gd name="T13" fmla="*/ 6 h 57"/>
                <a:gd name="T14" fmla="*/ 6 w 12"/>
                <a:gd name="T15" fmla="*/ 13 h 57"/>
                <a:gd name="T16" fmla="*/ 0 w 12"/>
                <a:gd name="T17" fmla="*/ 6 h 57"/>
                <a:gd name="T18" fmla="*/ 6 w 12"/>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7">
                  <a:moveTo>
                    <a:pt x="1" y="19"/>
                  </a:moveTo>
                  <a:cubicBezTo>
                    <a:pt x="11" y="19"/>
                    <a:pt x="11" y="19"/>
                    <a:pt x="11" y="19"/>
                  </a:cubicBezTo>
                  <a:cubicBezTo>
                    <a:pt x="11" y="57"/>
                    <a:pt x="11" y="57"/>
                    <a:pt x="11" y="57"/>
                  </a:cubicBezTo>
                  <a:cubicBezTo>
                    <a:pt x="1" y="57"/>
                    <a:pt x="1" y="57"/>
                    <a:pt x="1" y="57"/>
                  </a:cubicBezTo>
                  <a:lnTo>
                    <a:pt x="1" y="19"/>
                  </a:lnTo>
                  <a:close/>
                  <a:moveTo>
                    <a:pt x="6" y="0"/>
                  </a:moveTo>
                  <a:cubicBezTo>
                    <a:pt x="9" y="0"/>
                    <a:pt x="12" y="3"/>
                    <a:pt x="12" y="6"/>
                  </a:cubicBezTo>
                  <a:cubicBezTo>
                    <a:pt x="12" y="10"/>
                    <a:pt x="9" y="13"/>
                    <a:pt x="6" y="13"/>
                  </a:cubicBezTo>
                  <a:cubicBezTo>
                    <a:pt x="2" y="13"/>
                    <a:pt x="0" y="10"/>
                    <a:pt x="0" y="6"/>
                  </a:cubicBezTo>
                  <a:cubicBezTo>
                    <a:pt x="0" y="3"/>
                    <a:pt x="2" y="0"/>
                    <a:pt x="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9" name="Freeform 12"/>
            <p:cNvSpPr>
              <a:spLocks noEditPoints="1"/>
            </p:cNvSpPr>
            <p:nvPr userDrawn="1"/>
          </p:nvSpPr>
          <p:spPr bwMode="auto">
            <a:xfrm>
              <a:off x="7138988" y="952500"/>
              <a:ext cx="554038" cy="609600"/>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20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1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20" y="40"/>
                  </a:cubicBezTo>
                  <a:cubicBezTo>
                    <a:pt x="9" y="40"/>
                    <a:pt x="0" y="33"/>
                    <a:pt x="0" y="20"/>
                  </a:cubicBezTo>
                  <a:cubicBezTo>
                    <a:pt x="0" y="8"/>
                    <a:pt x="9" y="0"/>
                    <a:pt x="19" y="0"/>
                  </a:cubicBezTo>
                  <a:cubicBezTo>
                    <a:pt x="30" y="0"/>
                    <a:pt x="37" y="7"/>
                    <a:pt x="37" y="20"/>
                  </a:cubicBezTo>
                  <a:cubicBezTo>
                    <a:pt x="37" y="21"/>
                    <a:pt x="37" y="23"/>
                    <a:pt x="37" y="23"/>
                  </a:cubicBezTo>
                  <a:cubicBezTo>
                    <a:pt x="10" y="23"/>
                    <a:pt x="10" y="23"/>
                    <a:pt x="10" y="23"/>
                  </a:cubicBezTo>
                  <a:cubicBezTo>
                    <a:pt x="10" y="28"/>
                    <a:pt x="14" y="31"/>
                    <a:pt x="20" y="31"/>
                  </a:cubicBezTo>
                  <a:cubicBezTo>
                    <a:pt x="24" y="31"/>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0" name="Freeform 13"/>
            <p:cNvSpPr>
              <a:spLocks/>
            </p:cNvSpPr>
            <p:nvPr userDrawn="1"/>
          </p:nvSpPr>
          <p:spPr bwMode="auto">
            <a:xfrm>
              <a:off x="7812088" y="952500"/>
              <a:ext cx="509588" cy="593725"/>
            </a:xfrm>
            <a:custGeom>
              <a:avLst/>
              <a:gdLst>
                <a:gd name="T0" fmla="*/ 10 w 34"/>
                <a:gd name="T1" fmla="*/ 39 h 39"/>
                <a:gd name="T2" fmla="*/ 0 w 34"/>
                <a:gd name="T3" fmla="*/ 39 h 39"/>
                <a:gd name="T4" fmla="*/ 0 w 34"/>
                <a:gd name="T5" fmla="*/ 1 h 39"/>
                <a:gd name="T6" fmla="*/ 10 w 34"/>
                <a:gd name="T7" fmla="*/ 1 h 39"/>
                <a:gd name="T8" fmla="*/ 10 w 34"/>
                <a:gd name="T9" fmla="*/ 6 h 39"/>
                <a:gd name="T10" fmla="*/ 21 w 34"/>
                <a:gd name="T11" fmla="*/ 0 h 39"/>
                <a:gd name="T12" fmla="*/ 34 w 34"/>
                <a:gd name="T13" fmla="*/ 15 h 39"/>
                <a:gd name="T14" fmla="*/ 34 w 34"/>
                <a:gd name="T15" fmla="*/ 39 h 39"/>
                <a:gd name="T16" fmla="*/ 24 w 34"/>
                <a:gd name="T17" fmla="*/ 39 h 39"/>
                <a:gd name="T18" fmla="*/ 24 w 34"/>
                <a:gd name="T19" fmla="*/ 17 h 39"/>
                <a:gd name="T20" fmla="*/ 17 w 34"/>
                <a:gd name="T21" fmla="*/ 9 h 39"/>
                <a:gd name="T22" fmla="*/ 10 w 34"/>
                <a:gd name="T23" fmla="*/ 17 h 39"/>
                <a:gd name="T24" fmla="*/ 10 w 34"/>
                <a:gd name="T2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9">
                  <a:moveTo>
                    <a:pt x="10" y="39"/>
                  </a:moveTo>
                  <a:cubicBezTo>
                    <a:pt x="0" y="39"/>
                    <a:pt x="0" y="39"/>
                    <a:pt x="0" y="39"/>
                  </a:cubicBezTo>
                  <a:cubicBezTo>
                    <a:pt x="0" y="1"/>
                    <a:pt x="0" y="1"/>
                    <a:pt x="0" y="1"/>
                  </a:cubicBezTo>
                  <a:cubicBezTo>
                    <a:pt x="10" y="1"/>
                    <a:pt x="10" y="1"/>
                    <a:pt x="10" y="1"/>
                  </a:cubicBezTo>
                  <a:cubicBezTo>
                    <a:pt x="10" y="6"/>
                    <a:pt x="10" y="6"/>
                    <a:pt x="10" y="6"/>
                  </a:cubicBezTo>
                  <a:cubicBezTo>
                    <a:pt x="12" y="2"/>
                    <a:pt x="17" y="0"/>
                    <a:pt x="21" y="0"/>
                  </a:cubicBezTo>
                  <a:cubicBezTo>
                    <a:pt x="30" y="0"/>
                    <a:pt x="34" y="7"/>
                    <a:pt x="34" y="15"/>
                  </a:cubicBezTo>
                  <a:cubicBezTo>
                    <a:pt x="34" y="39"/>
                    <a:pt x="34" y="39"/>
                    <a:pt x="34" y="39"/>
                  </a:cubicBezTo>
                  <a:cubicBezTo>
                    <a:pt x="24" y="39"/>
                    <a:pt x="24" y="39"/>
                    <a:pt x="24" y="39"/>
                  </a:cubicBezTo>
                  <a:cubicBezTo>
                    <a:pt x="24" y="17"/>
                    <a:pt x="24" y="17"/>
                    <a:pt x="24" y="17"/>
                  </a:cubicBezTo>
                  <a:cubicBezTo>
                    <a:pt x="24" y="13"/>
                    <a:pt x="22" y="9"/>
                    <a:pt x="17" y="9"/>
                  </a:cubicBezTo>
                  <a:cubicBezTo>
                    <a:pt x="13" y="9"/>
                    <a:pt x="10" y="13"/>
                    <a:pt x="10" y="17"/>
                  </a:cubicBezTo>
                  <a:lnTo>
                    <a:pt x="10"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1" name="Freeform 14"/>
            <p:cNvSpPr>
              <a:spLocks/>
            </p:cNvSpPr>
            <p:nvPr userDrawn="1"/>
          </p:nvSpPr>
          <p:spPr bwMode="auto">
            <a:xfrm>
              <a:off x="8426450" y="952500"/>
              <a:ext cx="569913" cy="609600"/>
            </a:xfrm>
            <a:custGeom>
              <a:avLst/>
              <a:gdLst>
                <a:gd name="T0" fmla="*/ 10 w 38"/>
                <a:gd name="T1" fmla="*/ 20 h 40"/>
                <a:gd name="T2" fmla="*/ 20 w 38"/>
                <a:gd name="T3" fmla="*/ 31 h 40"/>
                <a:gd name="T4" fmla="*/ 29 w 38"/>
                <a:gd name="T5" fmla="*/ 24 h 40"/>
                <a:gd name="T6" fmla="*/ 38 w 38"/>
                <a:gd name="T7" fmla="*/ 27 h 40"/>
                <a:gd name="T8" fmla="*/ 20 w 38"/>
                <a:gd name="T9" fmla="*/ 40 h 40"/>
                <a:gd name="T10" fmla="*/ 0 w 38"/>
                <a:gd name="T11" fmla="*/ 20 h 40"/>
                <a:gd name="T12" fmla="*/ 20 w 38"/>
                <a:gd name="T13" fmla="*/ 0 h 40"/>
                <a:gd name="T14" fmla="*/ 38 w 38"/>
                <a:gd name="T15" fmla="*/ 13 h 40"/>
                <a:gd name="T16" fmla="*/ 28 w 38"/>
                <a:gd name="T17" fmla="*/ 16 h 40"/>
                <a:gd name="T18" fmla="*/ 20 w 38"/>
                <a:gd name="T19" fmla="*/ 9 h 40"/>
                <a:gd name="T20" fmla="*/ 10 w 38"/>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0">
                  <a:moveTo>
                    <a:pt x="10" y="20"/>
                  </a:moveTo>
                  <a:cubicBezTo>
                    <a:pt x="10" y="27"/>
                    <a:pt x="15" y="31"/>
                    <a:pt x="20" y="31"/>
                  </a:cubicBezTo>
                  <a:cubicBezTo>
                    <a:pt x="25" y="31"/>
                    <a:pt x="28" y="27"/>
                    <a:pt x="29" y="24"/>
                  </a:cubicBezTo>
                  <a:cubicBezTo>
                    <a:pt x="38" y="27"/>
                    <a:pt x="38" y="27"/>
                    <a:pt x="38" y="27"/>
                  </a:cubicBezTo>
                  <a:cubicBezTo>
                    <a:pt x="36" y="34"/>
                    <a:pt x="30" y="40"/>
                    <a:pt x="20" y="40"/>
                  </a:cubicBezTo>
                  <a:cubicBezTo>
                    <a:pt x="9" y="40"/>
                    <a:pt x="0" y="32"/>
                    <a:pt x="0" y="20"/>
                  </a:cubicBezTo>
                  <a:cubicBezTo>
                    <a:pt x="0" y="8"/>
                    <a:pt x="9" y="0"/>
                    <a:pt x="20" y="0"/>
                  </a:cubicBezTo>
                  <a:cubicBezTo>
                    <a:pt x="30" y="0"/>
                    <a:pt x="36" y="6"/>
                    <a:pt x="38" y="13"/>
                  </a:cubicBezTo>
                  <a:cubicBezTo>
                    <a:pt x="28" y="16"/>
                    <a:pt x="28" y="16"/>
                    <a:pt x="28" y="16"/>
                  </a:cubicBezTo>
                  <a:cubicBezTo>
                    <a:pt x="27" y="13"/>
                    <a:pt x="25" y="9"/>
                    <a:pt x="20" y="9"/>
                  </a:cubicBezTo>
                  <a:cubicBezTo>
                    <a:pt x="15" y="9"/>
                    <a:pt x="10" y="13"/>
                    <a:pt x="1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2" name="Freeform 15"/>
            <p:cNvSpPr>
              <a:spLocks noEditPoints="1"/>
            </p:cNvSpPr>
            <p:nvPr userDrawn="1"/>
          </p:nvSpPr>
          <p:spPr bwMode="auto">
            <a:xfrm>
              <a:off x="9055100" y="952500"/>
              <a:ext cx="555625" cy="609600"/>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19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1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19" y="40"/>
                  </a:cubicBezTo>
                  <a:cubicBezTo>
                    <a:pt x="9" y="40"/>
                    <a:pt x="0" y="33"/>
                    <a:pt x="0" y="20"/>
                  </a:cubicBezTo>
                  <a:cubicBezTo>
                    <a:pt x="0" y="8"/>
                    <a:pt x="9" y="0"/>
                    <a:pt x="19" y="0"/>
                  </a:cubicBezTo>
                  <a:cubicBezTo>
                    <a:pt x="30" y="0"/>
                    <a:pt x="37" y="7"/>
                    <a:pt x="37" y="20"/>
                  </a:cubicBezTo>
                  <a:cubicBezTo>
                    <a:pt x="37" y="21"/>
                    <a:pt x="37" y="23"/>
                    <a:pt x="37" y="23"/>
                  </a:cubicBezTo>
                  <a:cubicBezTo>
                    <a:pt x="10" y="23"/>
                    <a:pt x="10" y="23"/>
                    <a:pt x="10" y="23"/>
                  </a:cubicBezTo>
                  <a:cubicBezTo>
                    <a:pt x="10" y="28"/>
                    <a:pt x="14" y="31"/>
                    <a:pt x="20" y="31"/>
                  </a:cubicBezTo>
                  <a:cubicBezTo>
                    <a:pt x="24" y="31"/>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3" name="Oval 16"/>
            <p:cNvSpPr>
              <a:spLocks noChangeArrowheads="1"/>
            </p:cNvSpPr>
            <p:nvPr userDrawn="1"/>
          </p:nvSpPr>
          <p:spPr bwMode="auto">
            <a:xfrm>
              <a:off x="9715500" y="1333500"/>
              <a:ext cx="20955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4" name="Freeform 17"/>
            <p:cNvSpPr>
              <a:spLocks noEditPoints="1"/>
            </p:cNvSpPr>
            <p:nvPr userDrawn="1"/>
          </p:nvSpPr>
          <p:spPr bwMode="auto">
            <a:xfrm>
              <a:off x="5476875" y="2001838"/>
              <a:ext cx="808038" cy="836612"/>
            </a:xfrm>
            <a:custGeom>
              <a:avLst/>
              <a:gdLst>
                <a:gd name="T0" fmla="*/ 188 w 509"/>
                <a:gd name="T1" fmla="*/ 317 h 527"/>
                <a:gd name="T2" fmla="*/ 330 w 509"/>
                <a:gd name="T3" fmla="*/ 317 h 527"/>
                <a:gd name="T4" fmla="*/ 254 w 509"/>
                <a:gd name="T5" fmla="*/ 115 h 527"/>
                <a:gd name="T6" fmla="*/ 188 w 509"/>
                <a:gd name="T7" fmla="*/ 317 h 527"/>
                <a:gd name="T8" fmla="*/ 358 w 509"/>
                <a:gd name="T9" fmla="*/ 412 h 527"/>
                <a:gd name="T10" fmla="*/ 151 w 509"/>
                <a:gd name="T11" fmla="*/ 412 h 527"/>
                <a:gd name="T12" fmla="*/ 103 w 509"/>
                <a:gd name="T13" fmla="*/ 527 h 527"/>
                <a:gd name="T14" fmla="*/ 0 w 509"/>
                <a:gd name="T15" fmla="*/ 527 h 527"/>
                <a:gd name="T16" fmla="*/ 198 w 509"/>
                <a:gd name="T17" fmla="*/ 0 h 527"/>
                <a:gd name="T18" fmla="*/ 320 w 509"/>
                <a:gd name="T19" fmla="*/ 0 h 527"/>
                <a:gd name="T20" fmla="*/ 509 w 509"/>
                <a:gd name="T21" fmla="*/ 527 h 527"/>
                <a:gd name="T22" fmla="*/ 405 w 509"/>
                <a:gd name="T23" fmla="*/ 527 h 527"/>
                <a:gd name="T24" fmla="*/ 358 w 509"/>
                <a:gd name="T25" fmla="*/ 4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9" h="527">
                  <a:moveTo>
                    <a:pt x="188" y="317"/>
                  </a:moveTo>
                  <a:lnTo>
                    <a:pt x="330" y="317"/>
                  </a:lnTo>
                  <a:lnTo>
                    <a:pt x="254" y="115"/>
                  </a:lnTo>
                  <a:lnTo>
                    <a:pt x="188" y="317"/>
                  </a:lnTo>
                  <a:close/>
                  <a:moveTo>
                    <a:pt x="358" y="412"/>
                  </a:moveTo>
                  <a:lnTo>
                    <a:pt x="151" y="412"/>
                  </a:lnTo>
                  <a:lnTo>
                    <a:pt x="103" y="527"/>
                  </a:lnTo>
                  <a:lnTo>
                    <a:pt x="0" y="527"/>
                  </a:lnTo>
                  <a:lnTo>
                    <a:pt x="198" y="0"/>
                  </a:lnTo>
                  <a:lnTo>
                    <a:pt x="320" y="0"/>
                  </a:lnTo>
                  <a:lnTo>
                    <a:pt x="509" y="527"/>
                  </a:lnTo>
                  <a:lnTo>
                    <a:pt x="405" y="527"/>
                  </a:lnTo>
                  <a:lnTo>
                    <a:pt x="358" y="4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5" name="Freeform 18"/>
            <p:cNvSpPr>
              <a:spLocks noEditPoints="1"/>
            </p:cNvSpPr>
            <p:nvPr userDrawn="1"/>
          </p:nvSpPr>
          <p:spPr bwMode="auto">
            <a:xfrm>
              <a:off x="6375400" y="2246313"/>
              <a:ext cx="584200" cy="820737"/>
            </a:xfrm>
            <a:custGeom>
              <a:avLst/>
              <a:gdLst>
                <a:gd name="T0" fmla="*/ 20 w 39"/>
                <a:gd name="T1" fmla="*/ 10 h 54"/>
                <a:gd name="T2" fmla="*/ 10 w 39"/>
                <a:gd name="T3" fmla="*/ 20 h 54"/>
                <a:gd name="T4" fmla="*/ 20 w 39"/>
                <a:gd name="T5" fmla="*/ 31 h 54"/>
                <a:gd name="T6" fmla="*/ 29 w 39"/>
                <a:gd name="T7" fmla="*/ 20 h 54"/>
                <a:gd name="T8" fmla="*/ 20 w 39"/>
                <a:gd name="T9" fmla="*/ 10 h 54"/>
                <a:gd name="T10" fmla="*/ 0 w 39"/>
                <a:gd name="T11" fmla="*/ 54 h 54"/>
                <a:gd name="T12" fmla="*/ 0 w 39"/>
                <a:gd name="T13" fmla="*/ 1 h 54"/>
                <a:gd name="T14" fmla="*/ 10 w 39"/>
                <a:gd name="T15" fmla="*/ 1 h 54"/>
                <a:gd name="T16" fmla="*/ 10 w 39"/>
                <a:gd name="T17" fmla="*/ 6 h 54"/>
                <a:gd name="T18" fmla="*/ 22 w 39"/>
                <a:gd name="T19" fmla="*/ 0 h 54"/>
                <a:gd name="T20" fmla="*/ 39 w 39"/>
                <a:gd name="T21" fmla="*/ 20 h 54"/>
                <a:gd name="T22" fmla="*/ 22 w 39"/>
                <a:gd name="T23" fmla="*/ 40 h 54"/>
                <a:gd name="T24" fmla="*/ 11 w 39"/>
                <a:gd name="T25" fmla="*/ 36 h 54"/>
                <a:gd name="T26" fmla="*/ 11 w 39"/>
                <a:gd name="T27" fmla="*/ 54 h 54"/>
                <a:gd name="T28" fmla="*/ 0 w 39"/>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4">
                  <a:moveTo>
                    <a:pt x="20" y="10"/>
                  </a:moveTo>
                  <a:cubicBezTo>
                    <a:pt x="15" y="10"/>
                    <a:pt x="10" y="14"/>
                    <a:pt x="10" y="20"/>
                  </a:cubicBezTo>
                  <a:cubicBezTo>
                    <a:pt x="10" y="27"/>
                    <a:pt x="15" y="31"/>
                    <a:pt x="20" y="31"/>
                  </a:cubicBezTo>
                  <a:cubicBezTo>
                    <a:pt x="25" y="31"/>
                    <a:pt x="29" y="27"/>
                    <a:pt x="29" y="20"/>
                  </a:cubicBezTo>
                  <a:cubicBezTo>
                    <a:pt x="29" y="14"/>
                    <a:pt x="25" y="10"/>
                    <a:pt x="20" y="10"/>
                  </a:cubicBezTo>
                  <a:moveTo>
                    <a:pt x="0" y="54"/>
                  </a:moveTo>
                  <a:cubicBezTo>
                    <a:pt x="0" y="1"/>
                    <a:pt x="0" y="1"/>
                    <a:pt x="0" y="1"/>
                  </a:cubicBezTo>
                  <a:cubicBezTo>
                    <a:pt x="10" y="1"/>
                    <a:pt x="10" y="1"/>
                    <a:pt x="10" y="1"/>
                  </a:cubicBezTo>
                  <a:cubicBezTo>
                    <a:pt x="10" y="6"/>
                    <a:pt x="10" y="6"/>
                    <a:pt x="10" y="6"/>
                  </a:cubicBezTo>
                  <a:cubicBezTo>
                    <a:pt x="12" y="3"/>
                    <a:pt x="16" y="0"/>
                    <a:pt x="22" y="0"/>
                  </a:cubicBezTo>
                  <a:cubicBezTo>
                    <a:pt x="33" y="0"/>
                    <a:pt x="39" y="9"/>
                    <a:pt x="39" y="20"/>
                  </a:cubicBezTo>
                  <a:cubicBezTo>
                    <a:pt x="39" y="32"/>
                    <a:pt x="32" y="40"/>
                    <a:pt x="22" y="40"/>
                  </a:cubicBezTo>
                  <a:cubicBezTo>
                    <a:pt x="16" y="40"/>
                    <a:pt x="12" y="38"/>
                    <a:pt x="11" y="36"/>
                  </a:cubicBezTo>
                  <a:cubicBezTo>
                    <a:pt x="11" y="54"/>
                    <a:pt x="11" y="54"/>
                    <a:pt x="11" y="54"/>
                  </a:cubicBez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6" name="Freeform 19"/>
            <p:cNvSpPr>
              <a:spLocks noEditPoints="1"/>
            </p:cNvSpPr>
            <p:nvPr userDrawn="1"/>
          </p:nvSpPr>
          <p:spPr bwMode="auto">
            <a:xfrm>
              <a:off x="7064375" y="2246313"/>
              <a:ext cx="598488" cy="820737"/>
            </a:xfrm>
            <a:custGeom>
              <a:avLst/>
              <a:gdLst>
                <a:gd name="T0" fmla="*/ 20 w 40"/>
                <a:gd name="T1" fmla="*/ 10 h 54"/>
                <a:gd name="T2" fmla="*/ 10 w 40"/>
                <a:gd name="T3" fmla="*/ 20 h 54"/>
                <a:gd name="T4" fmla="*/ 20 w 40"/>
                <a:gd name="T5" fmla="*/ 31 h 54"/>
                <a:gd name="T6" fmla="*/ 29 w 40"/>
                <a:gd name="T7" fmla="*/ 20 h 54"/>
                <a:gd name="T8" fmla="*/ 20 w 40"/>
                <a:gd name="T9" fmla="*/ 10 h 54"/>
                <a:gd name="T10" fmla="*/ 0 w 40"/>
                <a:gd name="T11" fmla="*/ 54 h 54"/>
                <a:gd name="T12" fmla="*/ 0 w 40"/>
                <a:gd name="T13" fmla="*/ 1 h 54"/>
                <a:gd name="T14" fmla="*/ 10 w 40"/>
                <a:gd name="T15" fmla="*/ 1 h 54"/>
                <a:gd name="T16" fmla="*/ 10 w 40"/>
                <a:gd name="T17" fmla="*/ 6 h 54"/>
                <a:gd name="T18" fmla="*/ 22 w 40"/>
                <a:gd name="T19" fmla="*/ 0 h 54"/>
                <a:gd name="T20" fmla="*/ 40 w 40"/>
                <a:gd name="T21" fmla="*/ 20 h 54"/>
                <a:gd name="T22" fmla="*/ 22 w 40"/>
                <a:gd name="T23" fmla="*/ 40 h 54"/>
                <a:gd name="T24" fmla="*/ 11 w 40"/>
                <a:gd name="T25" fmla="*/ 36 h 54"/>
                <a:gd name="T26" fmla="*/ 11 w 40"/>
                <a:gd name="T27" fmla="*/ 54 h 54"/>
                <a:gd name="T28" fmla="*/ 0 w 40"/>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54">
                  <a:moveTo>
                    <a:pt x="20" y="10"/>
                  </a:moveTo>
                  <a:cubicBezTo>
                    <a:pt x="15" y="10"/>
                    <a:pt x="10" y="14"/>
                    <a:pt x="10" y="20"/>
                  </a:cubicBezTo>
                  <a:cubicBezTo>
                    <a:pt x="10" y="27"/>
                    <a:pt x="15" y="31"/>
                    <a:pt x="20" y="31"/>
                  </a:cubicBezTo>
                  <a:cubicBezTo>
                    <a:pt x="25" y="31"/>
                    <a:pt x="29" y="27"/>
                    <a:pt x="29" y="20"/>
                  </a:cubicBezTo>
                  <a:cubicBezTo>
                    <a:pt x="29" y="14"/>
                    <a:pt x="25" y="10"/>
                    <a:pt x="20" y="10"/>
                  </a:cubicBezTo>
                  <a:moveTo>
                    <a:pt x="0" y="54"/>
                  </a:moveTo>
                  <a:cubicBezTo>
                    <a:pt x="0" y="1"/>
                    <a:pt x="0" y="1"/>
                    <a:pt x="0" y="1"/>
                  </a:cubicBezTo>
                  <a:cubicBezTo>
                    <a:pt x="10" y="1"/>
                    <a:pt x="10" y="1"/>
                    <a:pt x="10" y="1"/>
                  </a:cubicBezTo>
                  <a:cubicBezTo>
                    <a:pt x="10" y="6"/>
                    <a:pt x="10" y="6"/>
                    <a:pt x="10" y="6"/>
                  </a:cubicBezTo>
                  <a:cubicBezTo>
                    <a:pt x="12" y="3"/>
                    <a:pt x="16" y="0"/>
                    <a:pt x="22" y="0"/>
                  </a:cubicBezTo>
                  <a:cubicBezTo>
                    <a:pt x="33" y="0"/>
                    <a:pt x="40" y="9"/>
                    <a:pt x="40" y="20"/>
                  </a:cubicBezTo>
                  <a:cubicBezTo>
                    <a:pt x="40" y="32"/>
                    <a:pt x="32" y="40"/>
                    <a:pt x="22" y="40"/>
                  </a:cubicBezTo>
                  <a:cubicBezTo>
                    <a:pt x="16" y="40"/>
                    <a:pt x="12" y="38"/>
                    <a:pt x="11" y="36"/>
                  </a:cubicBezTo>
                  <a:cubicBezTo>
                    <a:pt x="11" y="54"/>
                    <a:pt x="11" y="54"/>
                    <a:pt x="11" y="54"/>
                  </a:cubicBez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7" name="Rectangle 20"/>
            <p:cNvSpPr>
              <a:spLocks noChangeArrowheads="1"/>
            </p:cNvSpPr>
            <p:nvPr userDrawn="1"/>
          </p:nvSpPr>
          <p:spPr bwMode="auto">
            <a:xfrm>
              <a:off x="7767638" y="1987550"/>
              <a:ext cx="149225" cy="85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8" name="Freeform 21"/>
            <p:cNvSpPr>
              <a:spLocks noEditPoints="1"/>
            </p:cNvSpPr>
            <p:nvPr userDrawn="1"/>
          </p:nvSpPr>
          <p:spPr bwMode="auto">
            <a:xfrm>
              <a:off x="8051800" y="1971675"/>
              <a:ext cx="195263" cy="866775"/>
            </a:xfrm>
            <a:custGeom>
              <a:avLst/>
              <a:gdLst>
                <a:gd name="T0" fmla="*/ 1 w 13"/>
                <a:gd name="T1" fmla="*/ 19 h 57"/>
                <a:gd name="T2" fmla="*/ 12 w 13"/>
                <a:gd name="T3" fmla="*/ 19 h 57"/>
                <a:gd name="T4" fmla="*/ 12 w 13"/>
                <a:gd name="T5" fmla="*/ 57 h 57"/>
                <a:gd name="T6" fmla="*/ 1 w 13"/>
                <a:gd name="T7" fmla="*/ 57 h 57"/>
                <a:gd name="T8" fmla="*/ 1 w 13"/>
                <a:gd name="T9" fmla="*/ 19 h 57"/>
                <a:gd name="T10" fmla="*/ 7 w 13"/>
                <a:gd name="T11" fmla="*/ 0 h 57"/>
                <a:gd name="T12" fmla="*/ 13 w 13"/>
                <a:gd name="T13" fmla="*/ 7 h 57"/>
                <a:gd name="T14" fmla="*/ 7 w 13"/>
                <a:gd name="T15" fmla="*/ 13 h 57"/>
                <a:gd name="T16" fmla="*/ 0 w 13"/>
                <a:gd name="T17" fmla="*/ 7 h 57"/>
                <a:gd name="T18" fmla="*/ 7 w 1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7">
                  <a:moveTo>
                    <a:pt x="1" y="19"/>
                  </a:moveTo>
                  <a:cubicBezTo>
                    <a:pt x="12" y="19"/>
                    <a:pt x="12" y="19"/>
                    <a:pt x="12" y="19"/>
                  </a:cubicBezTo>
                  <a:cubicBezTo>
                    <a:pt x="12" y="57"/>
                    <a:pt x="12" y="57"/>
                    <a:pt x="12" y="57"/>
                  </a:cubicBezTo>
                  <a:cubicBezTo>
                    <a:pt x="1" y="57"/>
                    <a:pt x="1" y="57"/>
                    <a:pt x="1" y="57"/>
                  </a:cubicBezTo>
                  <a:lnTo>
                    <a:pt x="1" y="19"/>
                  </a:lnTo>
                  <a:close/>
                  <a:moveTo>
                    <a:pt x="7" y="0"/>
                  </a:moveTo>
                  <a:cubicBezTo>
                    <a:pt x="10" y="0"/>
                    <a:pt x="13" y="3"/>
                    <a:pt x="13" y="7"/>
                  </a:cubicBezTo>
                  <a:cubicBezTo>
                    <a:pt x="13" y="10"/>
                    <a:pt x="10" y="13"/>
                    <a:pt x="7" y="13"/>
                  </a:cubicBezTo>
                  <a:cubicBezTo>
                    <a:pt x="3" y="13"/>
                    <a:pt x="0" y="10"/>
                    <a:pt x="0" y="7"/>
                  </a:cubicBezTo>
                  <a:cubicBezTo>
                    <a:pt x="0" y="3"/>
                    <a:pt x="3" y="0"/>
                    <a:pt x="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9" name="Freeform 22"/>
            <p:cNvSpPr>
              <a:spLocks noEditPoints="1"/>
            </p:cNvSpPr>
            <p:nvPr userDrawn="1"/>
          </p:nvSpPr>
          <p:spPr bwMode="auto">
            <a:xfrm>
              <a:off x="8351838" y="2246313"/>
              <a:ext cx="554038" cy="608012"/>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19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2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19" y="40"/>
                  </a:cubicBezTo>
                  <a:cubicBezTo>
                    <a:pt x="9" y="40"/>
                    <a:pt x="0" y="33"/>
                    <a:pt x="0" y="20"/>
                  </a:cubicBezTo>
                  <a:cubicBezTo>
                    <a:pt x="0" y="8"/>
                    <a:pt x="9" y="0"/>
                    <a:pt x="19" y="0"/>
                  </a:cubicBezTo>
                  <a:cubicBezTo>
                    <a:pt x="30" y="0"/>
                    <a:pt x="37" y="8"/>
                    <a:pt x="37" y="20"/>
                  </a:cubicBezTo>
                  <a:cubicBezTo>
                    <a:pt x="37" y="21"/>
                    <a:pt x="37" y="23"/>
                    <a:pt x="37" y="23"/>
                  </a:cubicBezTo>
                  <a:cubicBezTo>
                    <a:pt x="10" y="23"/>
                    <a:pt x="10" y="23"/>
                    <a:pt x="10" y="23"/>
                  </a:cubicBezTo>
                  <a:cubicBezTo>
                    <a:pt x="10" y="28"/>
                    <a:pt x="14" y="32"/>
                    <a:pt x="20" y="32"/>
                  </a:cubicBezTo>
                  <a:cubicBezTo>
                    <a:pt x="24" y="32"/>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0" name="Freeform 23"/>
            <p:cNvSpPr>
              <a:spLocks noEditPoints="1"/>
            </p:cNvSpPr>
            <p:nvPr userDrawn="1"/>
          </p:nvSpPr>
          <p:spPr bwMode="auto">
            <a:xfrm>
              <a:off x="8980488" y="1987550"/>
              <a:ext cx="600075" cy="866775"/>
            </a:xfrm>
            <a:custGeom>
              <a:avLst/>
              <a:gdLst>
                <a:gd name="T0" fmla="*/ 20 w 40"/>
                <a:gd name="T1" fmla="*/ 48 h 57"/>
                <a:gd name="T2" fmla="*/ 30 w 40"/>
                <a:gd name="T3" fmla="*/ 37 h 57"/>
                <a:gd name="T4" fmla="*/ 20 w 40"/>
                <a:gd name="T5" fmla="*/ 26 h 57"/>
                <a:gd name="T6" fmla="*/ 11 w 40"/>
                <a:gd name="T7" fmla="*/ 37 h 57"/>
                <a:gd name="T8" fmla="*/ 20 w 40"/>
                <a:gd name="T9" fmla="*/ 48 h 57"/>
                <a:gd name="T10" fmla="*/ 40 w 40"/>
                <a:gd name="T11" fmla="*/ 49 h 57"/>
                <a:gd name="T12" fmla="*/ 40 w 40"/>
                <a:gd name="T13" fmla="*/ 56 h 57"/>
                <a:gd name="T14" fmla="*/ 30 w 40"/>
                <a:gd name="T15" fmla="*/ 56 h 57"/>
                <a:gd name="T16" fmla="*/ 30 w 40"/>
                <a:gd name="T17" fmla="*/ 52 h 57"/>
                <a:gd name="T18" fmla="*/ 19 w 40"/>
                <a:gd name="T19" fmla="*/ 57 h 57"/>
                <a:gd name="T20" fmla="*/ 0 w 40"/>
                <a:gd name="T21" fmla="*/ 37 h 57"/>
                <a:gd name="T22" fmla="*/ 19 w 40"/>
                <a:gd name="T23" fmla="*/ 17 h 57"/>
                <a:gd name="T24" fmla="*/ 30 w 40"/>
                <a:gd name="T25" fmla="*/ 22 h 57"/>
                <a:gd name="T26" fmla="*/ 30 w 40"/>
                <a:gd name="T27" fmla="*/ 0 h 57"/>
                <a:gd name="T28" fmla="*/ 40 w 40"/>
                <a:gd name="T29" fmla="*/ 0 h 57"/>
                <a:gd name="T30" fmla="*/ 40 w 40"/>
                <a:gd name="T31"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7">
                  <a:moveTo>
                    <a:pt x="20" y="48"/>
                  </a:moveTo>
                  <a:cubicBezTo>
                    <a:pt x="26" y="48"/>
                    <a:pt x="30" y="44"/>
                    <a:pt x="30" y="37"/>
                  </a:cubicBezTo>
                  <a:cubicBezTo>
                    <a:pt x="30" y="30"/>
                    <a:pt x="26" y="26"/>
                    <a:pt x="20" y="26"/>
                  </a:cubicBezTo>
                  <a:cubicBezTo>
                    <a:pt x="15" y="26"/>
                    <a:pt x="11" y="30"/>
                    <a:pt x="11" y="37"/>
                  </a:cubicBezTo>
                  <a:cubicBezTo>
                    <a:pt x="11" y="44"/>
                    <a:pt x="15" y="48"/>
                    <a:pt x="20" y="48"/>
                  </a:cubicBezTo>
                  <a:moveTo>
                    <a:pt x="40" y="49"/>
                  </a:moveTo>
                  <a:cubicBezTo>
                    <a:pt x="40" y="52"/>
                    <a:pt x="40" y="55"/>
                    <a:pt x="40" y="56"/>
                  </a:cubicBezTo>
                  <a:cubicBezTo>
                    <a:pt x="30" y="56"/>
                    <a:pt x="30" y="56"/>
                    <a:pt x="30" y="56"/>
                  </a:cubicBezTo>
                  <a:cubicBezTo>
                    <a:pt x="30" y="56"/>
                    <a:pt x="30" y="54"/>
                    <a:pt x="30" y="52"/>
                  </a:cubicBezTo>
                  <a:cubicBezTo>
                    <a:pt x="28" y="55"/>
                    <a:pt x="24" y="57"/>
                    <a:pt x="19" y="57"/>
                  </a:cubicBezTo>
                  <a:cubicBezTo>
                    <a:pt x="8" y="57"/>
                    <a:pt x="0" y="49"/>
                    <a:pt x="0" y="37"/>
                  </a:cubicBezTo>
                  <a:cubicBezTo>
                    <a:pt x="0" y="26"/>
                    <a:pt x="8" y="17"/>
                    <a:pt x="19" y="17"/>
                  </a:cubicBezTo>
                  <a:cubicBezTo>
                    <a:pt x="25" y="17"/>
                    <a:pt x="28" y="20"/>
                    <a:pt x="30" y="22"/>
                  </a:cubicBezTo>
                  <a:cubicBezTo>
                    <a:pt x="30" y="0"/>
                    <a:pt x="30" y="0"/>
                    <a:pt x="30" y="0"/>
                  </a:cubicBezTo>
                  <a:cubicBezTo>
                    <a:pt x="40" y="0"/>
                    <a:pt x="40" y="0"/>
                    <a:pt x="40" y="0"/>
                  </a:cubicBezTo>
                  <a:lnTo>
                    <a:pt x="40" y="4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1" name="Freeform 24"/>
            <p:cNvSpPr>
              <a:spLocks/>
            </p:cNvSpPr>
            <p:nvPr userDrawn="1"/>
          </p:nvSpPr>
          <p:spPr bwMode="auto">
            <a:xfrm>
              <a:off x="9925050" y="2093913"/>
              <a:ext cx="374650" cy="760412"/>
            </a:xfrm>
            <a:custGeom>
              <a:avLst/>
              <a:gdLst>
                <a:gd name="T0" fmla="*/ 17 w 25"/>
                <a:gd name="T1" fmla="*/ 11 h 50"/>
                <a:gd name="T2" fmla="*/ 25 w 25"/>
                <a:gd name="T3" fmla="*/ 11 h 50"/>
                <a:gd name="T4" fmla="*/ 25 w 25"/>
                <a:gd name="T5" fmla="*/ 20 h 50"/>
                <a:gd name="T6" fmla="*/ 17 w 25"/>
                <a:gd name="T7" fmla="*/ 20 h 50"/>
                <a:gd name="T8" fmla="*/ 17 w 25"/>
                <a:gd name="T9" fmla="*/ 36 h 50"/>
                <a:gd name="T10" fmla="*/ 22 w 25"/>
                <a:gd name="T11" fmla="*/ 41 h 50"/>
                <a:gd name="T12" fmla="*/ 25 w 25"/>
                <a:gd name="T13" fmla="*/ 40 h 50"/>
                <a:gd name="T14" fmla="*/ 25 w 25"/>
                <a:gd name="T15" fmla="*/ 49 h 50"/>
                <a:gd name="T16" fmla="*/ 19 w 25"/>
                <a:gd name="T17" fmla="*/ 50 h 50"/>
                <a:gd name="T18" fmla="*/ 7 w 25"/>
                <a:gd name="T19" fmla="*/ 38 h 50"/>
                <a:gd name="T20" fmla="*/ 7 w 25"/>
                <a:gd name="T21" fmla="*/ 20 h 50"/>
                <a:gd name="T22" fmla="*/ 0 w 25"/>
                <a:gd name="T23" fmla="*/ 20 h 50"/>
                <a:gd name="T24" fmla="*/ 0 w 25"/>
                <a:gd name="T25" fmla="*/ 11 h 50"/>
                <a:gd name="T26" fmla="*/ 2 w 25"/>
                <a:gd name="T27" fmla="*/ 11 h 50"/>
                <a:gd name="T28" fmla="*/ 8 w 25"/>
                <a:gd name="T29" fmla="*/ 5 h 50"/>
                <a:gd name="T30" fmla="*/ 8 w 25"/>
                <a:gd name="T31" fmla="*/ 0 h 50"/>
                <a:gd name="T32" fmla="*/ 17 w 25"/>
                <a:gd name="T33" fmla="*/ 0 h 50"/>
                <a:gd name="T34" fmla="*/ 17 w 25"/>
                <a:gd name="T3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50">
                  <a:moveTo>
                    <a:pt x="17" y="11"/>
                  </a:moveTo>
                  <a:cubicBezTo>
                    <a:pt x="25" y="11"/>
                    <a:pt x="25" y="11"/>
                    <a:pt x="25" y="11"/>
                  </a:cubicBezTo>
                  <a:cubicBezTo>
                    <a:pt x="25" y="20"/>
                    <a:pt x="25" y="20"/>
                    <a:pt x="25" y="20"/>
                  </a:cubicBezTo>
                  <a:cubicBezTo>
                    <a:pt x="17" y="20"/>
                    <a:pt x="17" y="20"/>
                    <a:pt x="17" y="20"/>
                  </a:cubicBezTo>
                  <a:cubicBezTo>
                    <a:pt x="17" y="36"/>
                    <a:pt x="17" y="36"/>
                    <a:pt x="17" y="36"/>
                  </a:cubicBezTo>
                  <a:cubicBezTo>
                    <a:pt x="17" y="40"/>
                    <a:pt x="19" y="41"/>
                    <a:pt x="22" y="41"/>
                  </a:cubicBezTo>
                  <a:cubicBezTo>
                    <a:pt x="23" y="41"/>
                    <a:pt x="24" y="41"/>
                    <a:pt x="25" y="40"/>
                  </a:cubicBezTo>
                  <a:cubicBezTo>
                    <a:pt x="25" y="49"/>
                    <a:pt x="25" y="49"/>
                    <a:pt x="25" y="49"/>
                  </a:cubicBezTo>
                  <a:cubicBezTo>
                    <a:pt x="24" y="49"/>
                    <a:pt x="22" y="50"/>
                    <a:pt x="19" y="50"/>
                  </a:cubicBezTo>
                  <a:cubicBezTo>
                    <a:pt x="12" y="50"/>
                    <a:pt x="7" y="45"/>
                    <a:pt x="7" y="38"/>
                  </a:cubicBezTo>
                  <a:cubicBezTo>
                    <a:pt x="7" y="20"/>
                    <a:pt x="7" y="20"/>
                    <a:pt x="7" y="20"/>
                  </a:cubicBezTo>
                  <a:cubicBezTo>
                    <a:pt x="0" y="20"/>
                    <a:pt x="0" y="20"/>
                    <a:pt x="0" y="20"/>
                  </a:cubicBezTo>
                  <a:cubicBezTo>
                    <a:pt x="0" y="11"/>
                    <a:pt x="0" y="11"/>
                    <a:pt x="0" y="11"/>
                  </a:cubicBezTo>
                  <a:cubicBezTo>
                    <a:pt x="2" y="11"/>
                    <a:pt x="2" y="11"/>
                    <a:pt x="2" y="11"/>
                  </a:cubicBezTo>
                  <a:cubicBezTo>
                    <a:pt x="6" y="11"/>
                    <a:pt x="8" y="9"/>
                    <a:pt x="8" y="5"/>
                  </a:cubicBezTo>
                  <a:cubicBezTo>
                    <a:pt x="8" y="0"/>
                    <a:pt x="8" y="0"/>
                    <a:pt x="8" y="0"/>
                  </a:cubicBezTo>
                  <a:cubicBezTo>
                    <a:pt x="17" y="0"/>
                    <a:pt x="17" y="0"/>
                    <a:pt x="17" y="0"/>
                  </a:cubicBezTo>
                  <a:lnTo>
                    <a:pt x="17"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2" name="Freeform 25"/>
            <p:cNvSpPr>
              <a:spLocks noEditPoints="1"/>
            </p:cNvSpPr>
            <p:nvPr userDrawn="1"/>
          </p:nvSpPr>
          <p:spPr bwMode="auto">
            <a:xfrm>
              <a:off x="10374313" y="2246313"/>
              <a:ext cx="598488" cy="608012"/>
            </a:xfrm>
            <a:custGeom>
              <a:avLst/>
              <a:gdLst>
                <a:gd name="T0" fmla="*/ 30 w 40"/>
                <a:gd name="T1" fmla="*/ 20 h 40"/>
                <a:gd name="T2" fmla="*/ 20 w 40"/>
                <a:gd name="T3" fmla="*/ 9 h 40"/>
                <a:gd name="T4" fmla="*/ 10 w 40"/>
                <a:gd name="T5" fmla="*/ 20 h 40"/>
                <a:gd name="T6" fmla="*/ 20 w 40"/>
                <a:gd name="T7" fmla="*/ 31 h 40"/>
                <a:gd name="T8" fmla="*/ 30 w 40"/>
                <a:gd name="T9" fmla="*/ 20 h 40"/>
                <a:gd name="T10" fmla="*/ 40 w 40"/>
                <a:gd name="T11" fmla="*/ 20 h 40"/>
                <a:gd name="T12" fmla="*/ 20 w 40"/>
                <a:gd name="T13" fmla="*/ 40 h 40"/>
                <a:gd name="T14" fmla="*/ 0 w 40"/>
                <a:gd name="T15" fmla="*/ 20 h 40"/>
                <a:gd name="T16" fmla="*/ 20 w 40"/>
                <a:gd name="T17" fmla="*/ 0 h 40"/>
                <a:gd name="T18" fmla="*/ 40 w 40"/>
                <a:gd name="T1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30" y="20"/>
                  </a:moveTo>
                  <a:cubicBezTo>
                    <a:pt x="30" y="13"/>
                    <a:pt x="25" y="9"/>
                    <a:pt x="20" y="9"/>
                  </a:cubicBezTo>
                  <a:cubicBezTo>
                    <a:pt x="15" y="9"/>
                    <a:pt x="10" y="13"/>
                    <a:pt x="10" y="20"/>
                  </a:cubicBezTo>
                  <a:cubicBezTo>
                    <a:pt x="10" y="27"/>
                    <a:pt x="15" y="31"/>
                    <a:pt x="20" y="31"/>
                  </a:cubicBezTo>
                  <a:cubicBezTo>
                    <a:pt x="25" y="31"/>
                    <a:pt x="30" y="27"/>
                    <a:pt x="30" y="20"/>
                  </a:cubicBezTo>
                  <a:moveTo>
                    <a:pt x="40" y="20"/>
                  </a:moveTo>
                  <a:cubicBezTo>
                    <a:pt x="40" y="32"/>
                    <a:pt x="31" y="40"/>
                    <a:pt x="20" y="40"/>
                  </a:cubicBezTo>
                  <a:cubicBezTo>
                    <a:pt x="9" y="40"/>
                    <a:pt x="0" y="32"/>
                    <a:pt x="0" y="20"/>
                  </a:cubicBezTo>
                  <a:cubicBezTo>
                    <a:pt x="0" y="8"/>
                    <a:pt x="9" y="0"/>
                    <a:pt x="20" y="0"/>
                  </a:cubicBezTo>
                  <a:cubicBezTo>
                    <a:pt x="31" y="0"/>
                    <a:pt x="40" y="8"/>
                    <a:pt x="4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3" name="Freeform 26"/>
            <p:cNvSpPr>
              <a:spLocks/>
            </p:cNvSpPr>
            <p:nvPr userDrawn="1"/>
          </p:nvSpPr>
          <p:spPr bwMode="auto">
            <a:xfrm>
              <a:off x="11303000" y="2001838"/>
              <a:ext cx="538163" cy="836612"/>
            </a:xfrm>
            <a:custGeom>
              <a:avLst/>
              <a:gdLst>
                <a:gd name="T0" fmla="*/ 0 w 339"/>
                <a:gd name="T1" fmla="*/ 527 h 527"/>
                <a:gd name="T2" fmla="*/ 0 w 339"/>
                <a:gd name="T3" fmla="*/ 0 h 527"/>
                <a:gd name="T4" fmla="*/ 103 w 339"/>
                <a:gd name="T5" fmla="*/ 0 h 527"/>
                <a:gd name="T6" fmla="*/ 103 w 339"/>
                <a:gd name="T7" fmla="*/ 431 h 527"/>
                <a:gd name="T8" fmla="*/ 339 w 339"/>
                <a:gd name="T9" fmla="*/ 431 h 527"/>
                <a:gd name="T10" fmla="*/ 339 w 339"/>
                <a:gd name="T11" fmla="*/ 527 h 527"/>
                <a:gd name="T12" fmla="*/ 0 w 339"/>
                <a:gd name="T13" fmla="*/ 527 h 527"/>
              </a:gdLst>
              <a:ahLst/>
              <a:cxnLst>
                <a:cxn ang="0">
                  <a:pos x="T0" y="T1"/>
                </a:cxn>
                <a:cxn ang="0">
                  <a:pos x="T2" y="T3"/>
                </a:cxn>
                <a:cxn ang="0">
                  <a:pos x="T4" y="T5"/>
                </a:cxn>
                <a:cxn ang="0">
                  <a:pos x="T6" y="T7"/>
                </a:cxn>
                <a:cxn ang="0">
                  <a:pos x="T8" y="T9"/>
                </a:cxn>
                <a:cxn ang="0">
                  <a:pos x="T10" y="T11"/>
                </a:cxn>
                <a:cxn ang="0">
                  <a:pos x="T12" y="T13"/>
                </a:cxn>
              </a:cxnLst>
              <a:rect l="0" t="0" r="r" b="b"/>
              <a:pathLst>
                <a:path w="339" h="527">
                  <a:moveTo>
                    <a:pt x="0" y="527"/>
                  </a:moveTo>
                  <a:lnTo>
                    <a:pt x="0" y="0"/>
                  </a:lnTo>
                  <a:lnTo>
                    <a:pt x="103" y="0"/>
                  </a:lnTo>
                  <a:lnTo>
                    <a:pt x="103" y="431"/>
                  </a:lnTo>
                  <a:lnTo>
                    <a:pt x="339" y="431"/>
                  </a:lnTo>
                  <a:lnTo>
                    <a:pt x="339" y="527"/>
                  </a:lnTo>
                  <a:lnTo>
                    <a:pt x="0" y="5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4" name="Freeform 27"/>
            <p:cNvSpPr>
              <a:spLocks noEditPoints="1"/>
            </p:cNvSpPr>
            <p:nvPr userDrawn="1"/>
          </p:nvSpPr>
          <p:spPr bwMode="auto">
            <a:xfrm>
              <a:off x="11915775" y="1971675"/>
              <a:ext cx="195263" cy="866775"/>
            </a:xfrm>
            <a:custGeom>
              <a:avLst/>
              <a:gdLst>
                <a:gd name="T0" fmla="*/ 2 w 13"/>
                <a:gd name="T1" fmla="*/ 19 h 57"/>
                <a:gd name="T2" fmla="*/ 12 w 13"/>
                <a:gd name="T3" fmla="*/ 19 h 57"/>
                <a:gd name="T4" fmla="*/ 12 w 13"/>
                <a:gd name="T5" fmla="*/ 57 h 57"/>
                <a:gd name="T6" fmla="*/ 2 w 13"/>
                <a:gd name="T7" fmla="*/ 57 h 57"/>
                <a:gd name="T8" fmla="*/ 2 w 13"/>
                <a:gd name="T9" fmla="*/ 19 h 57"/>
                <a:gd name="T10" fmla="*/ 7 w 13"/>
                <a:gd name="T11" fmla="*/ 0 h 57"/>
                <a:gd name="T12" fmla="*/ 13 w 13"/>
                <a:gd name="T13" fmla="*/ 7 h 57"/>
                <a:gd name="T14" fmla="*/ 7 w 13"/>
                <a:gd name="T15" fmla="*/ 13 h 57"/>
                <a:gd name="T16" fmla="*/ 0 w 13"/>
                <a:gd name="T17" fmla="*/ 7 h 57"/>
                <a:gd name="T18" fmla="*/ 7 w 1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7">
                  <a:moveTo>
                    <a:pt x="2" y="19"/>
                  </a:moveTo>
                  <a:cubicBezTo>
                    <a:pt x="12" y="19"/>
                    <a:pt x="12" y="19"/>
                    <a:pt x="12" y="19"/>
                  </a:cubicBezTo>
                  <a:cubicBezTo>
                    <a:pt x="12" y="57"/>
                    <a:pt x="12" y="57"/>
                    <a:pt x="12" y="57"/>
                  </a:cubicBezTo>
                  <a:cubicBezTo>
                    <a:pt x="2" y="57"/>
                    <a:pt x="2" y="57"/>
                    <a:pt x="2" y="57"/>
                  </a:cubicBezTo>
                  <a:lnTo>
                    <a:pt x="2" y="19"/>
                  </a:lnTo>
                  <a:close/>
                  <a:moveTo>
                    <a:pt x="7" y="0"/>
                  </a:moveTo>
                  <a:cubicBezTo>
                    <a:pt x="10" y="0"/>
                    <a:pt x="13" y="3"/>
                    <a:pt x="13" y="7"/>
                  </a:cubicBezTo>
                  <a:cubicBezTo>
                    <a:pt x="13" y="10"/>
                    <a:pt x="10" y="13"/>
                    <a:pt x="7" y="13"/>
                  </a:cubicBezTo>
                  <a:cubicBezTo>
                    <a:pt x="3" y="13"/>
                    <a:pt x="0" y="10"/>
                    <a:pt x="0" y="7"/>
                  </a:cubicBezTo>
                  <a:cubicBezTo>
                    <a:pt x="0" y="3"/>
                    <a:pt x="3" y="0"/>
                    <a:pt x="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5" name="Freeform 28"/>
            <p:cNvSpPr>
              <a:spLocks/>
            </p:cNvSpPr>
            <p:nvPr userDrawn="1"/>
          </p:nvSpPr>
          <p:spPr bwMode="auto">
            <a:xfrm>
              <a:off x="12215813" y="1987550"/>
              <a:ext cx="374650" cy="850900"/>
            </a:xfrm>
            <a:custGeom>
              <a:avLst/>
              <a:gdLst>
                <a:gd name="T0" fmla="*/ 16 w 25"/>
                <a:gd name="T1" fmla="*/ 14 h 56"/>
                <a:gd name="T2" fmla="*/ 16 w 25"/>
                <a:gd name="T3" fmla="*/ 18 h 56"/>
                <a:gd name="T4" fmla="*/ 25 w 25"/>
                <a:gd name="T5" fmla="*/ 18 h 56"/>
                <a:gd name="T6" fmla="*/ 25 w 25"/>
                <a:gd name="T7" fmla="*/ 27 h 56"/>
                <a:gd name="T8" fmla="*/ 16 w 25"/>
                <a:gd name="T9" fmla="*/ 27 h 56"/>
                <a:gd name="T10" fmla="*/ 16 w 25"/>
                <a:gd name="T11" fmla="*/ 56 h 56"/>
                <a:gd name="T12" fmla="*/ 6 w 25"/>
                <a:gd name="T13" fmla="*/ 56 h 56"/>
                <a:gd name="T14" fmla="*/ 6 w 25"/>
                <a:gd name="T15" fmla="*/ 27 h 56"/>
                <a:gd name="T16" fmla="*/ 0 w 25"/>
                <a:gd name="T17" fmla="*/ 27 h 56"/>
                <a:gd name="T18" fmla="*/ 0 w 25"/>
                <a:gd name="T19" fmla="*/ 18 h 56"/>
                <a:gd name="T20" fmla="*/ 6 w 25"/>
                <a:gd name="T21" fmla="*/ 18 h 56"/>
                <a:gd name="T22" fmla="*/ 6 w 25"/>
                <a:gd name="T23" fmla="*/ 14 h 56"/>
                <a:gd name="T24" fmla="*/ 20 w 25"/>
                <a:gd name="T25" fmla="*/ 0 h 56"/>
                <a:gd name="T26" fmla="*/ 25 w 25"/>
                <a:gd name="T27" fmla="*/ 0 h 56"/>
                <a:gd name="T28" fmla="*/ 25 w 25"/>
                <a:gd name="T29" fmla="*/ 9 h 56"/>
                <a:gd name="T30" fmla="*/ 22 w 25"/>
                <a:gd name="T31" fmla="*/ 9 h 56"/>
                <a:gd name="T32" fmla="*/ 16 w 25"/>
                <a:gd name="T33"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6">
                  <a:moveTo>
                    <a:pt x="16" y="14"/>
                  </a:moveTo>
                  <a:cubicBezTo>
                    <a:pt x="16" y="18"/>
                    <a:pt x="16" y="18"/>
                    <a:pt x="16" y="18"/>
                  </a:cubicBezTo>
                  <a:cubicBezTo>
                    <a:pt x="25" y="18"/>
                    <a:pt x="25" y="18"/>
                    <a:pt x="25" y="18"/>
                  </a:cubicBezTo>
                  <a:cubicBezTo>
                    <a:pt x="25" y="27"/>
                    <a:pt x="25" y="27"/>
                    <a:pt x="25" y="27"/>
                  </a:cubicBezTo>
                  <a:cubicBezTo>
                    <a:pt x="16" y="27"/>
                    <a:pt x="16" y="27"/>
                    <a:pt x="16" y="27"/>
                  </a:cubicBezTo>
                  <a:cubicBezTo>
                    <a:pt x="16" y="56"/>
                    <a:pt x="16" y="56"/>
                    <a:pt x="16" y="56"/>
                  </a:cubicBezTo>
                  <a:cubicBezTo>
                    <a:pt x="6" y="56"/>
                    <a:pt x="6" y="56"/>
                    <a:pt x="6" y="56"/>
                  </a:cubicBezTo>
                  <a:cubicBezTo>
                    <a:pt x="6" y="27"/>
                    <a:pt x="6" y="27"/>
                    <a:pt x="6" y="27"/>
                  </a:cubicBezTo>
                  <a:cubicBezTo>
                    <a:pt x="0" y="27"/>
                    <a:pt x="0" y="27"/>
                    <a:pt x="0" y="27"/>
                  </a:cubicBezTo>
                  <a:cubicBezTo>
                    <a:pt x="0" y="18"/>
                    <a:pt x="0" y="18"/>
                    <a:pt x="0" y="18"/>
                  </a:cubicBezTo>
                  <a:cubicBezTo>
                    <a:pt x="6" y="18"/>
                    <a:pt x="6" y="18"/>
                    <a:pt x="6" y="18"/>
                  </a:cubicBezTo>
                  <a:cubicBezTo>
                    <a:pt x="6" y="14"/>
                    <a:pt x="6" y="14"/>
                    <a:pt x="6" y="14"/>
                  </a:cubicBezTo>
                  <a:cubicBezTo>
                    <a:pt x="6" y="5"/>
                    <a:pt x="11" y="0"/>
                    <a:pt x="20" y="0"/>
                  </a:cubicBezTo>
                  <a:cubicBezTo>
                    <a:pt x="22" y="0"/>
                    <a:pt x="24" y="0"/>
                    <a:pt x="25" y="0"/>
                  </a:cubicBezTo>
                  <a:cubicBezTo>
                    <a:pt x="25" y="9"/>
                    <a:pt x="25" y="9"/>
                    <a:pt x="25" y="9"/>
                  </a:cubicBezTo>
                  <a:cubicBezTo>
                    <a:pt x="24" y="9"/>
                    <a:pt x="23" y="9"/>
                    <a:pt x="22" y="9"/>
                  </a:cubicBezTo>
                  <a:cubicBezTo>
                    <a:pt x="19" y="9"/>
                    <a:pt x="16" y="10"/>
                    <a:pt x="16"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6" name="Freeform 29"/>
            <p:cNvSpPr>
              <a:spLocks noEditPoints="1"/>
            </p:cNvSpPr>
            <p:nvPr userDrawn="1"/>
          </p:nvSpPr>
          <p:spPr bwMode="auto">
            <a:xfrm>
              <a:off x="12620625" y="2246313"/>
              <a:ext cx="568325" cy="608012"/>
            </a:xfrm>
            <a:custGeom>
              <a:avLst/>
              <a:gdLst>
                <a:gd name="T0" fmla="*/ 28 w 38"/>
                <a:gd name="T1" fmla="*/ 16 h 40"/>
                <a:gd name="T2" fmla="*/ 19 w 38"/>
                <a:gd name="T3" fmla="*/ 8 h 40"/>
                <a:gd name="T4" fmla="*/ 11 w 38"/>
                <a:gd name="T5" fmla="*/ 16 h 40"/>
                <a:gd name="T6" fmla="*/ 28 w 38"/>
                <a:gd name="T7" fmla="*/ 16 h 40"/>
                <a:gd name="T8" fmla="*/ 37 w 38"/>
                <a:gd name="T9" fmla="*/ 28 h 40"/>
                <a:gd name="T10" fmla="*/ 20 w 38"/>
                <a:gd name="T11" fmla="*/ 40 h 40"/>
                <a:gd name="T12" fmla="*/ 0 w 38"/>
                <a:gd name="T13" fmla="*/ 20 h 40"/>
                <a:gd name="T14" fmla="*/ 19 w 38"/>
                <a:gd name="T15" fmla="*/ 0 h 40"/>
                <a:gd name="T16" fmla="*/ 38 w 38"/>
                <a:gd name="T17" fmla="*/ 20 h 40"/>
                <a:gd name="T18" fmla="*/ 38 w 38"/>
                <a:gd name="T19" fmla="*/ 23 h 40"/>
                <a:gd name="T20" fmla="*/ 10 w 38"/>
                <a:gd name="T21" fmla="*/ 23 h 40"/>
                <a:gd name="T22" fmla="*/ 20 w 38"/>
                <a:gd name="T23" fmla="*/ 32 h 40"/>
                <a:gd name="T24" fmla="*/ 29 w 38"/>
                <a:gd name="T25" fmla="*/ 26 h 40"/>
                <a:gd name="T26" fmla="*/ 37 w 38"/>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0">
                  <a:moveTo>
                    <a:pt x="28" y="16"/>
                  </a:moveTo>
                  <a:cubicBezTo>
                    <a:pt x="28" y="12"/>
                    <a:pt x="25" y="8"/>
                    <a:pt x="19" y="8"/>
                  </a:cubicBezTo>
                  <a:cubicBezTo>
                    <a:pt x="14" y="8"/>
                    <a:pt x="11" y="12"/>
                    <a:pt x="11" y="16"/>
                  </a:cubicBezTo>
                  <a:lnTo>
                    <a:pt x="28" y="16"/>
                  </a:lnTo>
                  <a:close/>
                  <a:moveTo>
                    <a:pt x="37" y="28"/>
                  </a:moveTo>
                  <a:cubicBezTo>
                    <a:pt x="35" y="35"/>
                    <a:pt x="29" y="40"/>
                    <a:pt x="20" y="40"/>
                  </a:cubicBezTo>
                  <a:cubicBezTo>
                    <a:pt x="9" y="40"/>
                    <a:pt x="0" y="33"/>
                    <a:pt x="0" y="20"/>
                  </a:cubicBezTo>
                  <a:cubicBezTo>
                    <a:pt x="0" y="8"/>
                    <a:pt x="9" y="0"/>
                    <a:pt x="19" y="0"/>
                  </a:cubicBezTo>
                  <a:cubicBezTo>
                    <a:pt x="31" y="0"/>
                    <a:pt x="38" y="8"/>
                    <a:pt x="38" y="20"/>
                  </a:cubicBezTo>
                  <a:cubicBezTo>
                    <a:pt x="38" y="21"/>
                    <a:pt x="38" y="23"/>
                    <a:pt x="38" y="23"/>
                  </a:cubicBezTo>
                  <a:cubicBezTo>
                    <a:pt x="10" y="23"/>
                    <a:pt x="10" y="23"/>
                    <a:pt x="10" y="23"/>
                  </a:cubicBezTo>
                  <a:cubicBezTo>
                    <a:pt x="11" y="28"/>
                    <a:pt x="15" y="32"/>
                    <a:pt x="20" y="32"/>
                  </a:cubicBezTo>
                  <a:cubicBezTo>
                    <a:pt x="25" y="32"/>
                    <a:pt x="27" y="29"/>
                    <a:pt x="29"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7" name="Oval 30"/>
            <p:cNvSpPr>
              <a:spLocks noChangeArrowheads="1"/>
            </p:cNvSpPr>
            <p:nvPr userDrawn="1"/>
          </p:nvSpPr>
          <p:spPr bwMode="auto">
            <a:xfrm>
              <a:off x="13279438" y="2641600"/>
              <a:ext cx="209550" cy="2127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8" name="Freeform 31"/>
            <p:cNvSpPr>
              <a:spLocks noEditPoints="1"/>
            </p:cNvSpPr>
            <p:nvPr userDrawn="1"/>
          </p:nvSpPr>
          <p:spPr bwMode="auto">
            <a:xfrm>
              <a:off x="593725" y="633413"/>
              <a:ext cx="4238625" cy="2266950"/>
            </a:xfrm>
            <a:custGeom>
              <a:avLst/>
              <a:gdLst>
                <a:gd name="T0" fmla="*/ 124 w 283"/>
                <a:gd name="T1" fmla="*/ 86 h 149"/>
                <a:gd name="T2" fmla="*/ 108 w 283"/>
                <a:gd name="T3" fmla="*/ 70 h 149"/>
                <a:gd name="T4" fmla="*/ 124 w 283"/>
                <a:gd name="T5" fmla="*/ 51 h 149"/>
                <a:gd name="T6" fmla="*/ 124 w 283"/>
                <a:gd name="T7" fmla="*/ 86 h 149"/>
                <a:gd name="T8" fmla="*/ 223 w 283"/>
                <a:gd name="T9" fmla="*/ 4 h 149"/>
                <a:gd name="T10" fmla="*/ 203 w 283"/>
                <a:gd name="T11" fmla="*/ 87 h 149"/>
                <a:gd name="T12" fmla="*/ 182 w 283"/>
                <a:gd name="T13" fmla="*/ 4 h 149"/>
                <a:gd name="T14" fmla="*/ 124 w 283"/>
                <a:gd name="T15" fmla="*/ 4 h 149"/>
                <a:gd name="T16" fmla="*/ 124 w 283"/>
                <a:gd name="T17" fmla="*/ 35 h 149"/>
                <a:gd name="T18" fmla="*/ 67 w 283"/>
                <a:gd name="T19" fmla="*/ 1 h 149"/>
                <a:gd name="T20" fmla="*/ 5 w 283"/>
                <a:gd name="T21" fmla="*/ 51 h 149"/>
                <a:gd name="T22" fmla="*/ 45 w 283"/>
                <a:gd name="T23" fmla="*/ 51 h 149"/>
                <a:gd name="T24" fmla="*/ 65 w 283"/>
                <a:gd name="T25" fmla="*/ 33 h 149"/>
                <a:gd name="T26" fmla="*/ 83 w 283"/>
                <a:gd name="T27" fmla="*/ 46 h 149"/>
                <a:gd name="T28" fmla="*/ 65 w 283"/>
                <a:gd name="T29" fmla="*/ 58 h 149"/>
                <a:gd name="T30" fmla="*/ 52 w 283"/>
                <a:gd name="T31" fmla="*/ 58 h 149"/>
                <a:gd name="T32" fmla="*/ 52 w 283"/>
                <a:gd name="T33" fmla="*/ 85 h 149"/>
                <a:gd name="T34" fmla="*/ 64 w 283"/>
                <a:gd name="T35" fmla="*/ 85 h 149"/>
                <a:gd name="T36" fmla="*/ 81 w 283"/>
                <a:gd name="T37" fmla="*/ 99 h 149"/>
                <a:gd name="T38" fmla="*/ 63 w 283"/>
                <a:gd name="T39" fmla="*/ 115 h 149"/>
                <a:gd name="T40" fmla="*/ 41 w 283"/>
                <a:gd name="T41" fmla="*/ 89 h 149"/>
                <a:gd name="T42" fmla="*/ 0 w 283"/>
                <a:gd name="T43" fmla="*/ 89 h 149"/>
                <a:gd name="T44" fmla="*/ 64 w 283"/>
                <a:gd name="T45" fmla="*/ 148 h 149"/>
                <a:gd name="T46" fmla="*/ 124 w 283"/>
                <a:gd name="T47" fmla="*/ 118 h 149"/>
                <a:gd name="T48" fmla="*/ 124 w 283"/>
                <a:gd name="T49" fmla="*/ 145 h 149"/>
                <a:gd name="T50" fmla="*/ 163 w 283"/>
                <a:gd name="T51" fmla="*/ 145 h 149"/>
                <a:gd name="T52" fmla="*/ 163 w 283"/>
                <a:gd name="T53" fmla="*/ 56 h 149"/>
                <a:gd name="T54" fmla="*/ 185 w 283"/>
                <a:gd name="T55" fmla="*/ 145 h 149"/>
                <a:gd name="T56" fmla="*/ 220 w 283"/>
                <a:gd name="T57" fmla="*/ 145 h 149"/>
                <a:gd name="T58" fmla="*/ 242 w 283"/>
                <a:gd name="T59" fmla="*/ 56 h 149"/>
                <a:gd name="T60" fmla="*/ 242 w 283"/>
                <a:gd name="T61" fmla="*/ 145 h 149"/>
                <a:gd name="T62" fmla="*/ 283 w 283"/>
                <a:gd name="T63" fmla="*/ 145 h 149"/>
                <a:gd name="T64" fmla="*/ 283 w 283"/>
                <a:gd name="T65" fmla="*/ 4 h 149"/>
                <a:gd name="T66" fmla="*/ 223 w 283"/>
                <a:gd name="T6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3" h="149">
                  <a:moveTo>
                    <a:pt x="124" y="86"/>
                  </a:moveTo>
                  <a:cubicBezTo>
                    <a:pt x="119" y="76"/>
                    <a:pt x="112" y="71"/>
                    <a:pt x="108" y="70"/>
                  </a:cubicBezTo>
                  <a:cubicBezTo>
                    <a:pt x="116" y="66"/>
                    <a:pt x="120" y="61"/>
                    <a:pt x="124" y="51"/>
                  </a:cubicBezTo>
                  <a:lnTo>
                    <a:pt x="124" y="86"/>
                  </a:lnTo>
                  <a:close/>
                  <a:moveTo>
                    <a:pt x="223" y="4"/>
                  </a:moveTo>
                  <a:cubicBezTo>
                    <a:pt x="203" y="87"/>
                    <a:pt x="203" y="87"/>
                    <a:pt x="203" y="87"/>
                  </a:cubicBezTo>
                  <a:cubicBezTo>
                    <a:pt x="182" y="4"/>
                    <a:pt x="182" y="4"/>
                    <a:pt x="182" y="4"/>
                  </a:cubicBezTo>
                  <a:cubicBezTo>
                    <a:pt x="124" y="4"/>
                    <a:pt x="124" y="4"/>
                    <a:pt x="124" y="4"/>
                  </a:cubicBezTo>
                  <a:cubicBezTo>
                    <a:pt x="124" y="35"/>
                    <a:pt x="124" y="35"/>
                    <a:pt x="124" y="35"/>
                  </a:cubicBezTo>
                  <a:cubicBezTo>
                    <a:pt x="116" y="8"/>
                    <a:pt x="90" y="1"/>
                    <a:pt x="67" y="1"/>
                  </a:cubicBezTo>
                  <a:cubicBezTo>
                    <a:pt x="38" y="0"/>
                    <a:pt x="7" y="13"/>
                    <a:pt x="5" y="51"/>
                  </a:cubicBezTo>
                  <a:cubicBezTo>
                    <a:pt x="45" y="51"/>
                    <a:pt x="45" y="51"/>
                    <a:pt x="45" y="51"/>
                  </a:cubicBezTo>
                  <a:cubicBezTo>
                    <a:pt x="45" y="39"/>
                    <a:pt x="55" y="33"/>
                    <a:pt x="65" y="33"/>
                  </a:cubicBezTo>
                  <a:cubicBezTo>
                    <a:pt x="77" y="33"/>
                    <a:pt x="83" y="38"/>
                    <a:pt x="83" y="46"/>
                  </a:cubicBezTo>
                  <a:cubicBezTo>
                    <a:pt x="83" y="53"/>
                    <a:pt x="79" y="58"/>
                    <a:pt x="65" y="58"/>
                  </a:cubicBezTo>
                  <a:cubicBezTo>
                    <a:pt x="52" y="58"/>
                    <a:pt x="52" y="58"/>
                    <a:pt x="52" y="58"/>
                  </a:cubicBezTo>
                  <a:cubicBezTo>
                    <a:pt x="52" y="85"/>
                    <a:pt x="52" y="85"/>
                    <a:pt x="52" y="85"/>
                  </a:cubicBezTo>
                  <a:cubicBezTo>
                    <a:pt x="64" y="85"/>
                    <a:pt x="64" y="85"/>
                    <a:pt x="64" y="85"/>
                  </a:cubicBezTo>
                  <a:cubicBezTo>
                    <a:pt x="71" y="85"/>
                    <a:pt x="81" y="89"/>
                    <a:pt x="81" y="99"/>
                  </a:cubicBezTo>
                  <a:cubicBezTo>
                    <a:pt x="81" y="110"/>
                    <a:pt x="73" y="115"/>
                    <a:pt x="63" y="115"/>
                  </a:cubicBezTo>
                  <a:cubicBezTo>
                    <a:pt x="46" y="115"/>
                    <a:pt x="41" y="101"/>
                    <a:pt x="41" y="89"/>
                  </a:cubicBezTo>
                  <a:cubicBezTo>
                    <a:pt x="0" y="89"/>
                    <a:pt x="0" y="89"/>
                    <a:pt x="0" y="89"/>
                  </a:cubicBezTo>
                  <a:cubicBezTo>
                    <a:pt x="0" y="97"/>
                    <a:pt x="0" y="149"/>
                    <a:pt x="64" y="148"/>
                  </a:cubicBezTo>
                  <a:cubicBezTo>
                    <a:pt x="95" y="149"/>
                    <a:pt x="117" y="136"/>
                    <a:pt x="124" y="118"/>
                  </a:cubicBezTo>
                  <a:cubicBezTo>
                    <a:pt x="124" y="145"/>
                    <a:pt x="124" y="145"/>
                    <a:pt x="124" y="145"/>
                  </a:cubicBezTo>
                  <a:cubicBezTo>
                    <a:pt x="163" y="145"/>
                    <a:pt x="163" y="145"/>
                    <a:pt x="163" y="145"/>
                  </a:cubicBezTo>
                  <a:cubicBezTo>
                    <a:pt x="163" y="56"/>
                    <a:pt x="163" y="56"/>
                    <a:pt x="163" y="56"/>
                  </a:cubicBezTo>
                  <a:cubicBezTo>
                    <a:pt x="185" y="145"/>
                    <a:pt x="185" y="145"/>
                    <a:pt x="185" y="145"/>
                  </a:cubicBezTo>
                  <a:cubicBezTo>
                    <a:pt x="220" y="145"/>
                    <a:pt x="220" y="145"/>
                    <a:pt x="220" y="145"/>
                  </a:cubicBezTo>
                  <a:cubicBezTo>
                    <a:pt x="242" y="56"/>
                    <a:pt x="242" y="56"/>
                    <a:pt x="242" y="56"/>
                  </a:cubicBezTo>
                  <a:cubicBezTo>
                    <a:pt x="242" y="145"/>
                    <a:pt x="242" y="145"/>
                    <a:pt x="242" y="145"/>
                  </a:cubicBezTo>
                  <a:cubicBezTo>
                    <a:pt x="283" y="145"/>
                    <a:pt x="283" y="145"/>
                    <a:pt x="283" y="145"/>
                  </a:cubicBezTo>
                  <a:cubicBezTo>
                    <a:pt x="283" y="4"/>
                    <a:pt x="283" y="4"/>
                    <a:pt x="283" y="4"/>
                  </a:cubicBezTo>
                  <a:lnTo>
                    <a:pt x="223"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9" name="Freeform 32"/>
            <p:cNvSpPr>
              <a:spLocks/>
            </p:cNvSpPr>
            <p:nvPr userDrawn="1"/>
          </p:nvSpPr>
          <p:spPr bwMode="auto">
            <a:xfrm>
              <a:off x="13742988" y="2001838"/>
              <a:ext cx="285750" cy="258762"/>
            </a:xfrm>
            <a:custGeom>
              <a:avLst/>
              <a:gdLst>
                <a:gd name="T0" fmla="*/ 133 w 180"/>
                <a:gd name="T1" fmla="*/ 0 h 163"/>
                <a:gd name="T2" fmla="*/ 95 w 180"/>
                <a:gd name="T3" fmla="*/ 125 h 163"/>
                <a:gd name="T4" fmla="*/ 48 w 180"/>
                <a:gd name="T5" fmla="*/ 0 h 163"/>
                <a:gd name="T6" fmla="*/ 0 w 180"/>
                <a:gd name="T7" fmla="*/ 0 h 163"/>
                <a:gd name="T8" fmla="*/ 0 w 180"/>
                <a:gd name="T9" fmla="*/ 163 h 163"/>
                <a:gd name="T10" fmla="*/ 29 w 180"/>
                <a:gd name="T11" fmla="*/ 163 h 163"/>
                <a:gd name="T12" fmla="*/ 29 w 180"/>
                <a:gd name="T13" fmla="*/ 58 h 163"/>
                <a:gd name="T14" fmla="*/ 76 w 180"/>
                <a:gd name="T15" fmla="*/ 163 h 163"/>
                <a:gd name="T16" fmla="*/ 104 w 180"/>
                <a:gd name="T17" fmla="*/ 163 h 163"/>
                <a:gd name="T18" fmla="*/ 151 w 180"/>
                <a:gd name="T19" fmla="*/ 58 h 163"/>
                <a:gd name="T20" fmla="*/ 151 w 180"/>
                <a:gd name="T21" fmla="*/ 163 h 163"/>
                <a:gd name="T22" fmla="*/ 180 w 180"/>
                <a:gd name="T23" fmla="*/ 163 h 163"/>
                <a:gd name="T24" fmla="*/ 180 w 180"/>
                <a:gd name="T25" fmla="*/ 0 h 163"/>
                <a:gd name="T26" fmla="*/ 133 w 180"/>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63">
                  <a:moveTo>
                    <a:pt x="133" y="0"/>
                  </a:moveTo>
                  <a:lnTo>
                    <a:pt x="95" y="125"/>
                  </a:lnTo>
                  <a:lnTo>
                    <a:pt x="48" y="0"/>
                  </a:lnTo>
                  <a:lnTo>
                    <a:pt x="0" y="0"/>
                  </a:lnTo>
                  <a:lnTo>
                    <a:pt x="0" y="163"/>
                  </a:lnTo>
                  <a:lnTo>
                    <a:pt x="29" y="163"/>
                  </a:lnTo>
                  <a:lnTo>
                    <a:pt x="29" y="58"/>
                  </a:lnTo>
                  <a:lnTo>
                    <a:pt x="76" y="163"/>
                  </a:lnTo>
                  <a:lnTo>
                    <a:pt x="104" y="163"/>
                  </a:lnTo>
                  <a:lnTo>
                    <a:pt x="151" y="58"/>
                  </a:lnTo>
                  <a:lnTo>
                    <a:pt x="151" y="163"/>
                  </a:lnTo>
                  <a:lnTo>
                    <a:pt x="180" y="163"/>
                  </a:lnTo>
                  <a:lnTo>
                    <a:pt x="180" y="0"/>
                  </a:lnTo>
                  <a:lnTo>
                    <a:pt x="1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40" name="Freeform 33"/>
            <p:cNvSpPr>
              <a:spLocks/>
            </p:cNvSpPr>
            <p:nvPr userDrawn="1"/>
          </p:nvSpPr>
          <p:spPr bwMode="auto">
            <a:xfrm>
              <a:off x="13488988" y="2001838"/>
              <a:ext cx="209550" cy="258762"/>
            </a:xfrm>
            <a:custGeom>
              <a:avLst/>
              <a:gdLst>
                <a:gd name="T0" fmla="*/ 0 w 132"/>
                <a:gd name="T1" fmla="*/ 0 h 163"/>
                <a:gd name="T2" fmla="*/ 132 w 132"/>
                <a:gd name="T3" fmla="*/ 0 h 163"/>
                <a:gd name="T4" fmla="*/ 132 w 132"/>
                <a:gd name="T5" fmla="*/ 39 h 163"/>
                <a:gd name="T6" fmla="*/ 85 w 132"/>
                <a:gd name="T7" fmla="*/ 39 h 163"/>
                <a:gd name="T8" fmla="*/ 85 w 132"/>
                <a:gd name="T9" fmla="*/ 163 h 163"/>
                <a:gd name="T10" fmla="*/ 57 w 132"/>
                <a:gd name="T11" fmla="*/ 163 h 163"/>
                <a:gd name="T12" fmla="*/ 57 w 132"/>
                <a:gd name="T13" fmla="*/ 39 h 163"/>
                <a:gd name="T14" fmla="*/ 0 w 132"/>
                <a:gd name="T15" fmla="*/ 39 h 163"/>
                <a:gd name="T16" fmla="*/ 0 w 132"/>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63">
                  <a:moveTo>
                    <a:pt x="0" y="0"/>
                  </a:moveTo>
                  <a:lnTo>
                    <a:pt x="132" y="0"/>
                  </a:lnTo>
                  <a:lnTo>
                    <a:pt x="132" y="39"/>
                  </a:lnTo>
                  <a:lnTo>
                    <a:pt x="85" y="39"/>
                  </a:lnTo>
                  <a:lnTo>
                    <a:pt x="85" y="163"/>
                  </a:lnTo>
                  <a:lnTo>
                    <a:pt x="57" y="163"/>
                  </a:lnTo>
                  <a:lnTo>
                    <a:pt x="57" y="39"/>
                  </a:lnTo>
                  <a:lnTo>
                    <a:pt x="0" y="3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grpSp>
      <p:sp>
        <p:nvSpPr>
          <p:cNvPr id="42" name="Text Placeholder 2"/>
          <p:cNvSpPr>
            <a:spLocks noGrp="1"/>
          </p:cNvSpPr>
          <p:nvPr>
            <p:ph type="body" idx="1" hasCustomPrompt="1"/>
          </p:nvPr>
        </p:nvSpPr>
        <p:spPr>
          <a:xfrm>
            <a:off x="379413" y="3327356"/>
            <a:ext cx="9521825" cy="1477328"/>
          </a:xfrm>
        </p:spPr>
        <p:txBody>
          <a:bodyPr vert="horz" wrap="square" lIns="0" tIns="0" rIns="0" bIns="0" anchor="t" anchorCtr="0">
            <a:noAutofit/>
          </a:bodyPr>
          <a:lstStyle>
            <a:lvl1pPr marL="0" indent="0">
              <a:buNone/>
              <a:defRPr lang="en-US" sz="4800" kern="1200" dirty="0" smtClean="0">
                <a:solidFill>
                  <a:schemeClr val="tx1"/>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subtitle style</a:t>
            </a:r>
          </a:p>
        </p:txBody>
      </p:sp>
      <p:sp>
        <p:nvSpPr>
          <p:cNvPr id="49" name="Date Placeholder 3"/>
          <p:cNvSpPr>
            <a:spLocks noGrp="1"/>
          </p:cNvSpPr>
          <p:nvPr>
            <p:ph type="dt" sz="half" idx="12"/>
          </p:nvPr>
        </p:nvSpPr>
        <p:spPr>
          <a:xfrm>
            <a:off x="379413" y="6541346"/>
            <a:ext cx="1925637" cy="129600"/>
          </a:xfrm>
          <a:prstGeom prst="rect">
            <a:avLst/>
          </a:prstGeom>
        </p:spPr>
        <p:txBody>
          <a:bodyPr vert="horz" wrap="square" lIns="0" tIns="0" rIns="0" bIns="0" anchor="b" anchorCtr="0">
            <a:noAutofit/>
          </a:bodyPr>
          <a:lstStyle>
            <a:lvl1pPr>
              <a:defRPr sz="600">
                <a:latin typeface="+mj-lt"/>
              </a:defRPr>
            </a:lvl1pPr>
          </a:lstStyle>
          <a:p>
            <a:fld id="{90BFBC2B-DD7F-42A3-88FF-0CE1FD35A22A}" type="datetime6">
              <a:rPr lang="en-US" smtClean="0"/>
              <a:t>May 23</a:t>
            </a:fld>
            <a:endParaRPr lang="en-GB" dirty="0"/>
          </a:p>
        </p:txBody>
      </p:sp>
    </p:spTree>
    <p:extLst>
      <p:ext uri="{BB962C8B-B14F-4D97-AF65-F5344CB8AC3E}">
        <p14:creationId xmlns:p14="http://schemas.microsoft.com/office/powerpoint/2010/main" val="239836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DB2EED-173A-4AAB-A5CA-763675207C6D}"/>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3573279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849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MMM 2012 Title + Content">
    <p:spTree>
      <p:nvGrpSpPr>
        <p:cNvPr id="1" name=""/>
        <p:cNvGrpSpPr/>
        <p:nvPr/>
      </p:nvGrpSpPr>
      <p:grpSpPr>
        <a:xfrm>
          <a:off x="0" y="0"/>
          <a:ext cx="0" cy="0"/>
          <a:chOff x="0" y="0"/>
          <a:chExt cx="0" cy="0"/>
        </a:xfrm>
      </p:grpSpPr>
      <p:sp>
        <p:nvSpPr>
          <p:cNvPr id="19" name="Title 18"/>
          <p:cNvSpPr>
            <a:spLocks noGrp="1"/>
          </p:cNvSpPr>
          <p:nvPr>
            <p:ph type="title"/>
          </p:nvPr>
        </p:nvSpPr>
        <p:spPr>
          <a:xfrm>
            <a:off x="914400" y="478396"/>
            <a:ext cx="9906000" cy="381000"/>
          </a:xfrm>
          <a:prstGeom prst="rect">
            <a:avLst/>
          </a:prstGeom>
        </p:spPr>
        <p:txBody>
          <a:bodyPr lIns="0" tIns="0" rIns="0" bIns="0"/>
          <a:lstStyle>
            <a:lvl1pPr>
              <a:defRPr sz="2666"/>
            </a:lvl1pPr>
          </a:lstStyle>
          <a:p>
            <a:r>
              <a:rPr lang="en-US"/>
              <a:t>Click to edit Master title style</a:t>
            </a:r>
          </a:p>
        </p:txBody>
      </p:sp>
      <p:sp>
        <p:nvSpPr>
          <p:cNvPr id="23" name="Content Placeholder 22"/>
          <p:cNvSpPr>
            <a:spLocks noGrp="1"/>
          </p:cNvSpPr>
          <p:nvPr>
            <p:ph sz="quarter" idx="10"/>
          </p:nvPr>
        </p:nvSpPr>
        <p:spPr>
          <a:xfrm>
            <a:off x="914400" y="1508760"/>
            <a:ext cx="9906000" cy="4660028"/>
          </a:xfrm>
          <a:prstGeom prst="rect">
            <a:avLst/>
          </a:prstGeom>
        </p:spPr>
        <p:txBody>
          <a:bodyPr lIns="0" tIns="0" rIns="0" bIns="0"/>
          <a:lstStyle>
            <a:lvl1pPr>
              <a:buClr>
                <a:schemeClr val="accent3"/>
              </a:buClr>
              <a:defRPr lang="en-US" sz="2332" smtClean="0">
                <a:solidFill>
                  <a:schemeClr val="tx1"/>
                </a:solidFill>
                <a:latin typeface="+mn-lt"/>
                <a:ea typeface="+mn-ea"/>
                <a:cs typeface="+mn-cs"/>
              </a:defRPr>
            </a:lvl1pPr>
            <a:lvl2pPr>
              <a:buClr>
                <a:schemeClr val="tx1">
                  <a:lumMod val="50000"/>
                  <a:lumOff val="50000"/>
                </a:schemeClr>
              </a:buClr>
              <a:defRPr lang="en-US" sz="1999" i="0" smtClean="0">
                <a:solidFill>
                  <a:schemeClr val="tx1"/>
                </a:solidFill>
                <a:latin typeface="+mn-lt"/>
                <a:ea typeface="+mn-ea"/>
                <a:cs typeface="+mn-cs"/>
              </a:defRPr>
            </a:lvl2pPr>
            <a:lvl3pPr>
              <a:buClr>
                <a:schemeClr val="tx1">
                  <a:lumMod val="50000"/>
                  <a:lumOff val="50000"/>
                </a:schemeClr>
              </a:buClr>
              <a:buSzPct val="100000"/>
              <a:defRPr lang="en-US" sz="1666" i="0" smtClean="0">
                <a:solidFill>
                  <a:schemeClr val="tx1"/>
                </a:solidFill>
                <a:latin typeface="+mn-lt"/>
                <a:ea typeface="+mn-ea"/>
                <a:cs typeface="+mn-cs"/>
              </a:defRPr>
            </a:lvl3pPr>
            <a:lvl4pPr marL="1158046" indent="-279593">
              <a:buClr>
                <a:schemeClr val="tx1">
                  <a:lumMod val="50000"/>
                  <a:lumOff val="50000"/>
                </a:schemeClr>
              </a:buClr>
              <a:defRPr lang="en-US" i="0" smtClean="0">
                <a:solidFill>
                  <a:schemeClr val="tx1"/>
                </a:solidFill>
                <a:latin typeface="+mn-lt"/>
                <a:ea typeface="+mn-ea"/>
                <a:cs typeface="+mn-cs"/>
              </a:defRPr>
            </a:lvl4pPr>
            <a:lvl5pPr marL="1369630" indent="-211584">
              <a:buClr>
                <a:schemeClr val="tx1">
                  <a:lumMod val="50000"/>
                  <a:lumOff val="50000"/>
                </a:schemeClr>
              </a:buClr>
              <a:defRPr lang="en-US" sz="1333">
                <a:solidFill>
                  <a:schemeClr val="tx1"/>
                </a:solidFill>
                <a:latin typeface="+mn-lt"/>
                <a:ea typeface="+mn-ea"/>
                <a:cs typeface="+mn-cs"/>
              </a:defRPr>
            </a:lvl5pPr>
          </a:lstStyle>
          <a:p>
            <a:pPr marL="197048" lvl="0" indent="-197048" algn="l" rtl="0" eaLnBrk="0" fontAlgn="base" hangingPunct="0">
              <a:spcBef>
                <a:spcPct val="20000"/>
              </a:spcBef>
              <a:spcAft>
                <a:spcPts val="420"/>
              </a:spcAft>
              <a:buClr>
                <a:schemeClr val="accent3"/>
              </a:buClr>
              <a:buFont typeface="Wingdings" pitchFamily="2" charset="2"/>
              <a:buChar char="§"/>
            </a:pPr>
            <a:r>
              <a:rPr lang="en-US"/>
              <a:t>Click to edit Master text styles</a:t>
            </a:r>
          </a:p>
          <a:p>
            <a:pPr marL="478733" lvl="1" indent="-281685" algn="l" rtl="0" eaLnBrk="0" fontAlgn="base" hangingPunct="0">
              <a:spcBef>
                <a:spcPts val="500"/>
              </a:spcBef>
              <a:spcAft>
                <a:spcPts val="500"/>
              </a:spcAft>
              <a:buClr>
                <a:schemeClr val="tx1">
                  <a:lumMod val="50000"/>
                  <a:lumOff val="50000"/>
                </a:schemeClr>
              </a:buClr>
              <a:buSzPct val="100000"/>
              <a:buFont typeface="Arial Narrow" pitchFamily="34" charset="0"/>
              <a:buChar char="―"/>
            </a:pPr>
            <a:r>
              <a:rPr lang="en-US"/>
              <a:t>Second level</a:t>
            </a:r>
          </a:p>
          <a:p>
            <a:pPr marL="614947" lvl="2" indent="-136214" algn="l" rtl="0" eaLnBrk="0" fontAlgn="base" hangingPunct="0">
              <a:spcBef>
                <a:spcPts val="500"/>
              </a:spcBef>
              <a:spcAft>
                <a:spcPts val="500"/>
              </a:spcAft>
              <a:buClr>
                <a:schemeClr val="tx1">
                  <a:lumMod val="50000"/>
                  <a:lumOff val="50000"/>
                </a:schemeClr>
              </a:buClr>
              <a:buSzPct val="100000"/>
              <a:buFont typeface="Arial" pitchFamily="34" charset="0"/>
              <a:buChar char="•"/>
            </a:pPr>
            <a:r>
              <a:rPr lang="en-US"/>
              <a:t>Third level</a:t>
            </a:r>
          </a:p>
          <a:p>
            <a:pPr marL="810673" lvl="3" indent="-195725" algn="l" rtl="0" eaLnBrk="0" fontAlgn="base" hangingPunct="0">
              <a:spcBef>
                <a:spcPts val="500"/>
              </a:spcBef>
              <a:spcAft>
                <a:spcPts val="500"/>
              </a:spcAft>
              <a:buClr>
                <a:schemeClr val="tx1">
                  <a:lumMod val="50000"/>
                  <a:lumOff val="50000"/>
                </a:schemeClr>
              </a:buClr>
              <a:buSzPct val="100000"/>
              <a:buFont typeface="Arial Narrow" pitchFamily="34" charset="0"/>
              <a:buChar char="–"/>
            </a:pPr>
            <a:r>
              <a:rPr lang="en-US"/>
              <a:t>Fourth level</a:t>
            </a:r>
          </a:p>
          <a:p>
            <a:pPr marL="958789" lvl="4" indent="-148117" algn="l" rtl="0" eaLnBrk="0" fontAlgn="base" hangingPunct="0">
              <a:spcBef>
                <a:spcPts val="500"/>
              </a:spcBef>
              <a:spcAft>
                <a:spcPts val="500"/>
              </a:spcAft>
              <a:buClr>
                <a:schemeClr val="tx1">
                  <a:lumMod val="50000"/>
                  <a:lumOff val="50000"/>
                </a:schemeClr>
              </a:buClr>
              <a:buSzPct val="80000"/>
              <a:buFont typeface="Wingdings" pitchFamily="2" charset="2"/>
              <a:buChar char="§"/>
            </a:pPr>
            <a:r>
              <a:rPr lang="en-US"/>
              <a:t>Fifth level</a:t>
            </a:r>
          </a:p>
        </p:txBody>
      </p:sp>
    </p:spTree>
    <p:extLst>
      <p:ext uri="{BB962C8B-B14F-4D97-AF65-F5344CB8AC3E}">
        <p14:creationId xmlns:p14="http://schemas.microsoft.com/office/powerpoint/2010/main" val="3332500349"/>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0"/>
          </p:nvPr>
        </p:nvSpPr>
        <p:spPr>
          <a:xfrm>
            <a:off x="379492" y="855131"/>
            <a:ext cx="11430000" cy="550863"/>
          </a:xfrm>
        </p:spPr>
        <p:txBody>
          <a:bodyPr>
            <a:normAutofit/>
          </a:bodyPr>
          <a:lstStyle>
            <a:lvl1pPr marL="0" indent="0">
              <a:buNone/>
              <a:defRPr sz="2800">
                <a:latin typeface="3M Circular TT Light" panose="020B0404020101020102" pitchFamily="34" charset="0"/>
                <a:cs typeface="3M Circular TT Light" panose="020B0404020101020102" pitchFamily="34" charset="0"/>
              </a:defRPr>
            </a:lvl1pPr>
          </a:lstStyle>
          <a:p>
            <a:pPr lvl="0"/>
            <a:r>
              <a:rPr lang="en-US" dirty="0"/>
              <a:t>Click to edit Master text styles</a:t>
            </a:r>
          </a:p>
        </p:txBody>
      </p:sp>
      <p:sp>
        <p:nvSpPr>
          <p:cNvPr id="12" name="Freeform 5">
            <a:extLst>
              <a:ext uri="{FF2B5EF4-FFF2-40B4-BE49-F238E27FC236}">
                <a16:creationId xmlns:a16="http://schemas.microsoft.com/office/drawing/2014/main" id="{6948CEDD-4767-487C-B260-0084564DF333}"/>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13" name="TextBox 12">
            <a:extLst>
              <a:ext uri="{FF2B5EF4-FFF2-40B4-BE49-F238E27FC236}">
                <a16:creationId xmlns:a16="http://schemas.microsoft.com/office/drawing/2014/main" id="{8BBE9006-444E-486D-A6A8-F13E14664C4D}"/>
              </a:ext>
            </a:extLst>
          </p:cNvPr>
          <p:cNvSpPr txBox="1"/>
          <p:nvPr userDrawn="1"/>
        </p:nvSpPr>
        <p:spPr>
          <a:xfrm>
            <a:off x="11590811" y="6596401"/>
            <a:ext cx="218681" cy="12311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7B62B-0732-4BEA-A6C8-5CF96588F2B9}" type="slidenum">
              <a:rPr kumimoji="0" lang="en-US" sz="8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black"/>
              </a:solidFill>
              <a:effectLst/>
              <a:uLnTx/>
              <a:uFillTx/>
              <a:latin typeface="3M Circular TT Book"/>
              <a:ea typeface="+mn-ea"/>
              <a:cs typeface="+mn-cs"/>
            </a:endParaRPr>
          </a:p>
        </p:txBody>
      </p:sp>
      <p:grpSp>
        <p:nvGrpSpPr>
          <p:cNvPr id="14" name="Group 22">
            <a:extLst>
              <a:ext uri="{FF2B5EF4-FFF2-40B4-BE49-F238E27FC236}">
                <a16:creationId xmlns:a16="http://schemas.microsoft.com/office/drawing/2014/main" id="{9F06A308-7852-4A2E-963B-4A5B2EDF33E2}"/>
              </a:ext>
            </a:extLst>
          </p:cNvPr>
          <p:cNvGrpSpPr>
            <a:grpSpLocks/>
          </p:cNvGrpSpPr>
          <p:nvPr userDrawn="1"/>
        </p:nvGrpSpPr>
        <p:grpSpPr bwMode="auto">
          <a:xfrm>
            <a:off x="-264086" y="6596401"/>
            <a:ext cx="2147228" cy="184155"/>
            <a:chOff x="9374212" y="6574531"/>
            <a:chExt cx="2147228" cy="182885"/>
          </a:xfrm>
        </p:grpSpPr>
        <p:grpSp>
          <p:nvGrpSpPr>
            <p:cNvPr id="15" name="Group 14">
              <a:extLst>
                <a:ext uri="{FF2B5EF4-FFF2-40B4-BE49-F238E27FC236}">
                  <a16:creationId xmlns:a16="http://schemas.microsoft.com/office/drawing/2014/main" id="{369C6444-DF87-4D3B-8B67-6CE4F0CF689D}"/>
                </a:ext>
              </a:extLst>
            </p:cNvPr>
            <p:cNvGrpSpPr>
              <a:grpSpLocks/>
            </p:cNvGrpSpPr>
            <p:nvPr/>
          </p:nvGrpSpPr>
          <p:grpSpPr bwMode="auto">
            <a:xfrm>
              <a:off x="9374212" y="6574531"/>
              <a:ext cx="2147228" cy="182883"/>
              <a:chOff x="9378677" y="6574531"/>
              <a:chExt cx="2147228" cy="182883"/>
            </a:xfrm>
          </p:grpSpPr>
          <p:sp>
            <p:nvSpPr>
              <p:cNvPr id="17" name="Footer Placeholder 3">
                <a:extLst>
                  <a:ext uri="{FF2B5EF4-FFF2-40B4-BE49-F238E27FC236}">
                    <a16:creationId xmlns:a16="http://schemas.microsoft.com/office/drawing/2014/main" id="{1DF9D633-70B9-4C60-84B5-88944A20679E}"/>
                  </a:ext>
                </a:extLst>
              </p:cNvPr>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8" name="TextBox 25">
                <a:extLst>
                  <a:ext uri="{FF2B5EF4-FFF2-40B4-BE49-F238E27FC236}">
                    <a16:creationId xmlns:a16="http://schemas.microsoft.com/office/drawing/2014/main" id="{4A4CEEC4-188F-469C-8815-16F972BEA79C}"/>
                  </a:ext>
                </a:extLst>
              </p:cNvPr>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9" name="Rectangle 26">
                <a:extLst>
                  <a:ext uri="{FF2B5EF4-FFF2-40B4-BE49-F238E27FC236}">
                    <a16:creationId xmlns:a16="http://schemas.microsoft.com/office/drawing/2014/main" id="{E57A1BFA-5677-493D-AEF6-C83C0B436C68}"/>
                  </a:ext>
                </a:extLst>
              </p:cNvPr>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6" name="TextBox 24">
              <a:extLst>
                <a:ext uri="{FF2B5EF4-FFF2-40B4-BE49-F238E27FC236}">
                  <a16:creationId xmlns:a16="http://schemas.microsoft.com/office/drawing/2014/main" id="{BBFF39A7-0044-4E4E-936D-BBFEC0A73EB6}"/>
                </a:ext>
              </a:extLst>
            </p:cNvPr>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18520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WZ_IDMontage-LR">
            <a:extLst>
              <a:ext uri="{FF2B5EF4-FFF2-40B4-BE49-F238E27FC236}">
                <a16:creationId xmlns:a16="http://schemas.microsoft.com/office/drawing/2014/main" id="{6598CA1B-4DC7-34D6-4338-E66AFE95E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700"/>
            <a:ext cx="1219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48 pt logo">
            <a:extLst>
              <a:ext uri="{FF2B5EF4-FFF2-40B4-BE49-F238E27FC236}">
                <a16:creationId xmlns:a16="http://schemas.microsoft.com/office/drawing/2014/main" id="{209741D2-7A8C-6EF7-57FC-3C8296DD7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9467" y="5988050"/>
            <a:ext cx="1166284"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56E134F5-47E1-E378-1574-66BDDBE3DEE3}"/>
              </a:ext>
            </a:extLst>
          </p:cNvPr>
          <p:cNvSpPr txBox="1">
            <a:spLocks noChangeArrowheads="1"/>
          </p:cNvSpPr>
          <p:nvPr/>
        </p:nvSpPr>
        <p:spPr bwMode="auto">
          <a:xfrm>
            <a:off x="914400" y="195264"/>
            <a:ext cx="1832553" cy="246221"/>
          </a:xfrm>
          <a:prstGeom prst="rect">
            <a:avLst/>
          </a:prstGeom>
          <a:noFill/>
          <a:ln w="9525">
            <a:noFill/>
            <a:miter lim="800000"/>
            <a:headEnd/>
            <a:tailEnd/>
          </a:ln>
          <a:effectLst/>
        </p:spPr>
        <p:txBody>
          <a:bodyPr wrap="none" lIns="0" tIns="0" rIns="0" bIns="0">
            <a:spAutoFit/>
          </a:bodyPr>
          <a:lstStyle/>
          <a:p>
            <a:pPr>
              <a:spcBef>
                <a:spcPct val="0"/>
              </a:spcBef>
              <a:spcAft>
                <a:spcPct val="0"/>
              </a:spcAft>
              <a:buClrTx/>
              <a:buFontTx/>
              <a:buNone/>
              <a:defRPr/>
            </a:pPr>
            <a:r>
              <a:rPr lang="en-US" sz="1600">
                <a:solidFill>
                  <a:srgbClr val="B2B2B2"/>
                </a:solidFill>
              </a:rPr>
              <a:t>3M Work Zone Solutions</a:t>
            </a:r>
          </a:p>
        </p:txBody>
      </p:sp>
      <p:pic>
        <p:nvPicPr>
          <p:cNvPr id="5" name="Picture 8" descr="48 pt logo">
            <a:extLst>
              <a:ext uri="{FF2B5EF4-FFF2-40B4-BE49-F238E27FC236}">
                <a16:creationId xmlns:a16="http://schemas.microsoft.com/office/drawing/2014/main" id="{F7E42A42-8193-04C8-D81C-7356CA716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9467" y="5988050"/>
            <a:ext cx="1166284"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D45AB59B-023E-88C5-DA7D-C82606654F73}"/>
              </a:ext>
            </a:extLst>
          </p:cNvPr>
          <p:cNvSpPr txBox="1">
            <a:spLocks noChangeArrowheads="1"/>
          </p:cNvSpPr>
          <p:nvPr/>
        </p:nvSpPr>
        <p:spPr bwMode="auto">
          <a:xfrm>
            <a:off x="2046818" y="4124325"/>
            <a:ext cx="7128933" cy="1098550"/>
          </a:xfrm>
          <a:prstGeom prst="rect">
            <a:avLst/>
          </a:prstGeom>
          <a:noFill/>
          <a:ln w="9525">
            <a:noFill/>
            <a:miter lim="800000"/>
            <a:headEnd/>
            <a:tailEnd/>
          </a:ln>
          <a:effectLst/>
        </p:spPr>
        <p:txBody>
          <a:bodyPr>
            <a:spAutoFit/>
          </a:bodyPr>
          <a:lstStyle/>
          <a:p>
            <a:pPr>
              <a:spcBef>
                <a:spcPct val="0"/>
              </a:spcBef>
              <a:spcAft>
                <a:spcPct val="0"/>
              </a:spcAft>
              <a:buClrTx/>
              <a:buFontTx/>
              <a:buNone/>
              <a:defRPr/>
            </a:pPr>
            <a:r>
              <a:rPr lang="en-US" sz="6600">
                <a:solidFill>
                  <a:schemeClr val="bg1"/>
                </a:solidFill>
              </a:rPr>
              <a:t>Visibility</a:t>
            </a:r>
            <a:r>
              <a:rPr lang="en-US" sz="4800">
                <a:solidFill>
                  <a:schemeClr val="bg1"/>
                </a:solidFill>
              </a:rPr>
              <a:t> &amp; </a:t>
            </a:r>
            <a:r>
              <a:rPr lang="en-US" sz="6600">
                <a:solidFill>
                  <a:schemeClr val="bg1"/>
                </a:solidFill>
              </a:rPr>
              <a:t>Safety</a:t>
            </a:r>
            <a:endParaRPr lang="en-US" sz="4400"/>
          </a:p>
        </p:txBody>
      </p:sp>
      <p:sp>
        <p:nvSpPr>
          <p:cNvPr id="7" name="Text Box 10">
            <a:extLst>
              <a:ext uri="{FF2B5EF4-FFF2-40B4-BE49-F238E27FC236}">
                <a16:creationId xmlns:a16="http://schemas.microsoft.com/office/drawing/2014/main" id="{0D55B0AB-50FF-9193-0377-B287DE927110}"/>
              </a:ext>
            </a:extLst>
          </p:cNvPr>
          <p:cNvSpPr txBox="1">
            <a:spLocks noChangeArrowheads="1"/>
          </p:cNvSpPr>
          <p:nvPr/>
        </p:nvSpPr>
        <p:spPr bwMode="auto">
          <a:xfrm>
            <a:off x="5111752" y="5113338"/>
            <a:ext cx="5708649" cy="677108"/>
          </a:xfrm>
          <a:prstGeom prst="rect">
            <a:avLst/>
          </a:prstGeom>
          <a:noFill/>
          <a:ln w="9525" algn="ctr">
            <a:noFill/>
            <a:miter lim="800000"/>
            <a:headEnd/>
            <a:tailEnd/>
          </a:ln>
          <a:effectLst/>
        </p:spPr>
        <p:txBody>
          <a:bodyPr lIns="0" tIns="0" rIns="0" bIns="0">
            <a:spAutoFit/>
          </a:bodyPr>
          <a:lstStyle/>
          <a:p>
            <a:pPr>
              <a:spcAft>
                <a:spcPct val="0"/>
              </a:spcAft>
              <a:buClrTx/>
              <a:buFontTx/>
              <a:buNone/>
              <a:defRPr/>
            </a:pPr>
            <a:r>
              <a:rPr lang="en-US" sz="4400"/>
              <a:t>for Life on the Road</a:t>
            </a:r>
          </a:p>
        </p:txBody>
      </p:sp>
      <p:sp>
        <p:nvSpPr>
          <p:cNvPr id="3075" name="Rectangle 3"/>
          <p:cNvSpPr>
            <a:spLocks noGrp="1" noChangeArrowheads="1"/>
          </p:cNvSpPr>
          <p:nvPr>
            <p:ph type="ctrTitle" sz="quarter"/>
          </p:nvPr>
        </p:nvSpPr>
        <p:spPr>
          <a:xfrm>
            <a:off x="914401" y="560389"/>
            <a:ext cx="10936817" cy="484187"/>
          </a:xfrm>
        </p:spPr>
        <p:txBody>
          <a:bodyPr/>
          <a:lstStyle>
            <a:lvl1pPr>
              <a:lnSpc>
                <a:spcPct val="85000"/>
              </a:lnSpc>
              <a:defRPr/>
            </a:lvl1pPr>
          </a:lstStyle>
          <a:p>
            <a:r>
              <a:rPr lang="en-US"/>
              <a:t>Click to edit Master title style</a:t>
            </a:r>
          </a:p>
        </p:txBody>
      </p:sp>
      <p:sp>
        <p:nvSpPr>
          <p:cNvPr id="3076" name="Rectangle 4"/>
          <p:cNvSpPr>
            <a:spLocks noGrp="1" noChangeArrowheads="1"/>
          </p:cNvSpPr>
          <p:nvPr>
            <p:ph type="subTitle" sz="quarter" idx="1"/>
          </p:nvPr>
        </p:nvSpPr>
        <p:spPr>
          <a:xfrm>
            <a:off x="914400" y="1028701"/>
            <a:ext cx="10972800" cy="461963"/>
          </a:xfrm>
        </p:spPr>
        <p:txBody>
          <a:bodyPr/>
          <a:lstStyle>
            <a:lvl1pPr marL="0" indent="0">
              <a:buFont typeface="Wingdings" pitchFamily="2" charset="2"/>
              <a:buNone/>
              <a:defRPr sz="2000">
                <a:solidFill>
                  <a:srgbClr val="333333"/>
                </a:solidFill>
              </a:defRPr>
            </a:lvl1pPr>
          </a:lstStyle>
          <a:p>
            <a:r>
              <a:rPr lang="en-US"/>
              <a:t>Click to edit Master subtitle style</a:t>
            </a:r>
          </a:p>
        </p:txBody>
      </p:sp>
      <p:sp>
        <p:nvSpPr>
          <p:cNvPr id="8" name="Rectangle 6">
            <a:extLst>
              <a:ext uri="{FF2B5EF4-FFF2-40B4-BE49-F238E27FC236}">
                <a16:creationId xmlns:a16="http://schemas.microsoft.com/office/drawing/2014/main" id="{4F0A837C-C111-46DF-A0CB-DF87DAB6488D}"/>
              </a:ext>
            </a:extLst>
          </p:cNvPr>
          <p:cNvSpPr>
            <a:spLocks noGrp="1" noChangeArrowheads="1"/>
          </p:cNvSpPr>
          <p:nvPr>
            <p:ph type="dt" sz="half" idx="10"/>
          </p:nvPr>
        </p:nvSpPr>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2598508856"/>
      </p:ext>
    </p:extLst>
  </p:cSld>
  <p:clrMapOvr>
    <a:masterClrMapping/>
  </p:clrMapOvr>
  <p:transition>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35D281D3-88B0-B16B-2FCA-72A46CE1E4AA}"/>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2560305280"/>
      </p:ext>
    </p:extLst>
  </p:cSld>
  <p:clrMapOvr>
    <a:masterClrMapping/>
  </p:clrMapOvr>
  <p:transition>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9CEE87EB-C907-69AF-664F-88BA9018DB38}"/>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1999035567"/>
      </p:ext>
    </p:extLst>
  </p:cSld>
  <p:clrMapOvr>
    <a:masterClrMapping/>
  </p:clrMapOvr>
  <p:transition>
    <p:wipe dir="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549400"/>
            <a:ext cx="5334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1600" y="1549400"/>
            <a:ext cx="533611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43855978-1DE7-70FF-F712-43FB61FF6F8E}"/>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1882300145"/>
      </p:ext>
    </p:extLst>
  </p:cSld>
  <p:clrMapOvr>
    <a:masterClrMapping/>
  </p:clrMapOvr>
  <p:transition>
    <p:wipe dir="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678217E-28E7-0FC3-4367-8D483B09EAA5}"/>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751800867"/>
      </p:ext>
    </p:extLst>
  </p:cSld>
  <p:clrMapOvr>
    <a:masterClrMapping/>
  </p:clrMapOvr>
  <p:transition>
    <p:wipe dir="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AC02C76-2F0D-ABCC-9B6C-212B19FB0693}"/>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948803799"/>
      </p:ext>
    </p:extLst>
  </p:cSld>
  <p:clrMapOvr>
    <a:masterClrMapping/>
  </p:clrMapOvr>
  <p:transition>
    <p:wipe dir="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3456401-6226-5BDF-B2B6-C854672545E9}"/>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1865986682"/>
      </p:ext>
    </p:extLst>
  </p:cSld>
  <p:clrMapOvr>
    <a:masterClrMapping/>
  </p:clrMapOvr>
  <p:transition>
    <p:wipe dir="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EED3D01A-5887-E00D-52F9-DC4BA88A1876}"/>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1772766341"/>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F4DBE3-65B4-4964-9948-0890AB5EE6D8}"/>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424228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70827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E4BE302A-CD43-81D0-9C57-C7B650778430}"/>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3618574873"/>
      </p:ext>
    </p:extLst>
  </p:cSld>
  <p:clrMapOvr>
    <a:masterClrMapping/>
  </p:clrMapOvr>
  <p:transition>
    <p:wipe dir="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28DB134-839D-4CD1-142B-7E3D1C018882}"/>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2597710465"/>
      </p:ext>
    </p:extLst>
  </p:cSld>
  <p:clrMapOvr>
    <a:masterClrMapping/>
  </p:clrMapOvr>
  <p:transition>
    <p:wipe dir="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9917" y="622300"/>
            <a:ext cx="2717800" cy="5118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22300"/>
            <a:ext cx="7952317" cy="5118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939303E-7C8E-F65F-8660-D469A03B41E6}"/>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1703890107"/>
      </p:ext>
    </p:extLst>
  </p:cSld>
  <p:clrMapOvr>
    <a:masterClrMapping/>
  </p:clrMapOvr>
  <p:transition>
    <p:wipe dir="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22301"/>
            <a:ext cx="10856384" cy="493713"/>
          </a:xfrm>
        </p:spPr>
        <p:txBody>
          <a:bodyPr/>
          <a:lstStyle/>
          <a:p>
            <a:r>
              <a:rPr lang="en-US"/>
              <a:t>Click to edit Master title style</a:t>
            </a:r>
          </a:p>
        </p:txBody>
      </p:sp>
      <p:sp>
        <p:nvSpPr>
          <p:cNvPr id="3" name="Chart Placeholder 2"/>
          <p:cNvSpPr>
            <a:spLocks noGrp="1"/>
          </p:cNvSpPr>
          <p:nvPr>
            <p:ph type="chart" idx="1"/>
          </p:nvPr>
        </p:nvSpPr>
        <p:spPr>
          <a:xfrm>
            <a:off x="914400" y="1549400"/>
            <a:ext cx="10873317" cy="4191000"/>
          </a:xfrm>
        </p:spPr>
        <p:txBody>
          <a:bodyPr/>
          <a:lstStyle/>
          <a:p>
            <a:pPr lvl="0"/>
            <a:endParaRPr lang="en-US" noProof="0"/>
          </a:p>
        </p:txBody>
      </p:sp>
      <p:sp>
        <p:nvSpPr>
          <p:cNvPr id="4" name="Rectangle 6">
            <a:extLst>
              <a:ext uri="{FF2B5EF4-FFF2-40B4-BE49-F238E27FC236}">
                <a16:creationId xmlns:a16="http://schemas.microsoft.com/office/drawing/2014/main" id="{54B1BB47-E745-3A0F-E60B-D718DACB95EB}"/>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3943974842"/>
      </p:ext>
    </p:extLst>
  </p:cSld>
  <p:clrMapOvr>
    <a:masterClrMapping/>
  </p:clrMapOvr>
  <p:transition>
    <p:wipe dir="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22301"/>
            <a:ext cx="10856384" cy="493713"/>
          </a:xfrm>
        </p:spPr>
        <p:txBody>
          <a:bodyPr/>
          <a:lstStyle/>
          <a:p>
            <a:r>
              <a:rPr lang="en-US"/>
              <a:t>Click to edit Master title style</a:t>
            </a:r>
          </a:p>
        </p:txBody>
      </p:sp>
      <p:sp>
        <p:nvSpPr>
          <p:cNvPr id="3" name="Text Placeholder 2"/>
          <p:cNvSpPr>
            <a:spLocks noGrp="1"/>
          </p:cNvSpPr>
          <p:nvPr>
            <p:ph type="body" sz="half" idx="1"/>
          </p:nvPr>
        </p:nvSpPr>
        <p:spPr>
          <a:xfrm>
            <a:off x="914400" y="1549400"/>
            <a:ext cx="5334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1600" y="1549400"/>
            <a:ext cx="5336117"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DE9297BF-2846-3F0A-9422-38F2CB2456F9}"/>
              </a:ext>
            </a:extLst>
          </p:cNvPr>
          <p:cNvSpPr>
            <a:spLocks noGrp="1" noChangeArrowheads="1"/>
          </p:cNvSpPr>
          <p:nvPr>
            <p:ph type="dt" sz="half" idx="10"/>
          </p:nvPr>
        </p:nvSpPr>
        <p:spPr>
          <a:ln/>
        </p:spPr>
        <p:txBody>
          <a:bodyPr/>
          <a:lstStyle>
            <a:lvl1pPr>
              <a:defRPr/>
            </a:lvl1pPr>
          </a:lstStyle>
          <a:p>
            <a:pPr>
              <a:defRPr/>
            </a:pPr>
            <a:r>
              <a:rPr lang="en-US"/>
              <a:t>© 3M 2007.  All Rights Reserved.</a:t>
            </a:r>
          </a:p>
        </p:txBody>
      </p:sp>
    </p:spTree>
    <p:extLst>
      <p:ext uri="{BB962C8B-B14F-4D97-AF65-F5344CB8AC3E}">
        <p14:creationId xmlns:p14="http://schemas.microsoft.com/office/powerpoint/2010/main" val="1999842935"/>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E6BC6A-1655-4CD6-912E-D68B834AAED0}"/>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967033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42893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CEA74D-188E-4183-B597-5CB3EAD32937}"/>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569572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8441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5" name="Rectangle 14"/>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370665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2EF56-B5B0-4A2C-9BFF-F04EF7B9D4BB}"/>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736557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41784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8D4356-99F1-41C2-BC24-91428FEF24C4}"/>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596947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82586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A97CEF-5810-4718-97A7-43229B1600CC}"/>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608237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39706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1AFE98-ADEB-4E9D-942F-1D3D76E743AF}"/>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6921602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4084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E542A-FA59-4C1E-ADF9-D35ABEDB220D}"/>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035895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2947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DE6CD-B29C-410C-8252-D6CA4B2DFC33}"/>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532351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44047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C385CB-CDD0-45ED-A222-17C5AFFB1BE1}"/>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0241205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64307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45C95-9F39-492C-96D8-FE71850CDAA7}"/>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0662624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74456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over_2 REVERSED line/subhea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77CC38-1D38-4C71-AE81-49CEB308DB37}"/>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1443815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90872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BB5784-A1A3-4CE3-B24B-50A26850770C}"/>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523823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1088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6" name="Rectangle 15"/>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333934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Cover_2 REVERSED line/subhea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9C3731-3E9E-4552-8FE0-C5C04F457A31}"/>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8486161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5688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_1 line_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One-line title</a:t>
            </a:r>
            <a:endParaRPr lang="en-GB" dirty="0"/>
          </a:p>
        </p:txBody>
      </p:sp>
      <p:sp>
        <p:nvSpPr>
          <p:cNvPr id="10" name="Text Placeholder 7"/>
          <p:cNvSpPr>
            <a:spLocks noGrp="1"/>
          </p:cNvSpPr>
          <p:nvPr>
            <p:ph type="body" sz="quarter" idx="12" hasCustomPrompt="1"/>
          </p:nvPr>
        </p:nvSpPr>
        <p:spPr>
          <a:xfrm>
            <a:off x="384048" y="4257741"/>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97287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Slide and Subtitle">
    <p:spTree>
      <p:nvGrpSpPr>
        <p:cNvPr id="1" name=""/>
        <p:cNvGrpSpPr/>
        <p:nvPr/>
      </p:nvGrpSpPr>
      <p:grpSpPr>
        <a:xfrm>
          <a:off x="0" y="0"/>
          <a:ext cx="0" cy="0"/>
          <a:chOff x="0" y="0"/>
          <a:chExt cx="0" cy="0"/>
        </a:xfrm>
      </p:grpSpPr>
      <p:sp>
        <p:nvSpPr>
          <p:cNvPr id="43" name="Freeform 37"/>
          <p:cNvSpPr>
            <a:spLocks/>
          </p:cNvSpPr>
          <p:nvPr userDrawn="1"/>
        </p:nvSpPr>
        <p:spPr bwMode="auto">
          <a:xfrm rot="19218002">
            <a:off x="582337" y="2537728"/>
            <a:ext cx="10928210" cy="6096374"/>
          </a:xfrm>
          <a:custGeom>
            <a:avLst/>
            <a:gdLst>
              <a:gd name="T0" fmla="*/ 3982 w 4136"/>
              <a:gd name="T1" fmla="*/ 0 h 2304"/>
              <a:gd name="T2" fmla="*/ 4136 w 4136"/>
              <a:gd name="T3" fmla="*/ 2304 h 2304"/>
              <a:gd name="T4" fmla="*/ 0 w 4136"/>
              <a:gd name="T5" fmla="*/ 77 h 2304"/>
              <a:gd name="T6" fmla="*/ 3982 w 4136"/>
              <a:gd name="T7" fmla="*/ 0 h 2304"/>
              <a:gd name="connsiteX0" fmla="*/ 9628 w 9990"/>
              <a:gd name="connsiteY0" fmla="*/ 0 h 10197"/>
              <a:gd name="connsiteX1" fmla="*/ 9990 w 9990"/>
              <a:gd name="connsiteY1" fmla="*/ 10197 h 10197"/>
              <a:gd name="connsiteX2" fmla="*/ 0 w 9990"/>
              <a:gd name="connsiteY2" fmla="*/ 334 h 10197"/>
              <a:gd name="connsiteX3" fmla="*/ 9628 w 9990"/>
              <a:gd name="connsiteY3" fmla="*/ 0 h 10197"/>
              <a:gd name="connsiteX0" fmla="*/ 9649 w 10000"/>
              <a:gd name="connsiteY0" fmla="*/ 0 h 10005"/>
              <a:gd name="connsiteX1" fmla="*/ 10000 w 10000"/>
              <a:gd name="connsiteY1" fmla="*/ 10005 h 10005"/>
              <a:gd name="connsiteX2" fmla="*/ 0 w 10000"/>
              <a:gd name="connsiteY2" fmla="*/ 333 h 10005"/>
              <a:gd name="connsiteX3" fmla="*/ 9649 w 10000"/>
              <a:gd name="connsiteY3" fmla="*/ 0 h 10005"/>
              <a:gd name="connsiteX0" fmla="*/ 9598 w 9949"/>
              <a:gd name="connsiteY0" fmla="*/ 0 h 10005"/>
              <a:gd name="connsiteX1" fmla="*/ 9949 w 9949"/>
              <a:gd name="connsiteY1" fmla="*/ 10005 h 10005"/>
              <a:gd name="connsiteX2" fmla="*/ 1 w 9949"/>
              <a:gd name="connsiteY2" fmla="*/ 263 h 10005"/>
              <a:gd name="connsiteX3" fmla="*/ 9598 w 9949"/>
              <a:gd name="connsiteY3" fmla="*/ 0 h 10005"/>
              <a:gd name="connsiteX0" fmla="*/ 9647 w 10000"/>
              <a:gd name="connsiteY0" fmla="*/ 0 h 10000"/>
              <a:gd name="connsiteX1" fmla="*/ 10000 w 10000"/>
              <a:gd name="connsiteY1" fmla="*/ 10000 h 10000"/>
              <a:gd name="connsiteX2" fmla="*/ 1 w 10000"/>
              <a:gd name="connsiteY2" fmla="*/ 263 h 10000"/>
              <a:gd name="connsiteX3" fmla="*/ 9647 w 10000"/>
              <a:gd name="connsiteY3" fmla="*/ 0 h 10000"/>
              <a:gd name="connsiteX0" fmla="*/ 9646 w 9999"/>
              <a:gd name="connsiteY0" fmla="*/ 0 h 10000"/>
              <a:gd name="connsiteX1" fmla="*/ 9999 w 9999"/>
              <a:gd name="connsiteY1" fmla="*/ 10000 h 10000"/>
              <a:gd name="connsiteX2" fmla="*/ 0 w 9999"/>
              <a:gd name="connsiteY2" fmla="*/ 263 h 10000"/>
              <a:gd name="connsiteX3" fmla="*/ 9646 w 9999"/>
              <a:gd name="connsiteY3" fmla="*/ 0 h 10000"/>
              <a:gd name="connsiteX0" fmla="*/ 9647 w 10000"/>
              <a:gd name="connsiteY0" fmla="*/ 0 h 10000"/>
              <a:gd name="connsiteX1" fmla="*/ 10000 w 10000"/>
              <a:gd name="connsiteY1" fmla="*/ 10000 h 10000"/>
              <a:gd name="connsiteX2" fmla="*/ 0 w 10000"/>
              <a:gd name="connsiteY2" fmla="*/ 263 h 10000"/>
              <a:gd name="connsiteX3" fmla="*/ 9647 w 10000"/>
              <a:gd name="connsiteY3" fmla="*/ 0 h 10000"/>
              <a:gd name="connsiteX0" fmla="*/ 9647 w 10000"/>
              <a:gd name="connsiteY0" fmla="*/ 0 h 10000"/>
              <a:gd name="connsiteX1" fmla="*/ 10000 w 10000"/>
              <a:gd name="connsiteY1" fmla="*/ 10000 h 10000"/>
              <a:gd name="connsiteX2" fmla="*/ 0 w 10000"/>
              <a:gd name="connsiteY2" fmla="*/ 263 h 10000"/>
              <a:gd name="connsiteX3" fmla="*/ 9647 w 10000"/>
              <a:gd name="connsiteY3" fmla="*/ 0 h 10000"/>
            </a:gdLst>
            <a:ahLst/>
            <a:cxnLst>
              <a:cxn ang="0">
                <a:pos x="connsiteX0" y="connsiteY0"/>
              </a:cxn>
              <a:cxn ang="0">
                <a:pos x="connsiteX1" y="connsiteY1"/>
              </a:cxn>
              <a:cxn ang="0">
                <a:pos x="connsiteX2" y="connsiteY2"/>
              </a:cxn>
              <a:cxn ang="0">
                <a:pos x="connsiteX3" y="connsiteY3"/>
              </a:cxn>
            </a:cxnLst>
            <a:rect l="l" t="t" r="r" b="b"/>
            <a:pathLst>
              <a:path w="10000" h="10000">
                <a:moveTo>
                  <a:pt x="9647" y="0"/>
                </a:moveTo>
                <a:cubicBezTo>
                  <a:pt x="9645" y="-3"/>
                  <a:pt x="10000" y="10000"/>
                  <a:pt x="10000" y="10000"/>
                </a:cubicBezTo>
                <a:cubicBezTo>
                  <a:pt x="9999" y="9998"/>
                  <a:pt x="0" y="263"/>
                  <a:pt x="0" y="263"/>
                </a:cubicBezTo>
                <a:lnTo>
                  <a:pt x="9647" y="0"/>
                </a:lnTo>
                <a:close/>
              </a:path>
            </a:pathLst>
          </a:custGeom>
          <a:gradFill flip="none" rotWithShape="1">
            <a:gsLst>
              <a:gs pos="0">
                <a:schemeClr val="accent3"/>
              </a:gs>
              <a:gs pos="50000">
                <a:schemeClr val="accent2"/>
              </a:gs>
              <a:gs pos="100000">
                <a:schemeClr val="accent1"/>
              </a:gs>
            </a:gsLst>
            <a:lin ang="0" scaled="1"/>
            <a:tileRect/>
          </a:gradFill>
          <a:ln>
            <a:noFill/>
          </a:ln>
        </p:spPr>
        <p:txBody>
          <a:bodyPr vert="horz" wrap="square" lIns="0" tIns="0" rIns="0" bIns="0" numCol="1" anchor="t" anchorCtr="0" compatLnSpc="1">
            <a:prstTxWarp prst="textNoShape">
              <a:avLst/>
            </a:prstTxWarp>
            <a:noAutofit/>
          </a:bodyPr>
          <a:lstStyle/>
          <a:p>
            <a:pPr lvl="0"/>
            <a:endParaRPr lang="en-GB" baseline="0" dirty="0"/>
          </a:p>
        </p:txBody>
      </p:sp>
      <p:sp>
        <p:nvSpPr>
          <p:cNvPr id="2" name="Title 1"/>
          <p:cNvSpPr>
            <a:spLocks noGrp="1"/>
          </p:cNvSpPr>
          <p:nvPr>
            <p:ph type="ctrTitle" hasCustomPrompt="1"/>
          </p:nvPr>
        </p:nvSpPr>
        <p:spPr>
          <a:xfrm>
            <a:off x="379413" y="2321901"/>
            <a:ext cx="9521825" cy="1033548"/>
          </a:xfrm>
        </p:spPr>
        <p:txBody>
          <a:bodyPr vert="horz" wrap="square" lIns="0" tIns="0" rIns="0" bIns="0" anchor="t" anchorCtr="0">
            <a:noAutofit/>
          </a:bodyPr>
          <a:lstStyle>
            <a:lvl1pPr algn="l">
              <a:defRPr sz="7200"/>
            </a:lvl1pPr>
          </a:lstStyle>
          <a:p>
            <a:r>
              <a:rPr lang="en-US" dirty="0"/>
              <a:t>Master title style</a:t>
            </a:r>
            <a:endParaRPr lang="en-GB" dirty="0"/>
          </a:p>
        </p:txBody>
      </p:sp>
      <p:grpSp>
        <p:nvGrpSpPr>
          <p:cNvPr id="41" name="Group 40"/>
          <p:cNvGrpSpPr/>
          <p:nvPr userDrawn="1"/>
        </p:nvGrpSpPr>
        <p:grpSpPr>
          <a:xfrm>
            <a:off x="391318" y="384100"/>
            <a:ext cx="2361407" cy="427748"/>
            <a:chOff x="593725" y="633413"/>
            <a:chExt cx="13435013" cy="2433637"/>
          </a:xfrm>
        </p:grpSpPr>
        <p:sp>
          <p:nvSpPr>
            <p:cNvPr id="16" name="Freeform 9"/>
            <p:cNvSpPr>
              <a:spLocks/>
            </p:cNvSpPr>
            <p:nvPr userDrawn="1"/>
          </p:nvSpPr>
          <p:spPr bwMode="auto">
            <a:xfrm>
              <a:off x="5505450" y="695325"/>
              <a:ext cx="614363" cy="866775"/>
            </a:xfrm>
            <a:custGeom>
              <a:avLst/>
              <a:gdLst>
                <a:gd name="T0" fmla="*/ 31 w 41"/>
                <a:gd name="T1" fmla="*/ 17 h 57"/>
                <a:gd name="T2" fmla="*/ 21 w 41"/>
                <a:gd name="T3" fmla="*/ 9 h 57"/>
                <a:gd name="T4" fmla="*/ 12 w 41"/>
                <a:gd name="T5" fmla="*/ 16 h 57"/>
                <a:gd name="T6" fmla="*/ 18 w 41"/>
                <a:gd name="T7" fmla="*/ 23 h 57"/>
                <a:gd name="T8" fmla="*/ 26 w 41"/>
                <a:gd name="T9" fmla="*/ 24 h 57"/>
                <a:gd name="T10" fmla="*/ 41 w 41"/>
                <a:gd name="T11" fmla="*/ 40 h 57"/>
                <a:gd name="T12" fmla="*/ 22 w 41"/>
                <a:gd name="T13" fmla="*/ 57 h 57"/>
                <a:gd name="T14" fmla="*/ 0 w 41"/>
                <a:gd name="T15" fmla="*/ 40 h 57"/>
                <a:gd name="T16" fmla="*/ 10 w 41"/>
                <a:gd name="T17" fmla="*/ 37 h 57"/>
                <a:gd name="T18" fmla="*/ 22 w 41"/>
                <a:gd name="T19" fmla="*/ 48 h 57"/>
                <a:gd name="T20" fmla="*/ 31 w 41"/>
                <a:gd name="T21" fmla="*/ 41 h 57"/>
                <a:gd name="T22" fmla="*/ 24 w 41"/>
                <a:gd name="T23" fmla="*/ 34 h 57"/>
                <a:gd name="T24" fmla="*/ 16 w 41"/>
                <a:gd name="T25" fmla="*/ 33 h 57"/>
                <a:gd name="T26" fmla="*/ 2 w 41"/>
                <a:gd name="T27" fmla="*/ 17 h 57"/>
                <a:gd name="T28" fmla="*/ 21 w 41"/>
                <a:gd name="T29" fmla="*/ 0 h 57"/>
                <a:gd name="T30" fmla="*/ 41 w 41"/>
                <a:gd name="T31" fmla="*/ 14 h 57"/>
                <a:gd name="T32" fmla="*/ 31 w 41"/>
                <a:gd name="T33" fmla="*/ 1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57">
                  <a:moveTo>
                    <a:pt x="31" y="17"/>
                  </a:moveTo>
                  <a:cubicBezTo>
                    <a:pt x="30" y="14"/>
                    <a:pt x="28" y="9"/>
                    <a:pt x="21" y="9"/>
                  </a:cubicBezTo>
                  <a:cubicBezTo>
                    <a:pt x="16" y="9"/>
                    <a:pt x="12" y="13"/>
                    <a:pt x="12" y="16"/>
                  </a:cubicBezTo>
                  <a:cubicBezTo>
                    <a:pt x="12" y="19"/>
                    <a:pt x="14" y="22"/>
                    <a:pt x="18" y="23"/>
                  </a:cubicBezTo>
                  <a:cubicBezTo>
                    <a:pt x="26" y="24"/>
                    <a:pt x="26" y="24"/>
                    <a:pt x="26" y="24"/>
                  </a:cubicBezTo>
                  <a:cubicBezTo>
                    <a:pt x="36" y="26"/>
                    <a:pt x="41" y="33"/>
                    <a:pt x="41" y="40"/>
                  </a:cubicBezTo>
                  <a:cubicBezTo>
                    <a:pt x="41" y="49"/>
                    <a:pt x="34" y="57"/>
                    <a:pt x="22" y="57"/>
                  </a:cubicBezTo>
                  <a:cubicBezTo>
                    <a:pt x="7" y="57"/>
                    <a:pt x="1" y="48"/>
                    <a:pt x="0" y="40"/>
                  </a:cubicBezTo>
                  <a:cubicBezTo>
                    <a:pt x="10" y="37"/>
                    <a:pt x="10" y="37"/>
                    <a:pt x="10" y="37"/>
                  </a:cubicBezTo>
                  <a:cubicBezTo>
                    <a:pt x="10" y="43"/>
                    <a:pt x="14" y="48"/>
                    <a:pt x="22" y="48"/>
                  </a:cubicBezTo>
                  <a:cubicBezTo>
                    <a:pt x="27" y="48"/>
                    <a:pt x="31" y="45"/>
                    <a:pt x="31" y="41"/>
                  </a:cubicBezTo>
                  <a:cubicBezTo>
                    <a:pt x="31" y="38"/>
                    <a:pt x="28" y="35"/>
                    <a:pt x="24" y="34"/>
                  </a:cubicBezTo>
                  <a:cubicBezTo>
                    <a:pt x="16" y="33"/>
                    <a:pt x="16" y="33"/>
                    <a:pt x="16" y="33"/>
                  </a:cubicBezTo>
                  <a:cubicBezTo>
                    <a:pt x="7" y="31"/>
                    <a:pt x="2" y="25"/>
                    <a:pt x="2" y="17"/>
                  </a:cubicBezTo>
                  <a:cubicBezTo>
                    <a:pt x="2" y="7"/>
                    <a:pt x="11" y="0"/>
                    <a:pt x="21" y="0"/>
                  </a:cubicBezTo>
                  <a:cubicBezTo>
                    <a:pt x="34" y="0"/>
                    <a:pt x="39" y="8"/>
                    <a:pt x="41" y="14"/>
                  </a:cubicBezTo>
                  <a:lnTo>
                    <a:pt x="31"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7" name="Freeform 10"/>
            <p:cNvSpPr>
              <a:spLocks/>
            </p:cNvSpPr>
            <p:nvPr userDrawn="1"/>
          </p:nvSpPr>
          <p:spPr bwMode="auto">
            <a:xfrm>
              <a:off x="6194425" y="952500"/>
              <a:ext cx="569913" cy="609600"/>
            </a:xfrm>
            <a:custGeom>
              <a:avLst/>
              <a:gdLst>
                <a:gd name="T0" fmla="*/ 10 w 38"/>
                <a:gd name="T1" fmla="*/ 20 h 40"/>
                <a:gd name="T2" fmla="*/ 20 w 38"/>
                <a:gd name="T3" fmla="*/ 31 h 40"/>
                <a:gd name="T4" fmla="*/ 29 w 38"/>
                <a:gd name="T5" fmla="*/ 24 h 40"/>
                <a:gd name="T6" fmla="*/ 38 w 38"/>
                <a:gd name="T7" fmla="*/ 27 h 40"/>
                <a:gd name="T8" fmla="*/ 20 w 38"/>
                <a:gd name="T9" fmla="*/ 40 h 40"/>
                <a:gd name="T10" fmla="*/ 0 w 38"/>
                <a:gd name="T11" fmla="*/ 20 h 40"/>
                <a:gd name="T12" fmla="*/ 20 w 38"/>
                <a:gd name="T13" fmla="*/ 0 h 40"/>
                <a:gd name="T14" fmla="*/ 38 w 38"/>
                <a:gd name="T15" fmla="*/ 13 h 40"/>
                <a:gd name="T16" fmla="*/ 28 w 38"/>
                <a:gd name="T17" fmla="*/ 16 h 40"/>
                <a:gd name="T18" fmla="*/ 20 w 38"/>
                <a:gd name="T19" fmla="*/ 9 h 40"/>
                <a:gd name="T20" fmla="*/ 10 w 38"/>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0">
                  <a:moveTo>
                    <a:pt x="10" y="20"/>
                  </a:moveTo>
                  <a:cubicBezTo>
                    <a:pt x="10" y="27"/>
                    <a:pt x="15" y="31"/>
                    <a:pt x="20" y="31"/>
                  </a:cubicBezTo>
                  <a:cubicBezTo>
                    <a:pt x="25" y="31"/>
                    <a:pt x="28" y="27"/>
                    <a:pt x="29" y="24"/>
                  </a:cubicBezTo>
                  <a:cubicBezTo>
                    <a:pt x="38" y="27"/>
                    <a:pt x="38" y="27"/>
                    <a:pt x="38" y="27"/>
                  </a:cubicBezTo>
                  <a:cubicBezTo>
                    <a:pt x="36" y="34"/>
                    <a:pt x="30" y="40"/>
                    <a:pt x="20" y="40"/>
                  </a:cubicBezTo>
                  <a:cubicBezTo>
                    <a:pt x="9" y="40"/>
                    <a:pt x="0" y="32"/>
                    <a:pt x="0" y="20"/>
                  </a:cubicBezTo>
                  <a:cubicBezTo>
                    <a:pt x="0" y="8"/>
                    <a:pt x="9" y="0"/>
                    <a:pt x="20" y="0"/>
                  </a:cubicBezTo>
                  <a:cubicBezTo>
                    <a:pt x="30" y="0"/>
                    <a:pt x="36" y="6"/>
                    <a:pt x="38" y="13"/>
                  </a:cubicBezTo>
                  <a:cubicBezTo>
                    <a:pt x="28" y="16"/>
                    <a:pt x="28" y="16"/>
                    <a:pt x="28" y="16"/>
                  </a:cubicBezTo>
                  <a:cubicBezTo>
                    <a:pt x="28" y="13"/>
                    <a:pt x="25" y="9"/>
                    <a:pt x="20" y="9"/>
                  </a:cubicBezTo>
                  <a:cubicBezTo>
                    <a:pt x="15" y="9"/>
                    <a:pt x="10" y="13"/>
                    <a:pt x="1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8" name="Freeform 11"/>
            <p:cNvSpPr>
              <a:spLocks noEditPoints="1"/>
            </p:cNvSpPr>
            <p:nvPr userDrawn="1"/>
          </p:nvSpPr>
          <p:spPr bwMode="auto">
            <a:xfrm>
              <a:off x="6854825" y="679450"/>
              <a:ext cx="179388" cy="866775"/>
            </a:xfrm>
            <a:custGeom>
              <a:avLst/>
              <a:gdLst>
                <a:gd name="T0" fmla="*/ 1 w 12"/>
                <a:gd name="T1" fmla="*/ 19 h 57"/>
                <a:gd name="T2" fmla="*/ 11 w 12"/>
                <a:gd name="T3" fmla="*/ 19 h 57"/>
                <a:gd name="T4" fmla="*/ 11 w 12"/>
                <a:gd name="T5" fmla="*/ 57 h 57"/>
                <a:gd name="T6" fmla="*/ 1 w 12"/>
                <a:gd name="T7" fmla="*/ 57 h 57"/>
                <a:gd name="T8" fmla="*/ 1 w 12"/>
                <a:gd name="T9" fmla="*/ 19 h 57"/>
                <a:gd name="T10" fmla="*/ 6 w 12"/>
                <a:gd name="T11" fmla="*/ 0 h 57"/>
                <a:gd name="T12" fmla="*/ 12 w 12"/>
                <a:gd name="T13" fmla="*/ 6 h 57"/>
                <a:gd name="T14" fmla="*/ 6 w 12"/>
                <a:gd name="T15" fmla="*/ 13 h 57"/>
                <a:gd name="T16" fmla="*/ 0 w 12"/>
                <a:gd name="T17" fmla="*/ 6 h 57"/>
                <a:gd name="T18" fmla="*/ 6 w 12"/>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7">
                  <a:moveTo>
                    <a:pt x="1" y="19"/>
                  </a:moveTo>
                  <a:cubicBezTo>
                    <a:pt x="11" y="19"/>
                    <a:pt x="11" y="19"/>
                    <a:pt x="11" y="19"/>
                  </a:cubicBezTo>
                  <a:cubicBezTo>
                    <a:pt x="11" y="57"/>
                    <a:pt x="11" y="57"/>
                    <a:pt x="11" y="57"/>
                  </a:cubicBezTo>
                  <a:cubicBezTo>
                    <a:pt x="1" y="57"/>
                    <a:pt x="1" y="57"/>
                    <a:pt x="1" y="57"/>
                  </a:cubicBezTo>
                  <a:lnTo>
                    <a:pt x="1" y="19"/>
                  </a:lnTo>
                  <a:close/>
                  <a:moveTo>
                    <a:pt x="6" y="0"/>
                  </a:moveTo>
                  <a:cubicBezTo>
                    <a:pt x="9" y="0"/>
                    <a:pt x="12" y="3"/>
                    <a:pt x="12" y="6"/>
                  </a:cubicBezTo>
                  <a:cubicBezTo>
                    <a:pt x="12" y="10"/>
                    <a:pt x="9" y="13"/>
                    <a:pt x="6" y="13"/>
                  </a:cubicBezTo>
                  <a:cubicBezTo>
                    <a:pt x="2" y="13"/>
                    <a:pt x="0" y="10"/>
                    <a:pt x="0" y="6"/>
                  </a:cubicBezTo>
                  <a:cubicBezTo>
                    <a:pt x="0" y="3"/>
                    <a:pt x="2" y="0"/>
                    <a:pt x="6"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19" name="Freeform 12"/>
            <p:cNvSpPr>
              <a:spLocks noEditPoints="1"/>
            </p:cNvSpPr>
            <p:nvPr userDrawn="1"/>
          </p:nvSpPr>
          <p:spPr bwMode="auto">
            <a:xfrm>
              <a:off x="7138988" y="952500"/>
              <a:ext cx="554038" cy="609600"/>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20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1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20" y="40"/>
                  </a:cubicBezTo>
                  <a:cubicBezTo>
                    <a:pt x="9" y="40"/>
                    <a:pt x="0" y="33"/>
                    <a:pt x="0" y="20"/>
                  </a:cubicBezTo>
                  <a:cubicBezTo>
                    <a:pt x="0" y="8"/>
                    <a:pt x="9" y="0"/>
                    <a:pt x="19" y="0"/>
                  </a:cubicBezTo>
                  <a:cubicBezTo>
                    <a:pt x="30" y="0"/>
                    <a:pt x="37" y="7"/>
                    <a:pt x="37" y="20"/>
                  </a:cubicBezTo>
                  <a:cubicBezTo>
                    <a:pt x="37" y="21"/>
                    <a:pt x="37" y="23"/>
                    <a:pt x="37" y="23"/>
                  </a:cubicBezTo>
                  <a:cubicBezTo>
                    <a:pt x="10" y="23"/>
                    <a:pt x="10" y="23"/>
                    <a:pt x="10" y="23"/>
                  </a:cubicBezTo>
                  <a:cubicBezTo>
                    <a:pt x="10" y="28"/>
                    <a:pt x="14" y="31"/>
                    <a:pt x="20" y="31"/>
                  </a:cubicBezTo>
                  <a:cubicBezTo>
                    <a:pt x="24" y="31"/>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0" name="Freeform 13"/>
            <p:cNvSpPr>
              <a:spLocks/>
            </p:cNvSpPr>
            <p:nvPr userDrawn="1"/>
          </p:nvSpPr>
          <p:spPr bwMode="auto">
            <a:xfrm>
              <a:off x="7812088" y="952500"/>
              <a:ext cx="509588" cy="593725"/>
            </a:xfrm>
            <a:custGeom>
              <a:avLst/>
              <a:gdLst>
                <a:gd name="T0" fmla="*/ 10 w 34"/>
                <a:gd name="T1" fmla="*/ 39 h 39"/>
                <a:gd name="T2" fmla="*/ 0 w 34"/>
                <a:gd name="T3" fmla="*/ 39 h 39"/>
                <a:gd name="T4" fmla="*/ 0 w 34"/>
                <a:gd name="T5" fmla="*/ 1 h 39"/>
                <a:gd name="T6" fmla="*/ 10 w 34"/>
                <a:gd name="T7" fmla="*/ 1 h 39"/>
                <a:gd name="T8" fmla="*/ 10 w 34"/>
                <a:gd name="T9" fmla="*/ 6 h 39"/>
                <a:gd name="T10" fmla="*/ 21 w 34"/>
                <a:gd name="T11" fmla="*/ 0 h 39"/>
                <a:gd name="T12" fmla="*/ 34 w 34"/>
                <a:gd name="T13" fmla="*/ 15 h 39"/>
                <a:gd name="T14" fmla="*/ 34 w 34"/>
                <a:gd name="T15" fmla="*/ 39 h 39"/>
                <a:gd name="T16" fmla="*/ 24 w 34"/>
                <a:gd name="T17" fmla="*/ 39 h 39"/>
                <a:gd name="T18" fmla="*/ 24 w 34"/>
                <a:gd name="T19" fmla="*/ 17 h 39"/>
                <a:gd name="T20" fmla="*/ 17 w 34"/>
                <a:gd name="T21" fmla="*/ 9 h 39"/>
                <a:gd name="T22" fmla="*/ 10 w 34"/>
                <a:gd name="T23" fmla="*/ 17 h 39"/>
                <a:gd name="T24" fmla="*/ 10 w 34"/>
                <a:gd name="T2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9">
                  <a:moveTo>
                    <a:pt x="10" y="39"/>
                  </a:moveTo>
                  <a:cubicBezTo>
                    <a:pt x="0" y="39"/>
                    <a:pt x="0" y="39"/>
                    <a:pt x="0" y="39"/>
                  </a:cubicBezTo>
                  <a:cubicBezTo>
                    <a:pt x="0" y="1"/>
                    <a:pt x="0" y="1"/>
                    <a:pt x="0" y="1"/>
                  </a:cubicBezTo>
                  <a:cubicBezTo>
                    <a:pt x="10" y="1"/>
                    <a:pt x="10" y="1"/>
                    <a:pt x="10" y="1"/>
                  </a:cubicBezTo>
                  <a:cubicBezTo>
                    <a:pt x="10" y="6"/>
                    <a:pt x="10" y="6"/>
                    <a:pt x="10" y="6"/>
                  </a:cubicBezTo>
                  <a:cubicBezTo>
                    <a:pt x="12" y="2"/>
                    <a:pt x="17" y="0"/>
                    <a:pt x="21" y="0"/>
                  </a:cubicBezTo>
                  <a:cubicBezTo>
                    <a:pt x="30" y="0"/>
                    <a:pt x="34" y="7"/>
                    <a:pt x="34" y="15"/>
                  </a:cubicBezTo>
                  <a:cubicBezTo>
                    <a:pt x="34" y="39"/>
                    <a:pt x="34" y="39"/>
                    <a:pt x="34" y="39"/>
                  </a:cubicBezTo>
                  <a:cubicBezTo>
                    <a:pt x="24" y="39"/>
                    <a:pt x="24" y="39"/>
                    <a:pt x="24" y="39"/>
                  </a:cubicBezTo>
                  <a:cubicBezTo>
                    <a:pt x="24" y="17"/>
                    <a:pt x="24" y="17"/>
                    <a:pt x="24" y="17"/>
                  </a:cubicBezTo>
                  <a:cubicBezTo>
                    <a:pt x="24" y="13"/>
                    <a:pt x="22" y="9"/>
                    <a:pt x="17" y="9"/>
                  </a:cubicBezTo>
                  <a:cubicBezTo>
                    <a:pt x="13" y="9"/>
                    <a:pt x="10" y="13"/>
                    <a:pt x="10" y="17"/>
                  </a:cubicBezTo>
                  <a:lnTo>
                    <a:pt x="10" y="3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1" name="Freeform 14"/>
            <p:cNvSpPr>
              <a:spLocks/>
            </p:cNvSpPr>
            <p:nvPr userDrawn="1"/>
          </p:nvSpPr>
          <p:spPr bwMode="auto">
            <a:xfrm>
              <a:off x="8426450" y="952500"/>
              <a:ext cx="569913" cy="609600"/>
            </a:xfrm>
            <a:custGeom>
              <a:avLst/>
              <a:gdLst>
                <a:gd name="T0" fmla="*/ 10 w 38"/>
                <a:gd name="T1" fmla="*/ 20 h 40"/>
                <a:gd name="T2" fmla="*/ 20 w 38"/>
                <a:gd name="T3" fmla="*/ 31 h 40"/>
                <a:gd name="T4" fmla="*/ 29 w 38"/>
                <a:gd name="T5" fmla="*/ 24 h 40"/>
                <a:gd name="T6" fmla="*/ 38 w 38"/>
                <a:gd name="T7" fmla="*/ 27 h 40"/>
                <a:gd name="T8" fmla="*/ 20 w 38"/>
                <a:gd name="T9" fmla="*/ 40 h 40"/>
                <a:gd name="T10" fmla="*/ 0 w 38"/>
                <a:gd name="T11" fmla="*/ 20 h 40"/>
                <a:gd name="T12" fmla="*/ 20 w 38"/>
                <a:gd name="T13" fmla="*/ 0 h 40"/>
                <a:gd name="T14" fmla="*/ 38 w 38"/>
                <a:gd name="T15" fmla="*/ 13 h 40"/>
                <a:gd name="T16" fmla="*/ 28 w 38"/>
                <a:gd name="T17" fmla="*/ 16 h 40"/>
                <a:gd name="T18" fmla="*/ 20 w 38"/>
                <a:gd name="T19" fmla="*/ 9 h 40"/>
                <a:gd name="T20" fmla="*/ 10 w 38"/>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0">
                  <a:moveTo>
                    <a:pt x="10" y="20"/>
                  </a:moveTo>
                  <a:cubicBezTo>
                    <a:pt x="10" y="27"/>
                    <a:pt x="15" y="31"/>
                    <a:pt x="20" y="31"/>
                  </a:cubicBezTo>
                  <a:cubicBezTo>
                    <a:pt x="25" y="31"/>
                    <a:pt x="28" y="27"/>
                    <a:pt x="29" y="24"/>
                  </a:cubicBezTo>
                  <a:cubicBezTo>
                    <a:pt x="38" y="27"/>
                    <a:pt x="38" y="27"/>
                    <a:pt x="38" y="27"/>
                  </a:cubicBezTo>
                  <a:cubicBezTo>
                    <a:pt x="36" y="34"/>
                    <a:pt x="30" y="40"/>
                    <a:pt x="20" y="40"/>
                  </a:cubicBezTo>
                  <a:cubicBezTo>
                    <a:pt x="9" y="40"/>
                    <a:pt x="0" y="32"/>
                    <a:pt x="0" y="20"/>
                  </a:cubicBezTo>
                  <a:cubicBezTo>
                    <a:pt x="0" y="8"/>
                    <a:pt x="9" y="0"/>
                    <a:pt x="20" y="0"/>
                  </a:cubicBezTo>
                  <a:cubicBezTo>
                    <a:pt x="30" y="0"/>
                    <a:pt x="36" y="6"/>
                    <a:pt x="38" y="13"/>
                  </a:cubicBezTo>
                  <a:cubicBezTo>
                    <a:pt x="28" y="16"/>
                    <a:pt x="28" y="16"/>
                    <a:pt x="28" y="16"/>
                  </a:cubicBezTo>
                  <a:cubicBezTo>
                    <a:pt x="27" y="13"/>
                    <a:pt x="25" y="9"/>
                    <a:pt x="20" y="9"/>
                  </a:cubicBezTo>
                  <a:cubicBezTo>
                    <a:pt x="15" y="9"/>
                    <a:pt x="10" y="13"/>
                    <a:pt x="1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2" name="Freeform 15"/>
            <p:cNvSpPr>
              <a:spLocks noEditPoints="1"/>
            </p:cNvSpPr>
            <p:nvPr userDrawn="1"/>
          </p:nvSpPr>
          <p:spPr bwMode="auto">
            <a:xfrm>
              <a:off x="9055100" y="952500"/>
              <a:ext cx="555625" cy="609600"/>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19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1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19" y="40"/>
                  </a:cubicBezTo>
                  <a:cubicBezTo>
                    <a:pt x="9" y="40"/>
                    <a:pt x="0" y="33"/>
                    <a:pt x="0" y="20"/>
                  </a:cubicBezTo>
                  <a:cubicBezTo>
                    <a:pt x="0" y="8"/>
                    <a:pt x="9" y="0"/>
                    <a:pt x="19" y="0"/>
                  </a:cubicBezTo>
                  <a:cubicBezTo>
                    <a:pt x="30" y="0"/>
                    <a:pt x="37" y="7"/>
                    <a:pt x="37" y="20"/>
                  </a:cubicBezTo>
                  <a:cubicBezTo>
                    <a:pt x="37" y="21"/>
                    <a:pt x="37" y="23"/>
                    <a:pt x="37" y="23"/>
                  </a:cubicBezTo>
                  <a:cubicBezTo>
                    <a:pt x="10" y="23"/>
                    <a:pt x="10" y="23"/>
                    <a:pt x="10" y="23"/>
                  </a:cubicBezTo>
                  <a:cubicBezTo>
                    <a:pt x="10" y="28"/>
                    <a:pt x="14" y="31"/>
                    <a:pt x="20" y="31"/>
                  </a:cubicBezTo>
                  <a:cubicBezTo>
                    <a:pt x="24" y="31"/>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3" name="Oval 16"/>
            <p:cNvSpPr>
              <a:spLocks noChangeArrowheads="1"/>
            </p:cNvSpPr>
            <p:nvPr userDrawn="1"/>
          </p:nvSpPr>
          <p:spPr bwMode="auto">
            <a:xfrm>
              <a:off x="9715500" y="1333500"/>
              <a:ext cx="20955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4" name="Freeform 17"/>
            <p:cNvSpPr>
              <a:spLocks noEditPoints="1"/>
            </p:cNvSpPr>
            <p:nvPr userDrawn="1"/>
          </p:nvSpPr>
          <p:spPr bwMode="auto">
            <a:xfrm>
              <a:off x="5476875" y="2001838"/>
              <a:ext cx="808038" cy="836612"/>
            </a:xfrm>
            <a:custGeom>
              <a:avLst/>
              <a:gdLst>
                <a:gd name="T0" fmla="*/ 188 w 509"/>
                <a:gd name="T1" fmla="*/ 317 h 527"/>
                <a:gd name="T2" fmla="*/ 330 w 509"/>
                <a:gd name="T3" fmla="*/ 317 h 527"/>
                <a:gd name="T4" fmla="*/ 254 w 509"/>
                <a:gd name="T5" fmla="*/ 115 h 527"/>
                <a:gd name="T6" fmla="*/ 188 w 509"/>
                <a:gd name="T7" fmla="*/ 317 h 527"/>
                <a:gd name="T8" fmla="*/ 358 w 509"/>
                <a:gd name="T9" fmla="*/ 412 h 527"/>
                <a:gd name="T10" fmla="*/ 151 w 509"/>
                <a:gd name="T11" fmla="*/ 412 h 527"/>
                <a:gd name="T12" fmla="*/ 103 w 509"/>
                <a:gd name="T13" fmla="*/ 527 h 527"/>
                <a:gd name="T14" fmla="*/ 0 w 509"/>
                <a:gd name="T15" fmla="*/ 527 h 527"/>
                <a:gd name="T16" fmla="*/ 198 w 509"/>
                <a:gd name="T17" fmla="*/ 0 h 527"/>
                <a:gd name="T18" fmla="*/ 320 w 509"/>
                <a:gd name="T19" fmla="*/ 0 h 527"/>
                <a:gd name="T20" fmla="*/ 509 w 509"/>
                <a:gd name="T21" fmla="*/ 527 h 527"/>
                <a:gd name="T22" fmla="*/ 405 w 509"/>
                <a:gd name="T23" fmla="*/ 527 h 527"/>
                <a:gd name="T24" fmla="*/ 358 w 509"/>
                <a:gd name="T25" fmla="*/ 412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9" h="527">
                  <a:moveTo>
                    <a:pt x="188" y="317"/>
                  </a:moveTo>
                  <a:lnTo>
                    <a:pt x="330" y="317"/>
                  </a:lnTo>
                  <a:lnTo>
                    <a:pt x="254" y="115"/>
                  </a:lnTo>
                  <a:lnTo>
                    <a:pt x="188" y="317"/>
                  </a:lnTo>
                  <a:close/>
                  <a:moveTo>
                    <a:pt x="358" y="412"/>
                  </a:moveTo>
                  <a:lnTo>
                    <a:pt x="151" y="412"/>
                  </a:lnTo>
                  <a:lnTo>
                    <a:pt x="103" y="527"/>
                  </a:lnTo>
                  <a:lnTo>
                    <a:pt x="0" y="527"/>
                  </a:lnTo>
                  <a:lnTo>
                    <a:pt x="198" y="0"/>
                  </a:lnTo>
                  <a:lnTo>
                    <a:pt x="320" y="0"/>
                  </a:lnTo>
                  <a:lnTo>
                    <a:pt x="509" y="527"/>
                  </a:lnTo>
                  <a:lnTo>
                    <a:pt x="405" y="527"/>
                  </a:lnTo>
                  <a:lnTo>
                    <a:pt x="358" y="4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5" name="Freeform 18"/>
            <p:cNvSpPr>
              <a:spLocks noEditPoints="1"/>
            </p:cNvSpPr>
            <p:nvPr userDrawn="1"/>
          </p:nvSpPr>
          <p:spPr bwMode="auto">
            <a:xfrm>
              <a:off x="6375400" y="2246313"/>
              <a:ext cx="584200" cy="820737"/>
            </a:xfrm>
            <a:custGeom>
              <a:avLst/>
              <a:gdLst>
                <a:gd name="T0" fmla="*/ 20 w 39"/>
                <a:gd name="T1" fmla="*/ 10 h 54"/>
                <a:gd name="T2" fmla="*/ 10 w 39"/>
                <a:gd name="T3" fmla="*/ 20 h 54"/>
                <a:gd name="T4" fmla="*/ 20 w 39"/>
                <a:gd name="T5" fmla="*/ 31 h 54"/>
                <a:gd name="T6" fmla="*/ 29 w 39"/>
                <a:gd name="T7" fmla="*/ 20 h 54"/>
                <a:gd name="T8" fmla="*/ 20 w 39"/>
                <a:gd name="T9" fmla="*/ 10 h 54"/>
                <a:gd name="T10" fmla="*/ 0 w 39"/>
                <a:gd name="T11" fmla="*/ 54 h 54"/>
                <a:gd name="T12" fmla="*/ 0 w 39"/>
                <a:gd name="T13" fmla="*/ 1 h 54"/>
                <a:gd name="T14" fmla="*/ 10 w 39"/>
                <a:gd name="T15" fmla="*/ 1 h 54"/>
                <a:gd name="T16" fmla="*/ 10 w 39"/>
                <a:gd name="T17" fmla="*/ 6 h 54"/>
                <a:gd name="T18" fmla="*/ 22 w 39"/>
                <a:gd name="T19" fmla="*/ 0 h 54"/>
                <a:gd name="T20" fmla="*/ 39 w 39"/>
                <a:gd name="T21" fmla="*/ 20 h 54"/>
                <a:gd name="T22" fmla="*/ 22 w 39"/>
                <a:gd name="T23" fmla="*/ 40 h 54"/>
                <a:gd name="T24" fmla="*/ 11 w 39"/>
                <a:gd name="T25" fmla="*/ 36 h 54"/>
                <a:gd name="T26" fmla="*/ 11 w 39"/>
                <a:gd name="T27" fmla="*/ 54 h 54"/>
                <a:gd name="T28" fmla="*/ 0 w 39"/>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4">
                  <a:moveTo>
                    <a:pt x="20" y="10"/>
                  </a:moveTo>
                  <a:cubicBezTo>
                    <a:pt x="15" y="10"/>
                    <a:pt x="10" y="14"/>
                    <a:pt x="10" y="20"/>
                  </a:cubicBezTo>
                  <a:cubicBezTo>
                    <a:pt x="10" y="27"/>
                    <a:pt x="15" y="31"/>
                    <a:pt x="20" y="31"/>
                  </a:cubicBezTo>
                  <a:cubicBezTo>
                    <a:pt x="25" y="31"/>
                    <a:pt x="29" y="27"/>
                    <a:pt x="29" y="20"/>
                  </a:cubicBezTo>
                  <a:cubicBezTo>
                    <a:pt x="29" y="14"/>
                    <a:pt x="25" y="10"/>
                    <a:pt x="20" y="10"/>
                  </a:cubicBezTo>
                  <a:moveTo>
                    <a:pt x="0" y="54"/>
                  </a:moveTo>
                  <a:cubicBezTo>
                    <a:pt x="0" y="1"/>
                    <a:pt x="0" y="1"/>
                    <a:pt x="0" y="1"/>
                  </a:cubicBezTo>
                  <a:cubicBezTo>
                    <a:pt x="10" y="1"/>
                    <a:pt x="10" y="1"/>
                    <a:pt x="10" y="1"/>
                  </a:cubicBezTo>
                  <a:cubicBezTo>
                    <a:pt x="10" y="6"/>
                    <a:pt x="10" y="6"/>
                    <a:pt x="10" y="6"/>
                  </a:cubicBezTo>
                  <a:cubicBezTo>
                    <a:pt x="12" y="3"/>
                    <a:pt x="16" y="0"/>
                    <a:pt x="22" y="0"/>
                  </a:cubicBezTo>
                  <a:cubicBezTo>
                    <a:pt x="33" y="0"/>
                    <a:pt x="39" y="9"/>
                    <a:pt x="39" y="20"/>
                  </a:cubicBezTo>
                  <a:cubicBezTo>
                    <a:pt x="39" y="32"/>
                    <a:pt x="32" y="40"/>
                    <a:pt x="22" y="40"/>
                  </a:cubicBezTo>
                  <a:cubicBezTo>
                    <a:pt x="16" y="40"/>
                    <a:pt x="12" y="38"/>
                    <a:pt x="11" y="36"/>
                  </a:cubicBezTo>
                  <a:cubicBezTo>
                    <a:pt x="11" y="54"/>
                    <a:pt x="11" y="54"/>
                    <a:pt x="11" y="54"/>
                  </a:cubicBez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6" name="Freeform 19"/>
            <p:cNvSpPr>
              <a:spLocks noEditPoints="1"/>
            </p:cNvSpPr>
            <p:nvPr userDrawn="1"/>
          </p:nvSpPr>
          <p:spPr bwMode="auto">
            <a:xfrm>
              <a:off x="7064375" y="2246313"/>
              <a:ext cx="598488" cy="820737"/>
            </a:xfrm>
            <a:custGeom>
              <a:avLst/>
              <a:gdLst>
                <a:gd name="T0" fmla="*/ 20 w 40"/>
                <a:gd name="T1" fmla="*/ 10 h 54"/>
                <a:gd name="T2" fmla="*/ 10 w 40"/>
                <a:gd name="T3" fmla="*/ 20 h 54"/>
                <a:gd name="T4" fmla="*/ 20 w 40"/>
                <a:gd name="T5" fmla="*/ 31 h 54"/>
                <a:gd name="T6" fmla="*/ 29 w 40"/>
                <a:gd name="T7" fmla="*/ 20 h 54"/>
                <a:gd name="T8" fmla="*/ 20 w 40"/>
                <a:gd name="T9" fmla="*/ 10 h 54"/>
                <a:gd name="T10" fmla="*/ 0 w 40"/>
                <a:gd name="T11" fmla="*/ 54 h 54"/>
                <a:gd name="T12" fmla="*/ 0 w 40"/>
                <a:gd name="T13" fmla="*/ 1 h 54"/>
                <a:gd name="T14" fmla="*/ 10 w 40"/>
                <a:gd name="T15" fmla="*/ 1 h 54"/>
                <a:gd name="T16" fmla="*/ 10 w 40"/>
                <a:gd name="T17" fmla="*/ 6 h 54"/>
                <a:gd name="T18" fmla="*/ 22 w 40"/>
                <a:gd name="T19" fmla="*/ 0 h 54"/>
                <a:gd name="T20" fmla="*/ 40 w 40"/>
                <a:gd name="T21" fmla="*/ 20 h 54"/>
                <a:gd name="T22" fmla="*/ 22 w 40"/>
                <a:gd name="T23" fmla="*/ 40 h 54"/>
                <a:gd name="T24" fmla="*/ 11 w 40"/>
                <a:gd name="T25" fmla="*/ 36 h 54"/>
                <a:gd name="T26" fmla="*/ 11 w 40"/>
                <a:gd name="T27" fmla="*/ 54 h 54"/>
                <a:gd name="T28" fmla="*/ 0 w 40"/>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54">
                  <a:moveTo>
                    <a:pt x="20" y="10"/>
                  </a:moveTo>
                  <a:cubicBezTo>
                    <a:pt x="15" y="10"/>
                    <a:pt x="10" y="14"/>
                    <a:pt x="10" y="20"/>
                  </a:cubicBezTo>
                  <a:cubicBezTo>
                    <a:pt x="10" y="27"/>
                    <a:pt x="15" y="31"/>
                    <a:pt x="20" y="31"/>
                  </a:cubicBezTo>
                  <a:cubicBezTo>
                    <a:pt x="25" y="31"/>
                    <a:pt x="29" y="27"/>
                    <a:pt x="29" y="20"/>
                  </a:cubicBezTo>
                  <a:cubicBezTo>
                    <a:pt x="29" y="14"/>
                    <a:pt x="25" y="10"/>
                    <a:pt x="20" y="10"/>
                  </a:cubicBezTo>
                  <a:moveTo>
                    <a:pt x="0" y="54"/>
                  </a:moveTo>
                  <a:cubicBezTo>
                    <a:pt x="0" y="1"/>
                    <a:pt x="0" y="1"/>
                    <a:pt x="0" y="1"/>
                  </a:cubicBezTo>
                  <a:cubicBezTo>
                    <a:pt x="10" y="1"/>
                    <a:pt x="10" y="1"/>
                    <a:pt x="10" y="1"/>
                  </a:cubicBezTo>
                  <a:cubicBezTo>
                    <a:pt x="10" y="6"/>
                    <a:pt x="10" y="6"/>
                    <a:pt x="10" y="6"/>
                  </a:cubicBezTo>
                  <a:cubicBezTo>
                    <a:pt x="12" y="3"/>
                    <a:pt x="16" y="0"/>
                    <a:pt x="22" y="0"/>
                  </a:cubicBezTo>
                  <a:cubicBezTo>
                    <a:pt x="33" y="0"/>
                    <a:pt x="40" y="9"/>
                    <a:pt x="40" y="20"/>
                  </a:cubicBezTo>
                  <a:cubicBezTo>
                    <a:pt x="40" y="32"/>
                    <a:pt x="32" y="40"/>
                    <a:pt x="22" y="40"/>
                  </a:cubicBezTo>
                  <a:cubicBezTo>
                    <a:pt x="16" y="40"/>
                    <a:pt x="12" y="38"/>
                    <a:pt x="11" y="36"/>
                  </a:cubicBezTo>
                  <a:cubicBezTo>
                    <a:pt x="11" y="54"/>
                    <a:pt x="11" y="54"/>
                    <a:pt x="11" y="54"/>
                  </a:cubicBezTo>
                  <a:lnTo>
                    <a:pt x="0"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7" name="Rectangle 20"/>
            <p:cNvSpPr>
              <a:spLocks noChangeArrowheads="1"/>
            </p:cNvSpPr>
            <p:nvPr userDrawn="1"/>
          </p:nvSpPr>
          <p:spPr bwMode="auto">
            <a:xfrm>
              <a:off x="7767638" y="1987550"/>
              <a:ext cx="149225" cy="85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8" name="Freeform 21"/>
            <p:cNvSpPr>
              <a:spLocks noEditPoints="1"/>
            </p:cNvSpPr>
            <p:nvPr userDrawn="1"/>
          </p:nvSpPr>
          <p:spPr bwMode="auto">
            <a:xfrm>
              <a:off x="8051800" y="1971675"/>
              <a:ext cx="195263" cy="866775"/>
            </a:xfrm>
            <a:custGeom>
              <a:avLst/>
              <a:gdLst>
                <a:gd name="T0" fmla="*/ 1 w 13"/>
                <a:gd name="T1" fmla="*/ 19 h 57"/>
                <a:gd name="T2" fmla="*/ 12 w 13"/>
                <a:gd name="T3" fmla="*/ 19 h 57"/>
                <a:gd name="T4" fmla="*/ 12 w 13"/>
                <a:gd name="T5" fmla="*/ 57 h 57"/>
                <a:gd name="T6" fmla="*/ 1 w 13"/>
                <a:gd name="T7" fmla="*/ 57 h 57"/>
                <a:gd name="T8" fmla="*/ 1 w 13"/>
                <a:gd name="T9" fmla="*/ 19 h 57"/>
                <a:gd name="T10" fmla="*/ 7 w 13"/>
                <a:gd name="T11" fmla="*/ 0 h 57"/>
                <a:gd name="T12" fmla="*/ 13 w 13"/>
                <a:gd name="T13" fmla="*/ 7 h 57"/>
                <a:gd name="T14" fmla="*/ 7 w 13"/>
                <a:gd name="T15" fmla="*/ 13 h 57"/>
                <a:gd name="T16" fmla="*/ 0 w 13"/>
                <a:gd name="T17" fmla="*/ 7 h 57"/>
                <a:gd name="T18" fmla="*/ 7 w 1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7">
                  <a:moveTo>
                    <a:pt x="1" y="19"/>
                  </a:moveTo>
                  <a:cubicBezTo>
                    <a:pt x="12" y="19"/>
                    <a:pt x="12" y="19"/>
                    <a:pt x="12" y="19"/>
                  </a:cubicBezTo>
                  <a:cubicBezTo>
                    <a:pt x="12" y="57"/>
                    <a:pt x="12" y="57"/>
                    <a:pt x="12" y="57"/>
                  </a:cubicBezTo>
                  <a:cubicBezTo>
                    <a:pt x="1" y="57"/>
                    <a:pt x="1" y="57"/>
                    <a:pt x="1" y="57"/>
                  </a:cubicBezTo>
                  <a:lnTo>
                    <a:pt x="1" y="19"/>
                  </a:lnTo>
                  <a:close/>
                  <a:moveTo>
                    <a:pt x="7" y="0"/>
                  </a:moveTo>
                  <a:cubicBezTo>
                    <a:pt x="10" y="0"/>
                    <a:pt x="13" y="3"/>
                    <a:pt x="13" y="7"/>
                  </a:cubicBezTo>
                  <a:cubicBezTo>
                    <a:pt x="13" y="10"/>
                    <a:pt x="10" y="13"/>
                    <a:pt x="7" y="13"/>
                  </a:cubicBezTo>
                  <a:cubicBezTo>
                    <a:pt x="3" y="13"/>
                    <a:pt x="0" y="10"/>
                    <a:pt x="0" y="7"/>
                  </a:cubicBezTo>
                  <a:cubicBezTo>
                    <a:pt x="0" y="3"/>
                    <a:pt x="3" y="0"/>
                    <a:pt x="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29" name="Freeform 22"/>
            <p:cNvSpPr>
              <a:spLocks noEditPoints="1"/>
            </p:cNvSpPr>
            <p:nvPr userDrawn="1"/>
          </p:nvSpPr>
          <p:spPr bwMode="auto">
            <a:xfrm>
              <a:off x="8351838" y="2246313"/>
              <a:ext cx="554038" cy="608012"/>
            </a:xfrm>
            <a:custGeom>
              <a:avLst/>
              <a:gdLst>
                <a:gd name="T0" fmla="*/ 27 w 37"/>
                <a:gd name="T1" fmla="*/ 16 h 40"/>
                <a:gd name="T2" fmla="*/ 19 w 37"/>
                <a:gd name="T3" fmla="*/ 8 h 40"/>
                <a:gd name="T4" fmla="*/ 10 w 37"/>
                <a:gd name="T5" fmla="*/ 16 h 40"/>
                <a:gd name="T6" fmla="*/ 27 w 37"/>
                <a:gd name="T7" fmla="*/ 16 h 40"/>
                <a:gd name="T8" fmla="*/ 37 w 37"/>
                <a:gd name="T9" fmla="*/ 28 h 40"/>
                <a:gd name="T10" fmla="*/ 19 w 37"/>
                <a:gd name="T11" fmla="*/ 40 h 40"/>
                <a:gd name="T12" fmla="*/ 0 w 37"/>
                <a:gd name="T13" fmla="*/ 20 h 40"/>
                <a:gd name="T14" fmla="*/ 19 w 37"/>
                <a:gd name="T15" fmla="*/ 0 h 40"/>
                <a:gd name="T16" fmla="*/ 37 w 37"/>
                <a:gd name="T17" fmla="*/ 20 h 40"/>
                <a:gd name="T18" fmla="*/ 37 w 37"/>
                <a:gd name="T19" fmla="*/ 23 h 40"/>
                <a:gd name="T20" fmla="*/ 10 w 37"/>
                <a:gd name="T21" fmla="*/ 23 h 40"/>
                <a:gd name="T22" fmla="*/ 20 w 37"/>
                <a:gd name="T23" fmla="*/ 32 h 40"/>
                <a:gd name="T24" fmla="*/ 28 w 37"/>
                <a:gd name="T25" fmla="*/ 26 h 40"/>
                <a:gd name="T26" fmla="*/ 37 w 37"/>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40">
                  <a:moveTo>
                    <a:pt x="27" y="16"/>
                  </a:moveTo>
                  <a:cubicBezTo>
                    <a:pt x="27" y="12"/>
                    <a:pt x="25" y="8"/>
                    <a:pt x="19" y="8"/>
                  </a:cubicBezTo>
                  <a:cubicBezTo>
                    <a:pt x="13" y="8"/>
                    <a:pt x="10" y="12"/>
                    <a:pt x="10" y="16"/>
                  </a:cubicBezTo>
                  <a:lnTo>
                    <a:pt x="27" y="16"/>
                  </a:lnTo>
                  <a:close/>
                  <a:moveTo>
                    <a:pt x="37" y="28"/>
                  </a:moveTo>
                  <a:cubicBezTo>
                    <a:pt x="35" y="35"/>
                    <a:pt x="29" y="40"/>
                    <a:pt x="19" y="40"/>
                  </a:cubicBezTo>
                  <a:cubicBezTo>
                    <a:pt x="9" y="40"/>
                    <a:pt x="0" y="33"/>
                    <a:pt x="0" y="20"/>
                  </a:cubicBezTo>
                  <a:cubicBezTo>
                    <a:pt x="0" y="8"/>
                    <a:pt x="9" y="0"/>
                    <a:pt x="19" y="0"/>
                  </a:cubicBezTo>
                  <a:cubicBezTo>
                    <a:pt x="30" y="0"/>
                    <a:pt x="37" y="8"/>
                    <a:pt x="37" y="20"/>
                  </a:cubicBezTo>
                  <a:cubicBezTo>
                    <a:pt x="37" y="21"/>
                    <a:pt x="37" y="23"/>
                    <a:pt x="37" y="23"/>
                  </a:cubicBezTo>
                  <a:cubicBezTo>
                    <a:pt x="10" y="23"/>
                    <a:pt x="10" y="23"/>
                    <a:pt x="10" y="23"/>
                  </a:cubicBezTo>
                  <a:cubicBezTo>
                    <a:pt x="10" y="28"/>
                    <a:pt x="14" y="32"/>
                    <a:pt x="20" y="32"/>
                  </a:cubicBezTo>
                  <a:cubicBezTo>
                    <a:pt x="24" y="32"/>
                    <a:pt x="27" y="29"/>
                    <a:pt x="28"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0" name="Freeform 23"/>
            <p:cNvSpPr>
              <a:spLocks noEditPoints="1"/>
            </p:cNvSpPr>
            <p:nvPr userDrawn="1"/>
          </p:nvSpPr>
          <p:spPr bwMode="auto">
            <a:xfrm>
              <a:off x="8980488" y="1987550"/>
              <a:ext cx="600075" cy="866775"/>
            </a:xfrm>
            <a:custGeom>
              <a:avLst/>
              <a:gdLst>
                <a:gd name="T0" fmla="*/ 20 w 40"/>
                <a:gd name="T1" fmla="*/ 48 h 57"/>
                <a:gd name="T2" fmla="*/ 30 w 40"/>
                <a:gd name="T3" fmla="*/ 37 h 57"/>
                <a:gd name="T4" fmla="*/ 20 w 40"/>
                <a:gd name="T5" fmla="*/ 26 h 57"/>
                <a:gd name="T6" fmla="*/ 11 w 40"/>
                <a:gd name="T7" fmla="*/ 37 h 57"/>
                <a:gd name="T8" fmla="*/ 20 w 40"/>
                <a:gd name="T9" fmla="*/ 48 h 57"/>
                <a:gd name="T10" fmla="*/ 40 w 40"/>
                <a:gd name="T11" fmla="*/ 49 h 57"/>
                <a:gd name="T12" fmla="*/ 40 w 40"/>
                <a:gd name="T13" fmla="*/ 56 h 57"/>
                <a:gd name="T14" fmla="*/ 30 w 40"/>
                <a:gd name="T15" fmla="*/ 56 h 57"/>
                <a:gd name="T16" fmla="*/ 30 w 40"/>
                <a:gd name="T17" fmla="*/ 52 h 57"/>
                <a:gd name="T18" fmla="*/ 19 w 40"/>
                <a:gd name="T19" fmla="*/ 57 h 57"/>
                <a:gd name="T20" fmla="*/ 0 w 40"/>
                <a:gd name="T21" fmla="*/ 37 h 57"/>
                <a:gd name="T22" fmla="*/ 19 w 40"/>
                <a:gd name="T23" fmla="*/ 17 h 57"/>
                <a:gd name="T24" fmla="*/ 30 w 40"/>
                <a:gd name="T25" fmla="*/ 22 h 57"/>
                <a:gd name="T26" fmla="*/ 30 w 40"/>
                <a:gd name="T27" fmla="*/ 0 h 57"/>
                <a:gd name="T28" fmla="*/ 40 w 40"/>
                <a:gd name="T29" fmla="*/ 0 h 57"/>
                <a:gd name="T30" fmla="*/ 40 w 40"/>
                <a:gd name="T31"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7">
                  <a:moveTo>
                    <a:pt x="20" y="48"/>
                  </a:moveTo>
                  <a:cubicBezTo>
                    <a:pt x="26" y="48"/>
                    <a:pt x="30" y="44"/>
                    <a:pt x="30" y="37"/>
                  </a:cubicBezTo>
                  <a:cubicBezTo>
                    <a:pt x="30" y="30"/>
                    <a:pt x="26" y="26"/>
                    <a:pt x="20" y="26"/>
                  </a:cubicBezTo>
                  <a:cubicBezTo>
                    <a:pt x="15" y="26"/>
                    <a:pt x="11" y="30"/>
                    <a:pt x="11" y="37"/>
                  </a:cubicBezTo>
                  <a:cubicBezTo>
                    <a:pt x="11" y="44"/>
                    <a:pt x="15" y="48"/>
                    <a:pt x="20" y="48"/>
                  </a:cubicBezTo>
                  <a:moveTo>
                    <a:pt x="40" y="49"/>
                  </a:moveTo>
                  <a:cubicBezTo>
                    <a:pt x="40" y="52"/>
                    <a:pt x="40" y="55"/>
                    <a:pt x="40" y="56"/>
                  </a:cubicBezTo>
                  <a:cubicBezTo>
                    <a:pt x="30" y="56"/>
                    <a:pt x="30" y="56"/>
                    <a:pt x="30" y="56"/>
                  </a:cubicBezTo>
                  <a:cubicBezTo>
                    <a:pt x="30" y="56"/>
                    <a:pt x="30" y="54"/>
                    <a:pt x="30" y="52"/>
                  </a:cubicBezTo>
                  <a:cubicBezTo>
                    <a:pt x="28" y="55"/>
                    <a:pt x="24" y="57"/>
                    <a:pt x="19" y="57"/>
                  </a:cubicBezTo>
                  <a:cubicBezTo>
                    <a:pt x="8" y="57"/>
                    <a:pt x="0" y="49"/>
                    <a:pt x="0" y="37"/>
                  </a:cubicBezTo>
                  <a:cubicBezTo>
                    <a:pt x="0" y="26"/>
                    <a:pt x="8" y="17"/>
                    <a:pt x="19" y="17"/>
                  </a:cubicBezTo>
                  <a:cubicBezTo>
                    <a:pt x="25" y="17"/>
                    <a:pt x="28" y="20"/>
                    <a:pt x="30" y="22"/>
                  </a:cubicBezTo>
                  <a:cubicBezTo>
                    <a:pt x="30" y="0"/>
                    <a:pt x="30" y="0"/>
                    <a:pt x="30" y="0"/>
                  </a:cubicBezTo>
                  <a:cubicBezTo>
                    <a:pt x="40" y="0"/>
                    <a:pt x="40" y="0"/>
                    <a:pt x="40" y="0"/>
                  </a:cubicBezTo>
                  <a:lnTo>
                    <a:pt x="40" y="4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1" name="Freeform 24"/>
            <p:cNvSpPr>
              <a:spLocks/>
            </p:cNvSpPr>
            <p:nvPr userDrawn="1"/>
          </p:nvSpPr>
          <p:spPr bwMode="auto">
            <a:xfrm>
              <a:off x="9925050" y="2093913"/>
              <a:ext cx="374650" cy="760412"/>
            </a:xfrm>
            <a:custGeom>
              <a:avLst/>
              <a:gdLst>
                <a:gd name="T0" fmla="*/ 17 w 25"/>
                <a:gd name="T1" fmla="*/ 11 h 50"/>
                <a:gd name="T2" fmla="*/ 25 w 25"/>
                <a:gd name="T3" fmla="*/ 11 h 50"/>
                <a:gd name="T4" fmla="*/ 25 w 25"/>
                <a:gd name="T5" fmla="*/ 20 h 50"/>
                <a:gd name="T6" fmla="*/ 17 w 25"/>
                <a:gd name="T7" fmla="*/ 20 h 50"/>
                <a:gd name="T8" fmla="*/ 17 w 25"/>
                <a:gd name="T9" fmla="*/ 36 h 50"/>
                <a:gd name="T10" fmla="*/ 22 w 25"/>
                <a:gd name="T11" fmla="*/ 41 h 50"/>
                <a:gd name="T12" fmla="*/ 25 w 25"/>
                <a:gd name="T13" fmla="*/ 40 h 50"/>
                <a:gd name="T14" fmla="*/ 25 w 25"/>
                <a:gd name="T15" fmla="*/ 49 h 50"/>
                <a:gd name="T16" fmla="*/ 19 w 25"/>
                <a:gd name="T17" fmla="*/ 50 h 50"/>
                <a:gd name="T18" fmla="*/ 7 w 25"/>
                <a:gd name="T19" fmla="*/ 38 h 50"/>
                <a:gd name="T20" fmla="*/ 7 w 25"/>
                <a:gd name="T21" fmla="*/ 20 h 50"/>
                <a:gd name="T22" fmla="*/ 0 w 25"/>
                <a:gd name="T23" fmla="*/ 20 h 50"/>
                <a:gd name="T24" fmla="*/ 0 w 25"/>
                <a:gd name="T25" fmla="*/ 11 h 50"/>
                <a:gd name="T26" fmla="*/ 2 w 25"/>
                <a:gd name="T27" fmla="*/ 11 h 50"/>
                <a:gd name="T28" fmla="*/ 8 w 25"/>
                <a:gd name="T29" fmla="*/ 5 h 50"/>
                <a:gd name="T30" fmla="*/ 8 w 25"/>
                <a:gd name="T31" fmla="*/ 0 h 50"/>
                <a:gd name="T32" fmla="*/ 17 w 25"/>
                <a:gd name="T33" fmla="*/ 0 h 50"/>
                <a:gd name="T34" fmla="*/ 17 w 25"/>
                <a:gd name="T3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50">
                  <a:moveTo>
                    <a:pt x="17" y="11"/>
                  </a:moveTo>
                  <a:cubicBezTo>
                    <a:pt x="25" y="11"/>
                    <a:pt x="25" y="11"/>
                    <a:pt x="25" y="11"/>
                  </a:cubicBezTo>
                  <a:cubicBezTo>
                    <a:pt x="25" y="20"/>
                    <a:pt x="25" y="20"/>
                    <a:pt x="25" y="20"/>
                  </a:cubicBezTo>
                  <a:cubicBezTo>
                    <a:pt x="17" y="20"/>
                    <a:pt x="17" y="20"/>
                    <a:pt x="17" y="20"/>
                  </a:cubicBezTo>
                  <a:cubicBezTo>
                    <a:pt x="17" y="36"/>
                    <a:pt x="17" y="36"/>
                    <a:pt x="17" y="36"/>
                  </a:cubicBezTo>
                  <a:cubicBezTo>
                    <a:pt x="17" y="40"/>
                    <a:pt x="19" y="41"/>
                    <a:pt x="22" y="41"/>
                  </a:cubicBezTo>
                  <a:cubicBezTo>
                    <a:pt x="23" y="41"/>
                    <a:pt x="24" y="41"/>
                    <a:pt x="25" y="40"/>
                  </a:cubicBezTo>
                  <a:cubicBezTo>
                    <a:pt x="25" y="49"/>
                    <a:pt x="25" y="49"/>
                    <a:pt x="25" y="49"/>
                  </a:cubicBezTo>
                  <a:cubicBezTo>
                    <a:pt x="24" y="49"/>
                    <a:pt x="22" y="50"/>
                    <a:pt x="19" y="50"/>
                  </a:cubicBezTo>
                  <a:cubicBezTo>
                    <a:pt x="12" y="50"/>
                    <a:pt x="7" y="45"/>
                    <a:pt x="7" y="38"/>
                  </a:cubicBezTo>
                  <a:cubicBezTo>
                    <a:pt x="7" y="20"/>
                    <a:pt x="7" y="20"/>
                    <a:pt x="7" y="20"/>
                  </a:cubicBezTo>
                  <a:cubicBezTo>
                    <a:pt x="0" y="20"/>
                    <a:pt x="0" y="20"/>
                    <a:pt x="0" y="20"/>
                  </a:cubicBezTo>
                  <a:cubicBezTo>
                    <a:pt x="0" y="11"/>
                    <a:pt x="0" y="11"/>
                    <a:pt x="0" y="11"/>
                  </a:cubicBezTo>
                  <a:cubicBezTo>
                    <a:pt x="2" y="11"/>
                    <a:pt x="2" y="11"/>
                    <a:pt x="2" y="11"/>
                  </a:cubicBezTo>
                  <a:cubicBezTo>
                    <a:pt x="6" y="11"/>
                    <a:pt x="8" y="9"/>
                    <a:pt x="8" y="5"/>
                  </a:cubicBezTo>
                  <a:cubicBezTo>
                    <a:pt x="8" y="0"/>
                    <a:pt x="8" y="0"/>
                    <a:pt x="8" y="0"/>
                  </a:cubicBezTo>
                  <a:cubicBezTo>
                    <a:pt x="17" y="0"/>
                    <a:pt x="17" y="0"/>
                    <a:pt x="17" y="0"/>
                  </a:cubicBezTo>
                  <a:lnTo>
                    <a:pt x="17"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2" name="Freeform 25"/>
            <p:cNvSpPr>
              <a:spLocks noEditPoints="1"/>
            </p:cNvSpPr>
            <p:nvPr userDrawn="1"/>
          </p:nvSpPr>
          <p:spPr bwMode="auto">
            <a:xfrm>
              <a:off x="10374313" y="2246313"/>
              <a:ext cx="598488" cy="608012"/>
            </a:xfrm>
            <a:custGeom>
              <a:avLst/>
              <a:gdLst>
                <a:gd name="T0" fmla="*/ 30 w 40"/>
                <a:gd name="T1" fmla="*/ 20 h 40"/>
                <a:gd name="T2" fmla="*/ 20 w 40"/>
                <a:gd name="T3" fmla="*/ 9 h 40"/>
                <a:gd name="T4" fmla="*/ 10 w 40"/>
                <a:gd name="T5" fmla="*/ 20 h 40"/>
                <a:gd name="T6" fmla="*/ 20 w 40"/>
                <a:gd name="T7" fmla="*/ 31 h 40"/>
                <a:gd name="T8" fmla="*/ 30 w 40"/>
                <a:gd name="T9" fmla="*/ 20 h 40"/>
                <a:gd name="T10" fmla="*/ 40 w 40"/>
                <a:gd name="T11" fmla="*/ 20 h 40"/>
                <a:gd name="T12" fmla="*/ 20 w 40"/>
                <a:gd name="T13" fmla="*/ 40 h 40"/>
                <a:gd name="T14" fmla="*/ 0 w 40"/>
                <a:gd name="T15" fmla="*/ 20 h 40"/>
                <a:gd name="T16" fmla="*/ 20 w 40"/>
                <a:gd name="T17" fmla="*/ 0 h 40"/>
                <a:gd name="T18" fmla="*/ 40 w 40"/>
                <a:gd name="T1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30" y="20"/>
                  </a:moveTo>
                  <a:cubicBezTo>
                    <a:pt x="30" y="13"/>
                    <a:pt x="25" y="9"/>
                    <a:pt x="20" y="9"/>
                  </a:cubicBezTo>
                  <a:cubicBezTo>
                    <a:pt x="15" y="9"/>
                    <a:pt x="10" y="13"/>
                    <a:pt x="10" y="20"/>
                  </a:cubicBezTo>
                  <a:cubicBezTo>
                    <a:pt x="10" y="27"/>
                    <a:pt x="15" y="31"/>
                    <a:pt x="20" y="31"/>
                  </a:cubicBezTo>
                  <a:cubicBezTo>
                    <a:pt x="25" y="31"/>
                    <a:pt x="30" y="27"/>
                    <a:pt x="30" y="20"/>
                  </a:cubicBezTo>
                  <a:moveTo>
                    <a:pt x="40" y="20"/>
                  </a:moveTo>
                  <a:cubicBezTo>
                    <a:pt x="40" y="32"/>
                    <a:pt x="31" y="40"/>
                    <a:pt x="20" y="40"/>
                  </a:cubicBezTo>
                  <a:cubicBezTo>
                    <a:pt x="9" y="40"/>
                    <a:pt x="0" y="32"/>
                    <a:pt x="0" y="20"/>
                  </a:cubicBezTo>
                  <a:cubicBezTo>
                    <a:pt x="0" y="8"/>
                    <a:pt x="9" y="0"/>
                    <a:pt x="20" y="0"/>
                  </a:cubicBezTo>
                  <a:cubicBezTo>
                    <a:pt x="31" y="0"/>
                    <a:pt x="40" y="8"/>
                    <a:pt x="40"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3" name="Freeform 26"/>
            <p:cNvSpPr>
              <a:spLocks/>
            </p:cNvSpPr>
            <p:nvPr userDrawn="1"/>
          </p:nvSpPr>
          <p:spPr bwMode="auto">
            <a:xfrm>
              <a:off x="11303000" y="2001838"/>
              <a:ext cx="538163" cy="836612"/>
            </a:xfrm>
            <a:custGeom>
              <a:avLst/>
              <a:gdLst>
                <a:gd name="T0" fmla="*/ 0 w 339"/>
                <a:gd name="T1" fmla="*/ 527 h 527"/>
                <a:gd name="T2" fmla="*/ 0 w 339"/>
                <a:gd name="T3" fmla="*/ 0 h 527"/>
                <a:gd name="T4" fmla="*/ 103 w 339"/>
                <a:gd name="T5" fmla="*/ 0 h 527"/>
                <a:gd name="T6" fmla="*/ 103 w 339"/>
                <a:gd name="T7" fmla="*/ 431 h 527"/>
                <a:gd name="T8" fmla="*/ 339 w 339"/>
                <a:gd name="T9" fmla="*/ 431 h 527"/>
                <a:gd name="T10" fmla="*/ 339 w 339"/>
                <a:gd name="T11" fmla="*/ 527 h 527"/>
                <a:gd name="T12" fmla="*/ 0 w 339"/>
                <a:gd name="T13" fmla="*/ 527 h 527"/>
              </a:gdLst>
              <a:ahLst/>
              <a:cxnLst>
                <a:cxn ang="0">
                  <a:pos x="T0" y="T1"/>
                </a:cxn>
                <a:cxn ang="0">
                  <a:pos x="T2" y="T3"/>
                </a:cxn>
                <a:cxn ang="0">
                  <a:pos x="T4" y="T5"/>
                </a:cxn>
                <a:cxn ang="0">
                  <a:pos x="T6" y="T7"/>
                </a:cxn>
                <a:cxn ang="0">
                  <a:pos x="T8" y="T9"/>
                </a:cxn>
                <a:cxn ang="0">
                  <a:pos x="T10" y="T11"/>
                </a:cxn>
                <a:cxn ang="0">
                  <a:pos x="T12" y="T13"/>
                </a:cxn>
              </a:cxnLst>
              <a:rect l="0" t="0" r="r" b="b"/>
              <a:pathLst>
                <a:path w="339" h="527">
                  <a:moveTo>
                    <a:pt x="0" y="527"/>
                  </a:moveTo>
                  <a:lnTo>
                    <a:pt x="0" y="0"/>
                  </a:lnTo>
                  <a:lnTo>
                    <a:pt x="103" y="0"/>
                  </a:lnTo>
                  <a:lnTo>
                    <a:pt x="103" y="431"/>
                  </a:lnTo>
                  <a:lnTo>
                    <a:pt x="339" y="431"/>
                  </a:lnTo>
                  <a:lnTo>
                    <a:pt x="339" y="527"/>
                  </a:lnTo>
                  <a:lnTo>
                    <a:pt x="0" y="5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4" name="Freeform 27"/>
            <p:cNvSpPr>
              <a:spLocks noEditPoints="1"/>
            </p:cNvSpPr>
            <p:nvPr userDrawn="1"/>
          </p:nvSpPr>
          <p:spPr bwMode="auto">
            <a:xfrm>
              <a:off x="11915775" y="1971675"/>
              <a:ext cx="195263" cy="866775"/>
            </a:xfrm>
            <a:custGeom>
              <a:avLst/>
              <a:gdLst>
                <a:gd name="T0" fmla="*/ 2 w 13"/>
                <a:gd name="T1" fmla="*/ 19 h 57"/>
                <a:gd name="T2" fmla="*/ 12 w 13"/>
                <a:gd name="T3" fmla="*/ 19 h 57"/>
                <a:gd name="T4" fmla="*/ 12 w 13"/>
                <a:gd name="T5" fmla="*/ 57 h 57"/>
                <a:gd name="T6" fmla="*/ 2 w 13"/>
                <a:gd name="T7" fmla="*/ 57 h 57"/>
                <a:gd name="T8" fmla="*/ 2 w 13"/>
                <a:gd name="T9" fmla="*/ 19 h 57"/>
                <a:gd name="T10" fmla="*/ 7 w 13"/>
                <a:gd name="T11" fmla="*/ 0 h 57"/>
                <a:gd name="T12" fmla="*/ 13 w 13"/>
                <a:gd name="T13" fmla="*/ 7 h 57"/>
                <a:gd name="T14" fmla="*/ 7 w 13"/>
                <a:gd name="T15" fmla="*/ 13 h 57"/>
                <a:gd name="T16" fmla="*/ 0 w 13"/>
                <a:gd name="T17" fmla="*/ 7 h 57"/>
                <a:gd name="T18" fmla="*/ 7 w 13"/>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57">
                  <a:moveTo>
                    <a:pt x="2" y="19"/>
                  </a:moveTo>
                  <a:cubicBezTo>
                    <a:pt x="12" y="19"/>
                    <a:pt x="12" y="19"/>
                    <a:pt x="12" y="19"/>
                  </a:cubicBezTo>
                  <a:cubicBezTo>
                    <a:pt x="12" y="57"/>
                    <a:pt x="12" y="57"/>
                    <a:pt x="12" y="57"/>
                  </a:cubicBezTo>
                  <a:cubicBezTo>
                    <a:pt x="2" y="57"/>
                    <a:pt x="2" y="57"/>
                    <a:pt x="2" y="57"/>
                  </a:cubicBezTo>
                  <a:lnTo>
                    <a:pt x="2" y="19"/>
                  </a:lnTo>
                  <a:close/>
                  <a:moveTo>
                    <a:pt x="7" y="0"/>
                  </a:moveTo>
                  <a:cubicBezTo>
                    <a:pt x="10" y="0"/>
                    <a:pt x="13" y="3"/>
                    <a:pt x="13" y="7"/>
                  </a:cubicBezTo>
                  <a:cubicBezTo>
                    <a:pt x="13" y="10"/>
                    <a:pt x="10" y="13"/>
                    <a:pt x="7" y="13"/>
                  </a:cubicBezTo>
                  <a:cubicBezTo>
                    <a:pt x="3" y="13"/>
                    <a:pt x="0" y="10"/>
                    <a:pt x="0" y="7"/>
                  </a:cubicBezTo>
                  <a:cubicBezTo>
                    <a:pt x="0" y="3"/>
                    <a:pt x="3" y="0"/>
                    <a:pt x="7"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5" name="Freeform 28"/>
            <p:cNvSpPr>
              <a:spLocks/>
            </p:cNvSpPr>
            <p:nvPr userDrawn="1"/>
          </p:nvSpPr>
          <p:spPr bwMode="auto">
            <a:xfrm>
              <a:off x="12215813" y="1987550"/>
              <a:ext cx="374650" cy="850900"/>
            </a:xfrm>
            <a:custGeom>
              <a:avLst/>
              <a:gdLst>
                <a:gd name="T0" fmla="*/ 16 w 25"/>
                <a:gd name="T1" fmla="*/ 14 h 56"/>
                <a:gd name="T2" fmla="*/ 16 w 25"/>
                <a:gd name="T3" fmla="*/ 18 h 56"/>
                <a:gd name="T4" fmla="*/ 25 w 25"/>
                <a:gd name="T5" fmla="*/ 18 h 56"/>
                <a:gd name="T6" fmla="*/ 25 w 25"/>
                <a:gd name="T7" fmla="*/ 27 h 56"/>
                <a:gd name="T8" fmla="*/ 16 w 25"/>
                <a:gd name="T9" fmla="*/ 27 h 56"/>
                <a:gd name="T10" fmla="*/ 16 w 25"/>
                <a:gd name="T11" fmla="*/ 56 h 56"/>
                <a:gd name="T12" fmla="*/ 6 w 25"/>
                <a:gd name="T13" fmla="*/ 56 h 56"/>
                <a:gd name="T14" fmla="*/ 6 w 25"/>
                <a:gd name="T15" fmla="*/ 27 h 56"/>
                <a:gd name="T16" fmla="*/ 0 w 25"/>
                <a:gd name="T17" fmla="*/ 27 h 56"/>
                <a:gd name="T18" fmla="*/ 0 w 25"/>
                <a:gd name="T19" fmla="*/ 18 h 56"/>
                <a:gd name="T20" fmla="*/ 6 w 25"/>
                <a:gd name="T21" fmla="*/ 18 h 56"/>
                <a:gd name="T22" fmla="*/ 6 w 25"/>
                <a:gd name="T23" fmla="*/ 14 h 56"/>
                <a:gd name="T24" fmla="*/ 20 w 25"/>
                <a:gd name="T25" fmla="*/ 0 h 56"/>
                <a:gd name="T26" fmla="*/ 25 w 25"/>
                <a:gd name="T27" fmla="*/ 0 h 56"/>
                <a:gd name="T28" fmla="*/ 25 w 25"/>
                <a:gd name="T29" fmla="*/ 9 h 56"/>
                <a:gd name="T30" fmla="*/ 22 w 25"/>
                <a:gd name="T31" fmla="*/ 9 h 56"/>
                <a:gd name="T32" fmla="*/ 16 w 25"/>
                <a:gd name="T33"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6">
                  <a:moveTo>
                    <a:pt x="16" y="14"/>
                  </a:moveTo>
                  <a:cubicBezTo>
                    <a:pt x="16" y="18"/>
                    <a:pt x="16" y="18"/>
                    <a:pt x="16" y="18"/>
                  </a:cubicBezTo>
                  <a:cubicBezTo>
                    <a:pt x="25" y="18"/>
                    <a:pt x="25" y="18"/>
                    <a:pt x="25" y="18"/>
                  </a:cubicBezTo>
                  <a:cubicBezTo>
                    <a:pt x="25" y="27"/>
                    <a:pt x="25" y="27"/>
                    <a:pt x="25" y="27"/>
                  </a:cubicBezTo>
                  <a:cubicBezTo>
                    <a:pt x="16" y="27"/>
                    <a:pt x="16" y="27"/>
                    <a:pt x="16" y="27"/>
                  </a:cubicBezTo>
                  <a:cubicBezTo>
                    <a:pt x="16" y="56"/>
                    <a:pt x="16" y="56"/>
                    <a:pt x="16" y="56"/>
                  </a:cubicBezTo>
                  <a:cubicBezTo>
                    <a:pt x="6" y="56"/>
                    <a:pt x="6" y="56"/>
                    <a:pt x="6" y="56"/>
                  </a:cubicBezTo>
                  <a:cubicBezTo>
                    <a:pt x="6" y="27"/>
                    <a:pt x="6" y="27"/>
                    <a:pt x="6" y="27"/>
                  </a:cubicBezTo>
                  <a:cubicBezTo>
                    <a:pt x="0" y="27"/>
                    <a:pt x="0" y="27"/>
                    <a:pt x="0" y="27"/>
                  </a:cubicBezTo>
                  <a:cubicBezTo>
                    <a:pt x="0" y="18"/>
                    <a:pt x="0" y="18"/>
                    <a:pt x="0" y="18"/>
                  </a:cubicBezTo>
                  <a:cubicBezTo>
                    <a:pt x="6" y="18"/>
                    <a:pt x="6" y="18"/>
                    <a:pt x="6" y="18"/>
                  </a:cubicBezTo>
                  <a:cubicBezTo>
                    <a:pt x="6" y="14"/>
                    <a:pt x="6" y="14"/>
                    <a:pt x="6" y="14"/>
                  </a:cubicBezTo>
                  <a:cubicBezTo>
                    <a:pt x="6" y="5"/>
                    <a:pt x="11" y="0"/>
                    <a:pt x="20" y="0"/>
                  </a:cubicBezTo>
                  <a:cubicBezTo>
                    <a:pt x="22" y="0"/>
                    <a:pt x="24" y="0"/>
                    <a:pt x="25" y="0"/>
                  </a:cubicBezTo>
                  <a:cubicBezTo>
                    <a:pt x="25" y="9"/>
                    <a:pt x="25" y="9"/>
                    <a:pt x="25" y="9"/>
                  </a:cubicBezTo>
                  <a:cubicBezTo>
                    <a:pt x="24" y="9"/>
                    <a:pt x="23" y="9"/>
                    <a:pt x="22" y="9"/>
                  </a:cubicBezTo>
                  <a:cubicBezTo>
                    <a:pt x="19" y="9"/>
                    <a:pt x="16" y="10"/>
                    <a:pt x="16"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6" name="Freeform 29"/>
            <p:cNvSpPr>
              <a:spLocks noEditPoints="1"/>
            </p:cNvSpPr>
            <p:nvPr userDrawn="1"/>
          </p:nvSpPr>
          <p:spPr bwMode="auto">
            <a:xfrm>
              <a:off x="12620625" y="2246313"/>
              <a:ext cx="568325" cy="608012"/>
            </a:xfrm>
            <a:custGeom>
              <a:avLst/>
              <a:gdLst>
                <a:gd name="T0" fmla="*/ 28 w 38"/>
                <a:gd name="T1" fmla="*/ 16 h 40"/>
                <a:gd name="T2" fmla="*/ 19 w 38"/>
                <a:gd name="T3" fmla="*/ 8 h 40"/>
                <a:gd name="T4" fmla="*/ 11 w 38"/>
                <a:gd name="T5" fmla="*/ 16 h 40"/>
                <a:gd name="T6" fmla="*/ 28 w 38"/>
                <a:gd name="T7" fmla="*/ 16 h 40"/>
                <a:gd name="T8" fmla="*/ 37 w 38"/>
                <a:gd name="T9" fmla="*/ 28 h 40"/>
                <a:gd name="T10" fmla="*/ 20 w 38"/>
                <a:gd name="T11" fmla="*/ 40 h 40"/>
                <a:gd name="T12" fmla="*/ 0 w 38"/>
                <a:gd name="T13" fmla="*/ 20 h 40"/>
                <a:gd name="T14" fmla="*/ 19 w 38"/>
                <a:gd name="T15" fmla="*/ 0 h 40"/>
                <a:gd name="T16" fmla="*/ 38 w 38"/>
                <a:gd name="T17" fmla="*/ 20 h 40"/>
                <a:gd name="T18" fmla="*/ 38 w 38"/>
                <a:gd name="T19" fmla="*/ 23 h 40"/>
                <a:gd name="T20" fmla="*/ 10 w 38"/>
                <a:gd name="T21" fmla="*/ 23 h 40"/>
                <a:gd name="T22" fmla="*/ 20 w 38"/>
                <a:gd name="T23" fmla="*/ 32 h 40"/>
                <a:gd name="T24" fmla="*/ 29 w 38"/>
                <a:gd name="T25" fmla="*/ 26 h 40"/>
                <a:gd name="T26" fmla="*/ 37 w 38"/>
                <a:gd name="T2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0">
                  <a:moveTo>
                    <a:pt x="28" y="16"/>
                  </a:moveTo>
                  <a:cubicBezTo>
                    <a:pt x="28" y="12"/>
                    <a:pt x="25" y="8"/>
                    <a:pt x="19" y="8"/>
                  </a:cubicBezTo>
                  <a:cubicBezTo>
                    <a:pt x="14" y="8"/>
                    <a:pt x="11" y="12"/>
                    <a:pt x="11" y="16"/>
                  </a:cubicBezTo>
                  <a:lnTo>
                    <a:pt x="28" y="16"/>
                  </a:lnTo>
                  <a:close/>
                  <a:moveTo>
                    <a:pt x="37" y="28"/>
                  </a:moveTo>
                  <a:cubicBezTo>
                    <a:pt x="35" y="35"/>
                    <a:pt x="29" y="40"/>
                    <a:pt x="20" y="40"/>
                  </a:cubicBezTo>
                  <a:cubicBezTo>
                    <a:pt x="9" y="40"/>
                    <a:pt x="0" y="33"/>
                    <a:pt x="0" y="20"/>
                  </a:cubicBezTo>
                  <a:cubicBezTo>
                    <a:pt x="0" y="8"/>
                    <a:pt x="9" y="0"/>
                    <a:pt x="19" y="0"/>
                  </a:cubicBezTo>
                  <a:cubicBezTo>
                    <a:pt x="31" y="0"/>
                    <a:pt x="38" y="8"/>
                    <a:pt x="38" y="20"/>
                  </a:cubicBezTo>
                  <a:cubicBezTo>
                    <a:pt x="38" y="21"/>
                    <a:pt x="38" y="23"/>
                    <a:pt x="38" y="23"/>
                  </a:cubicBezTo>
                  <a:cubicBezTo>
                    <a:pt x="10" y="23"/>
                    <a:pt x="10" y="23"/>
                    <a:pt x="10" y="23"/>
                  </a:cubicBezTo>
                  <a:cubicBezTo>
                    <a:pt x="11" y="28"/>
                    <a:pt x="15" y="32"/>
                    <a:pt x="20" y="32"/>
                  </a:cubicBezTo>
                  <a:cubicBezTo>
                    <a:pt x="25" y="32"/>
                    <a:pt x="27" y="29"/>
                    <a:pt x="29" y="26"/>
                  </a:cubicBezTo>
                  <a:lnTo>
                    <a:pt x="37"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7" name="Oval 30"/>
            <p:cNvSpPr>
              <a:spLocks noChangeArrowheads="1"/>
            </p:cNvSpPr>
            <p:nvPr userDrawn="1"/>
          </p:nvSpPr>
          <p:spPr bwMode="auto">
            <a:xfrm>
              <a:off x="13279438" y="2641600"/>
              <a:ext cx="209550" cy="2127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8" name="Freeform 31"/>
            <p:cNvSpPr>
              <a:spLocks noEditPoints="1"/>
            </p:cNvSpPr>
            <p:nvPr userDrawn="1"/>
          </p:nvSpPr>
          <p:spPr bwMode="auto">
            <a:xfrm>
              <a:off x="593725" y="633413"/>
              <a:ext cx="4238625" cy="2266950"/>
            </a:xfrm>
            <a:custGeom>
              <a:avLst/>
              <a:gdLst>
                <a:gd name="T0" fmla="*/ 124 w 283"/>
                <a:gd name="T1" fmla="*/ 86 h 149"/>
                <a:gd name="T2" fmla="*/ 108 w 283"/>
                <a:gd name="T3" fmla="*/ 70 h 149"/>
                <a:gd name="T4" fmla="*/ 124 w 283"/>
                <a:gd name="T5" fmla="*/ 51 h 149"/>
                <a:gd name="T6" fmla="*/ 124 w 283"/>
                <a:gd name="T7" fmla="*/ 86 h 149"/>
                <a:gd name="T8" fmla="*/ 223 w 283"/>
                <a:gd name="T9" fmla="*/ 4 h 149"/>
                <a:gd name="T10" fmla="*/ 203 w 283"/>
                <a:gd name="T11" fmla="*/ 87 h 149"/>
                <a:gd name="T12" fmla="*/ 182 w 283"/>
                <a:gd name="T13" fmla="*/ 4 h 149"/>
                <a:gd name="T14" fmla="*/ 124 w 283"/>
                <a:gd name="T15" fmla="*/ 4 h 149"/>
                <a:gd name="T16" fmla="*/ 124 w 283"/>
                <a:gd name="T17" fmla="*/ 35 h 149"/>
                <a:gd name="T18" fmla="*/ 67 w 283"/>
                <a:gd name="T19" fmla="*/ 1 h 149"/>
                <a:gd name="T20" fmla="*/ 5 w 283"/>
                <a:gd name="T21" fmla="*/ 51 h 149"/>
                <a:gd name="T22" fmla="*/ 45 w 283"/>
                <a:gd name="T23" fmla="*/ 51 h 149"/>
                <a:gd name="T24" fmla="*/ 65 w 283"/>
                <a:gd name="T25" fmla="*/ 33 h 149"/>
                <a:gd name="T26" fmla="*/ 83 w 283"/>
                <a:gd name="T27" fmla="*/ 46 h 149"/>
                <a:gd name="T28" fmla="*/ 65 w 283"/>
                <a:gd name="T29" fmla="*/ 58 h 149"/>
                <a:gd name="T30" fmla="*/ 52 w 283"/>
                <a:gd name="T31" fmla="*/ 58 h 149"/>
                <a:gd name="T32" fmla="*/ 52 w 283"/>
                <a:gd name="T33" fmla="*/ 85 h 149"/>
                <a:gd name="T34" fmla="*/ 64 w 283"/>
                <a:gd name="T35" fmla="*/ 85 h 149"/>
                <a:gd name="T36" fmla="*/ 81 w 283"/>
                <a:gd name="T37" fmla="*/ 99 h 149"/>
                <a:gd name="T38" fmla="*/ 63 w 283"/>
                <a:gd name="T39" fmla="*/ 115 h 149"/>
                <a:gd name="T40" fmla="*/ 41 w 283"/>
                <a:gd name="T41" fmla="*/ 89 h 149"/>
                <a:gd name="T42" fmla="*/ 0 w 283"/>
                <a:gd name="T43" fmla="*/ 89 h 149"/>
                <a:gd name="T44" fmla="*/ 64 w 283"/>
                <a:gd name="T45" fmla="*/ 148 h 149"/>
                <a:gd name="T46" fmla="*/ 124 w 283"/>
                <a:gd name="T47" fmla="*/ 118 h 149"/>
                <a:gd name="T48" fmla="*/ 124 w 283"/>
                <a:gd name="T49" fmla="*/ 145 h 149"/>
                <a:gd name="T50" fmla="*/ 163 w 283"/>
                <a:gd name="T51" fmla="*/ 145 h 149"/>
                <a:gd name="T52" fmla="*/ 163 w 283"/>
                <a:gd name="T53" fmla="*/ 56 h 149"/>
                <a:gd name="T54" fmla="*/ 185 w 283"/>
                <a:gd name="T55" fmla="*/ 145 h 149"/>
                <a:gd name="T56" fmla="*/ 220 w 283"/>
                <a:gd name="T57" fmla="*/ 145 h 149"/>
                <a:gd name="T58" fmla="*/ 242 w 283"/>
                <a:gd name="T59" fmla="*/ 56 h 149"/>
                <a:gd name="T60" fmla="*/ 242 w 283"/>
                <a:gd name="T61" fmla="*/ 145 h 149"/>
                <a:gd name="T62" fmla="*/ 283 w 283"/>
                <a:gd name="T63" fmla="*/ 145 h 149"/>
                <a:gd name="T64" fmla="*/ 283 w 283"/>
                <a:gd name="T65" fmla="*/ 4 h 149"/>
                <a:gd name="T66" fmla="*/ 223 w 283"/>
                <a:gd name="T6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3" h="149">
                  <a:moveTo>
                    <a:pt x="124" y="86"/>
                  </a:moveTo>
                  <a:cubicBezTo>
                    <a:pt x="119" y="76"/>
                    <a:pt x="112" y="71"/>
                    <a:pt x="108" y="70"/>
                  </a:cubicBezTo>
                  <a:cubicBezTo>
                    <a:pt x="116" y="66"/>
                    <a:pt x="120" y="61"/>
                    <a:pt x="124" y="51"/>
                  </a:cubicBezTo>
                  <a:lnTo>
                    <a:pt x="124" y="86"/>
                  </a:lnTo>
                  <a:close/>
                  <a:moveTo>
                    <a:pt x="223" y="4"/>
                  </a:moveTo>
                  <a:cubicBezTo>
                    <a:pt x="203" y="87"/>
                    <a:pt x="203" y="87"/>
                    <a:pt x="203" y="87"/>
                  </a:cubicBezTo>
                  <a:cubicBezTo>
                    <a:pt x="182" y="4"/>
                    <a:pt x="182" y="4"/>
                    <a:pt x="182" y="4"/>
                  </a:cubicBezTo>
                  <a:cubicBezTo>
                    <a:pt x="124" y="4"/>
                    <a:pt x="124" y="4"/>
                    <a:pt x="124" y="4"/>
                  </a:cubicBezTo>
                  <a:cubicBezTo>
                    <a:pt x="124" y="35"/>
                    <a:pt x="124" y="35"/>
                    <a:pt x="124" y="35"/>
                  </a:cubicBezTo>
                  <a:cubicBezTo>
                    <a:pt x="116" y="8"/>
                    <a:pt x="90" y="1"/>
                    <a:pt x="67" y="1"/>
                  </a:cubicBezTo>
                  <a:cubicBezTo>
                    <a:pt x="38" y="0"/>
                    <a:pt x="7" y="13"/>
                    <a:pt x="5" y="51"/>
                  </a:cubicBezTo>
                  <a:cubicBezTo>
                    <a:pt x="45" y="51"/>
                    <a:pt x="45" y="51"/>
                    <a:pt x="45" y="51"/>
                  </a:cubicBezTo>
                  <a:cubicBezTo>
                    <a:pt x="45" y="39"/>
                    <a:pt x="55" y="33"/>
                    <a:pt x="65" y="33"/>
                  </a:cubicBezTo>
                  <a:cubicBezTo>
                    <a:pt x="77" y="33"/>
                    <a:pt x="83" y="38"/>
                    <a:pt x="83" y="46"/>
                  </a:cubicBezTo>
                  <a:cubicBezTo>
                    <a:pt x="83" y="53"/>
                    <a:pt x="79" y="58"/>
                    <a:pt x="65" y="58"/>
                  </a:cubicBezTo>
                  <a:cubicBezTo>
                    <a:pt x="52" y="58"/>
                    <a:pt x="52" y="58"/>
                    <a:pt x="52" y="58"/>
                  </a:cubicBezTo>
                  <a:cubicBezTo>
                    <a:pt x="52" y="85"/>
                    <a:pt x="52" y="85"/>
                    <a:pt x="52" y="85"/>
                  </a:cubicBezTo>
                  <a:cubicBezTo>
                    <a:pt x="64" y="85"/>
                    <a:pt x="64" y="85"/>
                    <a:pt x="64" y="85"/>
                  </a:cubicBezTo>
                  <a:cubicBezTo>
                    <a:pt x="71" y="85"/>
                    <a:pt x="81" y="89"/>
                    <a:pt x="81" y="99"/>
                  </a:cubicBezTo>
                  <a:cubicBezTo>
                    <a:pt x="81" y="110"/>
                    <a:pt x="73" y="115"/>
                    <a:pt x="63" y="115"/>
                  </a:cubicBezTo>
                  <a:cubicBezTo>
                    <a:pt x="46" y="115"/>
                    <a:pt x="41" y="101"/>
                    <a:pt x="41" y="89"/>
                  </a:cubicBezTo>
                  <a:cubicBezTo>
                    <a:pt x="0" y="89"/>
                    <a:pt x="0" y="89"/>
                    <a:pt x="0" y="89"/>
                  </a:cubicBezTo>
                  <a:cubicBezTo>
                    <a:pt x="0" y="97"/>
                    <a:pt x="0" y="149"/>
                    <a:pt x="64" y="148"/>
                  </a:cubicBezTo>
                  <a:cubicBezTo>
                    <a:pt x="95" y="149"/>
                    <a:pt x="117" y="136"/>
                    <a:pt x="124" y="118"/>
                  </a:cubicBezTo>
                  <a:cubicBezTo>
                    <a:pt x="124" y="145"/>
                    <a:pt x="124" y="145"/>
                    <a:pt x="124" y="145"/>
                  </a:cubicBezTo>
                  <a:cubicBezTo>
                    <a:pt x="163" y="145"/>
                    <a:pt x="163" y="145"/>
                    <a:pt x="163" y="145"/>
                  </a:cubicBezTo>
                  <a:cubicBezTo>
                    <a:pt x="163" y="56"/>
                    <a:pt x="163" y="56"/>
                    <a:pt x="163" y="56"/>
                  </a:cubicBezTo>
                  <a:cubicBezTo>
                    <a:pt x="185" y="145"/>
                    <a:pt x="185" y="145"/>
                    <a:pt x="185" y="145"/>
                  </a:cubicBezTo>
                  <a:cubicBezTo>
                    <a:pt x="220" y="145"/>
                    <a:pt x="220" y="145"/>
                    <a:pt x="220" y="145"/>
                  </a:cubicBezTo>
                  <a:cubicBezTo>
                    <a:pt x="242" y="56"/>
                    <a:pt x="242" y="56"/>
                    <a:pt x="242" y="56"/>
                  </a:cubicBezTo>
                  <a:cubicBezTo>
                    <a:pt x="242" y="145"/>
                    <a:pt x="242" y="145"/>
                    <a:pt x="242" y="145"/>
                  </a:cubicBezTo>
                  <a:cubicBezTo>
                    <a:pt x="283" y="145"/>
                    <a:pt x="283" y="145"/>
                    <a:pt x="283" y="145"/>
                  </a:cubicBezTo>
                  <a:cubicBezTo>
                    <a:pt x="283" y="4"/>
                    <a:pt x="283" y="4"/>
                    <a:pt x="283" y="4"/>
                  </a:cubicBezTo>
                  <a:lnTo>
                    <a:pt x="223" y="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39" name="Freeform 32"/>
            <p:cNvSpPr>
              <a:spLocks/>
            </p:cNvSpPr>
            <p:nvPr userDrawn="1"/>
          </p:nvSpPr>
          <p:spPr bwMode="auto">
            <a:xfrm>
              <a:off x="13742988" y="2001838"/>
              <a:ext cx="285750" cy="258762"/>
            </a:xfrm>
            <a:custGeom>
              <a:avLst/>
              <a:gdLst>
                <a:gd name="T0" fmla="*/ 133 w 180"/>
                <a:gd name="T1" fmla="*/ 0 h 163"/>
                <a:gd name="T2" fmla="*/ 95 w 180"/>
                <a:gd name="T3" fmla="*/ 125 h 163"/>
                <a:gd name="T4" fmla="*/ 48 w 180"/>
                <a:gd name="T5" fmla="*/ 0 h 163"/>
                <a:gd name="T6" fmla="*/ 0 w 180"/>
                <a:gd name="T7" fmla="*/ 0 h 163"/>
                <a:gd name="T8" fmla="*/ 0 w 180"/>
                <a:gd name="T9" fmla="*/ 163 h 163"/>
                <a:gd name="T10" fmla="*/ 29 w 180"/>
                <a:gd name="T11" fmla="*/ 163 h 163"/>
                <a:gd name="T12" fmla="*/ 29 w 180"/>
                <a:gd name="T13" fmla="*/ 58 h 163"/>
                <a:gd name="T14" fmla="*/ 76 w 180"/>
                <a:gd name="T15" fmla="*/ 163 h 163"/>
                <a:gd name="T16" fmla="*/ 104 w 180"/>
                <a:gd name="T17" fmla="*/ 163 h 163"/>
                <a:gd name="T18" fmla="*/ 151 w 180"/>
                <a:gd name="T19" fmla="*/ 58 h 163"/>
                <a:gd name="T20" fmla="*/ 151 w 180"/>
                <a:gd name="T21" fmla="*/ 163 h 163"/>
                <a:gd name="T22" fmla="*/ 180 w 180"/>
                <a:gd name="T23" fmla="*/ 163 h 163"/>
                <a:gd name="T24" fmla="*/ 180 w 180"/>
                <a:gd name="T25" fmla="*/ 0 h 163"/>
                <a:gd name="T26" fmla="*/ 133 w 180"/>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163">
                  <a:moveTo>
                    <a:pt x="133" y="0"/>
                  </a:moveTo>
                  <a:lnTo>
                    <a:pt x="95" y="125"/>
                  </a:lnTo>
                  <a:lnTo>
                    <a:pt x="48" y="0"/>
                  </a:lnTo>
                  <a:lnTo>
                    <a:pt x="0" y="0"/>
                  </a:lnTo>
                  <a:lnTo>
                    <a:pt x="0" y="163"/>
                  </a:lnTo>
                  <a:lnTo>
                    <a:pt x="29" y="163"/>
                  </a:lnTo>
                  <a:lnTo>
                    <a:pt x="29" y="58"/>
                  </a:lnTo>
                  <a:lnTo>
                    <a:pt x="76" y="163"/>
                  </a:lnTo>
                  <a:lnTo>
                    <a:pt x="104" y="163"/>
                  </a:lnTo>
                  <a:lnTo>
                    <a:pt x="151" y="58"/>
                  </a:lnTo>
                  <a:lnTo>
                    <a:pt x="151" y="163"/>
                  </a:lnTo>
                  <a:lnTo>
                    <a:pt x="180" y="163"/>
                  </a:lnTo>
                  <a:lnTo>
                    <a:pt x="180" y="0"/>
                  </a:lnTo>
                  <a:lnTo>
                    <a:pt x="1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sp>
          <p:nvSpPr>
            <p:cNvPr id="40" name="Freeform 33"/>
            <p:cNvSpPr>
              <a:spLocks/>
            </p:cNvSpPr>
            <p:nvPr userDrawn="1"/>
          </p:nvSpPr>
          <p:spPr bwMode="auto">
            <a:xfrm>
              <a:off x="13488988" y="2001838"/>
              <a:ext cx="209550" cy="258762"/>
            </a:xfrm>
            <a:custGeom>
              <a:avLst/>
              <a:gdLst>
                <a:gd name="T0" fmla="*/ 0 w 132"/>
                <a:gd name="T1" fmla="*/ 0 h 163"/>
                <a:gd name="T2" fmla="*/ 132 w 132"/>
                <a:gd name="T3" fmla="*/ 0 h 163"/>
                <a:gd name="T4" fmla="*/ 132 w 132"/>
                <a:gd name="T5" fmla="*/ 39 h 163"/>
                <a:gd name="T6" fmla="*/ 85 w 132"/>
                <a:gd name="T7" fmla="*/ 39 h 163"/>
                <a:gd name="T8" fmla="*/ 85 w 132"/>
                <a:gd name="T9" fmla="*/ 163 h 163"/>
                <a:gd name="T10" fmla="*/ 57 w 132"/>
                <a:gd name="T11" fmla="*/ 163 h 163"/>
                <a:gd name="T12" fmla="*/ 57 w 132"/>
                <a:gd name="T13" fmla="*/ 39 h 163"/>
                <a:gd name="T14" fmla="*/ 0 w 132"/>
                <a:gd name="T15" fmla="*/ 39 h 163"/>
                <a:gd name="T16" fmla="*/ 0 w 132"/>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163">
                  <a:moveTo>
                    <a:pt x="0" y="0"/>
                  </a:moveTo>
                  <a:lnTo>
                    <a:pt x="132" y="0"/>
                  </a:lnTo>
                  <a:lnTo>
                    <a:pt x="132" y="39"/>
                  </a:lnTo>
                  <a:lnTo>
                    <a:pt x="85" y="39"/>
                  </a:lnTo>
                  <a:lnTo>
                    <a:pt x="85" y="163"/>
                  </a:lnTo>
                  <a:lnTo>
                    <a:pt x="57" y="163"/>
                  </a:lnTo>
                  <a:lnTo>
                    <a:pt x="57" y="39"/>
                  </a:lnTo>
                  <a:lnTo>
                    <a:pt x="0" y="3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en-GB" dirty="0"/>
            </a:p>
          </p:txBody>
        </p:sp>
      </p:grpSp>
      <p:sp>
        <p:nvSpPr>
          <p:cNvPr id="42" name="Text Placeholder 2"/>
          <p:cNvSpPr>
            <a:spLocks noGrp="1"/>
          </p:cNvSpPr>
          <p:nvPr>
            <p:ph type="body" idx="1" hasCustomPrompt="1"/>
          </p:nvPr>
        </p:nvSpPr>
        <p:spPr>
          <a:xfrm>
            <a:off x="379413" y="3327356"/>
            <a:ext cx="9521825" cy="1477328"/>
          </a:xfrm>
        </p:spPr>
        <p:txBody>
          <a:bodyPr vert="horz" wrap="square" lIns="0" tIns="0" rIns="0" bIns="0" anchor="t" anchorCtr="0">
            <a:noAutofit/>
          </a:bodyPr>
          <a:lstStyle>
            <a:lvl1pPr marL="0" indent="0">
              <a:buNone/>
              <a:defRPr lang="en-US" sz="4800" kern="1200" dirty="0" smtClean="0">
                <a:solidFill>
                  <a:schemeClr val="tx1"/>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subtitle style</a:t>
            </a:r>
          </a:p>
        </p:txBody>
      </p:sp>
      <p:sp>
        <p:nvSpPr>
          <p:cNvPr id="49" name="Date Placeholder 3"/>
          <p:cNvSpPr>
            <a:spLocks noGrp="1"/>
          </p:cNvSpPr>
          <p:nvPr>
            <p:ph type="dt" sz="half" idx="12"/>
          </p:nvPr>
        </p:nvSpPr>
        <p:spPr>
          <a:xfrm>
            <a:off x="379413" y="6541346"/>
            <a:ext cx="1925637" cy="129600"/>
          </a:xfrm>
          <a:prstGeom prst="rect">
            <a:avLst/>
          </a:prstGeom>
        </p:spPr>
        <p:txBody>
          <a:bodyPr vert="horz" wrap="square" lIns="0" tIns="0" rIns="0" bIns="0" anchor="b" anchorCtr="0">
            <a:noAutofit/>
          </a:bodyPr>
          <a:lstStyle>
            <a:lvl1pPr>
              <a:defRPr sz="600">
                <a:latin typeface="+mj-lt"/>
              </a:defRPr>
            </a:lvl1pPr>
          </a:lstStyle>
          <a:p>
            <a:fld id="{90BFBC2B-DD7F-42A3-88FF-0CE1FD35A22A}" type="datetime6">
              <a:rPr lang="en-US" smtClean="0"/>
              <a:t>May 23</a:t>
            </a:fld>
            <a:endParaRPr lang="en-GB" dirty="0"/>
          </a:p>
        </p:txBody>
      </p:sp>
    </p:spTree>
    <p:extLst>
      <p:ext uri="{BB962C8B-B14F-4D97-AF65-F5344CB8AC3E}">
        <p14:creationId xmlns:p14="http://schemas.microsoft.com/office/powerpoint/2010/main" val="381876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MM 2012 Title + Content">
    <p:spTree>
      <p:nvGrpSpPr>
        <p:cNvPr id="1" name=""/>
        <p:cNvGrpSpPr/>
        <p:nvPr/>
      </p:nvGrpSpPr>
      <p:grpSpPr>
        <a:xfrm>
          <a:off x="0" y="0"/>
          <a:ext cx="0" cy="0"/>
          <a:chOff x="0" y="0"/>
          <a:chExt cx="0" cy="0"/>
        </a:xfrm>
      </p:grpSpPr>
      <p:sp>
        <p:nvSpPr>
          <p:cNvPr id="19" name="Title 18"/>
          <p:cNvSpPr>
            <a:spLocks noGrp="1"/>
          </p:cNvSpPr>
          <p:nvPr>
            <p:ph type="title"/>
          </p:nvPr>
        </p:nvSpPr>
        <p:spPr>
          <a:xfrm>
            <a:off x="914400" y="478396"/>
            <a:ext cx="9906000" cy="381000"/>
          </a:xfrm>
          <a:prstGeom prst="rect">
            <a:avLst/>
          </a:prstGeom>
        </p:spPr>
        <p:txBody>
          <a:bodyPr lIns="0" tIns="0" rIns="0" bIns="0"/>
          <a:lstStyle>
            <a:lvl1pPr>
              <a:defRPr sz="2666"/>
            </a:lvl1pPr>
          </a:lstStyle>
          <a:p>
            <a:r>
              <a:rPr lang="en-US"/>
              <a:t>Click to edit Master title style</a:t>
            </a:r>
          </a:p>
        </p:txBody>
      </p:sp>
      <p:sp>
        <p:nvSpPr>
          <p:cNvPr id="23" name="Content Placeholder 22"/>
          <p:cNvSpPr>
            <a:spLocks noGrp="1"/>
          </p:cNvSpPr>
          <p:nvPr>
            <p:ph sz="quarter" idx="10"/>
          </p:nvPr>
        </p:nvSpPr>
        <p:spPr>
          <a:xfrm>
            <a:off x="914400" y="1508760"/>
            <a:ext cx="9906000" cy="4660028"/>
          </a:xfrm>
          <a:prstGeom prst="rect">
            <a:avLst/>
          </a:prstGeom>
        </p:spPr>
        <p:txBody>
          <a:bodyPr lIns="0" tIns="0" rIns="0" bIns="0"/>
          <a:lstStyle>
            <a:lvl1pPr>
              <a:buClr>
                <a:schemeClr val="accent3"/>
              </a:buClr>
              <a:defRPr lang="en-US" sz="2332" smtClean="0">
                <a:solidFill>
                  <a:schemeClr val="tx1"/>
                </a:solidFill>
                <a:latin typeface="+mn-lt"/>
                <a:ea typeface="+mn-ea"/>
                <a:cs typeface="+mn-cs"/>
              </a:defRPr>
            </a:lvl1pPr>
            <a:lvl2pPr>
              <a:buClr>
                <a:schemeClr val="tx1">
                  <a:lumMod val="50000"/>
                  <a:lumOff val="50000"/>
                </a:schemeClr>
              </a:buClr>
              <a:defRPr lang="en-US" sz="1999" i="0" smtClean="0">
                <a:solidFill>
                  <a:schemeClr val="tx1"/>
                </a:solidFill>
                <a:latin typeface="+mn-lt"/>
                <a:ea typeface="+mn-ea"/>
                <a:cs typeface="+mn-cs"/>
              </a:defRPr>
            </a:lvl2pPr>
            <a:lvl3pPr>
              <a:buClr>
                <a:schemeClr val="tx1">
                  <a:lumMod val="50000"/>
                  <a:lumOff val="50000"/>
                </a:schemeClr>
              </a:buClr>
              <a:buSzPct val="100000"/>
              <a:defRPr lang="en-US" sz="1666" i="0" smtClean="0">
                <a:solidFill>
                  <a:schemeClr val="tx1"/>
                </a:solidFill>
                <a:latin typeface="+mn-lt"/>
                <a:ea typeface="+mn-ea"/>
                <a:cs typeface="+mn-cs"/>
              </a:defRPr>
            </a:lvl3pPr>
            <a:lvl4pPr marL="1158046" indent="-279593">
              <a:buClr>
                <a:schemeClr val="tx1">
                  <a:lumMod val="50000"/>
                  <a:lumOff val="50000"/>
                </a:schemeClr>
              </a:buClr>
              <a:defRPr lang="en-US" i="0" smtClean="0">
                <a:solidFill>
                  <a:schemeClr val="tx1"/>
                </a:solidFill>
                <a:latin typeface="+mn-lt"/>
                <a:ea typeface="+mn-ea"/>
                <a:cs typeface="+mn-cs"/>
              </a:defRPr>
            </a:lvl4pPr>
            <a:lvl5pPr marL="1369630" indent="-211584">
              <a:buClr>
                <a:schemeClr val="tx1">
                  <a:lumMod val="50000"/>
                  <a:lumOff val="50000"/>
                </a:schemeClr>
              </a:buClr>
              <a:defRPr lang="en-US" sz="1333">
                <a:solidFill>
                  <a:schemeClr val="tx1"/>
                </a:solidFill>
                <a:latin typeface="+mn-lt"/>
                <a:ea typeface="+mn-ea"/>
                <a:cs typeface="+mn-cs"/>
              </a:defRPr>
            </a:lvl5pPr>
          </a:lstStyle>
          <a:p>
            <a:pPr marL="197048" lvl="0" indent="-197048" algn="l" rtl="0" eaLnBrk="0" fontAlgn="base" hangingPunct="0">
              <a:spcBef>
                <a:spcPct val="20000"/>
              </a:spcBef>
              <a:spcAft>
                <a:spcPts val="420"/>
              </a:spcAft>
              <a:buClr>
                <a:schemeClr val="accent3"/>
              </a:buClr>
              <a:buFont typeface="Wingdings" pitchFamily="2" charset="2"/>
              <a:buChar char="§"/>
            </a:pPr>
            <a:r>
              <a:rPr lang="en-US"/>
              <a:t>Click to edit Master text styles</a:t>
            </a:r>
          </a:p>
          <a:p>
            <a:pPr marL="478733" lvl="1" indent="-281685" algn="l" rtl="0" eaLnBrk="0" fontAlgn="base" hangingPunct="0">
              <a:spcBef>
                <a:spcPts val="500"/>
              </a:spcBef>
              <a:spcAft>
                <a:spcPts val="500"/>
              </a:spcAft>
              <a:buClr>
                <a:schemeClr val="tx1">
                  <a:lumMod val="50000"/>
                  <a:lumOff val="50000"/>
                </a:schemeClr>
              </a:buClr>
              <a:buSzPct val="100000"/>
              <a:buFont typeface="Arial Narrow" pitchFamily="34" charset="0"/>
              <a:buChar char="―"/>
            </a:pPr>
            <a:r>
              <a:rPr lang="en-US"/>
              <a:t>Second level</a:t>
            </a:r>
          </a:p>
          <a:p>
            <a:pPr marL="614947" lvl="2" indent="-136214" algn="l" rtl="0" eaLnBrk="0" fontAlgn="base" hangingPunct="0">
              <a:spcBef>
                <a:spcPts val="500"/>
              </a:spcBef>
              <a:spcAft>
                <a:spcPts val="500"/>
              </a:spcAft>
              <a:buClr>
                <a:schemeClr val="tx1">
                  <a:lumMod val="50000"/>
                  <a:lumOff val="50000"/>
                </a:schemeClr>
              </a:buClr>
              <a:buSzPct val="100000"/>
              <a:buFont typeface="Arial" pitchFamily="34" charset="0"/>
              <a:buChar char="•"/>
            </a:pPr>
            <a:r>
              <a:rPr lang="en-US"/>
              <a:t>Third level</a:t>
            </a:r>
          </a:p>
          <a:p>
            <a:pPr marL="810673" lvl="3" indent="-195725" algn="l" rtl="0" eaLnBrk="0" fontAlgn="base" hangingPunct="0">
              <a:spcBef>
                <a:spcPts val="500"/>
              </a:spcBef>
              <a:spcAft>
                <a:spcPts val="500"/>
              </a:spcAft>
              <a:buClr>
                <a:schemeClr val="tx1">
                  <a:lumMod val="50000"/>
                  <a:lumOff val="50000"/>
                </a:schemeClr>
              </a:buClr>
              <a:buSzPct val="100000"/>
              <a:buFont typeface="Arial Narrow" pitchFamily="34" charset="0"/>
              <a:buChar char="–"/>
            </a:pPr>
            <a:r>
              <a:rPr lang="en-US"/>
              <a:t>Fourth level</a:t>
            </a:r>
          </a:p>
          <a:p>
            <a:pPr marL="958789" lvl="4" indent="-148117" algn="l" rtl="0" eaLnBrk="0" fontAlgn="base" hangingPunct="0">
              <a:spcBef>
                <a:spcPts val="500"/>
              </a:spcBef>
              <a:spcAft>
                <a:spcPts val="500"/>
              </a:spcAft>
              <a:buClr>
                <a:schemeClr val="tx1">
                  <a:lumMod val="50000"/>
                  <a:lumOff val="50000"/>
                </a:schemeClr>
              </a:buClr>
              <a:buSzPct val="80000"/>
              <a:buFont typeface="Wingdings" pitchFamily="2" charset="2"/>
              <a:buChar char="§"/>
            </a:pPr>
            <a:r>
              <a:rPr lang="en-US"/>
              <a:t>Fifth level</a:t>
            </a:r>
          </a:p>
        </p:txBody>
      </p:sp>
    </p:spTree>
    <p:extLst>
      <p:ext uri="{BB962C8B-B14F-4D97-AF65-F5344CB8AC3E}">
        <p14:creationId xmlns:p14="http://schemas.microsoft.com/office/powerpoint/2010/main" val="33456618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0"/>
          </p:nvPr>
        </p:nvSpPr>
        <p:spPr>
          <a:xfrm>
            <a:off x="379492" y="855131"/>
            <a:ext cx="11430000" cy="550863"/>
          </a:xfrm>
        </p:spPr>
        <p:txBody>
          <a:bodyPr>
            <a:normAutofit/>
          </a:bodyPr>
          <a:lstStyle>
            <a:lvl1pPr marL="0" indent="0">
              <a:buNone/>
              <a:defRPr sz="2800">
                <a:latin typeface="3M Circular TT Light" panose="020B0404020101020102" pitchFamily="34" charset="0"/>
                <a:cs typeface="3M Circular TT Light" panose="020B0404020101020102" pitchFamily="34" charset="0"/>
              </a:defRPr>
            </a:lvl1pPr>
          </a:lstStyle>
          <a:p>
            <a:pPr lvl="0"/>
            <a:r>
              <a:rPr lang="en-US" dirty="0"/>
              <a:t>Click to edit Master text styles</a:t>
            </a:r>
          </a:p>
        </p:txBody>
      </p:sp>
      <p:sp>
        <p:nvSpPr>
          <p:cNvPr id="12" name="Freeform 5">
            <a:extLst>
              <a:ext uri="{FF2B5EF4-FFF2-40B4-BE49-F238E27FC236}">
                <a16:creationId xmlns:a16="http://schemas.microsoft.com/office/drawing/2014/main" id="{6948CEDD-4767-487C-B260-0084564DF333}"/>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13" name="TextBox 12">
            <a:extLst>
              <a:ext uri="{FF2B5EF4-FFF2-40B4-BE49-F238E27FC236}">
                <a16:creationId xmlns:a16="http://schemas.microsoft.com/office/drawing/2014/main" id="{8BBE9006-444E-486D-A6A8-F13E14664C4D}"/>
              </a:ext>
            </a:extLst>
          </p:cNvPr>
          <p:cNvSpPr txBox="1"/>
          <p:nvPr userDrawn="1"/>
        </p:nvSpPr>
        <p:spPr>
          <a:xfrm>
            <a:off x="11590811" y="6596401"/>
            <a:ext cx="218681" cy="12311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7B62B-0732-4BEA-A6C8-5CF96588F2B9}" type="slidenum">
              <a:rPr kumimoji="0" lang="en-US" sz="800" b="0" i="0" u="none" strike="noStrike" kern="1200" cap="none" spc="0" normalizeH="0" baseline="0" noProof="0" smtClean="0">
                <a:ln>
                  <a:noFill/>
                </a:ln>
                <a:solidFill>
                  <a:prstClr val="black"/>
                </a:solidFill>
                <a:effectLst/>
                <a:uLnTx/>
                <a:uFillTx/>
                <a:latin typeface="3M Circular TT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black"/>
              </a:solidFill>
              <a:effectLst/>
              <a:uLnTx/>
              <a:uFillTx/>
              <a:latin typeface="3M Circular TT Book"/>
              <a:ea typeface="+mn-ea"/>
              <a:cs typeface="+mn-cs"/>
            </a:endParaRPr>
          </a:p>
        </p:txBody>
      </p:sp>
      <p:grpSp>
        <p:nvGrpSpPr>
          <p:cNvPr id="14" name="Group 22">
            <a:extLst>
              <a:ext uri="{FF2B5EF4-FFF2-40B4-BE49-F238E27FC236}">
                <a16:creationId xmlns:a16="http://schemas.microsoft.com/office/drawing/2014/main" id="{9F06A308-7852-4A2E-963B-4A5B2EDF33E2}"/>
              </a:ext>
            </a:extLst>
          </p:cNvPr>
          <p:cNvGrpSpPr>
            <a:grpSpLocks/>
          </p:cNvGrpSpPr>
          <p:nvPr userDrawn="1"/>
        </p:nvGrpSpPr>
        <p:grpSpPr bwMode="auto">
          <a:xfrm>
            <a:off x="-264086" y="6596401"/>
            <a:ext cx="2147228" cy="184155"/>
            <a:chOff x="9374212" y="6574531"/>
            <a:chExt cx="2147228" cy="182885"/>
          </a:xfrm>
        </p:grpSpPr>
        <p:grpSp>
          <p:nvGrpSpPr>
            <p:cNvPr id="15" name="Group 14">
              <a:extLst>
                <a:ext uri="{FF2B5EF4-FFF2-40B4-BE49-F238E27FC236}">
                  <a16:creationId xmlns:a16="http://schemas.microsoft.com/office/drawing/2014/main" id="{369C6444-DF87-4D3B-8B67-6CE4F0CF689D}"/>
                </a:ext>
              </a:extLst>
            </p:cNvPr>
            <p:cNvGrpSpPr>
              <a:grpSpLocks/>
            </p:cNvGrpSpPr>
            <p:nvPr/>
          </p:nvGrpSpPr>
          <p:grpSpPr bwMode="auto">
            <a:xfrm>
              <a:off x="9374212" y="6574531"/>
              <a:ext cx="2147228" cy="182883"/>
              <a:chOff x="9378677" y="6574531"/>
              <a:chExt cx="2147228" cy="182883"/>
            </a:xfrm>
          </p:grpSpPr>
          <p:sp>
            <p:nvSpPr>
              <p:cNvPr id="17" name="Footer Placeholder 3">
                <a:extLst>
                  <a:ext uri="{FF2B5EF4-FFF2-40B4-BE49-F238E27FC236}">
                    <a16:creationId xmlns:a16="http://schemas.microsoft.com/office/drawing/2014/main" id="{1DF9D633-70B9-4C60-84B5-88944A20679E}"/>
                  </a:ext>
                </a:extLst>
              </p:cNvPr>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8" name="TextBox 25">
                <a:extLst>
                  <a:ext uri="{FF2B5EF4-FFF2-40B4-BE49-F238E27FC236}">
                    <a16:creationId xmlns:a16="http://schemas.microsoft.com/office/drawing/2014/main" id="{4A4CEEC4-188F-469C-8815-16F972BEA79C}"/>
                  </a:ext>
                </a:extLst>
              </p:cNvPr>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9" name="Rectangle 26">
                <a:extLst>
                  <a:ext uri="{FF2B5EF4-FFF2-40B4-BE49-F238E27FC236}">
                    <a16:creationId xmlns:a16="http://schemas.microsoft.com/office/drawing/2014/main" id="{E57A1BFA-5677-493D-AEF6-C83C0B436C68}"/>
                  </a:ext>
                </a:extLst>
              </p:cNvPr>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grpSp>
        <p:sp>
          <p:nvSpPr>
            <p:cNvPr id="16" name="TextBox 24">
              <a:extLst>
                <a:ext uri="{FF2B5EF4-FFF2-40B4-BE49-F238E27FC236}">
                  <a16:creationId xmlns:a16="http://schemas.microsoft.com/office/drawing/2014/main" id="{BBFF39A7-0044-4E4E-936D-BBFEC0A73EB6}"/>
                </a:ext>
              </a:extLst>
            </p:cNvPr>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Tree>
    <p:extLst>
      <p:ext uri="{BB962C8B-B14F-4D97-AF65-F5344CB8AC3E}">
        <p14:creationId xmlns:p14="http://schemas.microsoft.com/office/powerpoint/2010/main" val="4020401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solidFill>
                  <a:schemeClr val="bg1"/>
                </a:solidFill>
              </a:defRPr>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3" name="Rectangle 26"/>
          <p:cNvSpPr>
            <a:spLocks noChangeArrowheads="1"/>
          </p:cNvSpPr>
          <p:nvPr/>
        </p:nvSpPr>
        <p:spPr bwMode="auto">
          <a:xfrm>
            <a:off x="-128857" y="6611241"/>
            <a:ext cx="812067" cy="154490"/>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sp>
        <p:nvSpPr>
          <p:cNvPr id="8" name="TextBox 7">
            <a:extLst>
              <a:ext uri="{FF2B5EF4-FFF2-40B4-BE49-F238E27FC236}">
                <a16:creationId xmlns:a16="http://schemas.microsoft.com/office/drawing/2014/main" id="{BEA1BF25-F2CB-4C61-B5C3-55ADF506901B}"/>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55886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4E626D9B-544C-4E66-8574-DFECA9B63DDC}"/>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27524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a:extLst>
              <a:ext uri="{FF2B5EF4-FFF2-40B4-BE49-F238E27FC236}">
                <a16:creationId xmlns:a16="http://schemas.microsoft.com/office/drawing/2014/main" id="{715E8359-0697-4C4B-8FFA-28ED82D127A1}"/>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23411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a:extLst>
              <a:ext uri="{FF2B5EF4-FFF2-40B4-BE49-F238E27FC236}">
                <a16:creationId xmlns:a16="http://schemas.microsoft.com/office/drawing/2014/main" id="{1DDD5284-4987-4B7D-BC7A-FE762599651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21296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285806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a:extLst>
              <a:ext uri="{FF2B5EF4-FFF2-40B4-BE49-F238E27FC236}">
                <a16:creationId xmlns:a16="http://schemas.microsoft.com/office/drawing/2014/main" id="{80454E05-7901-420B-AA47-C07B16C84AA4}"/>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83996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8115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a:extLst>
              <a:ext uri="{FF2B5EF4-FFF2-40B4-BE49-F238E27FC236}">
                <a16:creationId xmlns:a16="http://schemas.microsoft.com/office/drawing/2014/main" id="{3F7CAB57-0233-401A-AB42-B9893D1E6CC0}"/>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4766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30012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C0CAD6B4-B63F-431D-9AA9-2EBCB3680F76}"/>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99085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3101859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02C4E689-AC24-41B6-8DC9-AE840EF55ADF}"/>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2005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2" name="TextBox 11">
            <a:extLst>
              <a:ext uri="{FF2B5EF4-FFF2-40B4-BE49-F238E27FC236}">
                <a16:creationId xmlns:a16="http://schemas.microsoft.com/office/drawing/2014/main" id="{C3FE8D31-992D-4667-98FC-DE870B555FF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0622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0" name="TextBox 9">
            <a:extLst>
              <a:ext uri="{FF2B5EF4-FFF2-40B4-BE49-F238E27FC236}">
                <a16:creationId xmlns:a16="http://schemas.microsoft.com/office/drawing/2014/main" id="{184C579B-7C6E-4509-AB4D-85D950CC8D1A}"/>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87556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23"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16" name="TextBox 15">
            <a:extLst>
              <a:ext uri="{FF2B5EF4-FFF2-40B4-BE49-F238E27FC236}">
                <a16:creationId xmlns:a16="http://schemas.microsoft.com/office/drawing/2014/main" id="{3EFE4237-63B4-4A39-BA2B-9327FAAE3DE5}"/>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05867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19A7D183-821F-4A8A-8053-8B2E74A4B178}"/>
              </a:ext>
            </a:extLst>
          </p:cNvPr>
          <p:cNvSpPr>
            <a:spLocks noGrp="1"/>
          </p:cNvSpPr>
          <p:nvPr>
            <p:ph type="title"/>
          </p:nvPr>
        </p:nvSpPr>
        <p:spPr>
          <a:xfrm>
            <a:off x="379413" y="379413"/>
            <a:ext cx="7616952" cy="1012825"/>
          </a:xfrm>
        </p:spPr>
        <p:txBody>
          <a:body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8D9547A9-7E4F-419F-B88E-82520951E44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a:extLst>
              <a:ext uri="{FF2B5EF4-FFF2-40B4-BE49-F238E27FC236}">
                <a16:creationId xmlns:a16="http://schemas.microsoft.com/office/drawing/2014/main" id="{E050627F-CE42-44E3-B0ED-2F5A5362F4B1}"/>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59814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601728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39" y="379413"/>
            <a:ext cx="7634247"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04201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781327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dirty="0"/>
              <a:t>Click icon to add picture</a:t>
            </a:r>
            <a:endParaRPr lang="en-GB" dirty="0"/>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0" name="TextBox 9">
            <a:extLst>
              <a:ext uri="{FF2B5EF4-FFF2-40B4-BE49-F238E27FC236}">
                <a16:creationId xmlns:a16="http://schemas.microsoft.com/office/drawing/2014/main" id="{77E3F31A-1FD6-45D4-B194-5ACD4B4F45E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69375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861524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dirty="0"/>
              <a:t>Click icon to add picture</a:t>
            </a:r>
            <a:endParaRPr lang="en-GB" dirty="0"/>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dirty="0"/>
              <a:t>Click icon to add picture</a:t>
            </a:r>
            <a:endParaRPr lang="en-GB" dirty="0"/>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0" name="TextBox 9">
            <a:extLst>
              <a:ext uri="{FF2B5EF4-FFF2-40B4-BE49-F238E27FC236}">
                <a16:creationId xmlns:a16="http://schemas.microsoft.com/office/drawing/2014/main" id="{959D50C6-C192-44E7-8D6A-ADF13A76E9A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8745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86160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9395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36900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dirty="0"/>
              <a:t>Click icon to add picture</a:t>
            </a:r>
            <a:endParaRPr lang="en-GB" dirty="0"/>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538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523498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2" name="TextBox 11">
            <a:extLst>
              <a:ext uri="{FF2B5EF4-FFF2-40B4-BE49-F238E27FC236}">
                <a16:creationId xmlns:a16="http://schemas.microsoft.com/office/drawing/2014/main" id="{87DAE9D1-9476-4D35-A102-B7E17FEEEE23}"/>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06622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902214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dirty="0"/>
              <a:t>Click icon to add picture</a:t>
            </a:r>
            <a:endParaRPr lang="en-GB" dirty="0"/>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dirty="0"/>
              <a:t>Click icon to add picture</a:t>
            </a:r>
            <a:endParaRPr lang="en-GB" dirty="0"/>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dirty="0"/>
              <a:t>Click icon to add picture</a:t>
            </a:r>
            <a:endParaRPr lang="en-GB" dirty="0"/>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3" name="TextBox 12">
            <a:extLst>
              <a:ext uri="{FF2B5EF4-FFF2-40B4-BE49-F238E27FC236}">
                <a16:creationId xmlns:a16="http://schemas.microsoft.com/office/drawing/2014/main" id="{F47C2C63-5EDC-4E77-9081-00D4707E01B8}"/>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428920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lvl1pPr>
              <a:defRPr>
                <a:solidFill>
                  <a:schemeClr val="bg1"/>
                </a:solidFill>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solidFill>
                  <a:schemeClr val="bg1"/>
                </a:solidFill>
              </a:defRPr>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dirty="0"/>
              <a:t>Click icon to add picture</a:t>
            </a:r>
            <a:endParaRPr lang="en-GB" dirty="0"/>
          </a:p>
        </p:txBody>
      </p:sp>
      <p:sp>
        <p:nvSpPr>
          <p:cNvPr id="21" name="Rectangle 20">
            <a:extLst>
              <a:ext uri="{FF2B5EF4-FFF2-40B4-BE49-F238E27FC236}">
                <a16:creationId xmlns:a16="http://schemas.microsoft.com/office/drawing/2014/main" id="{A421AA32-BB73-47AE-9B3A-CF563EFDD7D6}"/>
              </a:ext>
            </a:extLst>
          </p:cNvPr>
          <p:cNvSpPr/>
          <p:nvPr userDrawn="1"/>
        </p:nvSpPr>
        <p:spPr>
          <a:xfrm>
            <a:off x="372861" y="5473964"/>
            <a:ext cx="3666744"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7" name="Rectangle 16">
            <a:extLst>
              <a:ext uri="{FF2B5EF4-FFF2-40B4-BE49-F238E27FC236}">
                <a16:creationId xmlns:a16="http://schemas.microsoft.com/office/drawing/2014/main" id="{35AEC188-9496-4280-BE13-42544F573923}"/>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7" name="Rectangle 6">
            <a:extLst>
              <a:ext uri="{FF2B5EF4-FFF2-40B4-BE49-F238E27FC236}">
                <a16:creationId xmlns:a16="http://schemas.microsoft.com/office/drawing/2014/main" id="{09956BA7-9FB1-4DA0-8220-3EF8C3F1E300}"/>
              </a:ext>
            </a:extLst>
          </p:cNvPr>
          <p:cNvSpPr/>
          <p:nvPr userDrawn="1"/>
        </p:nvSpPr>
        <p:spPr>
          <a:xfrm>
            <a:off x="4039604" y="1679448"/>
            <a:ext cx="221417" cy="40582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8" name="Rectangle 17">
            <a:extLst>
              <a:ext uri="{FF2B5EF4-FFF2-40B4-BE49-F238E27FC236}">
                <a16:creationId xmlns:a16="http://schemas.microsoft.com/office/drawing/2014/main" id="{F98FC4CA-F7E8-452B-BABE-78FA141D5E67}"/>
              </a:ext>
            </a:extLst>
          </p:cNvPr>
          <p:cNvSpPr/>
          <p:nvPr userDrawn="1"/>
        </p:nvSpPr>
        <p:spPr>
          <a:xfrm>
            <a:off x="7929371" y="1679449"/>
            <a:ext cx="221417" cy="397154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TextBox 18">
            <a:extLst>
              <a:ext uri="{FF2B5EF4-FFF2-40B4-BE49-F238E27FC236}">
                <a16:creationId xmlns:a16="http://schemas.microsoft.com/office/drawing/2014/main" id="{65A2BCC4-7FFD-427D-A7B8-33801665A702}"/>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85376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lvl1pPr algn="ctr">
              <a:defRPr>
                <a:solidFill>
                  <a:schemeClr val="bg1"/>
                </a:solidFill>
              </a:defRPr>
            </a:lvl1pPr>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lgn="ctr">
              <a:defRPr sz="2400">
                <a:solidFill>
                  <a:schemeClr val="bg1"/>
                </a:solidFill>
              </a:defRPr>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dirty="0"/>
              <a:t>Click icon to add picture</a:t>
            </a:r>
            <a:endParaRPr lang="en-GB" dirty="0"/>
          </a:p>
        </p:txBody>
      </p:sp>
    </p:spTree>
    <p:extLst>
      <p:ext uri="{BB962C8B-B14F-4D97-AF65-F5344CB8AC3E}">
        <p14:creationId xmlns:p14="http://schemas.microsoft.com/office/powerpoint/2010/main" val="384395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49E49-A973-44EF-9013-26AEDDEBD3DB}"/>
              </a:ext>
            </a:extLst>
          </p:cNvPr>
          <p:cNvSpPr/>
          <p:nvPr userDrawn="1"/>
        </p:nvSpPr>
        <p:spPr>
          <a:xfrm>
            <a:off x="7996364" y="0"/>
            <a:ext cx="419563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 name="Picture Placeholder 2"/>
          <p:cNvSpPr>
            <a:spLocks noGrp="1"/>
          </p:cNvSpPr>
          <p:nvPr>
            <p:ph type="pic" sz="quarter" idx="14"/>
          </p:nvPr>
        </p:nvSpPr>
        <p:spPr>
          <a:xfrm>
            <a:off x="0" y="0"/>
            <a:ext cx="7996364" cy="6858000"/>
          </a:xfrm>
          <a:solidFill>
            <a:schemeClr val="bg1">
              <a:lumMod val="85000"/>
            </a:schemeClr>
          </a:solidFill>
        </p:spPr>
        <p:txBody>
          <a:bodyPr/>
          <a:lstStyle/>
          <a:p>
            <a:endParaRPr lang="en-US"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8543636" y="2895214"/>
            <a:ext cx="3101092" cy="801111"/>
          </a:xfrm>
        </p:spPr>
        <p:txBody>
          <a:bodyPr/>
          <a:lstStyle>
            <a:lvl1pPr algn="ctr">
              <a:defRPr sz="2800">
                <a:solidFill>
                  <a:schemeClr val="bg1"/>
                </a:solidFill>
              </a:defRPr>
            </a:lvl1p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8543635" y="4038599"/>
            <a:ext cx="3101092" cy="2024015"/>
          </a:xfrm>
        </p:spPr>
        <p:txBody>
          <a:bodyPr/>
          <a:lstStyle>
            <a:lvl1pPr algn="ctr">
              <a:defRPr sz="1800">
                <a:solidFill>
                  <a:schemeClr val="bg1"/>
                </a:solidFill>
              </a:defRPr>
            </a:lvl1pPr>
            <a:lvl2pPr marL="92075" indent="-92075" algn="ctr">
              <a:defRPr sz="1800">
                <a:solidFill>
                  <a:schemeClr val="bg1"/>
                </a:solidFill>
              </a:defRPr>
            </a:lvl2pPr>
            <a:lvl3pPr marL="182563" indent="-90488" algn="ctr">
              <a:defRPr sz="1800">
                <a:solidFill>
                  <a:schemeClr val="bg1"/>
                </a:solidFill>
              </a:defRPr>
            </a:lvl3pPr>
            <a:lvl4pPr marL="266700" indent="-84138" algn="ctr">
              <a:defRPr sz="1800">
                <a:solidFill>
                  <a:schemeClr val="bg1"/>
                </a:solidFill>
              </a:defRPr>
            </a:lvl4pPr>
            <a:lvl5pPr marL="357188" indent="-90488" algn="ct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468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a:extLst>
              <a:ext uri="{FF2B5EF4-FFF2-40B4-BE49-F238E27FC236}">
                <a16:creationId xmlns:a16="http://schemas.microsoft.com/office/drawing/2014/main" id="{BA3A4CB6-CF07-46FC-B917-A058DD7FFAB9}"/>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105871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67527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_Cover_2 REVERSED line/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FCDC2-5BDA-481C-9873-9B242AE2B3DE}"/>
              </a:ext>
            </a:extLst>
          </p:cNvPr>
          <p:cNvPicPr>
            <a:picLocks noChangeAspect="1"/>
          </p:cNvPicPr>
          <p:nvPr userDrawn="1"/>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effectLst>
                  <a:outerShdw blurRad="50800" dist="38100" dir="5400000" algn="t" rotWithShape="0">
                    <a:prstClr val="black">
                      <a:alpha val="40000"/>
                    </a:prstClr>
                  </a:outerShdw>
                </a:effectLst>
                <a:latin typeface="3M Circular TT Bold" panose="020B0804020101010102" pitchFamily="34" charset="0"/>
                <a:cs typeface="3M Circular TT Bold" panose="020B0804020101010102" pitchFamily="34" charset="0"/>
              </a:defRPr>
            </a:lvl1pPr>
          </a:lstStyle>
          <a:p>
            <a:r>
              <a:rPr lang="en-US" dirty="0"/>
              <a:t>Two line title</a:t>
            </a:r>
            <a:br>
              <a:rPr lang="en-US" dirty="0"/>
            </a:br>
            <a:r>
              <a:rPr lang="en-US" dirty="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a:t>Title subhead/presenters names, </a:t>
            </a:r>
            <a:br>
              <a:rPr lang="en-US" dirty="0"/>
            </a:br>
            <a:r>
              <a:rPr lang="en-US" dirty="0"/>
              <a:t>one or two lines</a:t>
            </a:r>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78777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419016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00213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17212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74775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5232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6670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584073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7941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65421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64224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2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901058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30418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089295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8286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9809675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49922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041997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906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342048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8502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15646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956048"/>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dirty="0"/>
              <a:t>Click to edit Master </a:t>
            </a:r>
            <a:r>
              <a:rPr lang="en-US"/>
              <a:t>text styles</a:t>
            </a:r>
            <a:endParaRPr lang="en-US"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77864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864352"/>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498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80403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ntent Only_ 1/3  2/3">
    <p:spTree>
      <p:nvGrpSpPr>
        <p:cNvPr id="1" name=""/>
        <p:cNvGrpSpPr/>
        <p:nvPr/>
      </p:nvGrpSpPr>
      <p:grpSpPr>
        <a:xfrm>
          <a:off x="0" y="0"/>
          <a:ext cx="0" cy="0"/>
          <a:chOff x="0" y="0"/>
          <a:chExt cx="0" cy="0"/>
        </a:xfrm>
      </p:grpSpPr>
      <p:sp>
        <p:nvSpPr>
          <p:cNvPr id="4"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5" name="Content Placeholder 4"/>
          <p:cNvSpPr>
            <a:spLocks noGrp="1"/>
          </p:cNvSpPr>
          <p:nvPr>
            <p:ph sz="quarter" idx="14"/>
          </p:nvPr>
        </p:nvSpPr>
        <p:spPr>
          <a:xfrm>
            <a:off x="4187952" y="384048"/>
            <a:ext cx="7623048"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30408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73037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379413" y="379413"/>
            <a:ext cx="7616952" cy="1012825"/>
          </a:xfrm>
        </p:spPr>
        <p:txBody>
          <a:body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379412" y="1392238"/>
            <a:ext cx="7616952"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696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119405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9" name="Picture Placeholder 9"/>
          <p:cNvSpPr>
            <a:spLocks noGrp="1"/>
          </p:cNvSpPr>
          <p:nvPr>
            <p:ph type="pic" sz="quarter" idx="17"/>
          </p:nvPr>
        </p:nvSpPr>
        <p:spPr>
          <a:xfrm>
            <a:off x="4178340" y="379413"/>
            <a:ext cx="3821072" cy="5873750"/>
          </a:xfrm>
          <a:solidFill>
            <a:schemeClr val="bg1">
              <a:lumMod val="85000"/>
            </a:schemeClr>
          </a:solidFill>
        </p:spPr>
        <p:txBody>
          <a:bodyPr lIns="0" rIns="0"/>
          <a:lstStyle/>
          <a:p>
            <a:r>
              <a:rPr lang="en-US" dirty="0"/>
              <a:t>Click icon to add picture</a:t>
            </a:r>
            <a:endParaRPr lang="en-GB" dirty="0"/>
          </a:p>
        </p:txBody>
      </p:sp>
      <p:sp>
        <p:nvSpPr>
          <p:cNvPr id="20" name="Picture Placeholder 9"/>
          <p:cNvSpPr>
            <a:spLocks noGrp="1"/>
          </p:cNvSpPr>
          <p:nvPr>
            <p:ph type="pic" sz="quarter" idx="18"/>
          </p:nvPr>
        </p:nvSpPr>
        <p:spPr>
          <a:xfrm>
            <a:off x="7988648" y="379413"/>
            <a:ext cx="3816002"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73827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9084980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Picture Placeholder 9"/>
          <p:cNvSpPr>
            <a:spLocks noGrp="1"/>
          </p:cNvSpPr>
          <p:nvPr>
            <p:ph type="pic" sz="quarter" idx="18"/>
          </p:nvPr>
        </p:nvSpPr>
        <p:spPr>
          <a:xfrm>
            <a:off x="4178340" y="379413"/>
            <a:ext cx="2538578" cy="5873750"/>
          </a:xfrm>
          <a:solidFill>
            <a:schemeClr val="bg1">
              <a:lumMod val="85000"/>
            </a:schemeClr>
          </a:solidFill>
        </p:spPr>
        <p:txBody>
          <a:bodyPr lIns="0" rIns="0"/>
          <a:lstStyle/>
          <a:p>
            <a:r>
              <a:rPr lang="en-US" dirty="0"/>
              <a:t>Click icon to add picture</a:t>
            </a:r>
            <a:endParaRPr lang="en-GB" dirty="0"/>
          </a:p>
        </p:txBody>
      </p:sp>
      <p:sp>
        <p:nvSpPr>
          <p:cNvPr id="21" name="Picture Placeholder 9"/>
          <p:cNvSpPr>
            <a:spLocks noGrp="1"/>
          </p:cNvSpPr>
          <p:nvPr>
            <p:ph type="pic" sz="quarter" idx="19"/>
          </p:nvPr>
        </p:nvSpPr>
        <p:spPr>
          <a:xfrm>
            <a:off x="6716918" y="379413"/>
            <a:ext cx="2576798" cy="5873750"/>
          </a:xfrm>
          <a:solidFill>
            <a:schemeClr val="bg1">
              <a:lumMod val="85000"/>
            </a:schemeClr>
          </a:solidFill>
        </p:spPr>
        <p:txBody>
          <a:bodyPr lIns="0" rIns="0"/>
          <a:lstStyle/>
          <a:p>
            <a:r>
              <a:rPr lang="en-US" dirty="0"/>
              <a:t>Click icon to add picture</a:t>
            </a:r>
            <a:endParaRPr lang="en-GB" dirty="0"/>
          </a:p>
        </p:txBody>
      </p:sp>
      <p:sp>
        <p:nvSpPr>
          <p:cNvPr id="22" name="Picture Placeholder 9"/>
          <p:cNvSpPr>
            <a:spLocks noGrp="1"/>
          </p:cNvSpPr>
          <p:nvPr>
            <p:ph type="pic" sz="quarter" idx="20"/>
          </p:nvPr>
        </p:nvSpPr>
        <p:spPr>
          <a:xfrm>
            <a:off x="9293716" y="379413"/>
            <a:ext cx="2510933" cy="5873750"/>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2" name="TextBox 11"/>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3" name="Group 22"/>
          <p:cNvGrpSpPr>
            <a:grpSpLocks/>
          </p:cNvGrpSpPr>
          <p:nvPr userDrawn="1"/>
        </p:nvGrpSpPr>
        <p:grpSpPr bwMode="auto">
          <a:xfrm>
            <a:off x="-264086" y="6596401"/>
            <a:ext cx="2147228" cy="184155"/>
            <a:chOff x="9374212" y="6574531"/>
            <a:chExt cx="2147228" cy="182885"/>
          </a:xfrm>
        </p:grpSpPr>
        <p:grpSp>
          <p:nvGrpSpPr>
            <p:cNvPr id="14" name="Group 8"/>
            <p:cNvGrpSpPr>
              <a:grpSpLocks/>
            </p:cNvGrpSpPr>
            <p:nvPr/>
          </p:nvGrpSpPr>
          <p:grpSpPr bwMode="auto">
            <a:xfrm>
              <a:off x="9374212" y="6574531"/>
              <a:ext cx="2147228" cy="182883"/>
              <a:chOff x="9378677" y="6574531"/>
              <a:chExt cx="2147228" cy="182883"/>
            </a:xfrm>
          </p:grpSpPr>
          <p:sp>
            <p:nvSpPr>
              <p:cNvPr id="16"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7"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18"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5"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19"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81823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181792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Picture Placeholder 9"/>
          <p:cNvSpPr>
            <a:spLocks noGrp="1"/>
          </p:cNvSpPr>
          <p:nvPr>
            <p:ph type="pic" sz="quarter" idx="21"/>
          </p:nvPr>
        </p:nvSpPr>
        <p:spPr>
          <a:xfrm>
            <a:off x="4178340" y="379413"/>
            <a:ext cx="3800450" cy="2935224"/>
          </a:xfrm>
          <a:solidFill>
            <a:schemeClr val="bg1">
              <a:lumMod val="85000"/>
            </a:schemeClr>
          </a:solidFill>
        </p:spPr>
        <p:txBody>
          <a:bodyPr lIns="0" rIns="0"/>
          <a:lstStyle/>
          <a:p>
            <a:r>
              <a:rPr lang="en-US" dirty="0"/>
              <a:t>Click icon to add picture</a:t>
            </a:r>
            <a:endParaRPr lang="en-GB" dirty="0"/>
          </a:p>
        </p:txBody>
      </p:sp>
      <p:sp>
        <p:nvSpPr>
          <p:cNvPr id="23" name="Picture Placeholder 9"/>
          <p:cNvSpPr>
            <a:spLocks noGrp="1"/>
          </p:cNvSpPr>
          <p:nvPr>
            <p:ph type="pic" sz="quarter" idx="22"/>
          </p:nvPr>
        </p:nvSpPr>
        <p:spPr>
          <a:xfrm>
            <a:off x="7978790" y="379413"/>
            <a:ext cx="3825860" cy="2935224"/>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4178340" y="3314637"/>
            <a:ext cx="380044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7978788" y="3314637"/>
            <a:ext cx="3825861"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4" name="TextBox 1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5" name="Group 22"/>
          <p:cNvGrpSpPr>
            <a:grpSpLocks/>
          </p:cNvGrpSpPr>
          <p:nvPr userDrawn="1"/>
        </p:nvGrpSpPr>
        <p:grpSpPr bwMode="auto">
          <a:xfrm>
            <a:off x="-264086" y="6596401"/>
            <a:ext cx="2147228" cy="184155"/>
            <a:chOff x="9374212" y="6574531"/>
            <a:chExt cx="2147228" cy="182885"/>
          </a:xfrm>
        </p:grpSpPr>
        <p:grpSp>
          <p:nvGrpSpPr>
            <p:cNvPr id="16" name="Group 8"/>
            <p:cNvGrpSpPr>
              <a:grpSpLocks/>
            </p:cNvGrpSpPr>
            <p:nvPr/>
          </p:nvGrpSpPr>
          <p:grpSpPr bwMode="auto">
            <a:xfrm>
              <a:off x="9374212" y="6574531"/>
              <a:ext cx="2147228" cy="182883"/>
              <a:chOff x="9378677" y="6574531"/>
              <a:chExt cx="2147228" cy="182883"/>
            </a:xfrm>
          </p:grpSpPr>
          <p:sp>
            <p:nvSpPr>
              <p:cNvPr id="1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1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95423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488595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379412" y="380999"/>
            <a:ext cx="11425237" cy="821373"/>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76734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50453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3" name="Picture Placeholder 9"/>
          <p:cNvSpPr>
            <a:spLocks noGrp="1"/>
          </p:cNvSpPr>
          <p:nvPr>
            <p:ph type="pic" sz="quarter" idx="22"/>
          </p:nvPr>
        </p:nvSpPr>
        <p:spPr>
          <a:xfrm>
            <a:off x="4178340" y="379413"/>
            <a:ext cx="3821690" cy="2938526"/>
          </a:xfrm>
          <a:solidFill>
            <a:schemeClr val="bg1">
              <a:lumMod val="85000"/>
            </a:schemeClr>
          </a:solidFill>
        </p:spPr>
        <p:txBody>
          <a:bodyPr lIns="0" rIns="0"/>
          <a:lstStyle/>
          <a:p>
            <a:r>
              <a:rPr lang="en-US" dirty="0"/>
              <a:t>Click icon to add picture</a:t>
            </a:r>
            <a:endParaRPr lang="en-GB" dirty="0"/>
          </a:p>
        </p:txBody>
      </p:sp>
      <p:sp>
        <p:nvSpPr>
          <p:cNvPr id="24" name="Picture Placeholder 9"/>
          <p:cNvSpPr>
            <a:spLocks noGrp="1"/>
          </p:cNvSpPr>
          <p:nvPr>
            <p:ph type="pic" sz="quarter" idx="23"/>
          </p:nvPr>
        </p:nvSpPr>
        <p:spPr>
          <a:xfrm>
            <a:off x="8005720" y="379413"/>
            <a:ext cx="3798929" cy="2938526"/>
          </a:xfrm>
          <a:solidFill>
            <a:schemeClr val="bg1">
              <a:lumMod val="85000"/>
            </a:schemeClr>
          </a:solidFill>
        </p:spPr>
        <p:txBody>
          <a:bodyPr lIns="0" rIns="0"/>
          <a:lstStyle/>
          <a:p>
            <a:r>
              <a:rPr lang="en-US" dirty="0"/>
              <a:t>Click icon to add picture</a:t>
            </a:r>
            <a:endParaRPr lang="en-GB" dirty="0"/>
          </a:p>
        </p:txBody>
      </p:sp>
      <p:sp>
        <p:nvSpPr>
          <p:cNvPr id="25" name="Picture Placeholder 9"/>
          <p:cNvSpPr>
            <a:spLocks noGrp="1"/>
          </p:cNvSpPr>
          <p:nvPr>
            <p:ph type="pic" sz="quarter" idx="24"/>
          </p:nvPr>
        </p:nvSpPr>
        <p:spPr>
          <a:xfrm>
            <a:off x="4178340" y="3314637"/>
            <a:ext cx="2538579" cy="2938526"/>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5"/>
          </p:nvPr>
        </p:nvSpPr>
        <p:spPr>
          <a:xfrm>
            <a:off x="6716918" y="3314637"/>
            <a:ext cx="2516935" cy="2938526"/>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6"/>
          </p:nvPr>
        </p:nvSpPr>
        <p:spPr>
          <a:xfrm>
            <a:off x="9247520" y="3314637"/>
            <a:ext cx="2557130" cy="2938526"/>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5" name="TextBox 1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35638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10PT Content and Two Im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700840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Picture Placeholder 9"/>
          <p:cNvSpPr>
            <a:spLocks noGrp="1"/>
          </p:cNvSpPr>
          <p:nvPr>
            <p:ph type="pic" sz="quarter" idx="25"/>
          </p:nvPr>
        </p:nvSpPr>
        <p:spPr>
          <a:xfrm>
            <a:off x="4178340" y="379413"/>
            <a:ext cx="2538579" cy="2935224"/>
          </a:xfrm>
          <a:solidFill>
            <a:schemeClr val="bg1">
              <a:lumMod val="85000"/>
            </a:schemeClr>
          </a:solidFill>
        </p:spPr>
        <p:txBody>
          <a:bodyPr lIns="0" rIns="0"/>
          <a:lstStyle/>
          <a:p>
            <a:r>
              <a:rPr lang="en-US" dirty="0"/>
              <a:t>Click icon to add picture</a:t>
            </a:r>
            <a:endParaRPr lang="en-GB" dirty="0"/>
          </a:p>
        </p:txBody>
      </p:sp>
      <p:sp>
        <p:nvSpPr>
          <p:cNvPr id="26" name="Picture Placeholder 9"/>
          <p:cNvSpPr>
            <a:spLocks noGrp="1"/>
          </p:cNvSpPr>
          <p:nvPr>
            <p:ph type="pic" sz="quarter" idx="26"/>
          </p:nvPr>
        </p:nvSpPr>
        <p:spPr>
          <a:xfrm>
            <a:off x="6716918" y="379413"/>
            <a:ext cx="2533915" cy="2928620"/>
          </a:xfrm>
          <a:solidFill>
            <a:schemeClr val="bg1">
              <a:lumMod val="85000"/>
            </a:schemeClr>
          </a:solidFill>
        </p:spPr>
        <p:txBody>
          <a:bodyPr lIns="0" rIns="0"/>
          <a:lstStyle/>
          <a:p>
            <a:r>
              <a:rPr lang="en-US" dirty="0"/>
              <a:t>Click icon to add picture</a:t>
            </a:r>
            <a:endParaRPr lang="en-GB" dirty="0"/>
          </a:p>
        </p:txBody>
      </p:sp>
      <p:sp>
        <p:nvSpPr>
          <p:cNvPr id="27" name="Picture Placeholder 9"/>
          <p:cNvSpPr>
            <a:spLocks noGrp="1"/>
          </p:cNvSpPr>
          <p:nvPr>
            <p:ph type="pic" sz="quarter" idx="27"/>
          </p:nvPr>
        </p:nvSpPr>
        <p:spPr>
          <a:xfrm>
            <a:off x="9254144" y="379413"/>
            <a:ext cx="2550505" cy="2935224"/>
          </a:xfrm>
          <a:solidFill>
            <a:schemeClr val="bg1">
              <a:lumMod val="85000"/>
            </a:schemeClr>
          </a:solidFill>
        </p:spPr>
        <p:txBody>
          <a:bodyPr lIns="0" rIns="0"/>
          <a:lstStyle/>
          <a:p>
            <a:r>
              <a:rPr lang="en-US" dirty="0"/>
              <a:t>Click icon to add picture</a:t>
            </a:r>
            <a:endParaRPr lang="en-GB" dirty="0"/>
          </a:p>
        </p:txBody>
      </p:sp>
      <p:sp>
        <p:nvSpPr>
          <p:cNvPr id="28" name="Picture Placeholder 9"/>
          <p:cNvSpPr>
            <a:spLocks noGrp="1"/>
          </p:cNvSpPr>
          <p:nvPr>
            <p:ph type="pic" sz="quarter" idx="28"/>
          </p:nvPr>
        </p:nvSpPr>
        <p:spPr>
          <a:xfrm>
            <a:off x="4178340" y="3308033"/>
            <a:ext cx="2538579" cy="2935224"/>
          </a:xfrm>
          <a:solidFill>
            <a:schemeClr val="bg1">
              <a:lumMod val="85000"/>
            </a:schemeClr>
          </a:solidFill>
        </p:spPr>
        <p:txBody>
          <a:bodyPr lIns="0" rIns="0"/>
          <a:lstStyle/>
          <a:p>
            <a:r>
              <a:rPr lang="en-US" dirty="0"/>
              <a:t>Click icon to add picture</a:t>
            </a:r>
            <a:endParaRPr lang="en-GB" dirty="0"/>
          </a:p>
        </p:txBody>
      </p:sp>
      <p:sp>
        <p:nvSpPr>
          <p:cNvPr id="29" name="Picture Placeholder 9"/>
          <p:cNvSpPr>
            <a:spLocks noGrp="1"/>
          </p:cNvSpPr>
          <p:nvPr>
            <p:ph type="pic" sz="quarter" idx="29"/>
          </p:nvPr>
        </p:nvSpPr>
        <p:spPr>
          <a:xfrm>
            <a:off x="6716918" y="3308033"/>
            <a:ext cx="2533915" cy="2928620"/>
          </a:xfrm>
          <a:solidFill>
            <a:schemeClr val="bg1">
              <a:lumMod val="85000"/>
            </a:schemeClr>
          </a:solidFill>
        </p:spPr>
        <p:txBody>
          <a:bodyPr lIns="0" rIns="0"/>
          <a:lstStyle/>
          <a:p>
            <a:r>
              <a:rPr lang="en-US" dirty="0"/>
              <a:t>Click icon to add picture</a:t>
            </a:r>
            <a:endParaRPr lang="en-GB" dirty="0"/>
          </a:p>
        </p:txBody>
      </p:sp>
      <p:sp>
        <p:nvSpPr>
          <p:cNvPr id="30" name="Picture Placeholder 9"/>
          <p:cNvSpPr>
            <a:spLocks noGrp="1"/>
          </p:cNvSpPr>
          <p:nvPr>
            <p:ph type="pic" sz="quarter" idx="30"/>
          </p:nvPr>
        </p:nvSpPr>
        <p:spPr>
          <a:xfrm>
            <a:off x="9254144" y="3308033"/>
            <a:ext cx="2550505" cy="2935224"/>
          </a:xfrm>
          <a:solidFill>
            <a:schemeClr val="bg1">
              <a:lumMod val="85000"/>
            </a:schemeClr>
          </a:solidFill>
        </p:spPr>
        <p:txBody>
          <a:bodyPr lIns="0" rIns="0"/>
          <a:lstStyle/>
          <a:p>
            <a:r>
              <a:rPr lang="en-US" dirty="0"/>
              <a:t>Click icon to add picture</a:t>
            </a:r>
            <a:endParaRPr lang="en-GB" dirty="0"/>
          </a:p>
        </p:txBody>
      </p:sp>
      <p:sp>
        <p:nvSpPr>
          <p:cNvPr id="4" name="Title 3"/>
          <p:cNvSpPr>
            <a:spLocks noGrp="1"/>
          </p:cNvSpPr>
          <p:nvPr>
            <p:ph type="title"/>
          </p:nvPr>
        </p:nvSpPr>
        <p:spPr>
          <a:xfrm>
            <a:off x="379413" y="379413"/>
            <a:ext cx="3816000" cy="1012825"/>
          </a:xfrm>
        </p:spPr>
        <p:txBody>
          <a:bodyPr/>
          <a:lstStyle/>
          <a:p>
            <a:r>
              <a:rPr lang="en-US" dirty="0"/>
              <a:t>Click to edit Master title style</a:t>
            </a:r>
            <a:endParaRPr lang="en-GB" dirty="0"/>
          </a:p>
        </p:txBody>
      </p:sp>
      <p:sp>
        <p:nvSpPr>
          <p:cNvPr id="5" name="Content Placeholder 4"/>
          <p:cNvSpPr>
            <a:spLocks noGrp="1"/>
          </p:cNvSpPr>
          <p:nvPr>
            <p:ph sz="quarter" idx="13"/>
          </p:nvPr>
        </p:nvSpPr>
        <p:spPr>
          <a:xfrm>
            <a:off x="379412" y="1392238"/>
            <a:ext cx="3816000" cy="4860925"/>
          </a:xfrm>
        </p:spPr>
        <p:txBody>
          <a:bodyPr/>
          <a:lstStyle>
            <a:lvl1pPr>
              <a:defRPr sz="2000"/>
            </a:lvl1pPr>
            <a:lvl2pPr marL="92075" indent="-92075">
              <a:defRPr sz="2000"/>
            </a:lvl2pPr>
            <a:lvl3pPr marL="182563" indent="-90488">
              <a:defRPr sz="2000"/>
            </a:lvl3pPr>
            <a:lvl4pPr marL="266700" indent="-84138">
              <a:defRPr sz="2000"/>
            </a:lvl4pPr>
            <a:lvl5pPr marL="357188" indent="-90488">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17" name="TextBox 1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a:solidFill>
                <a:prstClr val="black"/>
              </a:solidFill>
            </a:endParaRPr>
          </a:p>
        </p:txBody>
      </p:sp>
      <p:grpSp>
        <p:nvGrpSpPr>
          <p:cNvPr id="18" name="Group 22"/>
          <p:cNvGrpSpPr>
            <a:grpSpLocks/>
          </p:cNvGrpSpPr>
          <p:nvPr userDrawn="1"/>
        </p:nvGrpSpPr>
        <p:grpSpPr bwMode="auto">
          <a:xfrm>
            <a:off x="-264086" y="6596401"/>
            <a:ext cx="2147228" cy="184155"/>
            <a:chOff x="9374212" y="6574531"/>
            <a:chExt cx="2147228" cy="182885"/>
          </a:xfrm>
        </p:grpSpPr>
        <p:grpSp>
          <p:nvGrpSpPr>
            <p:cNvPr id="19" name="Group 8"/>
            <p:cNvGrpSpPr>
              <a:grpSpLocks/>
            </p:cNvGrpSpPr>
            <p:nvPr/>
          </p:nvGrpSpPr>
          <p:grpSpPr bwMode="auto">
            <a:xfrm>
              <a:off x="9374212" y="6574531"/>
              <a:ext cx="2147228" cy="182883"/>
              <a:chOff x="9378677" y="6574531"/>
              <a:chExt cx="2147228" cy="182883"/>
            </a:xfrm>
          </p:grpSpPr>
          <p:sp>
            <p:nvSpPr>
              <p:cNvPr id="2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All Rights Reserved.</a:t>
                </a:r>
              </a:p>
            </p:txBody>
          </p:sp>
          <p:sp>
            <p:nvSpPr>
              <p:cNvPr id="2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18 May 2023</a:t>
                </a:fld>
                <a:endParaRPr lang="en-US" sz="800" kern="0" dirty="0">
                  <a:solidFill>
                    <a:prstClr val="black"/>
                  </a:solidFill>
                  <a:latin typeface="3M Circular TT Book" panose="020B0604020101020102" pitchFamily="34" charset="0"/>
                  <a:cs typeface="3M Circular TT Book" panose="020B0604020101020102" pitchFamily="34" charset="0"/>
                </a:endParaRPr>
              </a:p>
            </p:txBody>
          </p:sp>
          <p:sp>
            <p:nvSpPr>
              <p:cNvPr id="2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a:solidFill>
                    <a:prstClr val="black"/>
                  </a:solidFill>
                  <a:ea typeface="ＭＳ Ｐゴシック" charset="0"/>
                  <a:cs typeface="3M Circular TT Book" panose="020B0604020101020102" pitchFamily="34" charset="0"/>
                </a:endParaRPr>
              </a:p>
            </p:txBody>
          </p:sp>
        </p:grpSp>
        <p:sp>
          <p:nvSpPr>
            <p:cNvPr id="2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a:solidFill>
                    <a:prstClr val="black"/>
                  </a:solidFill>
                  <a:latin typeface="3M Circular TT Book" panose="020B0604020101020102" pitchFamily="34" charset="0"/>
                  <a:cs typeface="3M Circular TT Book" panose="020B0604020101020102" pitchFamily="34" charset="0"/>
                </a:rPr>
                <a:t>© 3M</a:t>
              </a:r>
            </a:p>
          </p:txBody>
        </p:sp>
      </p:grpSp>
      <p:sp>
        <p:nvSpPr>
          <p:cNvPr id="2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2151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314646"/>
            <a:ext cx="3816000" cy="2935224"/>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384048"/>
            <a:ext cx="3816000" cy="2930652"/>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314646"/>
            <a:ext cx="3816000" cy="2938462"/>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314646"/>
            <a:ext cx="3816000" cy="2938462"/>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74471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1395358"/>
            <a:ext cx="3816000" cy="2423745"/>
          </a:xfrm>
          <a:solidFill>
            <a:schemeClr val="bg1">
              <a:lumMod val="85000"/>
            </a:schemeClr>
          </a:solidFill>
        </p:spPr>
        <p:txBody>
          <a:bodyPr lIns="0" rIns="0"/>
          <a:lstStyle/>
          <a:p>
            <a:r>
              <a:rPr lang="en-US" dirty="0"/>
              <a:t>Click icon to add picture</a:t>
            </a:r>
            <a:endParaRPr lang="en-GB" dirty="0"/>
          </a:p>
        </p:txBody>
      </p:sp>
      <p:sp>
        <p:nvSpPr>
          <p:cNvPr id="13" name="Picture Placeholder 9"/>
          <p:cNvSpPr>
            <a:spLocks noGrp="1"/>
          </p:cNvSpPr>
          <p:nvPr>
            <p:ph type="pic" sz="quarter" idx="16"/>
          </p:nvPr>
        </p:nvSpPr>
        <p:spPr>
          <a:xfrm>
            <a:off x="384048" y="3822342"/>
            <a:ext cx="3816000" cy="2427527"/>
          </a:xfrm>
          <a:solidFill>
            <a:schemeClr val="bg1">
              <a:lumMod val="85000"/>
            </a:schemeClr>
          </a:solidFill>
        </p:spPr>
        <p:txBody>
          <a:bodyPr lIns="0" rIns="0"/>
          <a:lstStyle/>
          <a:p>
            <a:r>
              <a:rPr lang="en-US" dirty="0"/>
              <a:t>Click icon to add picture</a:t>
            </a:r>
            <a:endParaRPr lang="en-GB" dirty="0"/>
          </a:p>
        </p:txBody>
      </p:sp>
      <p:sp>
        <p:nvSpPr>
          <p:cNvPr id="11" name="Picture Placeholder 9"/>
          <p:cNvSpPr>
            <a:spLocks noGrp="1"/>
          </p:cNvSpPr>
          <p:nvPr>
            <p:ph type="pic" sz="quarter" idx="14"/>
          </p:nvPr>
        </p:nvSpPr>
        <p:spPr>
          <a:xfrm>
            <a:off x="4187310" y="1395358"/>
            <a:ext cx="3816000" cy="2423745"/>
          </a:xfrm>
          <a:solidFill>
            <a:schemeClr val="bg1">
              <a:lumMod val="85000"/>
            </a:schemeClr>
          </a:solidFill>
        </p:spPr>
        <p:txBody>
          <a:bodyPr lIns="0" rIns="0"/>
          <a:lstStyle/>
          <a:p>
            <a:r>
              <a:rPr lang="en-US" dirty="0"/>
              <a:t>Click icon to add picture</a:t>
            </a:r>
            <a:endParaRPr lang="en-GB" dirty="0"/>
          </a:p>
        </p:txBody>
      </p:sp>
      <p:sp>
        <p:nvSpPr>
          <p:cNvPr id="14" name="Picture Placeholder 9"/>
          <p:cNvSpPr>
            <a:spLocks noGrp="1"/>
          </p:cNvSpPr>
          <p:nvPr>
            <p:ph type="pic" sz="quarter" idx="17"/>
          </p:nvPr>
        </p:nvSpPr>
        <p:spPr>
          <a:xfrm>
            <a:off x="4187310" y="3822904"/>
            <a:ext cx="3816000" cy="2430204"/>
          </a:xfrm>
          <a:solidFill>
            <a:schemeClr val="bg1">
              <a:lumMod val="85000"/>
            </a:schemeClr>
          </a:solidFill>
        </p:spPr>
        <p:txBody>
          <a:bodyPr lIns="0" rIns="0"/>
          <a:lstStyle/>
          <a:p>
            <a:r>
              <a:rPr lang="en-US" dirty="0"/>
              <a:t>Click icon to add picture</a:t>
            </a:r>
            <a:endParaRPr lang="en-GB" dirty="0"/>
          </a:p>
        </p:txBody>
      </p:sp>
      <p:sp>
        <p:nvSpPr>
          <p:cNvPr id="12" name="Picture Placeholder 9"/>
          <p:cNvSpPr>
            <a:spLocks noGrp="1"/>
          </p:cNvSpPr>
          <p:nvPr>
            <p:ph type="pic" sz="quarter" idx="15"/>
          </p:nvPr>
        </p:nvSpPr>
        <p:spPr>
          <a:xfrm>
            <a:off x="8001000" y="1395358"/>
            <a:ext cx="3816000" cy="2423745"/>
          </a:xfrm>
          <a:solidFill>
            <a:schemeClr val="bg1">
              <a:lumMod val="85000"/>
            </a:schemeClr>
          </a:solidFill>
        </p:spPr>
        <p:txBody>
          <a:bodyPr lIns="0" rIns="0"/>
          <a:lstStyle/>
          <a:p>
            <a:r>
              <a:rPr lang="en-US" dirty="0"/>
              <a:t>Click icon to add picture</a:t>
            </a:r>
            <a:endParaRPr lang="en-GB" dirty="0"/>
          </a:p>
        </p:txBody>
      </p:sp>
      <p:sp>
        <p:nvSpPr>
          <p:cNvPr id="15" name="Picture Placeholder 9"/>
          <p:cNvSpPr>
            <a:spLocks noGrp="1"/>
          </p:cNvSpPr>
          <p:nvPr>
            <p:ph type="pic" sz="quarter" idx="18"/>
          </p:nvPr>
        </p:nvSpPr>
        <p:spPr>
          <a:xfrm>
            <a:off x="8001000" y="3822904"/>
            <a:ext cx="3816000" cy="2430204"/>
          </a:xfrm>
          <a:solidFill>
            <a:schemeClr val="bg1">
              <a:lumMod val="85000"/>
            </a:schemeClr>
          </a:solidFill>
        </p:spPr>
        <p:txBody>
          <a:bodyPr lIns="0" rIns="0"/>
          <a:lstStyle/>
          <a:p>
            <a:r>
              <a:rPr lang="en-US" dirty="0"/>
              <a:t>Click icon to add picture</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24"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9861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14" name="Picture Placeholder 9">
            <a:extLst>
              <a:ext uri="{FF2B5EF4-FFF2-40B4-BE49-F238E27FC236}">
                <a16:creationId xmlns:a16="http://schemas.microsoft.com/office/drawing/2014/main" id="{869F272B-875D-4A55-9573-CE9FC38344EC}"/>
              </a:ext>
            </a:extLst>
          </p:cNvPr>
          <p:cNvSpPr>
            <a:spLocks noGrp="1"/>
          </p:cNvSpPr>
          <p:nvPr>
            <p:ph type="pic" sz="quarter" idx="17"/>
          </p:nvPr>
        </p:nvSpPr>
        <p:spPr>
          <a:xfrm>
            <a:off x="378794" y="1763734"/>
            <a:ext cx="3657600" cy="3657600"/>
          </a:xfrm>
          <a:solidFill>
            <a:schemeClr val="bg1">
              <a:lumMod val="85000"/>
            </a:schemeClr>
          </a:solidFill>
        </p:spPr>
        <p:txBody>
          <a:bodyPr lIns="0" rIns="0"/>
          <a:lstStyle/>
          <a:p>
            <a:r>
              <a:rPr lang="en-US" dirty="0"/>
              <a:t>Click icon to add picture</a:t>
            </a:r>
            <a:endParaRPr lang="en-GB" dirty="0"/>
          </a:p>
        </p:txBody>
      </p:sp>
      <p:sp>
        <p:nvSpPr>
          <p:cNvPr id="15" name="Picture Placeholder 9">
            <a:extLst>
              <a:ext uri="{FF2B5EF4-FFF2-40B4-BE49-F238E27FC236}">
                <a16:creationId xmlns:a16="http://schemas.microsoft.com/office/drawing/2014/main" id="{6A3664C0-3C68-4E38-B0D1-971BDD72FB74}"/>
              </a:ext>
            </a:extLst>
          </p:cNvPr>
          <p:cNvSpPr>
            <a:spLocks noGrp="1"/>
          </p:cNvSpPr>
          <p:nvPr>
            <p:ph type="pic" sz="quarter" idx="18"/>
          </p:nvPr>
        </p:nvSpPr>
        <p:spPr>
          <a:xfrm>
            <a:off x="4261022" y="1763734"/>
            <a:ext cx="3657600" cy="3657600"/>
          </a:xfrm>
          <a:solidFill>
            <a:schemeClr val="bg1">
              <a:lumMod val="85000"/>
            </a:schemeClr>
          </a:solidFill>
        </p:spPr>
        <p:txBody>
          <a:bodyPr lIns="0" rIns="0"/>
          <a:lstStyle/>
          <a:p>
            <a:r>
              <a:rPr lang="en-US" dirty="0"/>
              <a:t>Click icon to add picture</a:t>
            </a:r>
            <a:endParaRPr lang="en-GB" dirty="0"/>
          </a:p>
        </p:txBody>
      </p:sp>
      <p:sp>
        <p:nvSpPr>
          <p:cNvPr id="16" name="Picture Placeholder 9">
            <a:extLst>
              <a:ext uri="{FF2B5EF4-FFF2-40B4-BE49-F238E27FC236}">
                <a16:creationId xmlns:a16="http://schemas.microsoft.com/office/drawing/2014/main" id="{342C45B5-25BB-499C-8B36-30F3080FC7AE}"/>
              </a:ext>
            </a:extLst>
          </p:cNvPr>
          <p:cNvSpPr>
            <a:spLocks noGrp="1"/>
          </p:cNvSpPr>
          <p:nvPr>
            <p:ph type="pic" sz="quarter" idx="19"/>
          </p:nvPr>
        </p:nvSpPr>
        <p:spPr>
          <a:xfrm>
            <a:off x="8161539" y="1763734"/>
            <a:ext cx="3657600" cy="3657600"/>
          </a:xfrm>
          <a:solidFill>
            <a:schemeClr val="bg1">
              <a:lumMod val="85000"/>
            </a:schemeClr>
          </a:solidFill>
        </p:spPr>
        <p:txBody>
          <a:bodyPr lIns="0" rIns="0"/>
          <a:lstStyle/>
          <a:p>
            <a:r>
              <a:rPr lang="en-US" dirty="0"/>
              <a:t>Click icon to add picture</a:t>
            </a:r>
            <a:endParaRPr lang="en-GB" dirty="0"/>
          </a:p>
        </p:txBody>
      </p:sp>
      <p:sp>
        <p:nvSpPr>
          <p:cNvPr id="20" name="Rectangle 19">
            <a:extLst>
              <a:ext uri="{FF2B5EF4-FFF2-40B4-BE49-F238E27FC236}">
                <a16:creationId xmlns:a16="http://schemas.microsoft.com/office/drawing/2014/main" id="{79C0EA6D-AC2C-4BCE-A958-30D488939B20}"/>
              </a:ext>
            </a:extLst>
          </p:cNvPr>
          <p:cNvSpPr/>
          <p:nvPr userDrawn="1"/>
        </p:nvSpPr>
        <p:spPr>
          <a:xfrm>
            <a:off x="369649" y="5473963"/>
            <a:ext cx="11449489" cy="110483"/>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Rectangle 20">
            <a:extLst>
              <a:ext uri="{FF2B5EF4-FFF2-40B4-BE49-F238E27FC236}">
                <a16:creationId xmlns:a16="http://schemas.microsoft.com/office/drawing/2014/main" id="{837CE3AB-4191-49D1-B7D5-160A2B4E8EC1}"/>
              </a:ext>
            </a:extLst>
          </p:cNvPr>
          <p:cNvSpPr/>
          <p:nvPr userDrawn="1"/>
        </p:nvSpPr>
        <p:spPr>
          <a:xfrm>
            <a:off x="4039604" y="1679448"/>
            <a:ext cx="221417" cy="4431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Rectangle 21">
            <a:extLst>
              <a:ext uri="{FF2B5EF4-FFF2-40B4-BE49-F238E27FC236}">
                <a16:creationId xmlns:a16="http://schemas.microsoft.com/office/drawing/2014/main" id="{5806494E-2E66-4112-B78D-7989C985FD44}"/>
              </a:ext>
            </a:extLst>
          </p:cNvPr>
          <p:cNvSpPr/>
          <p:nvPr userDrawn="1"/>
        </p:nvSpPr>
        <p:spPr>
          <a:xfrm>
            <a:off x="7929371" y="1679448"/>
            <a:ext cx="221417" cy="4337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306321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93902" y="381000"/>
            <a:ext cx="11425237" cy="457200"/>
          </a:xfrm>
        </p:spPr>
        <p:txBody>
          <a:bodyPr rIns="0"/>
          <a:lstStyle/>
          <a:p>
            <a:r>
              <a:rPr lang="en-US" dirty="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
        <p:nvSpPr>
          <p:cNvPr id="23" name="Picture Placeholder 9">
            <a:extLst>
              <a:ext uri="{FF2B5EF4-FFF2-40B4-BE49-F238E27FC236}">
                <a16:creationId xmlns:a16="http://schemas.microsoft.com/office/drawing/2014/main" id="{71A3B95F-EA1E-425D-9CA6-29BBC3BC1BE4}"/>
              </a:ext>
            </a:extLst>
          </p:cNvPr>
          <p:cNvSpPr>
            <a:spLocks noGrp="1"/>
          </p:cNvSpPr>
          <p:nvPr>
            <p:ph type="pic" sz="quarter" idx="17"/>
          </p:nvPr>
        </p:nvSpPr>
        <p:spPr>
          <a:xfrm>
            <a:off x="378794" y="1469401"/>
            <a:ext cx="3657600" cy="3657600"/>
          </a:xfrm>
          <a:solidFill>
            <a:schemeClr val="bg1">
              <a:lumMod val="85000"/>
            </a:schemeClr>
          </a:solidFill>
        </p:spPr>
        <p:txBody>
          <a:bodyPr lIns="0" rIns="0"/>
          <a:lstStyle/>
          <a:p>
            <a:r>
              <a:rPr lang="en-US" dirty="0"/>
              <a:t>Click icon to add picture</a:t>
            </a:r>
            <a:endParaRPr lang="en-GB" dirty="0"/>
          </a:p>
        </p:txBody>
      </p:sp>
      <p:sp>
        <p:nvSpPr>
          <p:cNvPr id="24" name="Picture Placeholder 9">
            <a:extLst>
              <a:ext uri="{FF2B5EF4-FFF2-40B4-BE49-F238E27FC236}">
                <a16:creationId xmlns:a16="http://schemas.microsoft.com/office/drawing/2014/main" id="{685DBB55-2206-4ED1-85CD-B2A5B0626F8B}"/>
              </a:ext>
            </a:extLst>
          </p:cNvPr>
          <p:cNvSpPr>
            <a:spLocks noGrp="1"/>
          </p:cNvSpPr>
          <p:nvPr>
            <p:ph type="pic" sz="quarter" idx="18"/>
          </p:nvPr>
        </p:nvSpPr>
        <p:spPr>
          <a:xfrm>
            <a:off x="4261022" y="1469401"/>
            <a:ext cx="3657600" cy="3657600"/>
          </a:xfrm>
          <a:solidFill>
            <a:schemeClr val="bg1">
              <a:lumMod val="85000"/>
            </a:schemeClr>
          </a:solidFill>
        </p:spPr>
        <p:txBody>
          <a:bodyPr lIns="0" rIns="0"/>
          <a:lstStyle/>
          <a:p>
            <a:r>
              <a:rPr lang="en-US" dirty="0"/>
              <a:t>Click icon to add picture</a:t>
            </a:r>
            <a:endParaRPr lang="en-GB" dirty="0"/>
          </a:p>
        </p:txBody>
      </p:sp>
      <p:sp>
        <p:nvSpPr>
          <p:cNvPr id="25" name="Picture Placeholder 9">
            <a:extLst>
              <a:ext uri="{FF2B5EF4-FFF2-40B4-BE49-F238E27FC236}">
                <a16:creationId xmlns:a16="http://schemas.microsoft.com/office/drawing/2014/main" id="{30443675-EA97-48CC-A60D-D00AA47050BE}"/>
              </a:ext>
            </a:extLst>
          </p:cNvPr>
          <p:cNvSpPr>
            <a:spLocks noGrp="1"/>
          </p:cNvSpPr>
          <p:nvPr>
            <p:ph type="pic" sz="quarter" idx="19"/>
          </p:nvPr>
        </p:nvSpPr>
        <p:spPr>
          <a:xfrm>
            <a:off x="8161539" y="1469401"/>
            <a:ext cx="3657600" cy="3657600"/>
          </a:xfrm>
          <a:solidFill>
            <a:schemeClr val="bg1">
              <a:lumMod val="85000"/>
            </a:schemeClr>
          </a:solidFill>
        </p:spPr>
        <p:txBody>
          <a:bodyPr lIns="0" rIns="0"/>
          <a:lstStyle/>
          <a:p>
            <a:r>
              <a:rPr lang="en-US" dirty="0"/>
              <a:t>Click icon to add picture</a:t>
            </a:r>
            <a:endParaRPr lang="en-GB" dirty="0"/>
          </a:p>
        </p:txBody>
      </p:sp>
    </p:spTree>
    <p:extLst>
      <p:ext uri="{BB962C8B-B14F-4D97-AF65-F5344CB8AC3E}">
        <p14:creationId xmlns:p14="http://schemas.microsoft.com/office/powerpoint/2010/main" val="125138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49E49-A973-44EF-9013-26AEDDEBD3DB}"/>
              </a:ext>
            </a:extLst>
          </p:cNvPr>
          <p:cNvSpPr/>
          <p:nvPr userDrawn="1"/>
        </p:nvSpPr>
        <p:spPr>
          <a:xfrm>
            <a:off x="7996364" y="0"/>
            <a:ext cx="419563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 name="Picture Placeholder 2"/>
          <p:cNvSpPr>
            <a:spLocks noGrp="1"/>
          </p:cNvSpPr>
          <p:nvPr>
            <p:ph type="pic" sz="quarter" idx="14"/>
          </p:nvPr>
        </p:nvSpPr>
        <p:spPr>
          <a:xfrm>
            <a:off x="0" y="0"/>
            <a:ext cx="7996364" cy="6858000"/>
          </a:xfrm>
          <a:solidFill>
            <a:schemeClr val="bg1">
              <a:lumMod val="85000"/>
            </a:schemeClr>
          </a:solidFill>
        </p:spPr>
        <p:txBody>
          <a:bodyPr/>
          <a:lstStyle/>
          <a:p>
            <a:endParaRPr lang="en-US" dirty="0"/>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sp>
        <p:nvSpPr>
          <p:cNvPr id="14" name="Title 3">
            <a:extLst>
              <a:ext uri="{FF2B5EF4-FFF2-40B4-BE49-F238E27FC236}">
                <a16:creationId xmlns:a16="http://schemas.microsoft.com/office/drawing/2014/main" id="{8DD7D68D-E290-458D-BAC4-322800794D85}"/>
              </a:ext>
            </a:extLst>
          </p:cNvPr>
          <p:cNvSpPr>
            <a:spLocks noGrp="1"/>
          </p:cNvSpPr>
          <p:nvPr>
            <p:ph type="title"/>
          </p:nvPr>
        </p:nvSpPr>
        <p:spPr>
          <a:xfrm>
            <a:off x="8543636" y="2895214"/>
            <a:ext cx="3101092" cy="801111"/>
          </a:xfrm>
        </p:spPr>
        <p:txBody>
          <a:bodyPr/>
          <a:lstStyle>
            <a:lvl1pPr algn="ctr">
              <a:defRPr sz="2800">
                <a:solidFill>
                  <a:schemeClr val="tx1"/>
                </a:solidFill>
              </a:defRPr>
            </a:lvl1pPr>
          </a:lstStyle>
          <a:p>
            <a:r>
              <a:rPr lang="en-US" dirty="0"/>
              <a:t>Click to edit Master title style</a:t>
            </a:r>
            <a:endParaRPr lang="en-GB" dirty="0"/>
          </a:p>
        </p:txBody>
      </p:sp>
      <p:sp>
        <p:nvSpPr>
          <p:cNvPr id="15" name="Content Placeholder 4">
            <a:extLst>
              <a:ext uri="{FF2B5EF4-FFF2-40B4-BE49-F238E27FC236}">
                <a16:creationId xmlns:a16="http://schemas.microsoft.com/office/drawing/2014/main" id="{BCBBD942-C63D-4382-9F7B-D285F53A7F60}"/>
              </a:ext>
            </a:extLst>
          </p:cNvPr>
          <p:cNvSpPr>
            <a:spLocks noGrp="1"/>
          </p:cNvSpPr>
          <p:nvPr>
            <p:ph sz="quarter" idx="15"/>
          </p:nvPr>
        </p:nvSpPr>
        <p:spPr>
          <a:xfrm>
            <a:off x="8543635" y="4038599"/>
            <a:ext cx="3101092" cy="2024015"/>
          </a:xfrm>
        </p:spPr>
        <p:txBody>
          <a:bodyPr/>
          <a:lstStyle>
            <a:lvl1pPr algn="ctr">
              <a:defRPr sz="1800">
                <a:solidFill>
                  <a:schemeClr val="tx1"/>
                </a:solidFill>
              </a:defRPr>
            </a:lvl1pPr>
            <a:lvl2pPr marL="92075" indent="-92075" algn="ctr">
              <a:defRPr sz="1800">
                <a:solidFill>
                  <a:schemeClr val="tx1"/>
                </a:solidFill>
              </a:defRPr>
            </a:lvl2pPr>
            <a:lvl3pPr marL="182563" indent="-90488" algn="ctr">
              <a:defRPr sz="1800">
                <a:solidFill>
                  <a:schemeClr val="tx1"/>
                </a:solidFill>
              </a:defRPr>
            </a:lvl3pPr>
            <a:lvl4pPr marL="266700" indent="-84138" algn="ctr">
              <a:defRPr sz="1800">
                <a:solidFill>
                  <a:schemeClr val="tx1"/>
                </a:solidFill>
              </a:defRPr>
            </a:lvl4pPr>
            <a:lvl5pPr marL="357188" indent="-90488" algn="ct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7905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0"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95028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solidFill>
                  <a:schemeClr val="bg1"/>
                </a:solidFill>
              </a:defRPr>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solidFill>
                  <a:schemeClr val="bg1"/>
                </a:solidFill>
              </a:defRPr>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13" name="Rectangle 26"/>
          <p:cNvSpPr>
            <a:spLocks noChangeArrowheads="1"/>
          </p:cNvSpPr>
          <p:nvPr/>
        </p:nvSpPr>
        <p:spPr bwMode="auto">
          <a:xfrm>
            <a:off x="-128857" y="6611241"/>
            <a:ext cx="812067" cy="154490"/>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dirty="0">
              <a:ln>
                <a:noFill/>
              </a:ln>
              <a:solidFill>
                <a:prstClr val="black"/>
              </a:solidFill>
              <a:effectLst/>
              <a:uLnTx/>
              <a:uFillTx/>
              <a:ea typeface="ＭＳ Ｐゴシック" charset="0"/>
              <a:cs typeface="3M Circular TT Book" panose="020B0604020101020102" pitchFamily="34" charset="0"/>
            </a:endParaRPr>
          </a:p>
        </p:txBody>
      </p:sp>
      <p:sp>
        <p:nvSpPr>
          <p:cNvPr id="8" name="TextBox 7">
            <a:extLst>
              <a:ext uri="{FF2B5EF4-FFF2-40B4-BE49-F238E27FC236}">
                <a16:creationId xmlns:a16="http://schemas.microsoft.com/office/drawing/2014/main" id="{BEA1BF25-F2CB-4C61-B5C3-55ADF506901B}"/>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297441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p>
        </p:txBody>
      </p:sp>
      <p:sp>
        <p:nvSpPr>
          <p:cNvPr id="9" name="TextBox 8">
            <a:extLst>
              <a:ext uri="{FF2B5EF4-FFF2-40B4-BE49-F238E27FC236}">
                <a16:creationId xmlns:a16="http://schemas.microsoft.com/office/drawing/2014/main" id="{4E626D9B-544C-4E66-8574-DFECA9B63DDC}"/>
              </a:ext>
            </a:extLst>
          </p:cNvPr>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dirty="0">
              <a:solidFill>
                <a:schemeClr val="bg1"/>
              </a:solidFill>
            </a:endParaRPr>
          </a:p>
        </p:txBody>
      </p:sp>
    </p:spTree>
    <p:extLst>
      <p:ext uri="{BB962C8B-B14F-4D97-AF65-F5344CB8AC3E}">
        <p14:creationId xmlns:p14="http://schemas.microsoft.com/office/powerpoint/2010/main" val="365109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oleObject" Target="../embeddings/oleObject1.bin"/><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ags" Target="../tags/tag31.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2.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image" Target="../media/image1.emf"/><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oleObject" Target="../embeddings/oleObject29.bin"/><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tags" Target="../tags/tag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image" Target="../media/image1.emf"/><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oleObject" Target="../embeddings/oleObject42.bin"/><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tags" Target="../tags/tag46.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tags" Target="../tags/tag4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ags" Target="../tags/tag60.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tags" Target="../tags/tag59.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theme" Target="../theme/theme4.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image" Target="../media/image1.emf"/><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oleObject" Target="../embeddings/oleObject55.bin"/></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slideLayout" Target="../slideLayouts/slideLayout162.xml"/><Relationship Id="rId47" Type="http://schemas.openxmlformats.org/officeDocument/2006/relationships/tags" Target="../tags/tag7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tags" Target="../tags/tag72.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41" Type="http://schemas.openxmlformats.org/officeDocument/2006/relationships/slideLayout" Target="../slideLayouts/slideLayout16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theme" Target="../theme/theme5.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image" Target="../media/image1.emf"/><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oleObject" Target="../embeddings/oleObject67.bin"/><Relationship Id="rId8"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34" Type="http://schemas.openxmlformats.org/officeDocument/2006/relationships/image" Target="../media/image1.emf"/><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oleObject" Target="../embeddings/oleObject95.bin"/><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tags" Target="../tags/tag102.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tags" Target="../tags/tag101.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tags" Target="../tags/tag116.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tags" Target="../tags/tag115.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theme" Target="../theme/theme7.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image" Target="../media/image1.emf"/><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oleObject" Target="../embeddings/oleObject108.bin"/></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9" Type="http://schemas.openxmlformats.org/officeDocument/2006/relationships/slideLayout" Target="../slideLayouts/slideLayout255.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42" Type="http://schemas.openxmlformats.org/officeDocument/2006/relationships/slideLayout" Target="../slideLayouts/slideLayout258.xml"/><Relationship Id="rId47" Type="http://schemas.openxmlformats.org/officeDocument/2006/relationships/tags" Target="../tags/tag12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slideLayout" Target="../slideLayouts/slideLayout254.xml"/><Relationship Id="rId46" Type="http://schemas.openxmlformats.org/officeDocument/2006/relationships/theme" Target="../theme/theme8.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41" Type="http://schemas.openxmlformats.org/officeDocument/2006/relationships/slideLayout" Target="../slideLayouts/slideLayout257.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40" Type="http://schemas.openxmlformats.org/officeDocument/2006/relationships/slideLayout" Target="../slideLayouts/slideLayout256.xml"/><Relationship Id="rId45" Type="http://schemas.openxmlformats.org/officeDocument/2006/relationships/slideLayout" Target="../slideLayouts/slideLayout261.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49" Type="http://schemas.openxmlformats.org/officeDocument/2006/relationships/image" Target="../media/image1.emf"/><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4" Type="http://schemas.openxmlformats.org/officeDocument/2006/relationships/slideLayout" Target="../slideLayouts/slideLayout260.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43" Type="http://schemas.openxmlformats.org/officeDocument/2006/relationships/slideLayout" Target="../slideLayouts/slideLayout259.xml"/><Relationship Id="rId48" Type="http://schemas.openxmlformats.org/officeDocument/2006/relationships/oleObject" Target="../embeddings/oleObject121.bin"/><Relationship Id="rId8" Type="http://schemas.openxmlformats.org/officeDocument/2006/relationships/slideLayout" Target="../slideLayouts/slideLayout2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6" Type="http://schemas.openxmlformats.org/officeDocument/2006/relationships/image" Target="../media/image25.jpeg"/><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image" Target="../media/image24.jpeg"/><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6"/>
            </p:custDataLst>
            <p:extLst>
              <p:ext uri="{D42A27DB-BD31-4B8C-83A1-F6EECF244321}">
                <p14:modId xmlns:p14="http://schemas.microsoft.com/office/powerpoint/2010/main" val="8601366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8" imgW="270" imgH="270" progId="TCLayout.ActiveDocument.1">
                  <p:embed/>
                </p:oleObj>
              </mc:Choice>
              <mc:Fallback>
                <p:oleObj name="think-cell Slide" r:id="rId48" imgW="270" imgH="270" progId="TCLayout.ActiveDocument.1">
                  <p:embed/>
                  <p:pic>
                    <p:nvPicPr>
                      <p:cNvPr id="4" name="Object 3" hidden="1"/>
                      <p:cNvPicPr/>
                      <p:nvPr/>
                    </p:nvPicPr>
                    <p:blipFill>
                      <a:blip r:embed="rId49"/>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B6C6CA7D-18B1-48DA-9A17-387528AAFD4D}"/>
              </a:ext>
            </a:extLst>
          </p:cNvPr>
          <p:cNvSpPr/>
          <p:nvPr userDrawn="1">
            <p:custDataLst>
              <p:tags r:id="rId47"/>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a:endParaRPr lang="en-US" sz="3200" b="0" i="0" baseline="0" dirty="0">
              <a:latin typeface="3M Circular TT Bold" panose="020B0804020101010102" pitchFamily="34" charset="0"/>
              <a:ea typeface="+mj-ea"/>
              <a:cs typeface="+mj-cs"/>
              <a:sym typeface="3M Circular TT Bold" panose="020B0804020101010102" pitchFamily="34" charset="0"/>
            </a:endParaRPr>
          </a:p>
        </p:txBody>
      </p:sp>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2152200900"/>
      </p:ext>
    </p:extLst>
  </p:cSld>
  <p:clrMap bg1="lt1" tx1="dk1" bg2="lt2" tx2="dk2" accent1="accent1" accent2="accent2" accent3="accent3" accent4="accent4" accent5="accent5" accent6="accent6" hlink="hlink" folHlink="folHlink"/>
  <p:sldLayoutIdLst>
    <p:sldLayoutId id="2147483664" r:id="rId1"/>
    <p:sldLayoutId id="2147483750" r:id="rId2"/>
    <p:sldLayoutId id="2147483828" r:id="rId3"/>
    <p:sldLayoutId id="2147483829" r:id="rId4"/>
    <p:sldLayoutId id="2147483666" r:id="rId5"/>
    <p:sldLayoutId id="2147483749" r:id="rId6"/>
    <p:sldLayoutId id="2147483727" r:id="rId7"/>
    <p:sldLayoutId id="2147483751" r:id="rId8"/>
    <p:sldLayoutId id="2147483671" r:id="rId9"/>
    <p:sldLayoutId id="2147483752" r:id="rId10"/>
    <p:sldLayoutId id="2147483676" r:id="rId11"/>
    <p:sldLayoutId id="2147483824" r:id="rId12"/>
    <p:sldLayoutId id="2147483729" r:id="rId13"/>
    <p:sldLayoutId id="2147483978" r:id="rId14"/>
    <p:sldLayoutId id="2147483811" r:id="rId15"/>
    <p:sldLayoutId id="2147483812" r:id="rId16"/>
    <p:sldLayoutId id="2147483813" r:id="rId17"/>
    <p:sldLayoutId id="2147483814" r:id="rId18"/>
    <p:sldLayoutId id="2147483815" r:id="rId19"/>
    <p:sldLayoutId id="2147483920" r:id="rId20"/>
    <p:sldLayoutId id="2147483926" r:id="rId21"/>
    <p:sldLayoutId id="2147483667" r:id="rId22"/>
    <p:sldLayoutId id="2147483819" r:id="rId23"/>
    <p:sldLayoutId id="2147483825" r:id="rId24"/>
    <p:sldLayoutId id="2147483709" r:id="rId25"/>
    <p:sldLayoutId id="2147483765" r:id="rId26"/>
    <p:sldLayoutId id="2147483909" r:id="rId27"/>
    <p:sldLayoutId id="2147483910" r:id="rId28"/>
    <p:sldLayoutId id="2147483911" r:id="rId29"/>
    <p:sldLayoutId id="2147483907" r:id="rId30"/>
    <p:sldLayoutId id="2147483908" r:id="rId31"/>
    <p:sldLayoutId id="2147483912" r:id="rId32"/>
    <p:sldLayoutId id="2147483913" r:id="rId33"/>
    <p:sldLayoutId id="2147483979" r:id="rId34"/>
    <p:sldLayoutId id="2147483980" r:id="rId35"/>
    <p:sldLayoutId id="2147483922" r:id="rId36"/>
    <p:sldLayoutId id="2147483923" r:id="rId37"/>
    <p:sldLayoutId id="2147483981" r:id="rId38"/>
    <p:sldLayoutId id="2147483983" r:id="rId39"/>
    <p:sldLayoutId id="2147483984" r:id="rId40"/>
    <p:sldLayoutId id="2147483748" r:id="rId41"/>
    <p:sldLayoutId id="2147483806" r:id="rId42"/>
    <p:sldLayoutId id="2147483904" r:id="rId43"/>
    <p:sldLayoutId id="2147483905"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userDrawn="1">
          <p15:clr>
            <a:srgbClr val="F26B43"/>
          </p15:clr>
        </p15:guide>
        <p15:guide id="2" pos="3840" userDrawn="1">
          <p15:clr>
            <a:srgbClr val="F26B43"/>
          </p15:clr>
        </p15:guide>
        <p15:guide id="3" pos="2640" userDrawn="1">
          <p15:clr>
            <a:srgbClr val="F26B43"/>
          </p15:clr>
        </p15:guide>
        <p15:guide id="4" pos="1440" userDrawn="1">
          <p15:clr>
            <a:srgbClr val="F26B43"/>
          </p15:clr>
        </p15:guide>
        <p15:guide id="5" pos="240" userDrawn="1">
          <p15:clr>
            <a:srgbClr val="F26B43"/>
          </p15:clr>
        </p15:guide>
        <p15:guide id="6" pos="5040" userDrawn="1">
          <p15:clr>
            <a:srgbClr val="F26B43"/>
          </p15:clr>
        </p15:guide>
        <p15:guide id="7" pos="6240" userDrawn="1">
          <p15:clr>
            <a:srgbClr val="F26B43"/>
          </p15:clr>
        </p15:guide>
        <p15:guide id="8" pos="7440" userDrawn="1">
          <p15:clr>
            <a:srgbClr val="F26B43"/>
          </p15:clr>
        </p15:guide>
        <p15:guide id="9" orient="horz" pos="1474" userDrawn="1">
          <p15:clr>
            <a:srgbClr val="F26B43"/>
          </p15:clr>
        </p15:guide>
        <p15:guide id="10" orient="horz" pos="840" userDrawn="1">
          <p15:clr>
            <a:srgbClr val="F26B43"/>
          </p15:clr>
        </p15:guide>
        <p15:guide id="11" orient="horz" pos="240" userDrawn="1">
          <p15:clr>
            <a:srgbClr val="F26B43"/>
          </p15:clr>
        </p15:guide>
        <p15:guide id="12" orient="horz" pos="2696" userDrawn="1">
          <p15:clr>
            <a:srgbClr val="F26B43"/>
          </p15:clr>
        </p15:guide>
        <p15:guide id="14" orient="horz" pos="4080" userDrawn="1">
          <p15:clr>
            <a:srgbClr val="F26B43"/>
          </p15:clr>
        </p15:guide>
        <p15:guide id="15" orient="horz" pos="3936" userDrawn="1">
          <p15:clr>
            <a:srgbClr val="F26B43"/>
          </p15:clr>
        </p15:guide>
        <p15:guide id="17" pos="5034" userDrawn="1">
          <p15:clr>
            <a:srgbClr val="F26B43"/>
          </p15:clr>
        </p15:guide>
        <p15:guide id="18" orient="horz" pos="3312" userDrawn="1">
          <p15:clr>
            <a:srgbClr val="F26B43"/>
          </p15:clr>
        </p15:guide>
        <p15:guide id="19" orient="horz" pos="2702" userDrawn="1">
          <p15:clr>
            <a:srgbClr val="F26B43"/>
          </p15:clr>
        </p15:guide>
        <p15:guide id="21" pos="2634" userDrawn="1">
          <p15:clr>
            <a:srgbClr val="F26B43"/>
          </p15:clr>
        </p15:guide>
        <p15:guide id="22" pos="5046" userDrawn="1">
          <p15:clr>
            <a:srgbClr val="F26B43"/>
          </p15:clr>
        </p15:guide>
        <p15:guide id="23" orient="horz" pos="1468" userDrawn="1">
          <p15:clr>
            <a:srgbClr val="F26B43"/>
          </p15:clr>
        </p15:guide>
        <p15:guide id="25" orient="horz" pos="1480" userDrawn="1">
          <p15:clr>
            <a:srgbClr val="F26B43"/>
          </p15:clr>
        </p15:guide>
        <p15:guide id="26" orient="horz" pos="2706" userDrawn="1">
          <p15:clr>
            <a:srgbClr val="F26B43"/>
          </p15:clr>
        </p15:guide>
        <p15:guide id="27" pos="2648" userDrawn="1">
          <p15:clr>
            <a:srgbClr val="F26B43"/>
          </p15:clr>
        </p15:guide>
        <p15:guide id="28" orient="horz" pos="576"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6"/>
            </p:custDataLst>
            <p:extLst>
              <p:ext uri="{D42A27DB-BD31-4B8C-83A1-F6EECF244321}">
                <p14:modId xmlns:p14="http://schemas.microsoft.com/office/powerpoint/2010/main" val="15805874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8" imgW="270" imgH="270" progId="TCLayout.ActiveDocument.1">
                  <p:embed/>
                </p:oleObj>
              </mc:Choice>
              <mc:Fallback>
                <p:oleObj name="think-cell Slide" r:id="rId28" imgW="270" imgH="270" progId="TCLayout.ActiveDocument.1">
                  <p:embed/>
                  <p:pic>
                    <p:nvPicPr>
                      <p:cNvPr id="4" name="Object 3"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B0C0DA-5709-4BCD-93F5-F83F4E468050}"/>
              </a:ext>
            </a:extLst>
          </p:cNvPr>
          <p:cNvSpPr/>
          <p:nvPr userDrawn="1">
            <p:custDataLst>
              <p:tags r:id="rId27"/>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a:endParaRPr lang="en-US" sz="3200" b="0" i="0" baseline="0" dirty="0">
              <a:latin typeface="3M Circular TT Bold" panose="020B0804020101010102" pitchFamily="34" charset="0"/>
              <a:ea typeface="+mj-ea"/>
              <a:cs typeface="+mj-cs"/>
              <a:sym typeface="3M Circular TT Bold" panose="020B0804020101010102" pitchFamily="34" charset="0"/>
            </a:endParaRPr>
          </a:p>
        </p:txBody>
      </p:sp>
      <p:sp>
        <p:nvSpPr>
          <p:cNvPr id="6" name="Rectangle 5">
            <a:extLst>
              <a:ext uri="{FF2B5EF4-FFF2-40B4-BE49-F238E27FC236}">
                <a16:creationId xmlns:a16="http://schemas.microsoft.com/office/drawing/2014/main" id="{F2279935-0DAE-45D9-9A06-877871EC08F2}"/>
              </a:ext>
            </a:extLst>
          </p:cNvPr>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B1B12FDB-234B-4515-86BC-0BAD9BA862E1}"/>
              </a:ext>
            </a:extLst>
          </p:cNvPr>
          <p:cNvSpPr txBox="1">
            <a:spLocks/>
          </p:cNvSpPr>
          <p:nvPr userDrawn="1"/>
        </p:nvSpPr>
        <p:spPr bwMode="auto">
          <a:xfrm>
            <a:off x="1036726" y="6596404"/>
            <a:ext cx="1480260" cy="184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l" defTabSz="912813" rtl="0"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All Rights Reserved.</a:t>
            </a:r>
          </a:p>
        </p:txBody>
      </p:sp>
      <p:sp>
        <p:nvSpPr>
          <p:cNvPr id="9" name="Footer Placeholder 3">
            <a:extLst>
              <a:ext uri="{FF2B5EF4-FFF2-40B4-BE49-F238E27FC236}">
                <a16:creationId xmlns:a16="http://schemas.microsoft.com/office/drawing/2014/main" id="{542D6478-A852-4B0B-A924-C6071C5129E8}"/>
              </a:ext>
            </a:extLst>
          </p:cNvPr>
          <p:cNvSpPr txBox="1">
            <a:spLocks/>
          </p:cNvSpPr>
          <p:nvPr userDrawn="1"/>
        </p:nvSpPr>
        <p:spPr bwMode="auto">
          <a:xfrm>
            <a:off x="2014066"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schemeClr val="bg1"/>
                </a:solidFill>
                <a:latin typeface="3M Circular TT Book" panose="020B0604020101020102" pitchFamily="34" charset="0"/>
                <a:cs typeface="3M Circular TT Book" panose="020B0604020101020102" pitchFamily="34" charset="0"/>
              </a:rPr>
              <a:t>3M Confidential.</a:t>
            </a:r>
          </a:p>
        </p:txBody>
      </p:sp>
      <p:sp>
        <p:nvSpPr>
          <p:cNvPr id="10" name="Rectangle 9">
            <a:extLst>
              <a:ext uri="{FF2B5EF4-FFF2-40B4-BE49-F238E27FC236}">
                <a16:creationId xmlns:a16="http://schemas.microsoft.com/office/drawing/2014/main" id="{12348005-2CC3-488F-9E35-9223623EADE9}"/>
              </a:ext>
            </a:extLst>
          </p:cNvPr>
          <p:cNvSpPr/>
          <p:nvPr userDrawn="1"/>
        </p:nvSpPr>
        <p:spPr>
          <a:xfrm>
            <a:off x="206473" y="6600374"/>
            <a:ext cx="450444" cy="123111"/>
          </a:xfrm>
          <a:prstGeom prst="rect">
            <a:avLst/>
          </a:prstGeom>
          <a:solidFill>
            <a:schemeClr val="tx1">
              <a:lumMod val="85000"/>
              <a:lumOff val="15000"/>
            </a:schemeClr>
          </a:solidFill>
        </p:spPr>
        <p:txBody>
          <a:bodyPr wrap="none" lIns="0" tIns="0" rIns="0" bIns="0">
            <a:spAutoFit/>
          </a:bodyPr>
          <a:lstStyle/>
          <a:p>
            <a:pPr algn="r"/>
            <a:r>
              <a:rPr kumimoji="0" lang="en-US" sz="800" b="0" i="0" u="none" strike="noStrike" kern="0" cap="none" spc="0" normalizeH="0" baseline="0" dirty="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      © 3M </a:t>
            </a:r>
          </a:p>
        </p:txBody>
      </p:sp>
    </p:spTree>
    <p:extLst>
      <p:ext uri="{BB962C8B-B14F-4D97-AF65-F5344CB8AC3E}">
        <p14:creationId xmlns:p14="http://schemas.microsoft.com/office/powerpoint/2010/main" val="266433663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977" r:id="rId13"/>
    <p:sldLayoutId id="2147483892" r:id="rId14"/>
    <p:sldLayoutId id="2147483893" r:id="rId15"/>
    <p:sldLayoutId id="2147483894" r:id="rId16"/>
    <p:sldLayoutId id="2147483895" r:id="rId17"/>
    <p:sldLayoutId id="2147483896" r:id="rId18"/>
    <p:sldLayoutId id="2147483924" r:id="rId19"/>
    <p:sldLayoutId id="2147483902" r:id="rId20"/>
    <p:sldLayoutId id="2147483903" r:id="rId21"/>
    <p:sldLayoutId id="2147483897" r:id="rId22"/>
    <p:sldLayoutId id="2147483986" r:id="rId23"/>
    <p:sldLayoutId id="214748415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1"/>
            </p:custDataLst>
            <p:extLst>
              <p:ext uri="{D42A27DB-BD31-4B8C-83A1-F6EECF244321}">
                <p14:modId xmlns:p14="http://schemas.microsoft.com/office/powerpoint/2010/main" val="20285298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3" imgW="270" imgH="270" progId="TCLayout.ActiveDocument.1">
                  <p:embed/>
                </p:oleObj>
              </mc:Choice>
              <mc:Fallback>
                <p:oleObj name="think-cell Slide" r:id="rId33" imgW="270" imgH="270" progId="TCLayout.ActiveDocument.1">
                  <p:embed/>
                  <p:pic>
                    <p:nvPicPr>
                      <p:cNvPr id="4" name="Object 3" hidden="1"/>
                      <p:cNvPicPr/>
                      <p:nvPr/>
                    </p:nvPicPr>
                    <p:blipFill>
                      <a:blip r:embed="rId34"/>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2003415-1AE1-43B5-AC42-6CC1A2557A0D}"/>
              </a:ext>
            </a:extLst>
          </p:cNvPr>
          <p:cNvSpPr/>
          <p:nvPr userDrawn="1">
            <p:custDataLst>
              <p:tags r:id="rId32"/>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a:endParaRPr lang="en-US" sz="3200" b="0" i="0" baseline="0" dirty="0">
              <a:latin typeface="3M Circular TT Bold" panose="020B0804020101010102" pitchFamily="34" charset="0"/>
              <a:ea typeface="+mj-ea"/>
              <a:cs typeface="+mj-cs"/>
              <a:sym typeface="3M Circular TT Bold" panose="020B0804020101010102" pitchFamily="34" charset="0"/>
            </a:endParaRPr>
          </a:p>
        </p:txBody>
      </p:sp>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8995201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69" r:id="rId19"/>
    <p:sldLayoutId id="2147483870" r:id="rId20"/>
    <p:sldLayoutId id="2147483871" r:id="rId21"/>
    <p:sldLayoutId id="2147483872" r:id="rId22"/>
    <p:sldLayoutId id="2147483873" r:id="rId23"/>
    <p:sldLayoutId id="2147483851" r:id="rId24"/>
    <p:sldLayoutId id="2147483852" r:id="rId25"/>
    <p:sldLayoutId id="2147483898" r:id="rId26"/>
    <p:sldLayoutId id="2147483927" r:id="rId27"/>
    <p:sldLayoutId id="2147483900" r:id="rId28"/>
    <p:sldLayoutId id="2147483853"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5"/>
            </p:custDataLst>
            <p:extLst>
              <p:ext uri="{D42A27DB-BD31-4B8C-83A1-F6EECF244321}">
                <p14:modId xmlns:p14="http://schemas.microsoft.com/office/powerpoint/2010/main" val="22904974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7" imgW="270" imgH="270" progId="TCLayout.ActiveDocument.1">
                  <p:embed/>
                </p:oleObj>
              </mc:Choice>
              <mc:Fallback>
                <p:oleObj name="think-cell Slide" r:id="rId27" imgW="270" imgH="270" progId="TCLayout.ActiveDocument.1">
                  <p:embed/>
                  <p:pic>
                    <p:nvPicPr>
                      <p:cNvPr id="4" name="Object 3" hidden="1"/>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B010BEE-A2DB-4D7C-893F-211637376CCA}"/>
              </a:ext>
            </a:extLst>
          </p:cNvPr>
          <p:cNvSpPr/>
          <p:nvPr userDrawn="1">
            <p:custDataLst>
              <p:tags r:id="rId26"/>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a:endParaRPr lang="en-US" sz="3200" b="0" i="0" baseline="0" dirty="0">
              <a:latin typeface="3M Circular TT Bold" panose="020B0804020101010102" pitchFamily="34" charset="0"/>
              <a:ea typeface="+mj-ea"/>
              <a:cs typeface="+mj-cs"/>
              <a:sym typeface="3M Circular TT Bold" panose="020B0804020101010102" pitchFamily="34" charset="0"/>
            </a:endParaRPr>
          </a:p>
        </p:txBody>
      </p:sp>
      <p:sp>
        <p:nvSpPr>
          <p:cNvPr id="6" name="Rectangle 5">
            <a:extLst>
              <a:ext uri="{FF2B5EF4-FFF2-40B4-BE49-F238E27FC236}">
                <a16:creationId xmlns:a16="http://schemas.microsoft.com/office/drawing/2014/main" id="{F2279935-0DAE-45D9-9A06-877871EC08F2}"/>
              </a:ext>
            </a:extLst>
          </p:cNvPr>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B1B12FDB-234B-4515-86BC-0BAD9BA862E1}"/>
              </a:ext>
            </a:extLst>
          </p:cNvPr>
          <p:cNvSpPr txBox="1">
            <a:spLocks/>
          </p:cNvSpPr>
          <p:nvPr userDrawn="1"/>
        </p:nvSpPr>
        <p:spPr bwMode="auto">
          <a:xfrm>
            <a:off x="1036726" y="6596404"/>
            <a:ext cx="1480260" cy="184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l" defTabSz="912813" rtl="0"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All Rights Reserved.</a:t>
            </a:r>
          </a:p>
        </p:txBody>
      </p:sp>
      <p:sp>
        <p:nvSpPr>
          <p:cNvPr id="9" name="Footer Placeholder 3">
            <a:extLst>
              <a:ext uri="{FF2B5EF4-FFF2-40B4-BE49-F238E27FC236}">
                <a16:creationId xmlns:a16="http://schemas.microsoft.com/office/drawing/2014/main" id="{542D6478-A852-4B0B-A924-C6071C5129E8}"/>
              </a:ext>
            </a:extLst>
          </p:cNvPr>
          <p:cNvSpPr txBox="1">
            <a:spLocks/>
          </p:cNvSpPr>
          <p:nvPr userDrawn="1"/>
        </p:nvSpPr>
        <p:spPr bwMode="auto">
          <a:xfrm>
            <a:off x="2014066"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schemeClr val="bg1"/>
                </a:solidFill>
                <a:latin typeface="3M Circular TT Book" panose="020B0604020101020102" pitchFamily="34" charset="0"/>
                <a:cs typeface="3M Circular TT Book" panose="020B0604020101020102" pitchFamily="34" charset="0"/>
              </a:rPr>
              <a:t>3M Confidential.</a:t>
            </a:r>
          </a:p>
        </p:txBody>
      </p:sp>
      <p:sp>
        <p:nvSpPr>
          <p:cNvPr id="10" name="Rectangle 9">
            <a:extLst>
              <a:ext uri="{FF2B5EF4-FFF2-40B4-BE49-F238E27FC236}">
                <a16:creationId xmlns:a16="http://schemas.microsoft.com/office/drawing/2014/main" id="{12348005-2CC3-488F-9E35-9223623EADE9}"/>
              </a:ext>
            </a:extLst>
          </p:cNvPr>
          <p:cNvSpPr/>
          <p:nvPr userDrawn="1"/>
        </p:nvSpPr>
        <p:spPr>
          <a:xfrm>
            <a:off x="206473" y="6600374"/>
            <a:ext cx="450444" cy="123111"/>
          </a:xfrm>
          <a:prstGeom prst="rect">
            <a:avLst/>
          </a:prstGeom>
          <a:solidFill>
            <a:schemeClr val="tx1">
              <a:lumMod val="85000"/>
              <a:lumOff val="15000"/>
            </a:schemeClr>
          </a:solidFill>
        </p:spPr>
        <p:txBody>
          <a:bodyPr wrap="none" lIns="0" tIns="0" rIns="0" bIns="0">
            <a:spAutoFit/>
          </a:bodyPr>
          <a:lstStyle/>
          <a:p>
            <a:pPr algn="r"/>
            <a:r>
              <a:rPr kumimoji="0" lang="en-US" sz="800" b="0" i="0" u="none" strike="noStrike" kern="0" cap="none" spc="0" normalizeH="0" baseline="0" dirty="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      © 3M </a:t>
            </a:r>
          </a:p>
        </p:txBody>
      </p:sp>
    </p:spTree>
    <p:extLst>
      <p:ext uri="{BB962C8B-B14F-4D97-AF65-F5344CB8AC3E}">
        <p14:creationId xmlns:p14="http://schemas.microsoft.com/office/powerpoint/2010/main" val="189097366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155"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6"/>
            </p:custDataLst>
            <p:extLst>
              <p:ext uri="{D42A27DB-BD31-4B8C-83A1-F6EECF244321}">
                <p14:modId xmlns:p14="http://schemas.microsoft.com/office/powerpoint/2010/main" val="31729399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8" imgW="270" imgH="270" progId="TCLayout.ActiveDocument.1">
                  <p:embed/>
                </p:oleObj>
              </mc:Choice>
              <mc:Fallback>
                <p:oleObj name="think-cell Slide" r:id="rId48" imgW="270" imgH="270" progId="TCLayout.ActiveDocument.1">
                  <p:embed/>
                  <p:pic>
                    <p:nvPicPr>
                      <p:cNvPr id="4" name="Object 3" hidden="1"/>
                      <p:cNvPicPr/>
                      <p:nvPr/>
                    </p:nvPicPr>
                    <p:blipFill>
                      <a:blip r:embed="rId49"/>
                      <a:stretch>
                        <a:fillRect/>
                      </a:stretch>
                    </p:blipFill>
                    <p:spPr>
                      <a:xfrm>
                        <a:off x="1588" y="1588"/>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DE1FBE2-AAFB-4776-A7BA-1DE66102C464}"/>
              </a:ext>
            </a:extLst>
          </p:cNvPr>
          <p:cNvSpPr/>
          <p:nvPr userDrawn="1">
            <p:custDataLst>
              <p:tags r:id="rId47"/>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a:endParaRPr lang="en-US" sz="3200" b="0" i="0" baseline="0" dirty="0">
              <a:latin typeface="3M Circular TT Bold" panose="020B0804020101010102" pitchFamily="34" charset="0"/>
              <a:ea typeface="+mj-ea"/>
              <a:cs typeface="+mj-cs"/>
              <a:sym typeface="3M Circular TT Bold" panose="020B0804020101010102" pitchFamily="34" charset="0"/>
            </a:endParaRPr>
          </a:p>
        </p:txBody>
      </p:sp>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297582148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 id="2147484041" r:id="rId31"/>
    <p:sldLayoutId id="2147484042" r:id="rId32"/>
    <p:sldLayoutId id="2147484043" r:id="rId33"/>
    <p:sldLayoutId id="2147484044" r:id="rId34"/>
    <p:sldLayoutId id="2147484045" r:id="rId35"/>
    <p:sldLayoutId id="2147484046" r:id="rId36"/>
    <p:sldLayoutId id="2147484047" r:id="rId37"/>
    <p:sldLayoutId id="2147484048" r:id="rId38"/>
    <p:sldLayoutId id="2147484049" r:id="rId39"/>
    <p:sldLayoutId id="2147484050" r:id="rId40"/>
    <p:sldLayoutId id="2147484051" r:id="rId41"/>
    <p:sldLayoutId id="2147484052" r:id="rId42"/>
    <p:sldLayoutId id="2147484053" r:id="rId43"/>
    <p:sldLayoutId id="2147484054"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1"/>
            </p:custDataLst>
            <p:extLst>
              <p:ext uri="{D42A27DB-BD31-4B8C-83A1-F6EECF244321}">
                <p14:modId xmlns:p14="http://schemas.microsoft.com/office/powerpoint/2010/main" val="17328494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3" imgW="270" imgH="270" progId="TCLayout.ActiveDocument.1">
                  <p:embed/>
                </p:oleObj>
              </mc:Choice>
              <mc:Fallback>
                <p:oleObj name="think-cell Slide" r:id="rId33" imgW="270" imgH="270" progId="TCLayout.ActiveDocument.1">
                  <p:embed/>
                  <p:pic>
                    <p:nvPicPr>
                      <p:cNvPr id="4" name="Object 3" hidden="1"/>
                      <p:cNvPicPr/>
                      <p:nvPr/>
                    </p:nvPicPr>
                    <p:blipFill>
                      <a:blip r:embed="rId34"/>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ADE3724-C803-4F73-8862-32169B5120BC}"/>
              </a:ext>
            </a:extLst>
          </p:cNvPr>
          <p:cNvSpPr/>
          <p:nvPr userDrawn="1">
            <p:custDataLst>
              <p:tags r:id="rId32"/>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a:endParaRPr lang="en-US" sz="3200" b="0" i="0" baseline="0" dirty="0">
              <a:latin typeface="3M Circular TT Bold" panose="020B0804020101010102" pitchFamily="34" charset="0"/>
              <a:ea typeface="+mj-ea"/>
              <a:cs typeface="+mj-cs"/>
              <a:sym typeface="3M Circular TT Bold" panose="020B0804020101010102" pitchFamily="34" charset="0"/>
            </a:endParaRPr>
          </a:p>
        </p:txBody>
      </p:sp>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9357483"/>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 id="2147484081" r:id="rId26"/>
    <p:sldLayoutId id="2147484082" r:id="rId27"/>
    <p:sldLayoutId id="2147484083" r:id="rId28"/>
    <p:sldLayoutId id="214748408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5"/>
            </p:custDataLst>
            <p:extLst>
              <p:ext uri="{D42A27DB-BD31-4B8C-83A1-F6EECF244321}">
                <p14:modId xmlns:p14="http://schemas.microsoft.com/office/powerpoint/2010/main" val="6361331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7" imgW="270" imgH="270" progId="TCLayout.ActiveDocument.1">
                  <p:embed/>
                </p:oleObj>
              </mc:Choice>
              <mc:Fallback>
                <p:oleObj name="think-cell Slide" r:id="rId27" imgW="270" imgH="270" progId="TCLayout.ActiveDocument.1">
                  <p:embed/>
                  <p:pic>
                    <p:nvPicPr>
                      <p:cNvPr id="4" name="Object 3" hidden="1"/>
                      <p:cNvPicPr/>
                      <p:nvPr/>
                    </p:nvPicPr>
                    <p:blipFill>
                      <a:blip r:embed="rId28"/>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B8568F74-DA85-4CA7-8323-FA3177E0E13D}"/>
              </a:ext>
            </a:extLst>
          </p:cNvPr>
          <p:cNvSpPr/>
          <p:nvPr userDrawn="1">
            <p:custDataLst>
              <p:tags r:id="rId26"/>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a:endParaRPr lang="en-US" sz="3200" b="0" i="0" baseline="0" dirty="0">
              <a:latin typeface="3M Circular TT Bold" panose="020B0804020101010102" pitchFamily="34" charset="0"/>
              <a:ea typeface="+mj-ea"/>
              <a:cs typeface="+mj-cs"/>
              <a:sym typeface="3M Circular TT Bold" panose="020B0804020101010102" pitchFamily="34" charset="0"/>
            </a:endParaRPr>
          </a:p>
        </p:txBody>
      </p:sp>
      <p:sp>
        <p:nvSpPr>
          <p:cNvPr id="6" name="Rectangle 5">
            <a:extLst>
              <a:ext uri="{FF2B5EF4-FFF2-40B4-BE49-F238E27FC236}">
                <a16:creationId xmlns:a16="http://schemas.microsoft.com/office/drawing/2014/main" id="{F2279935-0DAE-45D9-9A06-877871EC08F2}"/>
              </a:ext>
            </a:extLst>
          </p:cNvPr>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B1B12FDB-234B-4515-86BC-0BAD9BA862E1}"/>
              </a:ext>
            </a:extLst>
          </p:cNvPr>
          <p:cNvSpPr txBox="1">
            <a:spLocks/>
          </p:cNvSpPr>
          <p:nvPr userDrawn="1"/>
        </p:nvSpPr>
        <p:spPr bwMode="auto">
          <a:xfrm>
            <a:off x="1036726" y="6596404"/>
            <a:ext cx="1480260" cy="184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l" defTabSz="912813" rtl="0"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All Rights Reserved.</a:t>
            </a:r>
          </a:p>
        </p:txBody>
      </p:sp>
      <p:sp>
        <p:nvSpPr>
          <p:cNvPr id="8" name="TextBox 25">
            <a:extLst>
              <a:ext uri="{FF2B5EF4-FFF2-40B4-BE49-F238E27FC236}">
                <a16:creationId xmlns:a16="http://schemas.microsoft.com/office/drawing/2014/main" id="{09872E2F-F706-4234-A95F-D13C7CDCAC6F}"/>
              </a:ext>
            </a:extLst>
          </p:cNvPr>
          <p:cNvSpPr txBox="1">
            <a:spLocks noChangeArrowheads="1"/>
          </p:cNvSpPr>
          <p:nvPr userDrawn="1"/>
        </p:nvSpPr>
        <p:spPr bwMode="auto">
          <a:xfrm>
            <a:off x="-264086" y="6596406"/>
            <a:ext cx="117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18 May 2023</a:t>
            </a:fld>
            <a:endParaRPr kumimoji="0" lang="en-US" sz="800" b="0" i="0" u="none" strike="noStrike" kern="0" cap="none" spc="0" normalizeH="0" baseline="0" noProof="0" dirty="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Footer Placeholder 3">
            <a:extLst>
              <a:ext uri="{FF2B5EF4-FFF2-40B4-BE49-F238E27FC236}">
                <a16:creationId xmlns:a16="http://schemas.microsoft.com/office/drawing/2014/main" id="{542D6478-A852-4B0B-A924-C6071C5129E8}"/>
              </a:ext>
            </a:extLst>
          </p:cNvPr>
          <p:cNvSpPr txBox="1">
            <a:spLocks/>
          </p:cNvSpPr>
          <p:nvPr userDrawn="1"/>
        </p:nvSpPr>
        <p:spPr bwMode="auto">
          <a:xfrm>
            <a:off x="2014066"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a:solidFill>
                  <a:schemeClr val="bg1"/>
                </a:solidFill>
                <a:latin typeface="3M Circular TT Book" panose="020B0604020101020102" pitchFamily="34" charset="0"/>
                <a:cs typeface="3M Circular TT Book" panose="020B0604020101020102" pitchFamily="34" charset="0"/>
              </a:rPr>
              <a:t>3M Confidential.</a:t>
            </a:r>
          </a:p>
        </p:txBody>
      </p:sp>
      <p:sp>
        <p:nvSpPr>
          <p:cNvPr id="10" name="Rectangle 9">
            <a:extLst>
              <a:ext uri="{FF2B5EF4-FFF2-40B4-BE49-F238E27FC236}">
                <a16:creationId xmlns:a16="http://schemas.microsoft.com/office/drawing/2014/main" id="{12348005-2CC3-488F-9E35-9223623EADE9}"/>
              </a:ext>
            </a:extLst>
          </p:cNvPr>
          <p:cNvSpPr/>
          <p:nvPr userDrawn="1"/>
        </p:nvSpPr>
        <p:spPr>
          <a:xfrm>
            <a:off x="206473" y="6600374"/>
            <a:ext cx="450444" cy="123111"/>
          </a:xfrm>
          <a:prstGeom prst="rect">
            <a:avLst/>
          </a:prstGeom>
          <a:solidFill>
            <a:schemeClr val="tx1">
              <a:lumMod val="85000"/>
              <a:lumOff val="15000"/>
            </a:schemeClr>
          </a:solidFill>
        </p:spPr>
        <p:txBody>
          <a:bodyPr wrap="none" lIns="0" tIns="0" rIns="0" bIns="0">
            <a:spAutoFit/>
          </a:bodyPr>
          <a:lstStyle/>
          <a:p>
            <a:pPr algn="r"/>
            <a:r>
              <a:rPr kumimoji="0" lang="en-US" sz="800" b="0" i="0" u="none" strike="noStrike" kern="0" cap="none" spc="0" normalizeH="0" baseline="0" dirty="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      © 3M </a:t>
            </a:r>
          </a:p>
        </p:txBody>
      </p:sp>
    </p:spTree>
    <p:extLst>
      <p:ext uri="{BB962C8B-B14F-4D97-AF65-F5344CB8AC3E}">
        <p14:creationId xmlns:p14="http://schemas.microsoft.com/office/powerpoint/2010/main" val="333487182"/>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4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8" imgW="270" imgH="270" progId="TCLayout.ActiveDocument.1">
                  <p:embed/>
                </p:oleObj>
              </mc:Choice>
              <mc:Fallback>
                <p:oleObj name="think-cell Slide" r:id="rId48" imgW="270" imgH="270" progId="TCLayout.ActiveDocument.1">
                  <p:embed/>
                  <p:pic>
                    <p:nvPicPr>
                      <p:cNvPr id="4" name="Object 3" hidden="1"/>
                      <p:cNvPicPr/>
                      <p:nvPr/>
                    </p:nvPicPr>
                    <p:blipFill>
                      <a:blip r:embed="rId4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p:nvPr userDrawn="1"/>
        </p:nvSpPr>
        <p:spPr>
          <a:xfrm>
            <a:off x="0" y="1"/>
            <a:ext cx="12192000" cy="152402"/>
          </a:xfrm>
          <a:prstGeom prst="rect">
            <a:avLst/>
          </a:prstGeom>
          <a:gradFill>
            <a:gsLst>
              <a:gs pos="0">
                <a:srgbClr val="00C8E6"/>
              </a:gs>
              <a:gs pos="97000">
                <a:srgbClr val="1E1E9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3195930879"/>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 id="2147484130" r:id="rId21"/>
    <p:sldLayoutId id="2147484131" r:id="rId22"/>
    <p:sldLayoutId id="2147484132" r:id="rId23"/>
    <p:sldLayoutId id="2147484133" r:id="rId24"/>
    <p:sldLayoutId id="2147484134" r:id="rId25"/>
    <p:sldLayoutId id="2147484135" r:id="rId26"/>
    <p:sldLayoutId id="2147484136" r:id="rId27"/>
    <p:sldLayoutId id="2147484137" r:id="rId28"/>
    <p:sldLayoutId id="2147484138" r:id="rId29"/>
    <p:sldLayoutId id="2147484139" r:id="rId30"/>
    <p:sldLayoutId id="2147484140" r:id="rId31"/>
    <p:sldLayoutId id="2147484141" r:id="rId32"/>
    <p:sldLayoutId id="2147484142" r:id="rId33"/>
    <p:sldLayoutId id="2147484143" r:id="rId34"/>
    <p:sldLayoutId id="2147484144" r:id="rId35"/>
    <p:sldLayoutId id="2147484145" r:id="rId36"/>
    <p:sldLayoutId id="2147484146" r:id="rId37"/>
    <p:sldLayoutId id="2147484147" r:id="rId38"/>
    <p:sldLayoutId id="2147484148" r:id="rId39"/>
    <p:sldLayoutId id="2147484149" r:id="rId40"/>
    <p:sldLayoutId id="2147484150" r:id="rId41"/>
    <p:sldLayoutId id="2147484151" r:id="rId42"/>
    <p:sldLayoutId id="2147484152" r:id="rId43"/>
    <p:sldLayoutId id="2147484153" r:id="rId44"/>
    <p:sldLayoutId id="2147484154"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descr="WZ_ID_LeftBar-LR">
            <a:extLst>
              <a:ext uri="{FF2B5EF4-FFF2-40B4-BE49-F238E27FC236}">
                <a16:creationId xmlns:a16="http://schemas.microsoft.com/office/drawing/2014/main" id="{CF9BA20A-6DE2-C8BE-8B18-5814FBAA0A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1592264"/>
            <a:ext cx="615951"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F8E4B2CD-B51A-C1FE-356D-2B7FB48D2C30}"/>
              </a:ext>
            </a:extLst>
          </p:cNvPr>
          <p:cNvSpPr>
            <a:spLocks noGrp="1" noChangeArrowheads="1"/>
          </p:cNvSpPr>
          <p:nvPr>
            <p:ph type="title"/>
          </p:nvPr>
        </p:nvSpPr>
        <p:spPr bwMode="auto">
          <a:xfrm>
            <a:off x="914400" y="622301"/>
            <a:ext cx="10856384"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8196" name="Rectangle 4">
            <a:extLst>
              <a:ext uri="{FF2B5EF4-FFF2-40B4-BE49-F238E27FC236}">
                <a16:creationId xmlns:a16="http://schemas.microsoft.com/office/drawing/2014/main" id="{1AA744C9-A0FE-A5D1-E6C0-38F4ACD2CC78}"/>
              </a:ext>
            </a:extLst>
          </p:cNvPr>
          <p:cNvSpPr>
            <a:spLocks noGrp="1" noChangeArrowheads="1"/>
          </p:cNvSpPr>
          <p:nvPr>
            <p:ph type="body" idx="1"/>
          </p:nvPr>
        </p:nvSpPr>
        <p:spPr bwMode="auto">
          <a:xfrm>
            <a:off x="914400" y="1549400"/>
            <a:ext cx="1087331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18965306-A7F0-57AA-CD72-1541D5C5BB5E}"/>
              </a:ext>
            </a:extLst>
          </p:cNvPr>
          <p:cNvSpPr>
            <a:spLocks noChangeArrowheads="1"/>
          </p:cNvSpPr>
          <p:nvPr/>
        </p:nvSpPr>
        <p:spPr bwMode="auto">
          <a:xfrm>
            <a:off x="234951" y="6435726"/>
            <a:ext cx="645583" cy="231775"/>
          </a:xfrm>
          <a:prstGeom prst="rect">
            <a:avLst/>
          </a:prstGeom>
          <a:noFill/>
          <a:ln w="9525">
            <a:noFill/>
            <a:miter lim="800000"/>
            <a:headEnd/>
            <a:tailEnd/>
          </a:ln>
          <a:effectLst/>
        </p:spPr>
        <p:txBody>
          <a:bodyPr lIns="0" tIns="0" rIns="0" bIns="0"/>
          <a:lstStyle>
            <a:lvl1pPr eaLnBrk="0" hangingPunct="0">
              <a:defRPr sz="2000">
                <a:solidFill>
                  <a:schemeClr val="tx1"/>
                </a:solidFill>
                <a:latin typeface="Arial Narrow" panose="020B0606020202030204" pitchFamily="34" charset="0"/>
                <a:cs typeface="Arial" panose="020B0604020202020204" pitchFamily="34" charset="0"/>
              </a:defRPr>
            </a:lvl1pPr>
            <a:lvl2pPr marL="742950" indent="-285750" eaLnBrk="0" hangingPunct="0">
              <a:defRPr sz="2000">
                <a:solidFill>
                  <a:schemeClr val="tx1"/>
                </a:solidFill>
                <a:latin typeface="Arial Narrow" panose="020B0606020202030204" pitchFamily="34" charset="0"/>
                <a:cs typeface="Arial" panose="020B0604020202020204" pitchFamily="34" charset="0"/>
              </a:defRPr>
            </a:lvl2pPr>
            <a:lvl3pPr marL="1143000" indent="-228600" eaLnBrk="0" hangingPunct="0">
              <a:defRPr sz="2000">
                <a:solidFill>
                  <a:schemeClr val="tx1"/>
                </a:solidFill>
                <a:latin typeface="Arial Narrow" panose="020B0606020202030204" pitchFamily="34" charset="0"/>
                <a:cs typeface="Arial" panose="020B0604020202020204" pitchFamily="34" charset="0"/>
              </a:defRPr>
            </a:lvl3pPr>
            <a:lvl4pPr marL="1600200" indent="-228600" eaLnBrk="0" hangingPunct="0">
              <a:defRPr sz="2000">
                <a:solidFill>
                  <a:schemeClr val="tx1"/>
                </a:solidFill>
                <a:latin typeface="Arial Narrow" panose="020B0606020202030204" pitchFamily="34" charset="0"/>
                <a:cs typeface="Arial" panose="020B0604020202020204" pitchFamily="34" charset="0"/>
              </a:defRPr>
            </a:lvl4pPr>
            <a:lvl5pPr marL="2057400" indent="-228600" eaLnBrk="0" hangingPunct="0">
              <a:defRPr sz="2000">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9pPr>
          </a:lstStyle>
          <a:p>
            <a:pPr eaLnBrk="1" hangingPunct="1">
              <a:spcBef>
                <a:spcPct val="0"/>
              </a:spcBef>
              <a:spcAft>
                <a:spcPct val="0"/>
              </a:spcAft>
              <a:buClrTx/>
              <a:buFontTx/>
              <a:buNone/>
            </a:pPr>
            <a:fld id="{4126EEAB-2F86-4FA2-990A-542BB2DF7434}" type="slidenum">
              <a:rPr lang="en-US" altLang="en-US" sz="1000">
                <a:solidFill>
                  <a:srgbClr val="808080"/>
                </a:solidFill>
              </a:rPr>
              <a:pPr eaLnBrk="1" hangingPunct="1">
                <a:spcBef>
                  <a:spcPct val="0"/>
                </a:spcBef>
                <a:spcAft>
                  <a:spcPct val="0"/>
                </a:spcAft>
                <a:buClrTx/>
                <a:buFontTx/>
                <a:buNone/>
              </a:pPr>
              <a:t>‹#›</a:t>
            </a:fld>
            <a:endParaRPr lang="en-US" altLang="en-US" sz="900">
              <a:solidFill>
                <a:srgbClr val="808080"/>
              </a:solidFill>
              <a:latin typeface="Arial Black" panose="020B0A04020102020204" pitchFamily="34" charset="0"/>
            </a:endParaRPr>
          </a:p>
        </p:txBody>
      </p:sp>
      <p:sp>
        <p:nvSpPr>
          <p:cNvPr id="2054" name="Rectangle 6">
            <a:extLst>
              <a:ext uri="{FF2B5EF4-FFF2-40B4-BE49-F238E27FC236}">
                <a16:creationId xmlns:a16="http://schemas.microsoft.com/office/drawing/2014/main" id="{B2FE36D8-D3E1-197F-7A96-065C451DE9E3}"/>
              </a:ext>
            </a:extLst>
          </p:cNvPr>
          <p:cNvSpPr>
            <a:spLocks noGrp="1" noChangeArrowheads="1"/>
          </p:cNvSpPr>
          <p:nvPr>
            <p:ph type="dt" sz="half" idx="2"/>
          </p:nvPr>
        </p:nvSpPr>
        <p:spPr bwMode="auto">
          <a:xfrm>
            <a:off x="876300" y="6572251"/>
            <a:ext cx="2844800" cy="20002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spcBef>
                <a:spcPct val="0"/>
              </a:spcBef>
              <a:spcAft>
                <a:spcPct val="0"/>
              </a:spcAft>
              <a:buClrTx/>
              <a:buFontTx/>
              <a:buNone/>
              <a:defRPr sz="1000">
                <a:solidFill>
                  <a:srgbClr val="808080"/>
                </a:solidFill>
                <a:cs typeface="Arial" pitchFamily="34" charset="0"/>
              </a:defRPr>
            </a:lvl1pPr>
          </a:lstStyle>
          <a:p>
            <a:pPr>
              <a:defRPr/>
            </a:pPr>
            <a:r>
              <a:rPr lang="en-US"/>
              <a:t>© 3M 2007.  All Rights Reserved.</a:t>
            </a:r>
          </a:p>
        </p:txBody>
      </p:sp>
      <p:sp>
        <p:nvSpPr>
          <p:cNvPr id="2055" name="Text Box 7">
            <a:extLst>
              <a:ext uri="{FF2B5EF4-FFF2-40B4-BE49-F238E27FC236}">
                <a16:creationId xmlns:a16="http://schemas.microsoft.com/office/drawing/2014/main" id="{A2C4DF1A-6046-82E1-AF7B-258F858C2BD5}"/>
              </a:ext>
            </a:extLst>
          </p:cNvPr>
          <p:cNvSpPr txBox="1">
            <a:spLocks noChangeArrowheads="1"/>
          </p:cNvSpPr>
          <p:nvPr/>
        </p:nvSpPr>
        <p:spPr bwMode="auto">
          <a:xfrm>
            <a:off x="914400" y="195264"/>
            <a:ext cx="1832553" cy="246221"/>
          </a:xfrm>
          <a:prstGeom prst="rect">
            <a:avLst/>
          </a:prstGeom>
          <a:noFill/>
          <a:ln w="9525">
            <a:noFill/>
            <a:miter lim="800000"/>
            <a:headEnd/>
            <a:tailEnd/>
          </a:ln>
          <a:effectLst/>
        </p:spPr>
        <p:txBody>
          <a:bodyPr wrap="none" lIns="0" tIns="0" rIns="0" bIns="0">
            <a:spAutoFit/>
          </a:bodyPr>
          <a:lstStyle/>
          <a:p>
            <a:pPr>
              <a:spcBef>
                <a:spcPct val="0"/>
              </a:spcBef>
              <a:spcAft>
                <a:spcPct val="0"/>
              </a:spcAft>
              <a:buClrTx/>
              <a:buFontTx/>
              <a:buNone/>
              <a:defRPr/>
            </a:pPr>
            <a:r>
              <a:rPr lang="en-US" sz="1600">
                <a:solidFill>
                  <a:srgbClr val="B2B2B2"/>
                </a:solidFill>
              </a:rPr>
              <a:t>3M Work Zone Solutions</a:t>
            </a:r>
          </a:p>
        </p:txBody>
      </p:sp>
      <p:pic>
        <p:nvPicPr>
          <p:cNvPr id="8200" name="Picture 8" descr="48 pt logo">
            <a:extLst>
              <a:ext uri="{FF2B5EF4-FFF2-40B4-BE49-F238E27FC236}">
                <a16:creationId xmlns:a16="http://schemas.microsoft.com/office/drawing/2014/main" id="{505FFDC2-6845-FC2B-E8DF-48C9BC355EE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66967" y="6172200"/>
            <a:ext cx="9144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652550"/>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Lst>
  <p:transition>
    <p:wipe dir="r"/>
  </p:transition>
  <p:hf sldNum="0" hdr="0" ftr="0"/>
  <p:txStyles>
    <p:titleStyle>
      <a:lvl1pPr algn="l" rtl="0" eaLnBrk="0" fontAlgn="base" hangingPunct="0">
        <a:lnSpc>
          <a:spcPct val="75000"/>
        </a:lnSpc>
        <a:spcBef>
          <a:spcPct val="0"/>
        </a:spcBef>
        <a:spcAft>
          <a:spcPct val="0"/>
        </a:spcAft>
        <a:defRPr sz="3200">
          <a:solidFill>
            <a:schemeClr val="tx1"/>
          </a:solidFill>
          <a:latin typeface="+mj-lt"/>
          <a:ea typeface="+mj-ea"/>
          <a:cs typeface="+mj-cs"/>
        </a:defRPr>
      </a:lvl1pPr>
      <a:lvl2pPr algn="l" rtl="0" eaLnBrk="0" fontAlgn="base" hangingPunct="0">
        <a:lnSpc>
          <a:spcPct val="75000"/>
        </a:lnSpc>
        <a:spcBef>
          <a:spcPct val="0"/>
        </a:spcBef>
        <a:spcAft>
          <a:spcPct val="0"/>
        </a:spcAft>
        <a:defRPr sz="3200">
          <a:solidFill>
            <a:schemeClr val="tx1"/>
          </a:solidFill>
          <a:latin typeface="Arial Narrow" pitchFamily="34" charset="0"/>
          <a:cs typeface="Arial" pitchFamily="34" charset="0"/>
        </a:defRPr>
      </a:lvl2pPr>
      <a:lvl3pPr algn="l" rtl="0" eaLnBrk="0" fontAlgn="base" hangingPunct="0">
        <a:lnSpc>
          <a:spcPct val="75000"/>
        </a:lnSpc>
        <a:spcBef>
          <a:spcPct val="0"/>
        </a:spcBef>
        <a:spcAft>
          <a:spcPct val="0"/>
        </a:spcAft>
        <a:defRPr sz="3200">
          <a:solidFill>
            <a:schemeClr val="tx1"/>
          </a:solidFill>
          <a:latin typeface="Arial Narrow" pitchFamily="34" charset="0"/>
          <a:cs typeface="Arial" pitchFamily="34" charset="0"/>
        </a:defRPr>
      </a:lvl3pPr>
      <a:lvl4pPr algn="l" rtl="0" eaLnBrk="0" fontAlgn="base" hangingPunct="0">
        <a:lnSpc>
          <a:spcPct val="75000"/>
        </a:lnSpc>
        <a:spcBef>
          <a:spcPct val="0"/>
        </a:spcBef>
        <a:spcAft>
          <a:spcPct val="0"/>
        </a:spcAft>
        <a:defRPr sz="3200">
          <a:solidFill>
            <a:schemeClr val="tx1"/>
          </a:solidFill>
          <a:latin typeface="Arial Narrow" pitchFamily="34" charset="0"/>
          <a:cs typeface="Arial" pitchFamily="34" charset="0"/>
        </a:defRPr>
      </a:lvl4pPr>
      <a:lvl5pPr algn="l" rtl="0" eaLnBrk="0" fontAlgn="base" hangingPunct="0">
        <a:lnSpc>
          <a:spcPct val="75000"/>
        </a:lnSpc>
        <a:spcBef>
          <a:spcPct val="0"/>
        </a:spcBef>
        <a:spcAft>
          <a:spcPct val="0"/>
        </a:spcAft>
        <a:defRPr sz="3200">
          <a:solidFill>
            <a:schemeClr val="tx1"/>
          </a:solidFill>
          <a:latin typeface="Arial Narrow" pitchFamily="34" charset="0"/>
          <a:cs typeface="Arial" pitchFamily="34" charset="0"/>
        </a:defRPr>
      </a:lvl5pPr>
      <a:lvl6pPr marL="457200" algn="l" rtl="0" fontAlgn="base">
        <a:lnSpc>
          <a:spcPct val="75000"/>
        </a:lnSpc>
        <a:spcBef>
          <a:spcPct val="0"/>
        </a:spcBef>
        <a:spcAft>
          <a:spcPct val="0"/>
        </a:spcAft>
        <a:defRPr sz="3200">
          <a:solidFill>
            <a:schemeClr val="tx1"/>
          </a:solidFill>
          <a:latin typeface="Arial Narrow" pitchFamily="34" charset="0"/>
          <a:cs typeface="Arial" pitchFamily="34" charset="0"/>
        </a:defRPr>
      </a:lvl6pPr>
      <a:lvl7pPr marL="914400" algn="l" rtl="0" fontAlgn="base">
        <a:lnSpc>
          <a:spcPct val="75000"/>
        </a:lnSpc>
        <a:spcBef>
          <a:spcPct val="0"/>
        </a:spcBef>
        <a:spcAft>
          <a:spcPct val="0"/>
        </a:spcAft>
        <a:defRPr sz="3200">
          <a:solidFill>
            <a:schemeClr val="tx1"/>
          </a:solidFill>
          <a:latin typeface="Arial Narrow" pitchFamily="34" charset="0"/>
          <a:cs typeface="Arial" pitchFamily="34" charset="0"/>
        </a:defRPr>
      </a:lvl7pPr>
      <a:lvl8pPr marL="1371600" algn="l" rtl="0" fontAlgn="base">
        <a:lnSpc>
          <a:spcPct val="75000"/>
        </a:lnSpc>
        <a:spcBef>
          <a:spcPct val="0"/>
        </a:spcBef>
        <a:spcAft>
          <a:spcPct val="0"/>
        </a:spcAft>
        <a:defRPr sz="3200">
          <a:solidFill>
            <a:schemeClr val="tx1"/>
          </a:solidFill>
          <a:latin typeface="Arial Narrow" pitchFamily="34" charset="0"/>
          <a:cs typeface="Arial" pitchFamily="34" charset="0"/>
        </a:defRPr>
      </a:lvl8pPr>
      <a:lvl9pPr marL="1828800" algn="l" rtl="0" fontAlgn="base">
        <a:lnSpc>
          <a:spcPct val="75000"/>
        </a:lnSpc>
        <a:spcBef>
          <a:spcPct val="0"/>
        </a:spcBef>
        <a:spcAft>
          <a:spcPct val="0"/>
        </a:spcAft>
        <a:defRPr sz="3200">
          <a:solidFill>
            <a:schemeClr val="tx1"/>
          </a:solidFill>
          <a:latin typeface="Arial Narrow" pitchFamily="34" charset="0"/>
          <a:cs typeface="Arial" pitchFamily="34" charset="0"/>
        </a:defRPr>
      </a:lvl9pPr>
    </p:titleStyle>
    <p:bodyStyle>
      <a:lvl1pPr marL="342900" indent="-342900" algn="l" rtl="0" eaLnBrk="0" fontAlgn="base" hangingPunct="0">
        <a:spcBef>
          <a:spcPct val="20000"/>
        </a:spcBef>
        <a:spcAft>
          <a:spcPct val="15000"/>
        </a:spcAft>
        <a:buClr>
          <a:srgbClr val="4C9933"/>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10000"/>
        </a:spcBef>
        <a:spcAft>
          <a:spcPct val="20000"/>
        </a:spcAft>
        <a:buClr>
          <a:srgbClr val="808080"/>
        </a:buClr>
        <a:buSzPct val="60000"/>
        <a:buFont typeface="Wingdings" panose="05000000000000000000" pitchFamily="2" charset="2"/>
        <a:buChar char="§"/>
        <a:defRPr sz="2400" i="1">
          <a:solidFill>
            <a:srgbClr val="4D4D4D"/>
          </a:solidFill>
          <a:latin typeface="+mn-lt"/>
          <a:cs typeface="+mn-cs"/>
        </a:defRPr>
      </a:lvl2pPr>
      <a:lvl3pPr marL="1143000" indent="-228600" algn="l" rtl="0" eaLnBrk="0" fontAlgn="base" hangingPunct="0">
        <a:spcBef>
          <a:spcPct val="0"/>
        </a:spcBef>
        <a:spcAft>
          <a:spcPct val="20000"/>
        </a:spcAft>
        <a:buSzPct val="75000"/>
        <a:buChar char="•"/>
        <a:defRPr sz="2400" i="1">
          <a:solidFill>
            <a:srgbClr val="4D4D4D"/>
          </a:solidFill>
          <a:latin typeface="+mn-lt"/>
          <a:cs typeface="+mn-cs"/>
        </a:defRPr>
      </a:lvl3pPr>
      <a:lvl4pPr marL="1600200" indent="-228600" algn="l" rtl="0" eaLnBrk="0" fontAlgn="base" hangingPunct="0">
        <a:spcBef>
          <a:spcPct val="20000"/>
        </a:spcBef>
        <a:spcAft>
          <a:spcPct val="0"/>
        </a:spcAft>
        <a:defRPr>
          <a:solidFill>
            <a:srgbClr val="4D4D4D"/>
          </a:solidFill>
          <a:latin typeface="+mn-lt"/>
          <a:cs typeface="+mn-cs"/>
        </a:defRPr>
      </a:lvl4pPr>
      <a:lvl5pPr marL="2057400" indent="-228600" algn="l" rtl="0" eaLnBrk="0" fontAlgn="base" hangingPunct="0">
        <a:spcBef>
          <a:spcPct val="20000"/>
        </a:spcBef>
        <a:spcAft>
          <a:spcPct val="0"/>
        </a:spcAft>
        <a:buChar char="»"/>
        <a:defRPr sz="1600">
          <a:solidFill>
            <a:srgbClr val="4D4D4D"/>
          </a:solidFill>
          <a:latin typeface="+mn-lt"/>
          <a:cs typeface="+mn-cs"/>
        </a:defRPr>
      </a:lvl5pPr>
      <a:lvl6pPr marL="2514600" indent="-228600" algn="l" rtl="0" fontAlgn="base">
        <a:spcBef>
          <a:spcPct val="20000"/>
        </a:spcBef>
        <a:spcAft>
          <a:spcPct val="0"/>
        </a:spcAft>
        <a:buChar char="»"/>
        <a:defRPr sz="1600">
          <a:solidFill>
            <a:srgbClr val="4D4D4D"/>
          </a:solidFill>
          <a:latin typeface="+mn-lt"/>
          <a:cs typeface="+mn-cs"/>
        </a:defRPr>
      </a:lvl6pPr>
      <a:lvl7pPr marL="2971800" indent="-228600" algn="l" rtl="0" fontAlgn="base">
        <a:spcBef>
          <a:spcPct val="20000"/>
        </a:spcBef>
        <a:spcAft>
          <a:spcPct val="0"/>
        </a:spcAft>
        <a:buChar char="»"/>
        <a:defRPr sz="1600">
          <a:solidFill>
            <a:srgbClr val="4D4D4D"/>
          </a:solidFill>
          <a:latin typeface="+mn-lt"/>
          <a:cs typeface="+mn-cs"/>
        </a:defRPr>
      </a:lvl7pPr>
      <a:lvl8pPr marL="3429000" indent="-228600" algn="l" rtl="0" fontAlgn="base">
        <a:spcBef>
          <a:spcPct val="20000"/>
        </a:spcBef>
        <a:spcAft>
          <a:spcPct val="0"/>
        </a:spcAft>
        <a:buChar char="»"/>
        <a:defRPr sz="1600">
          <a:solidFill>
            <a:srgbClr val="4D4D4D"/>
          </a:solidFill>
          <a:latin typeface="+mn-lt"/>
          <a:cs typeface="+mn-cs"/>
        </a:defRPr>
      </a:lvl8pPr>
      <a:lvl9pPr marL="3886200" indent="-228600" algn="l" rtl="0" fontAlgn="base">
        <a:spcBef>
          <a:spcPct val="20000"/>
        </a:spcBef>
        <a:spcAft>
          <a:spcPct val="0"/>
        </a:spcAft>
        <a:buChar char="»"/>
        <a:defRPr sz="16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50.xml"/><Relationship Id="rId7" Type="http://schemas.openxmlformats.org/officeDocument/2006/relationships/image" Target="../media/image29.emf"/><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oleObject" Target="../embeddings/oleObject133.bin"/><Relationship Id="rId5" Type="http://schemas.openxmlformats.org/officeDocument/2006/relationships/image" Target="../media/image2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97.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9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41.xml"/><Relationship Id="rId6" Type="http://schemas.openxmlformats.org/officeDocument/2006/relationships/image" Target="../media/image53.jpeg"/><Relationship Id="rId5" Type="http://schemas.openxmlformats.org/officeDocument/2006/relationships/image" Target="../media/image52.tiff"/><Relationship Id="rId4" Type="http://schemas.openxmlformats.org/officeDocument/2006/relationships/image" Target="../media/image51.tif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8.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6.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66.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6.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66.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11.xml"/><Relationship Id="rId4" Type="http://schemas.openxmlformats.org/officeDocument/2006/relationships/image" Target="../media/image31.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hyperlink" Target="https://multimedia.3m.com/mws/media/1610708O/reflective-optics-animated-video.mp4" TargetMode="External"/><Relationship Id="rId2" Type="http://schemas.openxmlformats.org/officeDocument/2006/relationships/notesSlide" Target="../notesSlides/notesSlide33.xml"/><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image" Target="../media/image37.emf"/><Relationship Id="rId3" Type="http://schemas.openxmlformats.org/officeDocument/2006/relationships/tags" Target="../tags/tag175.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oleObject" Target="../embeddings/oleObject134.bin"/><Relationship Id="rId2" Type="http://schemas.openxmlformats.org/officeDocument/2006/relationships/tags" Target="../tags/tag174.xml"/><Relationship Id="rId16" Type="http://schemas.openxmlformats.org/officeDocument/2006/relationships/notesSlide" Target="../notesSlides/notesSlide34.xml"/><Relationship Id="rId20" Type="http://schemas.openxmlformats.org/officeDocument/2006/relationships/chart" Target="../charts/chart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5" Type="http://schemas.openxmlformats.org/officeDocument/2006/relationships/tags" Target="../tags/tag177.xml"/><Relationship Id="rId15" Type="http://schemas.openxmlformats.org/officeDocument/2006/relationships/slideLayout" Target="../slideLayouts/slideLayout49.xml"/><Relationship Id="rId10" Type="http://schemas.openxmlformats.org/officeDocument/2006/relationships/tags" Target="../tags/tag182.xml"/><Relationship Id="rId19" Type="http://schemas.openxmlformats.org/officeDocument/2006/relationships/chart" Target="../charts/chart3.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189.xml"/><Relationship Id="rId7" Type="http://schemas.openxmlformats.org/officeDocument/2006/relationships/slideLayout" Target="../slideLayouts/slideLayout49.xm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chart" Target="../charts/chart5.xml"/><Relationship Id="rId5" Type="http://schemas.openxmlformats.org/officeDocument/2006/relationships/tags" Target="../tags/tag191.xml"/><Relationship Id="rId10" Type="http://schemas.openxmlformats.org/officeDocument/2006/relationships/image" Target="../media/image37.emf"/><Relationship Id="rId4" Type="http://schemas.openxmlformats.org/officeDocument/2006/relationships/tags" Target="../tags/tag190.xml"/><Relationship Id="rId9" Type="http://schemas.openxmlformats.org/officeDocument/2006/relationships/oleObject" Target="../embeddings/oleObject134.bin"/></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64.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63.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19.xml"/><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58.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17.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9.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tags" Target="../tags/tag171.xml"/><Relationship Id="rId18" Type="http://schemas.openxmlformats.org/officeDocument/2006/relationships/image" Target="../media/image37.emf"/><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tags" Target="../tags/tag170.xml"/><Relationship Id="rId17" Type="http://schemas.openxmlformats.org/officeDocument/2006/relationships/oleObject" Target="../embeddings/oleObject134.bin"/><Relationship Id="rId2" Type="http://schemas.openxmlformats.org/officeDocument/2006/relationships/tags" Target="../tags/tag160.xml"/><Relationship Id="rId16" Type="http://schemas.openxmlformats.org/officeDocument/2006/relationships/notesSlide" Target="../notesSlides/notesSlide9.xml"/><Relationship Id="rId20" Type="http://schemas.openxmlformats.org/officeDocument/2006/relationships/chart" Target="../charts/chart2.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tags" Target="../tags/tag169.xml"/><Relationship Id="rId5" Type="http://schemas.openxmlformats.org/officeDocument/2006/relationships/tags" Target="../tags/tag163.xml"/><Relationship Id="rId15" Type="http://schemas.openxmlformats.org/officeDocument/2006/relationships/slideLayout" Target="../slideLayouts/slideLayout102.xml"/><Relationship Id="rId10" Type="http://schemas.openxmlformats.org/officeDocument/2006/relationships/tags" Target="../tags/tag168.xml"/><Relationship Id="rId19" Type="http://schemas.openxmlformats.org/officeDocument/2006/relationships/chart" Target="../charts/chart1.xml"/><Relationship Id="rId4" Type="http://schemas.openxmlformats.org/officeDocument/2006/relationships/tags" Target="../tags/tag162.xml"/><Relationship Id="rId9" Type="http://schemas.openxmlformats.org/officeDocument/2006/relationships/tags" Target="../tags/tag167.xml"/><Relationship Id="rId14" Type="http://schemas.openxmlformats.org/officeDocument/2006/relationships/tags" Target="../tags/tag1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408" name="Picture 64" descr="Bham-Skyline-Night2018_Credit MattGlasscock-1577115741 Sounds Like Nashville">
            <a:extLst>
              <a:ext uri="{FF2B5EF4-FFF2-40B4-BE49-F238E27FC236}">
                <a16:creationId xmlns:a16="http://schemas.microsoft.com/office/drawing/2014/main" id="{79F5EAF4-37F3-4375-8CDA-12C308420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0237" y="0"/>
            <a:ext cx="1029176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hidden="1">
            <a:extLst>
              <a:ext uri="{FF2B5EF4-FFF2-40B4-BE49-F238E27FC236}">
                <a16:creationId xmlns:a16="http://schemas.microsoft.com/office/drawing/2014/main" id="{4B54E98A-D6C5-40D0-AF11-A726CCC528E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0" imgH="469" progId="TCLayout.ActiveDocument.1">
                  <p:embed/>
                </p:oleObj>
              </mc:Choice>
              <mc:Fallback>
                <p:oleObj name="think-cell Slide" r:id="rId6" imgW="470" imgH="469" progId="TCLayout.ActiveDocument.1">
                  <p:embed/>
                  <p:pic>
                    <p:nvPicPr>
                      <p:cNvPr id="3" name="Object 2" hidden="1">
                        <a:extLst>
                          <a:ext uri="{FF2B5EF4-FFF2-40B4-BE49-F238E27FC236}">
                            <a16:creationId xmlns:a16="http://schemas.microsoft.com/office/drawing/2014/main" id="{4B54E98A-D6C5-40D0-AF11-A726CCC528E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1215B18-6D65-4A0B-ACA7-F695854EA06F}"/>
              </a:ext>
            </a:extLst>
          </p:cNvPr>
          <p:cNvSpPr/>
          <p:nvPr>
            <p:custDataLst>
              <p:tags r:id="rId2"/>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6000" dirty="0">
              <a:latin typeface="3M Circular TT Bold" panose="020B0804020101010102" pitchFamily="34" charset="0"/>
              <a:ea typeface="+mj-ea"/>
              <a:cs typeface="3M Circular TT Bold" panose="020B0804020101010102" pitchFamily="34" charset="0"/>
              <a:sym typeface="3M Circular TT Bold" panose="020B0804020101010102" pitchFamily="34" charset="0"/>
            </a:endParaRPr>
          </a:p>
        </p:txBody>
      </p:sp>
      <p:sp>
        <p:nvSpPr>
          <p:cNvPr id="13" name="Rectangle 12">
            <a:extLst>
              <a:ext uri="{FF2B5EF4-FFF2-40B4-BE49-F238E27FC236}">
                <a16:creationId xmlns:a16="http://schemas.microsoft.com/office/drawing/2014/main" id="{911090A7-DDEE-4AB2-8139-94B83571FD8B}"/>
              </a:ext>
            </a:extLst>
          </p:cNvPr>
          <p:cNvSpPr/>
          <p:nvPr/>
        </p:nvSpPr>
        <p:spPr>
          <a:xfrm flipH="1" flipV="1">
            <a:off x="-1" y="0"/>
            <a:ext cx="408319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5" name="Isosceles Triangle 4">
            <a:extLst>
              <a:ext uri="{FF2B5EF4-FFF2-40B4-BE49-F238E27FC236}">
                <a16:creationId xmlns:a16="http://schemas.microsoft.com/office/drawing/2014/main" id="{DEEE4C84-312C-4CB2-B355-5BDFEE13C8AB}"/>
              </a:ext>
            </a:extLst>
          </p:cNvPr>
          <p:cNvSpPr/>
          <p:nvPr/>
        </p:nvSpPr>
        <p:spPr>
          <a:xfrm flipH="1" flipV="1">
            <a:off x="4035567" y="0"/>
            <a:ext cx="4076629" cy="6858000"/>
          </a:xfrm>
          <a:prstGeom prst="triangle">
            <a:avLst>
              <a:gd name="adj" fmla="val 10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a:extLst>
              <a:ext uri="{FF2B5EF4-FFF2-40B4-BE49-F238E27FC236}">
                <a16:creationId xmlns:a16="http://schemas.microsoft.com/office/drawing/2014/main" id="{A85FEB15-5FF9-4549-B515-E1D90A9287EC}"/>
              </a:ext>
            </a:extLst>
          </p:cNvPr>
          <p:cNvSpPr>
            <a:spLocks noGrp="1"/>
          </p:cNvSpPr>
          <p:nvPr>
            <p:ph type="ctrTitle"/>
          </p:nvPr>
        </p:nvSpPr>
        <p:spPr>
          <a:xfrm>
            <a:off x="160628" y="1716373"/>
            <a:ext cx="6606035" cy="3128206"/>
          </a:xfrm>
        </p:spPr>
        <p:txBody>
          <a:bodyPr/>
          <a:lstStyle/>
          <a:p>
            <a:pPr>
              <a:spcAft>
                <a:spcPts val="2400"/>
              </a:spcAft>
            </a:pPr>
            <a:r>
              <a:rPr lang="en-US" sz="4800" dirty="0">
                <a:latin typeface="3M Circular TT Bold"/>
              </a:rPr>
              <a:t>Safety Benefits of</a:t>
            </a:r>
            <a:br>
              <a:rPr lang="en-US" sz="4800" dirty="0">
                <a:latin typeface="3M Circular TT Bold"/>
              </a:rPr>
            </a:br>
            <a:r>
              <a:rPr lang="en-US" sz="4800" dirty="0">
                <a:latin typeface="3M Circular TT Bold"/>
              </a:rPr>
              <a:t>Wet Reflective Pavement Markings</a:t>
            </a:r>
            <a:endParaRPr lang="en-US" sz="4800" dirty="0"/>
          </a:p>
        </p:txBody>
      </p:sp>
      <p:pic>
        <p:nvPicPr>
          <p:cNvPr id="14" name="Picture 13">
            <a:extLst>
              <a:ext uri="{FF2B5EF4-FFF2-40B4-BE49-F238E27FC236}">
                <a16:creationId xmlns:a16="http://schemas.microsoft.com/office/drawing/2014/main" id="{B8BBCB3D-507F-49C6-81AB-392E8B8F435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
        <p:nvSpPr>
          <p:cNvPr id="16" name="Text Placeholder 9">
            <a:extLst>
              <a:ext uri="{FF2B5EF4-FFF2-40B4-BE49-F238E27FC236}">
                <a16:creationId xmlns:a16="http://schemas.microsoft.com/office/drawing/2014/main" id="{231B44D5-6EAE-4E8D-B255-331C12192174}"/>
              </a:ext>
            </a:extLst>
          </p:cNvPr>
          <p:cNvSpPr txBox="1">
            <a:spLocks/>
          </p:cNvSpPr>
          <p:nvPr/>
        </p:nvSpPr>
        <p:spPr>
          <a:xfrm>
            <a:off x="160628" y="5141627"/>
            <a:ext cx="4918246" cy="480462"/>
          </a:xfrm>
          <a:prstGeom prst="rect">
            <a:avLst/>
          </a:prstGeom>
        </p:spPr>
        <p:txBody>
          <a:bodyPr vert="horz" wrap="square" lIns="0" tIns="0" rIns="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800" kern="1200">
                <a:solidFill>
                  <a:schemeClr val="bg1"/>
                </a:solidFill>
                <a:latin typeface="3M Circular TT Book" panose="020B0604020101020102" pitchFamily="34" charset="0"/>
                <a:ea typeface="+mj-ea"/>
                <a:cs typeface="3M Circular TT Book" panose="020B0604020101020102" pitchFamily="34" charset="0"/>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2400" dirty="0"/>
              <a:t>3M Transportation Safety Division</a:t>
            </a:r>
          </a:p>
          <a:p>
            <a:pPr fontAlgn="auto"/>
            <a:endParaRPr lang="en-US" sz="1050" dirty="0"/>
          </a:p>
          <a:p>
            <a:pPr fontAlgn="auto"/>
            <a:endParaRPr lang="en-US" sz="2400" dirty="0"/>
          </a:p>
        </p:txBody>
      </p:sp>
    </p:spTree>
    <p:extLst>
      <p:ext uri="{BB962C8B-B14F-4D97-AF65-F5344CB8AC3E}">
        <p14:creationId xmlns:p14="http://schemas.microsoft.com/office/powerpoint/2010/main" val="202432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DCC1-0205-4607-BB20-180733490E74}"/>
              </a:ext>
            </a:extLst>
          </p:cNvPr>
          <p:cNvSpPr>
            <a:spLocks noGrp="1"/>
          </p:cNvSpPr>
          <p:nvPr>
            <p:ph type="ctrTitle"/>
          </p:nvPr>
        </p:nvSpPr>
        <p:spPr>
          <a:xfrm>
            <a:off x="973394" y="2321901"/>
            <a:ext cx="9521825" cy="1994392"/>
          </a:xfrm>
        </p:spPr>
        <p:txBody>
          <a:bodyPr/>
          <a:lstStyle/>
          <a:p>
            <a:r>
              <a:rPr lang="en-US" sz="6000" dirty="0"/>
              <a:t>Not all pavement marking optics are created equal </a:t>
            </a:r>
          </a:p>
        </p:txBody>
      </p:sp>
    </p:spTree>
    <p:extLst>
      <p:ext uri="{BB962C8B-B14F-4D97-AF65-F5344CB8AC3E}">
        <p14:creationId xmlns:p14="http://schemas.microsoft.com/office/powerpoint/2010/main" val="324990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DCC1-0205-4607-BB20-180733490E74}"/>
              </a:ext>
            </a:extLst>
          </p:cNvPr>
          <p:cNvSpPr>
            <a:spLocks noGrp="1"/>
          </p:cNvSpPr>
          <p:nvPr>
            <p:ph type="ctrTitle"/>
          </p:nvPr>
        </p:nvSpPr>
        <p:spPr>
          <a:xfrm>
            <a:off x="602931" y="590283"/>
            <a:ext cx="8597439" cy="1994392"/>
          </a:xfrm>
        </p:spPr>
        <p:txBody>
          <a:bodyPr/>
          <a:lstStyle/>
          <a:p>
            <a:r>
              <a:rPr lang="en-US" sz="6000" dirty="0"/>
              <a:t>Driving at night in the rain is a big problem</a:t>
            </a:r>
          </a:p>
        </p:txBody>
      </p:sp>
      <p:sp>
        <p:nvSpPr>
          <p:cNvPr id="3" name="Rectangle 2">
            <a:extLst>
              <a:ext uri="{FF2B5EF4-FFF2-40B4-BE49-F238E27FC236}">
                <a16:creationId xmlns:a16="http://schemas.microsoft.com/office/drawing/2014/main" id="{D0E7C2FE-8C2F-4131-9782-8C77595A9842}"/>
              </a:ext>
            </a:extLst>
          </p:cNvPr>
          <p:cNvSpPr/>
          <p:nvPr/>
        </p:nvSpPr>
        <p:spPr>
          <a:xfrm>
            <a:off x="602931" y="3299377"/>
            <a:ext cx="10873452" cy="2862322"/>
          </a:xfrm>
          <a:prstGeom prst="rect">
            <a:avLst/>
          </a:prstGeom>
        </p:spPr>
        <p:txBody>
          <a:bodyPr wrap="square">
            <a:spAutoFit/>
          </a:bodyPr>
          <a:lstStyle/>
          <a:p>
            <a:r>
              <a:rPr lang="en-US" sz="6000" dirty="0">
                <a:solidFill>
                  <a:schemeClr val="bg1"/>
                </a:solidFill>
                <a:latin typeface="+mj-lt"/>
              </a:rPr>
              <a:t>Driving at night in the rain…in a work zone…. is a bigger problem</a:t>
            </a:r>
          </a:p>
        </p:txBody>
      </p:sp>
    </p:spTree>
    <p:extLst>
      <p:ext uri="{BB962C8B-B14F-4D97-AF65-F5344CB8AC3E}">
        <p14:creationId xmlns:p14="http://schemas.microsoft.com/office/powerpoint/2010/main" val="343590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DCC1-0205-4607-BB20-180733490E74}"/>
              </a:ext>
            </a:extLst>
          </p:cNvPr>
          <p:cNvSpPr>
            <a:spLocks noGrp="1"/>
          </p:cNvSpPr>
          <p:nvPr>
            <p:ph type="ctrTitle"/>
          </p:nvPr>
        </p:nvSpPr>
        <p:spPr>
          <a:xfrm>
            <a:off x="973394" y="2321901"/>
            <a:ext cx="8538445" cy="1994392"/>
          </a:xfrm>
        </p:spPr>
        <p:txBody>
          <a:bodyPr/>
          <a:lstStyle/>
          <a:p>
            <a:r>
              <a:rPr lang="en-US" sz="6000" dirty="0"/>
              <a:t>Why Wet Reflective</a:t>
            </a:r>
            <a:br>
              <a:rPr lang="en-US" sz="6000" dirty="0"/>
            </a:br>
            <a:r>
              <a:rPr lang="en-US" sz="6000" dirty="0"/>
              <a:t>Pavement Markings Matter</a:t>
            </a:r>
          </a:p>
        </p:txBody>
      </p:sp>
    </p:spTree>
    <p:extLst>
      <p:ext uri="{BB962C8B-B14F-4D97-AF65-F5344CB8AC3E}">
        <p14:creationId xmlns:p14="http://schemas.microsoft.com/office/powerpoint/2010/main" val="74247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AF0DD2-9BA6-4266-A271-14EE38E17D47}"/>
              </a:ext>
            </a:extLst>
          </p:cNvPr>
          <p:cNvSpPr/>
          <p:nvPr/>
        </p:nvSpPr>
        <p:spPr>
          <a:xfrm>
            <a:off x="1" y="-2"/>
            <a:ext cx="12192000" cy="3429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en-US" sz="4800" dirty="0">
              <a:latin typeface="+mj-lt"/>
            </a:endParaRPr>
          </a:p>
        </p:txBody>
      </p:sp>
      <p:sp>
        <p:nvSpPr>
          <p:cNvPr id="14" name="Rectangle 13">
            <a:extLst>
              <a:ext uri="{FF2B5EF4-FFF2-40B4-BE49-F238E27FC236}">
                <a16:creationId xmlns:a16="http://schemas.microsoft.com/office/drawing/2014/main" id="{64D76AD6-0A9B-4D11-8BDE-7749DDA4594E}"/>
              </a:ext>
            </a:extLst>
          </p:cNvPr>
          <p:cNvSpPr/>
          <p:nvPr/>
        </p:nvSpPr>
        <p:spPr>
          <a:xfrm>
            <a:off x="457198" y="5441223"/>
            <a:ext cx="3657600" cy="358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latin typeface="3M Circular TT Light" panose="020B0404020101020102" pitchFamily="34" charset="0"/>
                <a:cs typeface="3M Circular TT Light" panose="020B0404020101020102" pitchFamily="34" charset="0"/>
              </a:rPr>
              <a:t>Daytime Dry</a:t>
            </a:r>
          </a:p>
        </p:txBody>
      </p:sp>
      <p:sp>
        <p:nvSpPr>
          <p:cNvPr id="15" name="Rectangle 14">
            <a:extLst>
              <a:ext uri="{FF2B5EF4-FFF2-40B4-BE49-F238E27FC236}">
                <a16:creationId xmlns:a16="http://schemas.microsoft.com/office/drawing/2014/main" id="{BC01118A-A9C4-4949-9DEF-02E4E07C138D}"/>
              </a:ext>
            </a:extLst>
          </p:cNvPr>
          <p:cNvSpPr/>
          <p:nvPr/>
        </p:nvSpPr>
        <p:spPr>
          <a:xfrm>
            <a:off x="4267200" y="5437187"/>
            <a:ext cx="3657600" cy="358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latin typeface="3M Circular TT Light" panose="020B0404020101020102" pitchFamily="34" charset="0"/>
                <a:cs typeface="3M Circular TT Light" panose="020B0404020101020102" pitchFamily="34" charset="0"/>
              </a:rPr>
              <a:t>Night-time Dry</a:t>
            </a:r>
          </a:p>
        </p:txBody>
      </p:sp>
      <p:sp>
        <p:nvSpPr>
          <p:cNvPr id="16" name="Rectangle 15">
            <a:extLst>
              <a:ext uri="{FF2B5EF4-FFF2-40B4-BE49-F238E27FC236}">
                <a16:creationId xmlns:a16="http://schemas.microsoft.com/office/drawing/2014/main" id="{4EF33939-4992-4EF0-8317-5256B1D1F41B}"/>
              </a:ext>
            </a:extLst>
          </p:cNvPr>
          <p:cNvSpPr/>
          <p:nvPr/>
        </p:nvSpPr>
        <p:spPr>
          <a:xfrm>
            <a:off x="8077202" y="5437186"/>
            <a:ext cx="3657600" cy="358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latin typeface="3M Circular TT Light" panose="020B0404020101020102" pitchFamily="34" charset="0"/>
                <a:cs typeface="3M Circular TT Light" panose="020B0404020101020102" pitchFamily="34" charset="0"/>
              </a:rPr>
              <a:t>Night-time Rainy</a:t>
            </a:r>
          </a:p>
        </p:txBody>
      </p:sp>
      <p:sp>
        <p:nvSpPr>
          <p:cNvPr id="20" name="Rectangle 19">
            <a:extLst>
              <a:ext uri="{FF2B5EF4-FFF2-40B4-BE49-F238E27FC236}">
                <a16:creationId xmlns:a16="http://schemas.microsoft.com/office/drawing/2014/main" id="{33206078-D8BE-4372-9412-F64517D6C10C}"/>
              </a:ext>
            </a:extLst>
          </p:cNvPr>
          <p:cNvSpPr/>
          <p:nvPr/>
        </p:nvSpPr>
        <p:spPr>
          <a:xfrm>
            <a:off x="1" y="-1"/>
            <a:ext cx="12192000" cy="212140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3200" dirty="0">
                <a:latin typeface="+mj-lt"/>
                <a:cs typeface="3M Circular TT Light" panose="020B0404020101020102" pitchFamily="34" charset="0"/>
              </a:rPr>
              <a:t>What do drivers see?</a:t>
            </a:r>
          </a:p>
        </p:txBody>
      </p:sp>
      <p:pic>
        <p:nvPicPr>
          <p:cNvPr id="10" name="Picture 9">
            <a:extLst>
              <a:ext uri="{FF2B5EF4-FFF2-40B4-BE49-F238E27FC236}">
                <a16:creationId xmlns:a16="http://schemas.microsoft.com/office/drawing/2014/main" id="{F7E5CAF5-BD75-4746-BF35-98CF9531AC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8" y="2121407"/>
            <a:ext cx="3657600" cy="3158637"/>
          </a:xfrm>
          <a:prstGeom prst="rect">
            <a:avLst/>
          </a:prstGeom>
        </p:spPr>
      </p:pic>
      <p:pic>
        <p:nvPicPr>
          <p:cNvPr id="6" name="Picture 5">
            <a:extLst>
              <a:ext uri="{FF2B5EF4-FFF2-40B4-BE49-F238E27FC236}">
                <a16:creationId xmlns:a16="http://schemas.microsoft.com/office/drawing/2014/main" id="{4FE4625D-C34E-4AC1-83DC-CCF42284AD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67200" y="2121407"/>
            <a:ext cx="3657600" cy="3158638"/>
          </a:xfrm>
          <a:prstGeom prst="rect">
            <a:avLst/>
          </a:prstGeom>
        </p:spPr>
      </p:pic>
      <p:pic>
        <p:nvPicPr>
          <p:cNvPr id="8" name="Picture 7">
            <a:extLst>
              <a:ext uri="{FF2B5EF4-FFF2-40B4-BE49-F238E27FC236}">
                <a16:creationId xmlns:a16="http://schemas.microsoft.com/office/drawing/2014/main" id="{AA5C0CC3-86C6-4E1F-A3E2-76F09EC940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7202" y="2121407"/>
            <a:ext cx="3657600" cy="3158638"/>
          </a:xfrm>
          <a:prstGeom prst="rect">
            <a:avLst/>
          </a:prstGeom>
        </p:spPr>
      </p:pic>
      <p:sp>
        <p:nvSpPr>
          <p:cNvPr id="12" name="Rectangle 11">
            <a:extLst>
              <a:ext uri="{FF2B5EF4-FFF2-40B4-BE49-F238E27FC236}">
                <a16:creationId xmlns:a16="http://schemas.microsoft.com/office/drawing/2014/main" id="{DFC0F95F-D429-48F7-A33A-D2F50D27AE60}"/>
              </a:ext>
            </a:extLst>
          </p:cNvPr>
          <p:cNvSpPr/>
          <p:nvPr/>
        </p:nvSpPr>
        <p:spPr>
          <a:xfrm>
            <a:off x="1914861" y="6562165"/>
            <a:ext cx="882127" cy="19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406715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
          <p:cNvSpPr>
            <a:spLocks noGrp="1"/>
          </p:cNvSpPr>
          <p:nvPr>
            <p:ph type="dt" sz="half" idx="10"/>
          </p:nvPr>
        </p:nvSpPr>
        <p:spPr>
          <a:xfrm>
            <a:off x="876300" y="6572251"/>
            <a:ext cx="2844800" cy="200025"/>
          </a:xfrm>
          <a:prstGeom prst="rect">
            <a:avLst/>
          </a:prstGeom>
        </p:spPr>
        <p:txBody>
          <a:bodyPr vert="horz" lIns="91440" tIns="45720" rIns="91440" bIns="45720" rtlCol="0" anchor="ctr"/>
          <a:lstStyle>
            <a:defPPr>
              <a:defRPr lang="en-US"/>
            </a:defPPr>
            <a:lvl1pPr algn="l" rtl="0" eaLnBrk="1" fontAlgn="base" hangingPunct="1">
              <a:lnSpc>
                <a:spcPct val="75000"/>
              </a:lnSpc>
              <a:spcBef>
                <a:spcPct val="0"/>
              </a:spcBef>
              <a:spcAft>
                <a:spcPct val="0"/>
              </a:spcAft>
              <a:defRPr sz="900" kern="1200">
                <a:solidFill>
                  <a:schemeClr val="tx1">
                    <a:tint val="75000"/>
                  </a:schemeClr>
                </a:solidFill>
                <a:latin typeface="Arial" charset="0"/>
                <a:ea typeface="ＭＳ Ｐゴシック" charset="0"/>
                <a:cs typeface="ＭＳ Ｐゴシック" charset="0"/>
              </a:defRPr>
            </a:lvl1pPr>
            <a:lvl2pPr marL="457200" algn="l" rtl="0" fontAlgn="base">
              <a:lnSpc>
                <a:spcPct val="75000"/>
              </a:lnSpc>
              <a:spcBef>
                <a:spcPct val="0"/>
              </a:spcBef>
              <a:spcAft>
                <a:spcPct val="0"/>
              </a:spcAft>
              <a:defRPr sz="2800" kern="1200">
                <a:solidFill>
                  <a:schemeClr val="tx1"/>
                </a:solidFill>
                <a:latin typeface="Arial Narrow" pitchFamily="34" charset="0"/>
                <a:ea typeface="+mn-ea"/>
                <a:cs typeface="Arial" charset="0"/>
              </a:defRPr>
            </a:lvl2pPr>
            <a:lvl3pPr marL="914400" algn="l" rtl="0" fontAlgn="base">
              <a:lnSpc>
                <a:spcPct val="75000"/>
              </a:lnSpc>
              <a:spcBef>
                <a:spcPct val="0"/>
              </a:spcBef>
              <a:spcAft>
                <a:spcPct val="0"/>
              </a:spcAft>
              <a:defRPr sz="2800" kern="1200">
                <a:solidFill>
                  <a:schemeClr val="tx1"/>
                </a:solidFill>
                <a:latin typeface="Arial Narrow" pitchFamily="34" charset="0"/>
                <a:ea typeface="+mn-ea"/>
                <a:cs typeface="Arial" charset="0"/>
              </a:defRPr>
            </a:lvl3pPr>
            <a:lvl4pPr marL="1371600" algn="l" rtl="0" fontAlgn="base">
              <a:lnSpc>
                <a:spcPct val="75000"/>
              </a:lnSpc>
              <a:spcBef>
                <a:spcPct val="0"/>
              </a:spcBef>
              <a:spcAft>
                <a:spcPct val="0"/>
              </a:spcAft>
              <a:defRPr sz="2800" kern="1200">
                <a:solidFill>
                  <a:schemeClr val="tx1"/>
                </a:solidFill>
                <a:latin typeface="Arial Narrow" pitchFamily="34" charset="0"/>
                <a:ea typeface="+mn-ea"/>
                <a:cs typeface="Arial" charset="0"/>
              </a:defRPr>
            </a:lvl4pPr>
            <a:lvl5pPr marL="1828800" algn="l" rtl="0" fontAlgn="base">
              <a:lnSpc>
                <a:spcPct val="75000"/>
              </a:lnSpc>
              <a:spcBef>
                <a:spcPct val="0"/>
              </a:spcBef>
              <a:spcAft>
                <a:spcPct val="0"/>
              </a:spcAft>
              <a:defRPr sz="2800" kern="1200">
                <a:solidFill>
                  <a:schemeClr val="tx1"/>
                </a:solidFill>
                <a:latin typeface="Arial Narrow" pitchFamily="34" charset="0"/>
                <a:ea typeface="+mn-ea"/>
                <a:cs typeface="Arial" charset="0"/>
              </a:defRPr>
            </a:lvl5pPr>
            <a:lvl6pPr marL="2286000" algn="l" defTabSz="914400" rtl="0" eaLnBrk="1" latinLnBrk="0" hangingPunct="1">
              <a:defRPr sz="2800" kern="1200">
                <a:solidFill>
                  <a:schemeClr val="tx1"/>
                </a:solidFill>
                <a:latin typeface="Arial Narrow" pitchFamily="34" charset="0"/>
                <a:ea typeface="+mn-ea"/>
                <a:cs typeface="Arial" charset="0"/>
              </a:defRPr>
            </a:lvl6pPr>
            <a:lvl7pPr marL="2743200" algn="l" defTabSz="914400" rtl="0" eaLnBrk="1" latinLnBrk="0" hangingPunct="1">
              <a:defRPr sz="2800" kern="1200">
                <a:solidFill>
                  <a:schemeClr val="tx1"/>
                </a:solidFill>
                <a:latin typeface="Arial Narrow" pitchFamily="34" charset="0"/>
                <a:ea typeface="+mn-ea"/>
                <a:cs typeface="Arial" charset="0"/>
              </a:defRPr>
            </a:lvl7pPr>
            <a:lvl8pPr marL="3200400" algn="l" defTabSz="914400" rtl="0" eaLnBrk="1" latinLnBrk="0" hangingPunct="1">
              <a:defRPr sz="2800" kern="1200">
                <a:solidFill>
                  <a:schemeClr val="tx1"/>
                </a:solidFill>
                <a:latin typeface="Arial Narrow" pitchFamily="34" charset="0"/>
                <a:ea typeface="+mn-ea"/>
                <a:cs typeface="Arial" charset="0"/>
              </a:defRPr>
            </a:lvl8pPr>
            <a:lvl9pPr marL="3657600" algn="l" defTabSz="914400" rtl="0" eaLnBrk="1" latinLnBrk="0" hangingPunct="1">
              <a:defRPr sz="2800" kern="1200">
                <a:solidFill>
                  <a:schemeClr val="tx1"/>
                </a:solidFill>
                <a:latin typeface="Arial Narrow" pitchFamily="34" charset="0"/>
                <a:ea typeface="+mn-ea"/>
                <a:cs typeface="Arial" charset="0"/>
              </a:defRPr>
            </a:lvl9pPr>
          </a:lstStyle>
          <a:p>
            <a:fld id="{F62C24C4-69E7-4983-918A-4FD836BB51C9}" type="datetimeFigureOut">
              <a:rPr lang="en-US" smtClean="0"/>
              <a:pPr/>
              <a:t>Crashes with Injuries</a:t>
            </a:fld>
            <a:endParaRPr lang="en-US" dirty="0"/>
          </a:p>
        </p:txBody>
      </p:sp>
      <p:pic>
        <p:nvPicPr>
          <p:cNvPr id="532482" name="Picture 2" descr="Picture1"/>
          <p:cNvPicPr>
            <a:picLocks noChangeAspect="1" noChangeArrowheads="1"/>
          </p:cNvPicPr>
          <p:nvPr/>
        </p:nvPicPr>
        <p:blipFill>
          <a:blip r:embed="rId3" cstate="print"/>
          <a:srcRect/>
          <a:stretch>
            <a:fillRect/>
          </a:stretch>
        </p:blipFill>
        <p:spPr bwMode="auto">
          <a:xfrm>
            <a:off x="371061" y="111707"/>
            <a:ext cx="11383617" cy="6584146"/>
          </a:xfrm>
          <a:prstGeom prst="rect">
            <a:avLst/>
          </a:prstGeom>
          <a:noFill/>
        </p:spPr>
      </p:pic>
      <p:sp>
        <p:nvSpPr>
          <p:cNvPr id="532483" name="Rectangle 3"/>
          <p:cNvSpPr>
            <a:spLocks noChangeArrowheads="1"/>
          </p:cNvSpPr>
          <p:nvPr/>
        </p:nvSpPr>
        <p:spPr bwMode="auto">
          <a:xfrm>
            <a:off x="1876426" y="4876801"/>
            <a:ext cx="787075" cy="416141"/>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dirty="0">
                <a:solidFill>
                  <a:srgbClr val="FFFFFF"/>
                </a:solidFill>
                <a:latin typeface="Arial" charset="0"/>
              </a:rPr>
              <a:t>600</a:t>
            </a:r>
            <a:endParaRPr lang="en-US" sz="1800" b="1" dirty="0">
              <a:solidFill>
                <a:srgbClr val="FFFFFF"/>
              </a:solidFill>
              <a:latin typeface="Arial" charset="0"/>
            </a:endParaRPr>
          </a:p>
        </p:txBody>
      </p:sp>
      <p:sp>
        <p:nvSpPr>
          <p:cNvPr id="532484" name="Rectangle 4"/>
          <p:cNvSpPr>
            <a:spLocks noChangeArrowheads="1"/>
          </p:cNvSpPr>
          <p:nvPr/>
        </p:nvSpPr>
        <p:spPr bwMode="auto">
          <a:xfrm>
            <a:off x="9877426" y="4876801"/>
            <a:ext cx="586699" cy="416141"/>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dirty="0">
                <a:solidFill>
                  <a:srgbClr val="FFFFFF"/>
                </a:solidFill>
                <a:latin typeface="Arial" charset="0"/>
              </a:rPr>
              <a:t>50</a:t>
            </a:r>
            <a:endParaRPr lang="en-US" sz="1800" b="1" dirty="0">
              <a:solidFill>
                <a:srgbClr val="FFFFFF"/>
              </a:solidFill>
              <a:latin typeface="Arial" charset="0"/>
            </a:endParaRPr>
          </a:p>
        </p:txBody>
      </p:sp>
      <p:sp>
        <p:nvSpPr>
          <p:cNvPr id="532485" name="Rectangle 5"/>
          <p:cNvSpPr>
            <a:spLocks noChangeArrowheads="1"/>
          </p:cNvSpPr>
          <p:nvPr/>
        </p:nvSpPr>
        <p:spPr bwMode="auto">
          <a:xfrm>
            <a:off x="8277226" y="4876801"/>
            <a:ext cx="787075" cy="416141"/>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dirty="0">
                <a:solidFill>
                  <a:srgbClr val="FFFFFF"/>
                </a:solidFill>
                <a:latin typeface="Arial" charset="0"/>
              </a:rPr>
              <a:t>100</a:t>
            </a:r>
            <a:endParaRPr lang="en-US" sz="1800" b="1" dirty="0">
              <a:solidFill>
                <a:srgbClr val="FFFFFF"/>
              </a:solidFill>
              <a:latin typeface="Arial" charset="0"/>
            </a:endParaRPr>
          </a:p>
        </p:txBody>
      </p:sp>
      <p:sp>
        <p:nvSpPr>
          <p:cNvPr id="532486" name="Rectangle 6"/>
          <p:cNvSpPr>
            <a:spLocks noChangeArrowheads="1"/>
          </p:cNvSpPr>
          <p:nvPr/>
        </p:nvSpPr>
        <p:spPr bwMode="auto">
          <a:xfrm>
            <a:off x="6829426" y="4876801"/>
            <a:ext cx="787075" cy="416141"/>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dirty="0">
                <a:solidFill>
                  <a:srgbClr val="FFFFFF"/>
                </a:solidFill>
                <a:latin typeface="Arial" charset="0"/>
              </a:rPr>
              <a:t>150</a:t>
            </a:r>
            <a:endParaRPr lang="en-US" sz="1800" b="1" dirty="0">
              <a:solidFill>
                <a:srgbClr val="FFFFFF"/>
              </a:solidFill>
              <a:latin typeface="Arial" charset="0"/>
            </a:endParaRPr>
          </a:p>
        </p:txBody>
      </p:sp>
      <p:sp>
        <p:nvSpPr>
          <p:cNvPr id="532487" name="Rectangle 7"/>
          <p:cNvSpPr>
            <a:spLocks noChangeArrowheads="1"/>
          </p:cNvSpPr>
          <p:nvPr/>
        </p:nvSpPr>
        <p:spPr bwMode="auto">
          <a:xfrm>
            <a:off x="5153026" y="4876801"/>
            <a:ext cx="787075" cy="416141"/>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dirty="0">
                <a:solidFill>
                  <a:srgbClr val="FFFFFF"/>
                </a:solidFill>
                <a:latin typeface="Arial" charset="0"/>
              </a:rPr>
              <a:t>200</a:t>
            </a:r>
            <a:endParaRPr lang="en-US" sz="1800" b="1" dirty="0">
              <a:solidFill>
                <a:srgbClr val="FFFFFF"/>
              </a:solidFill>
              <a:latin typeface="Arial" charset="0"/>
            </a:endParaRPr>
          </a:p>
        </p:txBody>
      </p:sp>
      <p:sp>
        <p:nvSpPr>
          <p:cNvPr id="532488" name="Rectangle 8"/>
          <p:cNvSpPr>
            <a:spLocks noChangeArrowheads="1"/>
          </p:cNvSpPr>
          <p:nvPr/>
        </p:nvSpPr>
        <p:spPr bwMode="auto">
          <a:xfrm>
            <a:off x="3476626" y="4876801"/>
            <a:ext cx="787075" cy="416141"/>
          </a:xfrm>
          <a:prstGeom prst="rect">
            <a:avLst/>
          </a:prstGeom>
          <a:noFill/>
          <a:ln w="9525">
            <a:noFill/>
            <a:miter lim="800000"/>
            <a:headEnd/>
            <a:tailEnd/>
          </a:ln>
          <a:effectLst/>
        </p:spPr>
        <p:txBody>
          <a:bodyPr wrap="none" lIns="92075" tIns="46038" rIns="92075" bIns="46038">
            <a:spAutoFit/>
          </a:bodyPr>
          <a:lstStyle/>
          <a:p>
            <a:pPr defTabSz="762000" eaLnBrk="0" hangingPunct="0"/>
            <a:r>
              <a:rPr lang="en-US" dirty="0">
                <a:solidFill>
                  <a:srgbClr val="FFFFFF"/>
                </a:solidFill>
                <a:latin typeface="Arial" charset="0"/>
              </a:rPr>
              <a:t>300</a:t>
            </a:r>
            <a:endParaRPr lang="en-US" sz="1800" b="1" dirty="0">
              <a:solidFill>
                <a:srgbClr val="FFFFFF"/>
              </a:solidFill>
              <a:latin typeface="Arial" charset="0"/>
            </a:endParaRPr>
          </a:p>
        </p:txBody>
      </p:sp>
      <p:sp>
        <p:nvSpPr>
          <p:cNvPr id="532489" name="Rectangle 9"/>
          <p:cNvSpPr>
            <a:spLocks noChangeArrowheads="1"/>
          </p:cNvSpPr>
          <p:nvPr/>
        </p:nvSpPr>
        <p:spPr bwMode="auto">
          <a:xfrm>
            <a:off x="3870326" y="684213"/>
            <a:ext cx="4956485" cy="508474"/>
          </a:xfrm>
          <a:prstGeom prst="rect">
            <a:avLst/>
          </a:prstGeom>
          <a:noFill/>
          <a:ln w="9525">
            <a:noFill/>
            <a:miter lim="800000"/>
            <a:headEnd/>
            <a:tailEnd/>
          </a:ln>
          <a:effectLst/>
        </p:spPr>
        <p:txBody>
          <a:bodyPr wrap="none" lIns="92075" tIns="46038" rIns="92075" bIns="46038">
            <a:spAutoFit/>
          </a:bodyPr>
          <a:lstStyle/>
          <a:p>
            <a:pPr eaLnBrk="0" hangingPunct="0">
              <a:spcBef>
                <a:spcPct val="0"/>
              </a:spcBef>
              <a:spcAft>
                <a:spcPct val="0"/>
              </a:spcAft>
              <a:buClrTx/>
              <a:buFontTx/>
              <a:buNone/>
            </a:pPr>
            <a:r>
              <a:rPr lang="en-US" sz="3600" dirty="0">
                <a:latin typeface="Arial" charset="0"/>
              </a:rPr>
              <a:t>Retro reflectivity Levels</a:t>
            </a:r>
          </a:p>
        </p:txBody>
      </p:sp>
    </p:spTree>
    <p:extLst>
      <p:ext uri="{BB962C8B-B14F-4D97-AF65-F5344CB8AC3E}">
        <p14:creationId xmlns:p14="http://schemas.microsoft.com/office/powerpoint/2010/main" val="320604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CDB12-6E15-49DB-9128-B147A6B2B4E6}"/>
              </a:ext>
            </a:extLst>
          </p:cNvPr>
          <p:cNvSpPr/>
          <p:nvPr/>
        </p:nvSpPr>
        <p:spPr>
          <a:xfrm>
            <a:off x="1" y="-2"/>
            <a:ext cx="12192000" cy="3429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en-US" sz="4800" dirty="0">
              <a:latin typeface="+mj-lt"/>
            </a:endParaRPr>
          </a:p>
        </p:txBody>
      </p:sp>
      <p:pic>
        <p:nvPicPr>
          <p:cNvPr id="14" name="Picture 13">
            <a:extLst>
              <a:ext uri="{FF2B5EF4-FFF2-40B4-BE49-F238E27FC236}">
                <a16:creationId xmlns:a16="http://schemas.microsoft.com/office/drawing/2014/main" id="{7273C902-67D4-4FF5-88E6-A8D2FF1613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1304" y="2602989"/>
            <a:ext cx="1653543" cy="1652019"/>
          </a:xfrm>
          <a:prstGeom prst="rect">
            <a:avLst/>
          </a:prstGeom>
        </p:spPr>
      </p:pic>
      <p:pic>
        <p:nvPicPr>
          <p:cNvPr id="16" name="Picture 15">
            <a:extLst>
              <a:ext uri="{FF2B5EF4-FFF2-40B4-BE49-F238E27FC236}">
                <a16:creationId xmlns:a16="http://schemas.microsoft.com/office/drawing/2014/main" id="{D1A9D0EB-EF30-4BB4-BF2D-935B937DF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455" y="2601465"/>
            <a:ext cx="1653543" cy="1653543"/>
          </a:xfrm>
          <a:prstGeom prst="rect">
            <a:avLst/>
          </a:prstGeom>
        </p:spPr>
      </p:pic>
      <p:pic>
        <p:nvPicPr>
          <p:cNvPr id="18" name="Picture 17">
            <a:extLst>
              <a:ext uri="{FF2B5EF4-FFF2-40B4-BE49-F238E27FC236}">
                <a16:creationId xmlns:a16="http://schemas.microsoft.com/office/drawing/2014/main" id="{70002594-3149-464B-80AD-641973C1C1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7153" y="2602227"/>
            <a:ext cx="1653543" cy="1653543"/>
          </a:xfrm>
          <a:prstGeom prst="rect">
            <a:avLst/>
          </a:prstGeom>
        </p:spPr>
      </p:pic>
      <p:pic>
        <p:nvPicPr>
          <p:cNvPr id="20" name="Picture 19">
            <a:extLst>
              <a:ext uri="{FF2B5EF4-FFF2-40B4-BE49-F238E27FC236}">
                <a16:creationId xmlns:a16="http://schemas.microsoft.com/office/drawing/2014/main" id="{557A9454-48B2-447A-A66F-A684106F7A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3002" y="2602227"/>
            <a:ext cx="1653543" cy="1653543"/>
          </a:xfrm>
          <a:prstGeom prst="rect">
            <a:avLst/>
          </a:prstGeom>
        </p:spPr>
      </p:pic>
      <p:sp>
        <p:nvSpPr>
          <p:cNvPr id="21" name="Rectangle 20">
            <a:extLst>
              <a:ext uri="{FF2B5EF4-FFF2-40B4-BE49-F238E27FC236}">
                <a16:creationId xmlns:a16="http://schemas.microsoft.com/office/drawing/2014/main" id="{429F073C-A00C-440E-8225-2C29DCDAA18A}"/>
              </a:ext>
            </a:extLst>
          </p:cNvPr>
          <p:cNvSpPr/>
          <p:nvPr/>
        </p:nvSpPr>
        <p:spPr>
          <a:xfrm>
            <a:off x="465725" y="4488871"/>
            <a:ext cx="2513002" cy="684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latin typeface="3M Circular TT Light" panose="020B0404020101020102" pitchFamily="34" charset="0"/>
                <a:cs typeface="3M Circular TT Light" panose="020B0404020101020102" pitchFamily="34" charset="0"/>
              </a:rPr>
              <a:t>Reduced</a:t>
            </a:r>
          </a:p>
          <a:p>
            <a:pPr algn="ctr"/>
            <a:r>
              <a:rPr lang="en-US" sz="2000" dirty="0">
                <a:solidFill>
                  <a:schemeClr val="tx1"/>
                </a:solidFill>
                <a:latin typeface="3M Circular TT Light" panose="020B0404020101020102" pitchFamily="34" charset="0"/>
                <a:cs typeface="3M Circular TT Light" panose="020B0404020101020102" pitchFamily="34" charset="0"/>
              </a:rPr>
              <a:t>Visibility³</a:t>
            </a:r>
          </a:p>
        </p:txBody>
      </p:sp>
      <p:sp>
        <p:nvSpPr>
          <p:cNvPr id="22" name="Rectangle 21">
            <a:extLst>
              <a:ext uri="{FF2B5EF4-FFF2-40B4-BE49-F238E27FC236}">
                <a16:creationId xmlns:a16="http://schemas.microsoft.com/office/drawing/2014/main" id="{BFB786AA-8683-4742-A88B-90E4A27D3DF5}"/>
              </a:ext>
            </a:extLst>
          </p:cNvPr>
          <p:cNvSpPr/>
          <p:nvPr/>
        </p:nvSpPr>
        <p:spPr>
          <a:xfrm>
            <a:off x="3381574" y="4488871"/>
            <a:ext cx="2513002" cy="684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latin typeface="3M Circular TT Light" panose="020B0404020101020102" pitchFamily="34" charset="0"/>
                <a:cs typeface="3M Circular TT Light" panose="020B0404020101020102" pitchFamily="34" charset="0"/>
              </a:rPr>
              <a:t>Increased Discomfort³</a:t>
            </a:r>
          </a:p>
        </p:txBody>
      </p:sp>
      <p:sp>
        <p:nvSpPr>
          <p:cNvPr id="23" name="Rectangle 22">
            <a:extLst>
              <a:ext uri="{FF2B5EF4-FFF2-40B4-BE49-F238E27FC236}">
                <a16:creationId xmlns:a16="http://schemas.microsoft.com/office/drawing/2014/main" id="{D1024532-D546-454C-99B5-89A5C3DD6967}"/>
              </a:ext>
            </a:extLst>
          </p:cNvPr>
          <p:cNvSpPr/>
          <p:nvPr/>
        </p:nvSpPr>
        <p:spPr>
          <a:xfrm>
            <a:off x="9213273" y="4488871"/>
            <a:ext cx="2513002" cy="684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latin typeface="3M Circular TT Light" panose="020B0404020101020102" pitchFamily="34" charset="0"/>
                <a:cs typeface="3M Circular TT Light" panose="020B0404020101020102" pitchFamily="34" charset="0"/>
              </a:rPr>
              <a:t>Increased</a:t>
            </a:r>
          </a:p>
          <a:p>
            <a:pPr algn="ctr"/>
            <a:r>
              <a:rPr lang="en-US" sz="2000" dirty="0">
                <a:solidFill>
                  <a:schemeClr val="tx1"/>
                </a:solidFill>
                <a:latin typeface="3M Circular TT Light" panose="020B0404020101020102" pitchFamily="34" charset="0"/>
                <a:cs typeface="3M Circular TT Light" panose="020B0404020101020102" pitchFamily="34" charset="0"/>
              </a:rPr>
              <a:t>Crash Risk⁵</a:t>
            </a:r>
          </a:p>
        </p:txBody>
      </p:sp>
      <p:sp>
        <p:nvSpPr>
          <p:cNvPr id="24" name="Rectangle 23">
            <a:extLst>
              <a:ext uri="{FF2B5EF4-FFF2-40B4-BE49-F238E27FC236}">
                <a16:creationId xmlns:a16="http://schemas.microsoft.com/office/drawing/2014/main" id="{E84B66B4-A124-41BE-B99A-3988721A9EF0}"/>
              </a:ext>
            </a:extLst>
          </p:cNvPr>
          <p:cNvSpPr/>
          <p:nvPr/>
        </p:nvSpPr>
        <p:spPr>
          <a:xfrm>
            <a:off x="6297423" y="4488871"/>
            <a:ext cx="2513002" cy="684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dirty="0">
                <a:solidFill>
                  <a:schemeClr val="tx1"/>
                </a:solidFill>
                <a:latin typeface="3M Circular TT Light" panose="020B0404020101020102" pitchFamily="34" charset="0"/>
                <a:cs typeface="3M Circular TT Light" panose="020B0404020101020102" pitchFamily="34" charset="0"/>
              </a:rPr>
              <a:t>Less Effective</a:t>
            </a:r>
          </a:p>
          <a:p>
            <a:pPr algn="ctr"/>
            <a:r>
              <a:rPr lang="en-US" sz="2000" dirty="0">
                <a:solidFill>
                  <a:schemeClr val="tx1"/>
                </a:solidFill>
                <a:latin typeface="3M Circular TT Light" panose="020B0404020101020102" pitchFamily="34" charset="0"/>
                <a:cs typeface="3M Circular TT Light" panose="020B0404020101020102" pitchFamily="34" charset="0"/>
              </a:rPr>
              <a:t>Lane Guidance⁴</a:t>
            </a:r>
          </a:p>
        </p:txBody>
      </p:sp>
      <p:sp>
        <p:nvSpPr>
          <p:cNvPr id="25" name="Rectangle 24">
            <a:extLst>
              <a:ext uri="{FF2B5EF4-FFF2-40B4-BE49-F238E27FC236}">
                <a16:creationId xmlns:a16="http://schemas.microsoft.com/office/drawing/2014/main" id="{627B768D-6BC4-4437-B124-6BD5CD672DCA}"/>
              </a:ext>
            </a:extLst>
          </p:cNvPr>
          <p:cNvSpPr/>
          <p:nvPr/>
        </p:nvSpPr>
        <p:spPr>
          <a:xfrm>
            <a:off x="1" y="0"/>
            <a:ext cx="12192000" cy="21182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3200" dirty="0">
                <a:latin typeface="+mj-lt"/>
                <a:cs typeface="3M Circular TT Light" panose="020B0404020101020102" pitchFamily="34" charset="0"/>
              </a:rPr>
              <a:t>What happens when pavement markings disappear?</a:t>
            </a:r>
          </a:p>
        </p:txBody>
      </p:sp>
      <p:sp>
        <p:nvSpPr>
          <p:cNvPr id="2" name="Rectangle 1">
            <a:extLst>
              <a:ext uri="{FF2B5EF4-FFF2-40B4-BE49-F238E27FC236}">
                <a16:creationId xmlns:a16="http://schemas.microsoft.com/office/drawing/2014/main" id="{19481F7C-6A53-411D-A2EC-40D34514EAB0}"/>
              </a:ext>
            </a:extLst>
          </p:cNvPr>
          <p:cNvSpPr/>
          <p:nvPr/>
        </p:nvSpPr>
        <p:spPr>
          <a:xfrm>
            <a:off x="1914861" y="6562165"/>
            <a:ext cx="882127" cy="19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209407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3044C-F732-4818-B546-2460B40EA040}"/>
              </a:ext>
            </a:extLst>
          </p:cNvPr>
          <p:cNvSpPr/>
          <p:nvPr/>
        </p:nvSpPr>
        <p:spPr>
          <a:xfrm>
            <a:off x="1214938" y="2374986"/>
            <a:ext cx="2743199" cy="130339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8800" dirty="0">
                <a:latin typeface="+mj-lt"/>
              </a:rPr>
              <a:t>46%</a:t>
            </a:r>
          </a:p>
        </p:txBody>
      </p:sp>
      <p:sp>
        <p:nvSpPr>
          <p:cNvPr id="6" name="Rectangle 5">
            <a:extLst>
              <a:ext uri="{FF2B5EF4-FFF2-40B4-BE49-F238E27FC236}">
                <a16:creationId xmlns:a16="http://schemas.microsoft.com/office/drawing/2014/main" id="{E012F8AF-41FE-4606-B5F3-DEDC68EF7A9C}"/>
              </a:ext>
            </a:extLst>
          </p:cNvPr>
          <p:cNvSpPr/>
          <p:nvPr/>
        </p:nvSpPr>
        <p:spPr>
          <a:xfrm>
            <a:off x="4724400" y="2374985"/>
            <a:ext cx="2743199" cy="130339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8800" dirty="0">
                <a:latin typeface="+mj-lt"/>
              </a:rPr>
              <a:t>41%</a:t>
            </a:r>
          </a:p>
        </p:txBody>
      </p:sp>
      <p:sp>
        <p:nvSpPr>
          <p:cNvPr id="7" name="Rectangle 6">
            <a:extLst>
              <a:ext uri="{FF2B5EF4-FFF2-40B4-BE49-F238E27FC236}">
                <a16:creationId xmlns:a16="http://schemas.microsoft.com/office/drawing/2014/main" id="{DC71018A-025C-4255-830C-CF5480C03200}"/>
              </a:ext>
            </a:extLst>
          </p:cNvPr>
          <p:cNvSpPr/>
          <p:nvPr/>
        </p:nvSpPr>
        <p:spPr>
          <a:xfrm>
            <a:off x="8233863" y="2374985"/>
            <a:ext cx="2743199" cy="130339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8800" dirty="0">
                <a:latin typeface="+mj-lt"/>
              </a:rPr>
              <a:t>12%</a:t>
            </a:r>
          </a:p>
        </p:txBody>
      </p:sp>
      <p:sp>
        <p:nvSpPr>
          <p:cNvPr id="8" name="Rectangle 7">
            <a:extLst>
              <a:ext uri="{FF2B5EF4-FFF2-40B4-BE49-F238E27FC236}">
                <a16:creationId xmlns:a16="http://schemas.microsoft.com/office/drawing/2014/main" id="{DB4D6CDC-5622-4A7C-81E2-D2BB302899B9}"/>
              </a:ext>
            </a:extLst>
          </p:cNvPr>
          <p:cNvSpPr/>
          <p:nvPr/>
        </p:nvSpPr>
        <p:spPr>
          <a:xfrm>
            <a:off x="1214938" y="3787086"/>
            <a:ext cx="2743199" cy="1079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180000" rtlCol="0" anchor="t"/>
          <a:lstStyle/>
          <a:p>
            <a:pPr algn="ctr"/>
            <a:r>
              <a:rPr lang="en-US" dirty="0">
                <a:latin typeface="3M Circular TT Light" panose="020B0404020101020102" pitchFamily="34" charset="0"/>
                <a:cs typeface="3M Circular TT Light" panose="020B0404020101020102" pitchFamily="34" charset="0"/>
              </a:rPr>
              <a:t>Reduction in</a:t>
            </a:r>
            <a:br>
              <a:rPr lang="en-US" dirty="0">
                <a:latin typeface="3M Circular TT Light" panose="020B0404020101020102" pitchFamily="34" charset="0"/>
                <a:cs typeface="3M Circular TT Light" panose="020B0404020101020102" pitchFamily="34" charset="0"/>
              </a:rPr>
            </a:br>
            <a:r>
              <a:rPr lang="en-US" dirty="0">
                <a:latin typeface="3M Circular TT Light" panose="020B0404020101020102" pitchFamily="34" charset="0"/>
                <a:cs typeface="3M Circular TT Light" panose="020B0404020101020102" pitchFamily="34" charset="0"/>
              </a:rPr>
              <a:t>Run-off-road crashes on multi-lane roads </a:t>
            </a:r>
          </a:p>
        </p:txBody>
      </p:sp>
      <p:sp>
        <p:nvSpPr>
          <p:cNvPr id="9" name="Rectangle 8">
            <a:extLst>
              <a:ext uri="{FF2B5EF4-FFF2-40B4-BE49-F238E27FC236}">
                <a16:creationId xmlns:a16="http://schemas.microsoft.com/office/drawing/2014/main" id="{5BFEFD10-09F7-454E-BADF-25B7750B4BDC}"/>
              </a:ext>
            </a:extLst>
          </p:cNvPr>
          <p:cNvSpPr/>
          <p:nvPr/>
        </p:nvSpPr>
        <p:spPr>
          <a:xfrm>
            <a:off x="4724400" y="3787086"/>
            <a:ext cx="2743199" cy="1079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180000" rtlCol="0" anchor="t"/>
          <a:lstStyle/>
          <a:p>
            <a:pPr algn="ctr"/>
            <a:r>
              <a:rPr lang="en-US" dirty="0">
                <a:latin typeface="3M Circular TT Light" panose="020B0404020101020102" pitchFamily="34" charset="0"/>
                <a:cs typeface="3M Circular TT Light" panose="020B0404020101020102" pitchFamily="34" charset="0"/>
              </a:rPr>
              <a:t>Reduction in</a:t>
            </a:r>
            <a:br>
              <a:rPr lang="en-US" dirty="0">
                <a:latin typeface="3M Circular TT Light" panose="020B0404020101020102" pitchFamily="34" charset="0"/>
                <a:cs typeface="3M Circular TT Light" panose="020B0404020101020102" pitchFamily="34" charset="0"/>
              </a:rPr>
            </a:br>
            <a:r>
              <a:rPr lang="en-US" dirty="0">
                <a:latin typeface="3M Circular TT Light" panose="020B0404020101020102" pitchFamily="34" charset="0"/>
                <a:cs typeface="3M Circular TT Light" panose="020B0404020101020102" pitchFamily="34" charset="0"/>
              </a:rPr>
              <a:t>crashes with injury on multi-lane roads </a:t>
            </a:r>
          </a:p>
        </p:txBody>
      </p:sp>
      <p:sp>
        <p:nvSpPr>
          <p:cNvPr id="10" name="Rectangle 9">
            <a:extLst>
              <a:ext uri="{FF2B5EF4-FFF2-40B4-BE49-F238E27FC236}">
                <a16:creationId xmlns:a16="http://schemas.microsoft.com/office/drawing/2014/main" id="{65A6A96B-507F-4DD1-AD5D-118CAC7BB7B1}"/>
              </a:ext>
            </a:extLst>
          </p:cNvPr>
          <p:cNvSpPr/>
          <p:nvPr/>
        </p:nvSpPr>
        <p:spPr>
          <a:xfrm>
            <a:off x="8233863" y="3787086"/>
            <a:ext cx="2743199" cy="1079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180000" rtlCol="0" anchor="t"/>
          <a:lstStyle/>
          <a:p>
            <a:pPr algn="ctr"/>
            <a:r>
              <a:rPr lang="en-US" dirty="0">
                <a:latin typeface="3M Circular TT Light" panose="020B0404020101020102" pitchFamily="34" charset="0"/>
                <a:cs typeface="3M Circular TT Light" panose="020B0404020101020102" pitchFamily="34" charset="0"/>
              </a:rPr>
              <a:t>Reduction in</a:t>
            </a:r>
            <a:br>
              <a:rPr lang="en-US" dirty="0">
                <a:latin typeface="3M Circular TT Light" panose="020B0404020101020102" pitchFamily="34" charset="0"/>
                <a:cs typeface="3M Circular TT Light" panose="020B0404020101020102" pitchFamily="34" charset="0"/>
              </a:rPr>
            </a:br>
            <a:r>
              <a:rPr lang="en-US" dirty="0">
                <a:latin typeface="3M Circular TT Light" panose="020B0404020101020102" pitchFamily="34" charset="0"/>
                <a:cs typeface="3M Circular TT Light" panose="020B0404020101020102" pitchFamily="34" charset="0"/>
              </a:rPr>
              <a:t>crashes with injury on freeways</a:t>
            </a:r>
          </a:p>
        </p:txBody>
      </p:sp>
      <p:pic>
        <p:nvPicPr>
          <p:cNvPr id="12" name="Picture 11">
            <a:extLst>
              <a:ext uri="{FF2B5EF4-FFF2-40B4-BE49-F238E27FC236}">
                <a16:creationId xmlns:a16="http://schemas.microsoft.com/office/drawing/2014/main" id="{79D7626E-0E1D-47EA-ABA4-05BFC271ED8E}"/>
              </a:ext>
            </a:extLst>
          </p:cNvPr>
          <p:cNvPicPr>
            <a:picLocks noChangeAspect="1"/>
          </p:cNvPicPr>
          <p:nvPr/>
        </p:nvPicPr>
        <p:blipFill>
          <a:blip r:embed="rId3">
            <a:duotone>
              <a:schemeClr val="accent5">
                <a:shade val="45000"/>
                <a:satMod val="135000"/>
              </a:schemeClr>
              <a:prstClr val="white"/>
            </a:duotone>
          </a:blip>
          <a:stretch>
            <a:fillRect/>
          </a:stretch>
        </p:blipFill>
        <p:spPr>
          <a:xfrm>
            <a:off x="8514904" y="5692878"/>
            <a:ext cx="2870678" cy="669620"/>
          </a:xfrm>
          <a:prstGeom prst="rect">
            <a:avLst/>
          </a:prstGeom>
        </p:spPr>
      </p:pic>
      <p:sp>
        <p:nvSpPr>
          <p:cNvPr id="2" name="Title 1">
            <a:extLst>
              <a:ext uri="{FF2B5EF4-FFF2-40B4-BE49-F238E27FC236}">
                <a16:creationId xmlns:a16="http://schemas.microsoft.com/office/drawing/2014/main" id="{0B84538C-6B34-4242-84AB-7991E0FE3B14}"/>
              </a:ext>
            </a:extLst>
          </p:cNvPr>
          <p:cNvSpPr>
            <a:spLocks noGrp="1"/>
          </p:cNvSpPr>
          <p:nvPr>
            <p:ph type="title"/>
          </p:nvPr>
        </p:nvSpPr>
        <p:spPr>
          <a:xfrm>
            <a:off x="379412" y="381000"/>
            <a:ext cx="11812588" cy="457200"/>
          </a:xfrm>
        </p:spPr>
        <p:txBody>
          <a:bodyPr/>
          <a:lstStyle/>
          <a:p>
            <a:r>
              <a:rPr lang="en-US" sz="3000" dirty="0"/>
              <a:t>Research links wet reflective markings to helping reduce crashes</a:t>
            </a:r>
          </a:p>
        </p:txBody>
      </p:sp>
      <p:sp>
        <p:nvSpPr>
          <p:cNvPr id="3" name="Text Placeholder 2">
            <a:extLst>
              <a:ext uri="{FF2B5EF4-FFF2-40B4-BE49-F238E27FC236}">
                <a16:creationId xmlns:a16="http://schemas.microsoft.com/office/drawing/2014/main" id="{35C51CDE-3BFC-441B-A675-8C7848BED3B9}"/>
              </a:ext>
            </a:extLst>
          </p:cNvPr>
          <p:cNvSpPr>
            <a:spLocks noGrp="1"/>
          </p:cNvSpPr>
          <p:nvPr>
            <p:ph type="body" sz="quarter" idx="10"/>
          </p:nvPr>
        </p:nvSpPr>
        <p:spPr>
          <a:xfrm>
            <a:off x="381000" y="811107"/>
            <a:ext cx="11430000" cy="365760"/>
          </a:xfrm>
        </p:spPr>
        <p:txBody>
          <a:bodyPr/>
          <a:lstStyle/>
          <a:p>
            <a:r>
              <a:rPr lang="en-US" sz="2000" i="1" dirty="0"/>
              <a:t>Safety Evaluation of Wet Reflective Pavement Markings: FHWA-HRT-15-083</a:t>
            </a:r>
          </a:p>
        </p:txBody>
      </p:sp>
      <p:sp>
        <p:nvSpPr>
          <p:cNvPr id="11" name="Rectangle 10">
            <a:extLst>
              <a:ext uri="{FF2B5EF4-FFF2-40B4-BE49-F238E27FC236}">
                <a16:creationId xmlns:a16="http://schemas.microsoft.com/office/drawing/2014/main" id="{0026CAA6-EED3-451E-9223-AF4A5F1D6C16}"/>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45979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6991-98E8-41FF-9EEE-0080AE18D48C}"/>
              </a:ext>
            </a:extLst>
          </p:cNvPr>
          <p:cNvSpPr>
            <a:spLocks noGrp="1"/>
          </p:cNvSpPr>
          <p:nvPr>
            <p:ph type="title"/>
          </p:nvPr>
        </p:nvSpPr>
        <p:spPr>
          <a:xfrm>
            <a:off x="379412" y="381000"/>
            <a:ext cx="11812588" cy="457200"/>
          </a:xfrm>
        </p:spPr>
        <p:txBody>
          <a:bodyPr/>
          <a:lstStyle/>
          <a:p>
            <a:r>
              <a:rPr lang="en-US" sz="3000" dirty="0"/>
              <a:t>Research links wet reflective markings to helping reduce crashes</a:t>
            </a:r>
          </a:p>
        </p:txBody>
      </p:sp>
      <p:sp>
        <p:nvSpPr>
          <p:cNvPr id="3" name="Text Placeholder 2">
            <a:extLst>
              <a:ext uri="{FF2B5EF4-FFF2-40B4-BE49-F238E27FC236}">
                <a16:creationId xmlns:a16="http://schemas.microsoft.com/office/drawing/2014/main" id="{E401756D-2F95-460D-B2BA-006F89708259}"/>
              </a:ext>
            </a:extLst>
          </p:cNvPr>
          <p:cNvSpPr>
            <a:spLocks noGrp="1"/>
          </p:cNvSpPr>
          <p:nvPr>
            <p:ph type="body" sz="quarter" idx="10"/>
          </p:nvPr>
        </p:nvSpPr>
        <p:spPr>
          <a:xfrm>
            <a:off x="381000" y="819732"/>
            <a:ext cx="11430000" cy="365760"/>
          </a:xfrm>
        </p:spPr>
        <p:txBody>
          <a:bodyPr/>
          <a:lstStyle/>
          <a:p>
            <a:r>
              <a:rPr lang="en-US" sz="2000" i="1" dirty="0"/>
              <a:t>Safety Effects of Wet-Weather Pavement Markings: </a:t>
            </a:r>
            <a:r>
              <a:rPr lang="en-US" sz="2000" dirty="0"/>
              <a:t>TRB 19-04199</a:t>
            </a:r>
          </a:p>
        </p:txBody>
      </p:sp>
      <p:pic>
        <p:nvPicPr>
          <p:cNvPr id="33" name="Picture 32">
            <a:extLst>
              <a:ext uri="{FF2B5EF4-FFF2-40B4-BE49-F238E27FC236}">
                <a16:creationId xmlns:a16="http://schemas.microsoft.com/office/drawing/2014/main" id="{D8111626-1ABF-4813-A8BB-5945DD6666FD}"/>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885906" y="5685894"/>
            <a:ext cx="3499676" cy="676604"/>
          </a:xfrm>
          <a:prstGeom prst="rect">
            <a:avLst/>
          </a:prstGeom>
        </p:spPr>
      </p:pic>
      <p:grpSp>
        <p:nvGrpSpPr>
          <p:cNvPr id="5" name="Group 4">
            <a:extLst>
              <a:ext uri="{FF2B5EF4-FFF2-40B4-BE49-F238E27FC236}">
                <a16:creationId xmlns:a16="http://schemas.microsoft.com/office/drawing/2014/main" id="{C8107227-2327-4FFA-B7A5-62EC92F77554}"/>
              </a:ext>
            </a:extLst>
          </p:cNvPr>
          <p:cNvGrpSpPr/>
          <p:nvPr/>
        </p:nvGrpSpPr>
        <p:grpSpPr>
          <a:xfrm>
            <a:off x="2605876" y="2374985"/>
            <a:ext cx="6980248" cy="2491689"/>
            <a:chOff x="2915592" y="2374985"/>
            <a:chExt cx="6980248" cy="2491689"/>
          </a:xfrm>
        </p:grpSpPr>
        <p:sp>
          <p:nvSpPr>
            <p:cNvPr id="34" name="Rectangle 33">
              <a:extLst>
                <a:ext uri="{FF2B5EF4-FFF2-40B4-BE49-F238E27FC236}">
                  <a16:creationId xmlns:a16="http://schemas.microsoft.com/office/drawing/2014/main" id="{984982D3-E1D1-4054-8A01-E510662B0E7E}"/>
                </a:ext>
              </a:extLst>
            </p:cNvPr>
            <p:cNvSpPr/>
            <p:nvPr/>
          </p:nvSpPr>
          <p:spPr>
            <a:xfrm>
              <a:off x="2915592" y="2374986"/>
              <a:ext cx="2743199" cy="130339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8800" dirty="0">
                  <a:latin typeface="+mj-lt"/>
                </a:rPr>
                <a:t>32%</a:t>
              </a:r>
            </a:p>
          </p:txBody>
        </p:sp>
        <p:sp>
          <p:nvSpPr>
            <p:cNvPr id="35" name="Rectangle 34">
              <a:extLst>
                <a:ext uri="{FF2B5EF4-FFF2-40B4-BE49-F238E27FC236}">
                  <a16:creationId xmlns:a16="http://schemas.microsoft.com/office/drawing/2014/main" id="{24A428F3-E636-4C79-BED0-D4B7332BB2C6}"/>
                </a:ext>
              </a:extLst>
            </p:cNvPr>
            <p:cNvSpPr/>
            <p:nvPr/>
          </p:nvSpPr>
          <p:spPr>
            <a:xfrm>
              <a:off x="7152641" y="2374985"/>
              <a:ext cx="2743199" cy="130339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8800" dirty="0">
                  <a:latin typeface="+mj-lt"/>
                </a:rPr>
                <a:t>49%</a:t>
              </a:r>
            </a:p>
          </p:txBody>
        </p:sp>
        <p:sp>
          <p:nvSpPr>
            <p:cNvPr id="36" name="Rectangle 35">
              <a:extLst>
                <a:ext uri="{FF2B5EF4-FFF2-40B4-BE49-F238E27FC236}">
                  <a16:creationId xmlns:a16="http://schemas.microsoft.com/office/drawing/2014/main" id="{487A735C-4BB6-429A-B7B2-613447819CEA}"/>
                </a:ext>
              </a:extLst>
            </p:cNvPr>
            <p:cNvSpPr/>
            <p:nvPr/>
          </p:nvSpPr>
          <p:spPr>
            <a:xfrm>
              <a:off x="2915592" y="3787086"/>
              <a:ext cx="2743199" cy="1079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180000" rtlCol="0" anchor="t"/>
            <a:lstStyle/>
            <a:p>
              <a:pPr algn="ctr"/>
              <a:r>
                <a:rPr lang="en-US" dirty="0">
                  <a:latin typeface="3M Circular TT Light" panose="020B0404020101020102" pitchFamily="34" charset="0"/>
                  <a:cs typeface="3M Circular TT Light" panose="020B0404020101020102" pitchFamily="34" charset="0"/>
                </a:rPr>
                <a:t>Reduction in</a:t>
              </a:r>
              <a:br>
                <a:rPr lang="en-US" dirty="0">
                  <a:latin typeface="3M Circular TT Light" panose="020B0404020101020102" pitchFamily="34" charset="0"/>
                  <a:cs typeface="3M Circular TT Light" panose="020B0404020101020102" pitchFamily="34" charset="0"/>
                </a:rPr>
              </a:br>
              <a:r>
                <a:rPr lang="en-US" dirty="0">
                  <a:latin typeface="3M Circular TT Light" panose="020B0404020101020102" pitchFamily="34" charset="0"/>
                  <a:cs typeface="3M Circular TT Light" panose="020B0404020101020102" pitchFamily="34" charset="0"/>
                </a:rPr>
                <a:t>Wet – Night Crashes</a:t>
              </a:r>
            </a:p>
          </p:txBody>
        </p:sp>
        <p:sp>
          <p:nvSpPr>
            <p:cNvPr id="38" name="Rectangle 37">
              <a:extLst>
                <a:ext uri="{FF2B5EF4-FFF2-40B4-BE49-F238E27FC236}">
                  <a16:creationId xmlns:a16="http://schemas.microsoft.com/office/drawing/2014/main" id="{CB51F28B-FD87-4EC1-AED9-18237E4DA10C}"/>
                </a:ext>
              </a:extLst>
            </p:cNvPr>
            <p:cNvSpPr/>
            <p:nvPr/>
          </p:nvSpPr>
          <p:spPr>
            <a:xfrm>
              <a:off x="7152641" y="3787086"/>
              <a:ext cx="2743199" cy="10795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180000" rtlCol="0" anchor="t"/>
            <a:lstStyle/>
            <a:p>
              <a:pPr algn="ctr"/>
              <a:r>
                <a:rPr lang="en-US" dirty="0">
                  <a:latin typeface="3M Circular TT Light" panose="020B0404020101020102" pitchFamily="34" charset="0"/>
                  <a:cs typeface="3M Circular TT Light" panose="020B0404020101020102" pitchFamily="34" charset="0"/>
                </a:rPr>
                <a:t>Reduction in</a:t>
              </a:r>
              <a:br>
                <a:rPr lang="en-US" dirty="0">
                  <a:latin typeface="3M Circular TT Light" panose="020B0404020101020102" pitchFamily="34" charset="0"/>
                  <a:cs typeface="3M Circular TT Light" panose="020B0404020101020102" pitchFamily="34" charset="0"/>
                </a:rPr>
              </a:br>
              <a:r>
                <a:rPr lang="en-US" dirty="0">
                  <a:latin typeface="3M Circular TT Light" panose="020B0404020101020102" pitchFamily="34" charset="0"/>
                  <a:cs typeface="3M Circular TT Light" panose="020B0404020101020102" pitchFamily="34" charset="0"/>
                </a:rPr>
                <a:t>Wet – Night Fatalities</a:t>
              </a:r>
            </a:p>
          </p:txBody>
        </p:sp>
      </p:grpSp>
      <p:sp>
        <p:nvSpPr>
          <p:cNvPr id="10" name="Rectangle 9">
            <a:extLst>
              <a:ext uri="{FF2B5EF4-FFF2-40B4-BE49-F238E27FC236}">
                <a16:creationId xmlns:a16="http://schemas.microsoft.com/office/drawing/2014/main" id="{BB339CF4-467C-4CC0-B0D1-8CA8F5687937}"/>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190803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E49F39E-DF27-6361-4C28-195C53806C1D}"/>
              </a:ext>
            </a:extLst>
          </p:cNvPr>
          <p:cNvSpPr>
            <a:spLocks noGrp="1"/>
          </p:cNvSpPr>
          <p:nvPr>
            <p:ph type="title"/>
          </p:nvPr>
        </p:nvSpPr>
        <p:spPr>
          <a:xfrm>
            <a:off x="379412" y="379413"/>
            <a:ext cx="11425237" cy="822960"/>
          </a:xfrm>
        </p:spPr>
        <p:txBody>
          <a:bodyPr/>
          <a:lstStyle/>
          <a:p>
            <a:r>
              <a:rPr lang="en-US" dirty="0"/>
              <a:t>Safety Counter Measures in actions</a:t>
            </a:r>
          </a:p>
        </p:txBody>
      </p:sp>
      <p:pic>
        <p:nvPicPr>
          <p:cNvPr id="5" name="Picture 4">
            <a:extLst>
              <a:ext uri="{FF2B5EF4-FFF2-40B4-BE49-F238E27FC236}">
                <a16:creationId xmlns:a16="http://schemas.microsoft.com/office/drawing/2014/main" id="{B59B051F-A21F-2B0E-1F72-0A59DE20FA24}"/>
              </a:ext>
            </a:extLst>
          </p:cNvPr>
          <p:cNvPicPr>
            <a:picLocks noChangeAspect="1"/>
          </p:cNvPicPr>
          <p:nvPr/>
        </p:nvPicPr>
        <p:blipFill>
          <a:blip r:embed="rId3"/>
          <a:stretch>
            <a:fillRect/>
          </a:stretch>
        </p:blipFill>
        <p:spPr>
          <a:xfrm>
            <a:off x="1566072" y="1056862"/>
            <a:ext cx="8844642" cy="4953000"/>
          </a:xfrm>
          <a:prstGeom prst="rect">
            <a:avLst/>
          </a:prstGeom>
          <a:noFill/>
        </p:spPr>
      </p:pic>
    </p:spTree>
    <p:extLst>
      <p:ext uri="{BB962C8B-B14F-4D97-AF65-F5344CB8AC3E}">
        <p14:creationId xmlns:p14="http://schemas.microsoft.com/office/powerpoint/2010/main" val="260298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A8BB858-8B0D-B6ED-F0F5-767C1DEBF12F}"/>
              </a:ext>
            </a:extLst>
          </p:cNvPr>
          <p:cNvSpPr>
            <a:spLocks noGrp="1"/>
          </p:cNvSpPr>
          <p:nvPr>
            <p:ph type="title"/>
          </p:nvPr>
        </p:nvSpPr>
        <p:spPr>
          <a:xfrm>
            <a:off x="379412" y="379413"/>
            <a:ext cx="11425237" cy="822960"/>
          </a:xfrm>
        </p:spPr>
        <p:txBody>
          <a:bodyPr/>
          <a:lstStyle/>
          <a:p>
            <a:r>
              <a:rPr lang="en-US" dirty="0"/>
              <a:t>CMF Study In Florida</a:t>
            </a:r>
          </a:p>
        </p:txBody>
      </p:sp>
      <p:pic>
        <p:nvPicPr>
          <p:cNvPr id="5" name="Picture 4">
            <a:extLst>
              <a:ext uri="{FF2B5EF4-FFF2-40B4-BE49-F238E27FC236}">
                <a16:creationId xmlns:a16="http://schemas.microsoft.com/office/drawing/2014/main" id="{30D7AF28-E0A7-708B-A072-082F2F709F9F}"/>
              </a:ext>
            </a:extLst>
          </p:cNvPr>
          <p:cNvPicPr>
            <a:picLocks noChangeAspect="1"/>
          </p:cNvPicPr>
          <p:nvPr/>
        </p:nvPicPr>
        <p:blipFill>
          <a:blip r:embed="rId3"/>
          <a:stretch>
            <a:fillRect/>
          </a:stretch>
        </p:blipFill>
        <p:spPr>
          <a:xfrm>
            <a:off x="1591681" y="1295401"/>
            <a:ext cx="9005457" cy="4953000"/>
          </a:xfrm>
          <a:prstGeom prst="rect">
            <a:avLst/>
          </a:prstGeom>
          <a:noFill/>
        </p:spPr>
      </p:pic>
    </p:spTree>
    <p:extLst>
      <p:ext uri="{BB962C8B-B14F-4D97-AF65-F5344CB8AC3E}">
        <p14:creationId xmlns:p14="http://schemas.microsoft.com/office/powerpoint/2010/main" val="25864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DCC1-0205-4607-BB20-180733490E74}"/>
              </a:ext>
            </a:extLst>
          </p:cNvPr>
          <p:cNvSpPr>
            <a:spLocks noGrp="1"/>
          </p:cNvSpPr>
          <p:nvPr>
            <p:ph type="ctrTitle"/>
          </p:nvPr>
        </p:nvSpPr>
        <p:spPr>
          <a:xfrm>
            <a:off x="469811" y="638874"/>
            <a:ext cx="9376554" cy="5165577"/>
          </a:xfrm>
        </p:spPr>
        <p:txBody>
          <a:bodyPr/>
          <a:lstStyle/>
          <a:p>
            <a:br>
              <a:rPr lang="en-US" sz="6000" dirty="0"/>
            </a:br>
            <a:br>
              <a:rPr lang="en-US" sz="6000" dirty="0"/>
            </a:br>
            <a:r>
              <a:rPr lang="en-US" sz="6000" dirty="0"/>
              <a:t>19 Lives Saved</a:t>
            </a:r>
            <a:br>
              <a:rPr lang="en-US" sz="6000" dirty="0"/>
            </a:br>
            <a:br>
              <a:rPr lang="en-US" sz="6000" dirty="0"/>
            </a:br>
            <a:r>
              <a:rPr lang="en-US" sz="6000" dirty="0"/>
              <a:t>43 Serious Injuries Avoided</a:t>
            </a:r>
            <a:br>
              <a:rPr lang="en-US" sz="6000" dirty="0"/>
            </a:br>
            <a:endParaRPr lang="en-US" sz="6000" dirty="0"/>
          </a:p>
        </p:txBody>
      </p:sp>
    </p:spTree>
    <p:extLst>
      <p:ext uri="{BB962C8B-B14F-4D97-AF65-F5344CB8AC3E}">
        <p14:creationId xmlns:p14="http://schemas.microsoft.com/office/powerpoint/2010/main" val="24611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41F1B75F-D2A1-4C25-8A3C-4F029A335C33}"/>
              </a:ext>
            </a:extLst>
          </p:cNvPr>
          <p:cNvSpPr txBox="1"/>
          <p:nvPr/>
        </p:nvSpPr>
        <p:spPr>
          <a:xfrm>
            <a:off x="6370333" y="6398021"/>
            <a:ext cx="5717972"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3M Circular TT Book"/>
                <a:ea typeface="+mn-ea"/>
                <a:cs typeface="+mn-cs"/>
              </a:rPr>
              <a:t>Sources: </a:t>
            </a:r>
            <a:r>
              <a:rPr kumimoji="0" lang="en-US" sz="105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USDOT Federal Highway Administration, European Road Federation, Transportation Research Record, Accident Analysis And Prevention, Texas Transportation Institute</a:t>
            </a:r>
          </a:p>
        </p:txBody>
      </p:sp>
      <p:pic>
        <p:nvPicPr>
          <p:cNvPr id="43" name="Picture Placeholder 42">
            <a:extLst>
              <a:ext uri="{FF2B5EF4-FFF2-40B4-BE49-F238E27FC236}">
                <a16:creationId xmlns:a16="http://schemas.microsoft.com/office/drawing/2014/main" id="{213A24D2-2ACF-4761-A75D-EB02F3A30CC3}"/>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a:off x="379413" y="1797050"/>
            <a:ext cx="3657600" cy="2825750"/>
          </a:xfrm>
        </p:spPr>
      </p:pic>
      <p:pic>
        <p:nvPicPr>
          <p:cNvPr id="36" name="Picture Placeholder 35">
            <a:extLst>
              <a:ext uri="{FF2B5EF4-FFF2-40B4-BE49-F238E27FC236}">
                <a16:creationId xmlns:a16="http://schemas.microsoft.com/office/drawing/2014/main" id="{04EBDA1E-45C6-4192-98AC-CB86F45C0362}"/>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b="-12"/>
          <a:stretch/>
        </p:blipFill>
        <p:spPr>
          <a:xfrm>
            <a:off x="6061753" y="1797050"/>
            <a:ext cx="1856696" cy="2825750"/>
          </a:xfrm>
        </p:spPr>
      </p:pic>
      <p:pic>
        <p:nvPicPr>
          <p:cNvPr id="6" name="Picture Placeholder 5">
            <a:extLst>
              <a:ext uri="{FF2B5EF4-FFF2-40B4-BE49-F238E27FC236}">
                <a16:creationId xmlns:a16="http://schemas.microsoft.com/office/drawing/2014/main" id="{1386FDFB-6EF6-4592-84A9-621AA534D4B9}"/>
              </a:ext>
            </a:extLst>
          </p:cNvPr>
          <p:cNvPicPr>
            <a:picLocks noGrp="1" noChangeAspect="1"/>
          </p:cNvPicPr>
          <p:nvPr>
            <p:ph type="pic" sz="quarter" idx="19"/>
          </p:nvPr>
        </p:nvPicPr>
        <p:blipFill>
          <a:blip r:embed="rId5" cstate="screen">
            <a:extLst>
              <a:ext uri="{28A0092B-C50C-407E-A947-70E740481C1C}">
                <a14:useLocalDpi xmlns:a14="http://schemas.microsoft.com/office/drawing/2010/main"/>
              </a:ext>
            </a:extLst>
          </a:blip>
          <a:stretch>
            <a:fillRect/>
          </a:stretch>
        </p:blipFill>
        <p:spPr>
          <a:xfrm>
            <a:off x="8161338" y="1809645"/>
            <a:ext cx="3657600" cy="2825508"/>
          </a:xfrm>
        </p:spPr>
      </p:pic>
      <p:sp>
        <p:nvSpPr>
          <p:cNvPr id="2" name="Title 1">
            <a:extLst>
              <a:ext uri="{FF2B5EF4-FFF2-40B4-BE49-F238E27FC236}">
                <a16:creationId xmlns:a16="http://schemas.microsoft.com/office/drawing/2014/main" id="{A5187C2D-EEB0-44DC-9BBB-ABE78F11E16B}"/>
              </a:ext>
            </a:extLst>
          </p:cNvPr>
          <p:cNvSpPr>
            <a:spLocks noGrp="1"/>
          </p:cNvSpPr>
          <p:nvPr>
            <p:ph type="title"/>
          </p:nvPr>
        </p:nvSpPr>
        <p:spPr/>
        <p:txBody>
          <a:bodyPr/>
          <a:lstStyle/>
          <a:p>
            <a:r>
              <a:rPr lang="en-GB" sz="2800" dirty="0"/>
              <a:t>Wet reflective pavement markings help bring families home safely</a:t>
            </a:r>
            <a:endParaRPr lang="en-US" sz="2800" dirty="0"/>
          </a:p>
        </p:txBody>
      </p:sp>
      <p:sp>
        <p:nvSpPr>
          <p:cNvPr id="3" name="Text Placeholder 2">
            <a:extLst>
              <a:ext uri="{FF2B5EF4-FFF2-40B4-BE49-F238E27FC236}">
                <a16:creationId xmlns:a16="http://schemas.microsoft.com/office/drawing/2014/main" id="{0E5BC82D-1498-4838-B44D-B821C408C0A6}"/>
              </a:ext>
            </a:extLst>
          </p:cNvPr>
          <p:cNvSpPr>
            <a:spLocks noGrp="1"/>
          </p:cNvSpPr>
          <p:nvPr>
            <p:ph type="body" sz="quarter" idx="10"/>
          </p:nvPr>
        </p:nvSpPr>
        <p:spPr/>
        <p:txBody>
          <a:bodyPr/>
          <a:lstStyle/>
          <a:p>
            <a:r>
              <a:rPr lang="en-US" sz="2000" dirty="0">
                <a:solidFill>
                  <a:schemeClr val="tx2"/>
                </a:solidFill>
              </a:rPr>
              <a:t>A data driven safety case for wet reflective pavement markings</a:t>
            </a:r>
          </a:p>
        </p:txBody>
      </p:sp>
      <p:sp>
        <p:nvSpPr>
          <p:cNvPr id="17" name="TextBox 16">
            <a:extLst>
              <a:ext uri="{FF2B5EF4-FFF2-40B4-BE49-F238E27FC236}">
                <a16:creationId xmlns:a16="http://schemas.microsoft.com/office/drawing/2014/main" id="{2F86D191-EA20-454E-B6B3-E27837D7FB52}"/>
              </a:ext>
            </a:extLst>
          </p:cNvPr>
          <p:cNvSpPr txBox="1"/>
          <p:nvPr/>
        </p:nvSpPr>
        <p:spPr>
          <a:xfrm>
            <a:off x="393902" y="4724436"/>
            <a:ext cx="364249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3M Circular TT Bold"/>
                <a:ea typeface="+mn-ea"/>
                <a:cs typeface="+mn-cs"/>
              </a:rPr>
              <a:t>Rain and light conditions are over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3M Circular TT Bold"/>
                <a:ea typeface="+mn-ea"/>
                <a:cs typeface="+mn-cs"/>
              </a:rPr>
              <a:t>aggravating factors in crash risk</a:t>
            </a:r>
          </a:p>
        </p:txBody>
      </p:sp>
      <p:sp>
        <p:nvSpPr>
          <p:cNvPr id="20" name="Rectangle 19">
            <a:extLst>
              <a:ext uri="{FF2B5EF4-FFF2-40B4-BE49-F238E27FC236}">
                <a16:creationId xmlns:a16="http://schemas.microsoft.com/office/drawing/2014/main" id="{317EDEAA-F675-4E91-A1D7-945D167777FF}"/>
              </a:ext>
            </a:extLst>
          </p:cNvPr>
          <p:cNvSpPr/>
          <p:nvPr/>
        </p:nvSpPr>
        <p:spPr>
          <a:xfrm>
            <a:off x="8161338" y="1380996"/>
            <a:ext cx="3657600" cy="428648"/>
          </a:xfrm>
          <a:prstGeom prst="rect">
            <a:avLst/>
          </a:pr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3M Circular TT Book"/>
                <a:ea typeface="+mn-ea"/>
                <a:cs typeface="+mn-cs"/>
              </a:rPr>
              <a:t>Proven Safety Countermeasure</a:t>
            </a:r>
          </a:p>
        </p:txBody>
      </p:sp>
      <p:sp>
        <p:nvSpPr>
          <p:cNvPr id="25" name="Rectangle 24">
            <a:extLst>
              <a:ext uri="{FF2B5EF4-FFF2-40B4-BE49-F238E27FC236}">
                <a16:creationId xmlns:a16="http://schemas.microsoft.com/office/drawing/2014/main" id="{C4E471B2-2350-4640-AEF5-0DC830FA4460}"/>
              </a:ext>
            </a:extLst>
          </p:cNvPr>
          <p:cNvSpPr/>
          <p:nvPr/>
        </p:nvSpPr>
        <p:spPr>
          <a:xfrm>
            <a:off x="4261023" y="1380996"/>
            <a:ext cx="3657599" cy="428648"/>
          </a:xfrm>
          <a:prstGeom prst="rect">
            <a:avLst/>
          </a:pr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3M Circular TT Book"/>
                <a:ea typeface="+mn-ea"/>
                <a:cs typeface="+mn-cs"/>
              </a:rPr>
              <a:t>Wet Reflective Markings Matter</a:t>
            </a:r>
          </a:p>
        </p:txBody>
      </p:sp>
      <p:sp>
        <p:nvSpPr>
          <p:cNvPr id="26" name="Rectangle 25">
            <a:extLst>
              <a:ext uri="{FF2B5EF4-FFF2-40B4-BE49-F238E27FC236}">
                <a16:creationId xmlns:a16="http://schemas.microsoft.com/office/drawing/2014/main" id="{54B43656-3204-4BF3-8F26-37C56A3EA1AE}"/>
              </a:ext>
            </a:extLst>
          </p:cNvPr>
          <p:cNvSpPr/>
          <p:nvPr/>
        </p:nvSpPr>
        <p:spPr>
          <a:xfrm>
            <a:off x="370857" y="1380996"/>
            <a:ext cx="3665537" cy="428648"/>
          </a:xfrm>
          <a:prstGeom prst="rect">
            <a:avLst/>
          </a:prstGeom>
          <a:solidFill>
            <a:srgbClr val="474747"/>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FFFFFF"/>
                </a:solidFill>
                <a:effectLst/>
                <a:uLnTx/>
                <a:uFillTx/>
                <a:latin typeface="3M Circular TT Book"/>
                <a:ea typeface="+mn-ea"/>
                <a:cs typeface="+mn-cs"/>
              </a:rPr>
              <a:t>Rain at night is a big problem</a:t>
            </a:r>
          </a:p>
        </p:txBody>
      </p:sp>
      <p:sp>
        <p:nvSpPr>
          <p:cNvPr id="10" name="TextBox 9">
            <a:extLst>
              <a:ext uri="{FF2B5EF4-FFF2-40B4-BE49-F238E27FC236}">
                <a16:creationId xmlns:a16="http://schemas.microsoft.com/office/drawing/2014/main" id="{A0A54733-B309-45D4-8A63-1B8F6A2B25C3}"/>
              </a:ext>
            </a:extLst>
          </p:cNvPr>
          <p:cNvSpPr txBox="1"/>
          <p:nvPr/>
        </p:nvSpPr>
        <p:spPr>
          <a:xfrm>
            <a:off x="378794" y="5244607"/>
            <a:ext cx="3657599" cy="969496"/>
          </a:xfrm>
          <a:prstGeom prst="rect">
            <a:avLst/>
          </a:prstGeom>
          <a:noFill/>
        </p:spPr>
        <p:txBody>
          <a:bodyPr wrap="square" lIns="0" tIns="0" rIns="0" bIns="0" rtlCol="0">
            <a:spAutoFit/>
          </a:bodyPr>
          <a:lstStyle/>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6952 fatalities on US roads during rain event¹</a:t>
            </a:r>
          </a:p>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25% of road travel occurring at night²</a:t>
            </a:r>
          </a:p>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55% of fatalities during rain occurred at night¹</a:t>
            </a:r>
          </a:p>
        </p:txBody>
      </p:sp>
      <p:sp>
        <p:nvSpPr>
          <p:cNvPr id="27" name="TextBox 26">
            <a:extLst>
              <a:ext uri="{FF2B5EF4-FFF2-40B4-BE49-F238E27FC236}">
                <a16:creationId xmlns:a16="http://schemas.microsoft.com/office/drawing/2014/main" id="{B77290FF-D59E-4D14-915B-BAB0A5F27EF5}"/>
              </a:ext>
            </a:extLst>
          </p:cNvPr>
          <p:cNvSpPr txBox="1"/>
          <p:nvPr/>
        </p:nvSpPr>
        <p:spPr>
          <a:xfrm>
            <a:off x="4261022" y="4724436"/>
            <a:ext cx="364249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3M Circular TT Bold"/>
                <a:ea typeface="+mn-ea"/>
                <a:cs typeface="+mn-cs"/>
              </a:rPr>
              <a:t>At night, during rainy conditions, non-wet reflective markings disappear</a:t>
            </a:r>
          </a:p>
        </p:txBody>
      </p:sp>
      <p:sp>
        <p:nvSpPr>
          <p:cNvPr id="28" name="TextBox 27">
            <a:extLst>
              <a:ext uri="{FF2B5EF4-FFF2-40B4-BE49-F238E27FC236}">
                <a16:creationId xmlns:a16="http://schemas.microsoft.com/office/drawing/2014/main" id="{93BB4592-2245-41C4-A10A-9BCE3F558FE3}"/>
              </a:ext>
            </a:extLst>
          </p:cNvPr>
          <p:cNvSpPr txBox="1"/>
          <p:nvPr/>
        </p:nvSpPr>
        <p:spPr>
          <a:xfrm>
            <a:off x="8176447" y="4724436"/>
            <a:ext cx="364249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3M Circular TT Bold"/>
                <a:ea typeface="+mn-ea"/>
                <a:cs typeface="+mn-cs"/>
              </a:rPr>
              <a:t>Recent research links wet reflective markings to helping reduce crashes </a:t>
            </a:r>
          </a:p>
        </p:txBody>
      </p:sp>
      <p:sp>
        <p:nvSpPr>
          <p:cNvPr id="29" name="TextBox 28">
            <a:extLst>
              <a:ext uri="{FF2B5EF4-FFF2-40B4-BE49-F238E27FC236}">
                <a16:creationId xmlns:a16="http://schemas.microsoft.com/office/drawing/2014/main" id="{ED6178E3-5EEC-4A82-9B15-7E3B6A5939C4}"/>
              </a:ext>
            </a:extLst>
          </p:cNvPr>
          <p:cNvSpPr txBox="1"/>
          <p:nvPr/>
        </p:nvSpPr>
        <p:spPr>
          <a:xfrm>
            <a:off x="4277720" y="5244607"/>
            <a:ext cx="3657599" cy="969496"/>
          </a:xfrm>
          <a:prstGeom prst="rect">
            <a:avLst/>
          </a:prstGeom>
          <a:noFill/>
        </p:spPr>
        <p:txBody>
          <a:bodyPr wrap="square" lIns="0" tIns="0" rIns="0" bIns="0" rtlCol="0">
            <a:spAutoFit/>
          </a:bodyPr>
          <a:lstStyle/>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Reduced driver visibility³</a:t>
            </a:r>
          </a:p>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Less effective CAV guidance systems⁴</a:t>
            </a:r>
          </a:p>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Increased crash risk⁵</a:t>
            </a:r>
          </a:p>
        </p:txBody>
      </p:sp>
      <p:sp>
        <p:nvSpPr>
          <p:cNvPr id="31" name="TextBox 30">
            <a:extLst>
              <a:ext uri="{FF2B5EF4-FFF2-40B4-BE49-F238E27FC236}">
                <a16:creationId xmlns:a16="http://schemas.microsoft.com/office/drawing/2014/main" id="{864311FB-C40C-4213-91B5-EAC8F0DE9E12}"/>
              </a:ext>
            </a:extLst>
          </p:cNvPr>
          <p:cNvSpPr txBox="1"/>
          <p:nvPr/>
        </p:nvSpPr>
        <p:spPr>
          <a:xfrm>
            <a:off x="8176447" y="5244607"/>
            <a:ext cx="3719989" cy="969496"/>
          </a:xfrm>
          <a:prstGeom prst="rect">
            <a:avLst/>
          </a:prstGeom>
          <a:noFill/>
        </p:spPr>
        <p:txBody>
          <a:bodyPr wrap="square" lIns="0" tIns="0" rIns="0" bIns="0" rtlCol="0">
            <a:spAutoFit/>
          </a:bodyPr>
          <a:lstStyle/>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FHWA*: 46% reduction run off road crashes⁶</a:t>
            </a:r>
          </a:p>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FHWA*: 40% reduction crashes with injuries⁶</a:t>
            </a:r>
          </a:p>
          <a:p>
            <a:pPr marL="111125" marR="0" lvl="0" indent="-111125"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3M Circular TT Light" panose="020B0404020101020102" pitchFamily="34" charset="0"/>
                <a:ea typeface="+mn-ea"/>
                <a:cs typeface="3M Circular TT Light" panose="020B0404020101020102" pitchFamily="34" charset="0"/>
              </a:rPr>
              <a:t>TTI: 49% reduction wet night fatalities⁷</a:t>
            </a:r>
          </a:p>
        </p:txBody>
      </p:sp>
      <p:sp>
        <p:nvSpPr>
          <p:cNvPr id="14" name="TextBox 13">
            <a:extLst>
              <a:ext uri="{FF2B5EF4-FFF2-40B4-BE49-F238E27FC236}">
                <a16:creationId xmlns:a16="http://schemas.microsoft.com/office/drawing/2014/main" id="{CCBE7810-C1B8-47EC-BF2F-F7F8CF7C8CE2}"/>
              </a:ext>
            </a:extLst>
          </p:cNvPr>
          <p:cNvSpPr txBox="1"/>
          <p:nvPr/>
        </p:nvSpPr>
        <p:spPr>
          <a:xfrm>
            <a:off x="9892147" y="6214103"/>
            <a:ext cx="1918854" cy="17549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3M Circular TT Book"/>
                <a:ea typeface="+mn-ea"/>
                <a:cs typeface="+mn-cs"/>
              </a:rPr>
              <a:t>*On multi-lane roads</a:t>
            </a:r>
          </a:p>
        </p:txBody>
      </p:sp>
      <p:pic>
        <p:nvPicPr>
          <p:cNvPr id="39" name="Picture Placeholder 4">
            <a:extLst>
              <a:ext uri="{FF2B5EF4-FFF2-40B4-BE49-F238E27FC236}">
                <a16:creationId xmlns:a16="http://schemas.microsoft.com/office/drawing/2014/main" id="{F7631472-E343-46F7-864B-F164FA980EE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60850" y="1796944"/>
            <a:ext cx="1870627" cy="2825508"/>
          </a:xfrm>
          <a:prstGeom prst="rect">
            <a:avLst/>
          </a:prstGeom>
          <a:solidFill>
            <a:schemeClr val="bg1">
              <a:lumMod val="85000"/>
            </a:schemeClr>
          </a:solidFill>
        </p:spPr>
      </p:pic>
      <p:sp>
        <p:nvSpPr>
          <p:cNvPr id="40" name="TextBox 39">
            <a:extLst>
              <a:ext uri="{FF2B5EF4-FFF2-40B4-BE49-F238E27FC236}">
                <a16:creationId xmlns:a16="http://schemas.microsoft.com/office/drawing/2014/main" id="{FB11E8AC-97C3-4C11-8E99-007E7BAC0F17}"/>
              </a:ext>
            </a:extLst>
          </p:cNvPr>
          <p:cNvSpPr txBox="1"/>
          <p:nvPr/>
        </p:nvSpPr>
        <p:spPr>
          <a:xfrm>
            <a:off x="4613097" y="4119274"/>
            <a:ext cx="108906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3M Circular TT Book"/>
                <a:ea typeface="+mn-ea"/>
                <a:cs typeface="+mn-cs"/>
              </a:rPr>
              <a:t>Dry</a:t>
            </a:r>
          </a:p>
        </p:txBody>
      </p:sp>
      <p:sp>
        <p:nvSpPr>
          <p:cNvPr id="41" name="TextBox 40">
            <a:extLst>
              <a:ext uri="{FF2B5EF4-FFF2-40B4-BE49-F238E27FC236}">
                <a16:creationId xmlns:a16="http://schemas.microsoft.com/office/drawing/2014/main" id="{B8289537-7390-4A99-80F7-FECE26BCBC80}"/>
              </a:ext>
            </a:extLst>
          </p:cNvPr>
          <p:cNvSpPr txBox="1"/>
          <p:nvPr/>
        </p:nvSpPr>
        <p:spPr>
          <a:xfrm>
            <a:off x="6491073" y="4119274"/>
            <a:ext cx="108906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3M Circular TT Book"/>
                <a:ea typeface="+mn-ea"/>
                <a:cs typeface="+mn-cs"/>
              </a:rPr>
              <a:t>Rainy</a:t>
            </a:r>
          </a:p>
        </p:txBody>
      </p:sp>
      <p:cxnSp>
        <p:nvCxnSpPr>
          <p:cNvPr id="5" name="Straight Connector 4">
            <a:extLst>
              <a:ext uri="{FF2B5EF4-FFF2-40B4-BE49-F238E27FC236}">
                <a16:creationId xmlns:a16="http://schemas.microsoft.com/office/drawing/2014/main" id="{2C6BBC53-406E-41DD-93C0-C1F9E2145BAA}"/>
              </a:ext>
            </a:extLst>
          </p:cNvPr>
          <p:cNvCxnSpPr/>
          <p:nvPr/>
        </p:nvCxnSpPr>
        <p:spPr>
          <a:xfrm>
            <a:off x="6061753" y="1809644"/>
            <a:ext cx="0" cy="282550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19326B7-BB6D-4E7B-BD46-58EF323EF512}"/>
              </a:ext>
            </a:extLst>
          </p:cNvPr>
          <p:cNvSpPr/>
          <p:nvPr/>
        </p:nvSpPr>
        <p:spPr>
          <a:xfrm>
            <a:off x="1936376" y="6594763"/>
            <a:ext cx="815789" cy="14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Tree>
    <p:extLst>
      <p:ext uri="{BB962C8B-B14F-4D97-AF65-F5344CB8AC3E}">
        <p14:creationId xmlns:p14="http://schemas.microsoft.com/office/powerpoint/2010/main" val="353084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D0635D-D338-43E0-95D3-903BDFF8B801}"/>
              </a:ext>
            </a:extLst>
          </p:cNvPr>
          <p:cNvSpPr/>
          <p:nvPr/>
        </p:nvSpPr>
        <p:spPr>
          <a:xfrm>
            <a:off x="1943100" y="6540500"/>
            <a:ext cx="952500" cy="203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pic>
        <p:nvPicPr>
          <p:cNvPr id="4" name="Picture 3">
            <a:extLst>
              <a:ext uri="{FF2B5EF4-FFF2-40B4-BE49-F238E27FC236}">
                <a16:creationId xmlns:a16="http://schemas.microsoft.com/office/drawing/2014/main" id="{0216E52E-7023-487D-A406-8325A5B9BA98}"/>
              </a:ext>
            </a:extLst>
          </p:cNvPr>
          <p:cNvPicPr>
            <a:picLocks noChangeAspect="1"/>
          </p:cNvPicPr>
          <p:nvPr/>
        </p:nvPicPr>
        <p:blipFill>
          <a:blip r:embed="rId3"/>
          <a:stretch>
            <a:fillRect/>
          </a:stretch>
        </p:blipFill>
        <p:spPr>
          <a:xfrm>
            <a:off x="6392562" y="1421026"/>
            <a:ext cx="5512070" cy="1235677"/>
          </a:xfrm>
          <a:prstGeom prst="rect">
            <a:avLst/>
          </a:prstGeom>
        </p:spPr>
      </p:pic>
      <p:pic>
        <p:nvPicPr>
          <p:cNvPr id="6" name="Picture 5">
            <a:extLst>
              <a:ext uri="{FF2B5EF4-FFF2-40B4-BE49-F238E27FC236}">
                <a16:creationId xmlns:a16="http://schemas.microsoft.com/office/drawing/2014/main" id="{2F3E4843-D178-4609-8E03-B35A6F35A3D0}"/>
              </a:ext>
            </a:extLst>
          </p:cNvPr>
          <p:cNvPicPr>
            <a:picLocks noChangeAspect="1"/>
          </p:cNvPicPr>
          <p:nvPr/>
        </p:nvPicPr>
        <p:blipFill>
          <a:blip r:embed="rId4"/>
          <a:stretch>
            <a:fillRect/>
          </a:stretch>
        </p:blipFill>
        <p:spPr>
          <a:xfrm>
            <a:off x="6392562" y="2656703"/>
            <a:ext cx="5512070" cy="2971800"/>
          </a:xfrm>
          <a:prstGeom prst="rect">
            <a:avLst/>
          </a:prstGeom>
        </p:spPr>
      </p:pic>
      <p:sp>
        <p:nvSpPr>
          <p:cNvPr id="8" name="Title 7">
            <a:extLst>
              <a:ext uri="{FF2B5EF4-FFF2-40B4-BE49-F238E27FC236}">
                <a16:creationId xmlns:a16="http://schemas.microsoft.com/office/drawing/2014/main" id="{13273326-3E6C-4691-ACB5-EF806BAFBA7E}"/>
              </a:ext>
            </a:extLst>
          </p:cNvPr>
          <p:cNvSpPr>
            <a:spLocks noGrp="1"/>
          </p:cNvSpPr>
          <p:nvPr>
            <p:ph type="title"/>
          </p:nvPr>
        </p:nvSpPr>
        <p:spPr>
          <a:xfrm>
            <a:off x="379414" y="1532451"/>
            <a:ext cx="5512070" cy="1012825"/>
          </a:xfrm>
        </p:spPr>
        <p:txBody>
          <a:bodyPr/>
          <a:lstStyle/>
          <a:p>
            <a:r>
              <a:rPr lang="en-US" sz="2000" b="1" u="sng" dirty="0"/>
              <a:t>Work Zone Exposure:</a:t>
            </a:r>
            <a:r>
              <a:rPr lang="en-US" sz="2000" b="1" dirty="0"/>
              <a:t>  </a:t>
            </a:r>
            <a:r>
              <a:rPr lang="en-US" sz="2000" dirty="0"/>
              <a:t>In the US, one work zone fatality occurs for every 4 billion vehicle-miles of travel</a:t>
            </a:r>
            <a:r>
              <a:rPr lang="en-US" sz="2000" baseline="30000" dirty="0"/>
              <a:t> </a:t>
            </a:r>
            <a:r>
              <a:rPr lang="en-US" sz="2000" dirty="0"/>
              <a:t>and for every $112 million worth of roadway construction expenditures.</a:t>
            </a:r>
            <a:r>
              <a:rPr lang="en-US" sz="2000" baseline="30000" dirty="0"/>
              <a:t> </a:t>
            </a:r>
            <a:br>
              <a:rPr lang="en-US" sz="2000" baseline="30000" dirty="0"/>
            </a:br>
            <a:br>
              <a:rPr lang="en-US" sz="2000" baseline="30000" dirty="0"/>
            </a:br>
            <a:br>
              <a:rPr lang="en-US" sz="2000" dirty="0"/>
            </a:br>
            <a:r>
              <a:rPr lang="en-US" sz="2000" b="1" u="sng" dirty="0"/>
              <a:t>Work Zone Fatalities:</a:t>
            </a:r>
            <a:r>
              <a:rPr lang="en-US" sz="2000" b="1" dirty="0"/>
              <a:t>  </a:t>
            </a:r>
            <a:r>
              <a:rPr lang="en-US" sz="2000" dirty="0"/>
              <a:t>Between 2016 and 2017, fatal crashes in work zones increased by 3 percent while fatal crashes outside of work zones decreased by 1.5 percent.</a:t>
            </a:r>
            <a:br>
              <a:rPr lang="en-US" sz="2000" baseline="30000" dirty="0"/>
            </a:br>
            <a:br>
              <a:rPr lang="en-US" sz="2000" baseline="30000" dirty="0"/>
            </a:br>
            <a:br>
              <a:rPr lang="en-US" sz="2000" dirty="0"/>
            </a:br>
            <a:r>
              <a:rPr lang="en-US" sz="2000" b="1" u="sng" dirty="0"/>
              <a:t>Work Zone Congestion:</a:t>
            </a:r>
            <a:r>
              <a:rPr lang="en-US" sz="2000" b="1" dirty="0"/>
              <a:t>  </a:t>
            </a:r>
            <a:r>
              <a:rPr lang="en-US" sz="2000" dirty="0"/>
              <a:t>Work zones account for an estimated 10 percent of overall congestion and 24 percent of unexpected freeway delays.</a:t>
            </a:r>
            <a:br>
              <a:rPr lang="en-US" sz="2000" dirty="0"/>
            </a:br>
            <a:endParaRPr lang="en-US" sz="2000" dirty="0"/>
          </a:p>
        </p:txBody>
      </p:sp>
      <p:sp>
        <p:nvSpPr>
          <p:cNvPr id="9" name="TextBox 8">
            <a:extLst>
              <a:ext uri="{FF2B5EF4-FFF2-40B4-BE49-F238E27FC236}">
                <a16:creationId xmlns:a16="http://schemas.microsoft.com/office/drawing/2014/main" id="{92F47742-0484-4C5D-9C26-CE25577634A8}"/>
              </a:ext>
            </a:extLst>
          </p:cNvPr>
          <p:cNvSpPr txBox="1"/>
          <p:nvPr/>
        </p:nvSpPr>
        <p:spPr>
          <a:xfrm>
            <a:off x="3772930" y="6252517"/>
            <a:ext cx="5239264" cy="184666"/>
          </a:xfrm>
          <a:prstGeom prst="rect">
            <a:avLst/>
          </a:prstGeom>
          <a:noFill/>
        </p:spPr>
        <p:txBody>
          <a:bodyPr wrap="square" lIns="0" tIns="0" rIns="0" bIns="0" rtlCol="0">
            <a:spAutoFit/>
          </a:bodyPr>
          <a:lstStyle/>
          <a:p>
            <a:r>
              <a:rPr lang="en-US" sz="1200" dirty="0">
                <a:solidFill>
                  <a:schemeClr val="bg1"/>
                </a:solidFill>
              </a:rPr>
              <a:t>Source:  https://ops.fhwa.dot.gov/wz/resources/facts_stats.htm</a:t>
            </a:r>
          </a:p>
        </p:txBody>
      </p:sp>
      <p:sp>
        <p:nvSpPr>
          <p:cNvPr id="10" name="Title 1">
            <a:extLst>
              <a:ext uri="{FF2B5EF4-FFF2-40B4-BE49-F238E27FC236}">
                <a16:creationId xmlns:a16="http://schemas.microsoft.com/office/drawing/2014/main" id="{F2F1C32D-AE04-4807-98F0-F060C765E125}"/>
              </a:ext>
            </a:extLst>
          </p:cNvPr>
          <p:cNvSpPr txBox="1">
            <a:spLocks/>
          </p:cNvSpPr>
          <p:nvPr/>
        </p:nvSpPr>
        <p:spPr>
          <a:xfrm>
            <a:off x="379412" y="381000"/>
            <a:ext cx="7590696" cy="4572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3000" dirty="0"/>
              <a:t>FHWA Work Zone Facts and Statistics</a:t>
            </a:r>
          </a:p>
        </p:txBody>
      </p:sp>
    </p:spTree>
    <p:extLst>
      <p:ext uri="{BB962C8B-B14F-4D97-AF65-F5344CB8AC3E}">
        <p14:creationId xmlns:p14="http://schemas.microsoft.com/office/powerpoint/2010/main" val="429273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DCC1-0205-4607-BB20-180733490E74}"/>
              </a:ext>
            </a:extLst>
          </p:cNvPr>
          <p:cNvSpPr>
            <a:spLocks noGrp="1"/>
          </p:cNvSpPr>
          <p:nvPr>
            <p:ph type="ctrTitle"/>
          </p:nvPr>
        </p:nvSpPr>
        <p:spPr>
          <a:xfrm>
            <a:off x="973394" y="2321901"/>
            <a:ext cx="9745406" cy="1994392"/>
          </a:xfrm>
        </p:spPr>
        <p:txBody>
          <a:bodyPr/>
          <a:lstStyle/>
          <a:p>
            <a:r>
              <a:rPr lang="en-US" sz="6000" dirty="0"/>
              <a:t>How Wet Reflective Technology Works</a:t>
            </a:r>
          </a:p>
        </p:txBody>
      </p:sp>
    </p:spTree>
    <p:extLst>
      <p:ext uri="{BB962C8B-B14F-4D97-AF65-F5344CB8AC3E}">
        <p14:creationId xmlns:p14="http://schemas.microsoft.com/office/powerpoint/2010/main" val="348934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a:extLst>
              <a:ext uri="{FF2B5EF4-FFF2-40B4-BE49-F238E27FC236}">
                <a16:creationId xmlns:a16="http://schemas.microsoft.com/office/drawing/2014/main" id="{FD0CC236-4200-4F46-9EA4-3D5FE78859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2" name="Rectangle 11">
            <a:extLst>
              <a:ext uri="{FF2B5EF4-FFF2-40B4-BE49-F238E27FC236}">
                <a16:creationId xmlns:a16="http://schemas.microsoft.com/office/drawing/2014/main" id="{736943C7-30F1-453C-B625-6A7E709ED5EF}"/>
              </a:ext>
            </a:extLst>
          </p:cNvPr>
          <p:cNvSpPr/>
          <p:nvPr/>
        </p:nvSpPr>
        <p:spPr>
          <a:xfrm>
            <a:off x="6096000" y="0"/>
            <a:ext cx="6096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4800" dirty="0">
                <a:latin typeface="+mj-lt"/>
              </a:rPr>
              <a:t>Optics in the pavement markings</a:t>
            </a:r>
            <a:br>
              <a:rPr lang="en-US" sz="4800" dirty="0">
                <a:latin typeface="+mj-lt"/>
              </a:rPr>
            </a:br>
            <a:r>
              <a:rPr lang="en-US" sz="4800" dirty="0">
                <a:latin typeface="+mj-lt"/>
              </a:rPr>
              <a:t>return light back</a:t>
            </a:r>
            <a:br>
              <a:rPr lang="en-US" sz="4800" dirty="0">
                <a:latin typeface="+mj-lt"/>
              </a:rPr>
            </a:br>
            <a:r>
              <a:rPr lang="en-US" sz="4800" dirty="0">
                <a:latin typeface="+mj-lt"/>
              </a:rPr>
              <a:t>toward its source. </a:t>
            </a:r>
          </a:p>
        </p:txBody>
      </p:sp>
    </p:spTree>
    <p:extLst>
      <p:ext uri="{BB962C8B-B14F-4D97-AF65-F5344CB8AC3E}">
        <p14:creationId xmlns:p14="http://schemas.microsoft.com/office/powerpoint/2010/main" val="114658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FA4E6B-63DE-477F-A81C-F4D214632789}"/>
              </a:ext>
            </a:extLst>
          </p:cNvPr>
          <p:cNvSpPr/>
          <p:nvPr/>
        </p:nvSpPr>
        <p:spPr>
          <a:xfrm>
            <a:off x="0" y="0"/>
            <a:ext cx="609904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4800" dirty="0">
                <a:latin typeface="+mj-lt"/>
              </a:rPr>
              <a:t>When light travels from air into water, the direction changes. This change is called refraction.</a:t>
            </a:r>
          </a:p>
        </p:txBody>
      </p:sp>
      <p:pic>
        <p:nvPicPr>
          <p:cNvPr id="6" name="Picture Placeholder 8">
            <a:extLst>
              <a:ext uri="{FF2B5EF4-FFF2-40B4-BE49-F238E27FC236}">
                <a16:creationId xmlns:a16="http://schemas.microsoft.com/office/drawing/2014/main" id="{A4A661CF-FD3A-4359-B5FA-30C9120F8D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9048" y="-1"/>
            <a:ext cx="6092953" cy="6858001"/>
          </a:xfrm>
          <a:prstGeom prst="rect">
            <a:avLst/>
          </a:prstGeom>
        </p:spPr>
      </p:pic>
    </p:spTree>
    <p:extLst>
      <p:ext uri="{BB962C8B-B14F-4D97-AF65-F5344CB8AC3E}">
        <p14:creationId xmlns:p14="http://schemas.microsoft.com/office/powerpoint/2010/main" val="53775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0EF892-7E55-432A-B4D7-A8129C316AD8}"/>
              </a:ext>
            </a:extLst>
          </p:cNvPr>
          <p:cNvSpPr/>
          <p:nvPr/>
        </p:nvSpPr>
        <p:spPr>
          <a:xfrm>
            <a:off x="1" y="0"/>
            <a:ext cx="12192000" cy="21182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3200" dirty="0">
                <a:solidFill>
                  <a:schemeClr val="bg1"/>
                </a:solidFill>
                <a:latin typeface="+mj-lt"/>
              </a:rPr>
              <a:t>1.5 refractive index glass beads are commonly used for dry conditions, but fail in wet/rainy conditions</a:t>
            </a:r>
          </a:p>
        </p:txBody>
      </p:sp>
      <p:pic>
        <p:nvPicPr>
          <p:cNvPr id="10" name="Picture 9">
            <a:extLst>
              <a:ext uri="{FF2B5EF4-FFF2-40B4-BE49-F238E27FC236}">
                <a16:creationId xmlns:a16="http://schemas.microsoft.com/office/drawing/2014/main" id="{A1B7B5F1-D460-4204-B896-B34985A4AA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6710" y="2042157"/>
            <a:ext cx="2051308" cy="1386843"/>
          </a:xfrm>
          <a:prstGeom prst="rect">
            <a:avLst/>
          </a:prstGeom>
        </p:spPr>
      </p:pic>
      <p:pic>
        <p:nvPicPr>
          <p:cNvPr id="20" name="Picture 19">
            <a:extLst>
              <a:ext uri="{FF2B5EF4-FFF2-40B4-BE49-F238E27FC236}">
                <a16:creationId xmlns:a16="http://schemas.microsoft.com/office/drawing/2014/main" id="{B3F5602A-E957-4A7B-A5D0-DB22AF17FD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3662" y="4252716"/>
            <a:ext cx="2054356" cy="1403607"/>
          </a:xfrm>
          <a:prstGeom prst="rect">
            <a:avLst/>
          </a:prstGeom>
        </p:spPr>
      </p:pic>
      <p:sp>
        <p:nvSpPr>
          <p:cNvPr id="21" name="Rectangle 20">
            <a:extLst>
              <a:ext uri="{FF2B5EF4-FFF2-40B4-BE49-F238E27FC236}">
                <a16:creationId xmlns:a16="http://schemas.microsoft.com/office/drawing/2014/main" id="{2E5AD069-C416-4853-95B4-CB10105B08DE}"/>
              </a:ext>
            </a:extLst>
          </p:cNvPr>
          <p:cNvSpPr/>
          <p:nvPr/>
        </p:nvSpPr>
        <p:spPr>
          <a:xfrm>
            <a:off x="1401940" y="3522736"/>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dirty="0">
                <a:latin typeface="3M Circular TT Light" panose="020B0404020101020102" pitchFamily="34" charset="0"/>
                <a:cs typeface="3M Circular TT Light" panose="020B0404020101020102" pitchFamily="34" charset="0"/>
              </a:rPr>
              <a:t>Dry 1.5 Refraction Index</a:t>
            </a:r>
          </a:p>
        </p:txBody>
      </p:sp>
      <p:sp>
        <p:nvSpPr>
          <p:cNvPr id="22" name="Rectangle 21">
            <a:extLst>
              <a:ext uri="{FF2B5EF4-FFF2-40B4-BE49-F238E27FC236}">
                <a16:creationId xmlns:a16="http://schemas.microsoft.com/office/drawing/2014/main" id="{504A7963-5159-4DEC-B461-62143BDF776B}"/>
              </a:ext>
            </a:extLst>
          </p:cNvPr>
          <p:cNvSpPr/>
          <p:nvPr/>
        </p:nvSpPr>
        <p:spPr>
          <a:xfrm>
            <a:off x="1401940" y="5750059"/>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dirty="0">
                <a:latin typeface="3M Circular TT Light" panose="020B0404020101020102" pitchFamily="34" charset="0"/>
                <a:cs typeface="3M Circular TT Light" panose="020B0404020101020102" pitchFamily="34" charset="0"/>
              </a:rPr>
              <a:t>Wet 1.5 Refraction Index</a:t>
            </a:r>
          </a:p>
        </p:txBody>
      </p:sp>
      <p:sp>
        <p:nvSpPr>
          <p:cNvPr id="7" name="Rectangle 6">
            <a:extLst>
              <a:ext uri="{FF2B5EF4-FFF2-40B4-BE49-F238E27FC236}">
                <a16:creationId xmlns:a16="http://schemas.microsoft.com/office/drawing/2014/main" id="{39771D9C-B8C8-4CB3-969F-F764E8B7C909}"/>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117376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0EF892-7E55-432A-B4D7-A8129C316AD8}"/>
              </a:ext>
            </a:extLst>
          </p:cNvPr>
          <p:cNvSpPr/>
          <p:nvPr/>
        </p:nvSpPr>
        <p:spPr>
          <a:xfrm>
            <a:off x="1" y="0"/>
            <a:ext cx="12192000" cy="21182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3M Circular TT Bold"/>
                <a:ea typeface="+mn-ea"/>
                <a:cs typeface="+mn-cs"/>
              </a:rPr>
              <a:t>For beads, only 2.4 optics provide useful light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3M Circular TT Bold"/>
                <a:ea typeface="+mn-ea"/>
                <a:cs typeface="+mn-cs"/>
              </a:rPr>
              <a:t> in nighttime rainy conditions</a:t>
            </a:r>
          </a:p>
        </p:txBody>
      </p:sp>
      <p:pic>
        <p:nvPicPr>
          <p:cNvPr id="18" name="Picture 17">
            <a:extLst>
              <a:ext uri="{FF2B5EF4-FFF2-40B4-BE49-F238E27FC236}">
                <a16:creationId xmlns:a16="http://schemas.microsoft.com/office/drawing/2014/main" id="{E0EB90B2-D20D-46D5-805D-00DEF03C31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8034" y="4210835"/>
            <a:ext cx="2042164" cy="1359411"/>
          </a:xfrm>
          <a:prstGeom prst="rect">
            <a:avLst/>
          </a:prstGeom>
        </p:spPr>
      </p:pic>
      <p:sp>
        <p:nvSpPr>
          <p:cNvPr id="25" name="Rectangle 24">
            <a:extLst>
              <a:ext uri="{FF2B5EF4-FFF2-40B4-BE49-F238E27FC236}">
                <a16:creationId xmlns:a16="http://schemas.microsoft.com/office/drawing/2014/main" id="{89DB3C60-FC2E-44AB-B2AC-BC192E8E53D3}"/>
              </a:ext>
            </a:extLst>
          </p:cNvPr>
          <p:cNvSpPr/>
          <p:nvPr/>
        </p:nvSpPr>
        <p:spPr>
          <a:xfrm>
            <a:off x="7963712" y="3522736"/>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3M Circular TT Light" panose="020B0404020101020102" pitchFamily="34" charset="0"/>
                <a:ea typeface="+mn-ea"/>
                <a:cs typeface="3M Circular TT Light" panose="020B0404020101020102" pitchFamily="34" charset="0"/>
              </a:rPr>
              <a:t>Dry 2.4 Refraction Index</a:t>
            </a:r>
          </a:p>
        </p:txBody>
      </p:sp>
      <p:sp>
        <p:nvSpPr>
          <p:cNvPr id="26" name="Rectangle 25">
            <a:extLst>
              <a:ext uri="{FF2B5EF4-FFF2-40B4-BE49-F238E27FC236}">
                <a16:creationId xmlns:a16="http://schemas.microsoft.com/office/drawing/2014/main" id="{E51858A1-993D-48E8-8D4A-C6F14D3C88C5}"/>
              </a:ext>
            </a:extLst>
          </p:cNvPr>
          <p:cNvSpPr/>
          <p:nvPr/>
        </p:nvSpPr>
        <p:spPr>
          <a:xfrm>
            <a:off x="7963712" y="5750059"/>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3M Circular TT Light" panose="020B0404020101020102" pitchFamily="34" charset="0"/>
                <a:ea typeface="+mn-ea"/>
                <a:cs typeface="3M Circular TT Light" panose="020B0404020101020102" pitchFamily="34" charset="0"/>
              </a:rPr>
              <a:t>Wet 2.4 Refraction Index</a:t>
            </a:r>
          </a:p>
        </p:txBody>
      </p:sp>
      <p:sp>
        <p:nvSpPr>
          <p:cNvPr id="7" name="Rectangle 6">
            <a:extLst>
              <a:ext uri="{FF2B5EF4-FFF2-40B4-BE49-F238E27FC236}">
                <a16:creationId xmlns:a16="http://schemas.microsoft.com/office/drawing/2014/main" id="{A7DA0934-0223-4A7B-BE0B-F82D22323F8C}"/>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pic>
        <p:nvPicPr>
          <p:cNvPr id="8" name="Picture 7">
            <a:extLst>
              <a:ext uri="{FF2B5EF4-FFF2-40B4-BE49-F238E27FC236}">
                <a16:creationId xmlns:a16="http://schemas.microsoft.com/office/drawing/2014/main" id="{63880FB2-88FC-4182-AA01-5506DC5F4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5174" y="2293698"/>
            <a:ext cx="2065024" cy="1135302"/>
          </a:xfrm>
          <a:prstGeom prst="rect">
            <a:avLst/>
          </a:prstGeom>
        </p:spPr>
      </p:pic>
    </p:spTree>
    <p:extLst>
      <p:ext uri="{BB962C8B-B14F-4D97-AF65-F5344CB8AC3E}">
        <p14:creationId xmlns:p14="http://schemas.microsoft.com/office/powerpoint/2010/main" val="37086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0EF892-7E55-432A-B4D7-A8129C316AD8}"/>
              </a:ext>
            </a:extLst>
          </p:cNvPr>
          <p:cNvSpPr/>
          <p:nvPr/>
        </p:nvSpPr>
        <p:spPr>
          <a:xfrm>
            <a:off x="1" y="0"/>
            <a:ext cx="12191999" cy="21182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3200" dirty="0">
                <a:solidFill>
                  <a:schemeClr val="bg1"/>
                </a:solidFill>
                <a:latin typeface="+mj-lt"/>
              </a:rPr>
              <a:t>1.9 refractive index beads are more efficient and increase light return in dry conditions, but still fail in wet/rainy conditions</a:t>
            </a:r>
          </a:p>
        </p:txBody>
      </p:sp>
      <p:pic>
        <p:nvPicPr>
          <p:cNvPr id="12" name="Picture 11">
            <a:extLst>
              <a:ext uri="{FF2B5EF4-FFF2-40B4-BE49-F238E27FC236}">
                <a16:creationId xmlns:a16="http://schemas.microsoft.com/office/drawing/2014/main" id="{CE850F16-1453-4202-8BF8-CBD510530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1704" y="2218942"/>
            <a:ext cx="2049784" cy="1210058"/>
          </a:xfrm>
          <a:prstGeom prst="rect">
            <a:avLst/>
          </a:prstGeom>
        </p:spPr>
      </p:pic>
      <p:pic>
        <p:nvPicPr>
          <p:cNvPr id="16" name="Picture 15">
            <a:extLst>
              <a:ext uri="{FF2B5EF4-FFF2-40B4-BE49-F238E27FC236}">
                <a16:creationId xmlns:a16="http://schemas.microsoft.com/office/drawing/2014/main" id="{73B226B5-A0AA-47C8-8D29-DFFF6AA6B6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4084" y="4166639"/>
            <a:ext cx="2057404" cy="1403607"/>
          </a:xfrm>
          <a:prstGeom prst="rect">
            <a:avLst/>
          </a:prstGeom>
        </p:spPr>
      </p:pic>
      <p:sp>
        <p:nvSpPr>
          <p:cNvPr id="23" name="Rectangle 22">
            <a:extLst>
              <a:ext uri="{FF2B5EF4-FFF2-40B4-BE49-F238E27FC236}">
                <a16:creationId xmlns:a16="http://schemas.microsoft.com/office/drawing/2014/main" id="{145D5344-2B7B-45A9-9988-8BF775DB3FFD}"/>
              </a:ext>
            </a:extLst>
          </p:cNvPr>
          <p:cNvSpPr/>
          <p:nvPr/>
        </p:nvSpPr>
        <p:spPr>
          <a:xfrm>
            <a:off x="4677866" y="3522736"/>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dirty="0">
                <a:latin typeface="3M Circular TT Light" panose="020B0404020101020102" pitchFamily="34" charset="0"/>
                <a:cs typeface="3M Circular TT Light" panose="020B0404020101020102" pitchFamily="34" charset="0"/>
              </a:rPr>
              <a:t>Dry 1.9 Refraction Index</a:t>
            </a:r>
          </a:p>
        </p:txBody>
      </p:sp>
      <p:sp>
        <p:nvSpPr>
          <p:cNvPr id="24" name="Rectangle 23">
            <a:extLst>
              <a:ext uri="{FF2B5EF4-FFF2-40B4-BE49-F238E27FC236}">
                <a16:creationId xmlns:a16="http://schemas.microsoft.com/office/drawing/2014/main" id="{9BE9F7A4-072F-4DDC-8732-59B1C2CE5CFE}"/>
              </a:ext>
            </a:extLst>
          </p:cNvPr>
          <p:cNvSpPr/>
          <p:nvPr/>
        </p:nvSpPr>
        <p:spPr>
          <a:xfrm>
            <a:off x="4677866" y="5750059"/>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dirty="0">
                <a:latin typeface="3M Circular TT Light" panose="020B0404020101020102" pitchFamily="34" charset="0"/>
                <a:cs typeface="3M Circular TT Light" panose="020B0404020101020102" pitchFamily="34" charset="0"/>
              </a:rPr>
              <a:t>Wet 1.9 Refraction Index</a:t>
            </a:r>
          </a:p>
        </p:txBody>
      </p:sp>
      <p:sp>
        <p:nvSpPr>
          <p:cNvPr id="7" name="Rectangle 6">
            <a:extLst>
              <a:ext uri="{FF2B5EF4-FFF2-40B4-BE49-F238E27FC236}">
                <a16:creationId xmlns:a16="http://schemas.microsoft.com/office/drawing/2014/main" id="{645E42B5-CA5B-4443-9812-EF9EA1C78A02}"/>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417729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E0EF892-7E55-432A-B4D7-A8129C316AD8}"/>
              </a:ext>
            </a:extLst>
          </p:cNvPr>
          <p:cNvSpPr/>
          <p:nvPr/>
        </p:nvSpPr>
        <p:spPr>
          <a:xfrm>
            <a:off x="1" y="0"/>
            <a:ext cx="12192000" cy="211822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3M Circular TT Bold"/>
                <a:ea typeface="+mn-ea"/>
                <a:cs typeface="+mn-cs"/>
              </a:rPr>
              <a:t>For all weather performance you want both</a:t>
            </a:r>
            <a:br>
              <a:rPr kumimoji="0" lang="en-US" sz="3200" b="0" i="0" u="none" strike="noStrike" kern="1200" cap="none" spc="0" normalizeH="0" baseline="0" noProof="0" dirty="0">
                <a:ln>
                  <a:noFill/>
                </a:ln>
                <a:solidFill>
                  <a:srgbClr val="FFFFFF"/>
                </a:solidFill>
                <a:effectLst/>
                <a:uLnTx/>
                <a:uFillTx/>
                <a:latin typeface="3M Circular TT Bold"/>
                <a:ea typeface="+mn-ea"/>
                <a:cs typeface="+mn-cs"/>
              </a:rPr>
            </a:br>
            <a:r>
              <a:rPr kumimoji="0" lang="en-US" sz="3200" b="0" i="0" u="none" strike="noStrike" kern="1200" cap="none" spc="0" normalizeH="0" baseline="0" noProof="0" dirty="0">
                <a:ln>
                  <a:noFill/>
                </a:ln>
                <a:solidFill>
                  <a:srgbClr val="FFFFFF"/>
                </a:solidFill>
                <a:effectLst/>
                <a:uLnTx/>
                <a:uFillTx/>
                <a:latin typeface="3M Circular TT Bold"/>
                <a:ea typeface="+mn-ea"/>
                <a:cs typeface="+mn-cs"/>
              </a:rPr>
              <a:t>1.9 and 2.4 refractive index optics.</a:t>
            </a:r>
          </a:p>
        </p:txBody>
      </p:sp>
      <p:pic>
        <p:nvPicPr>
          <p:cNvPr id="10" name="Picture 9">
            <a:extLst>
              <a:ext uri="{FF2B5EF4-FFF2-40B4-BE49-F238E27FC236}">
                <a16:creationId xmlns:a16="http://schemas.microsoft.com/office/drawing/2014/main" id="{A1B7B5F1-D460-4204-B896-B34985A4AAE7}"/>
              </a:ext>
            </a:extLst>
          </p:cNvPr>
          <p:cNvPicPr>
            <a:picLocks noChangeAspect="1"/>
          </p:cNvPicPr>
          <p:nvPr/>
        </p:nvPicPr>
        <p:blipFill>
          <a:blip r:embed="rId3" cstate="screen">
            <a:duotone>
              <a:prstClr val="black"/>
              <a:schemeClr val="tx1">
                <a:lumMod val="95000"/>
                <a:lumOff val="5000"/>
                <a:tint val="45000"/>
                <a:satMod val="400000"/>
              </a:schemeClr>
            </a:duotone>
            <a:alphaModFix amt="20000"/>
            <a:extLst>
              <a:ext uri="{28A0092B-C50C-407E-A947-70E740481C1C}">
                <a14:useLocalDpi xmlns:a14="http://schemas.microsoft.com/office/drawing/2010/main"/>
              </a:ext>
            </a:extLst>
          </a:blip>
          <a:stretch>
            <a:fillRect/>
          </a:stretch>
        </p:blipFill>
        <p:spPr>
          <a:xfrm>
            <a:off x="1536710" y="2042157"/>
            <a:ext cx="2051308" cy="1386843"/>
          </a:xfrm>
          <a:prstGeom prst="rect">
            <a:avLst/>
          </a:prstGeom>
        </p:spPr>
      </p:pic>
      <p:pic>
        <p:nvPicPr>
          <p:cNvPr id="12" name="Picture 11">
            <a:extLst>
              <a:ext uri="{FF2B5EF4-FFF2-40B4-BE49-F238E27FC236}">
                <a16:creationId xmlns:a16="http://schemas.microsoft.com/office/drawing/2014/main" id="{CE850F16-1453-4202-8BF8-CBD5105309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1704" y="2218942"/>
            <a:ext cx="2049784" cy="1210058"/>
          </a:xfrm>
          <a:prstGeom prst="rect">
            <a:avLst/>
          </a:prstGeom>
        </p:spPr>
      </p:pic>
      <p:pic>
        <p:nvPicPr>
          <p:cNvPr id="14" name="Picture 13">
            <a:extLst>
              <a:ext uri="{FF2B5EF4-FFF2-40B4-BE49-F238E27FC236}">
                <a16:creationId xmlns:a16="http://schemas.microsoft.com/office/drawing/2014/main" id="{30FF72A3-92E2-475F-A2FC-482A62FFBA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5174" y="2293698"/>
            <a:ext cx="2065024" cy="1135302"/>
          </a:xfrm>
          <a:prstGeom prst="rect">
            <a:avLst/>
          </a:prstGeom>
        </p:spPr>
      </p:pic>
      <p:pic>
        <p:nvPicPr>
          <p:cNvPr id="16" name="Picture 15">
            <a:extLst>
              <a:ext uri="{FF2B5EF4-FFF2-40B4-BE49-F238E27FC236}">
                <a16:creationId xmlns:a16="http://schemas.microsoft.com/office/drawing/2014/main" id="{73B226B5-A0AA-47C8-8D29-DFFF6AA6B6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04084" y="4166639"/>
            <a:ext cx="2057404" cy="1403607"/>
          </a:xfrm>
          <a:prstGeom prst="rect">
            <a:avLst/>
          </a:prstGeom>
        </p:spPr>
      </p:pic>
      <p:pic>
        <p:nvPicPr>
          <p:cNvPr id="18" name="Picture 17">
            <a:extLst>
              <a:ext uri="{FF2B5EF4-FFF2-40B4-BE49-F238E27FC236}">
                <a16:creationId xmlns:a16="http://schemas.microsoft.com/office/drawing/2014/main" id="{E0EB90B2-D20D-46D5-805D-00DEF03C31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08034" y="4210835"/>
            <a:ext cx="2042164" cy="1359411"/>
          </a:xfrm>
          <a:prstGeom prst="rect">
            <a:avLst/>
          </a:prstGeom>
        </p:spPr>
      </p:pic>
      <p:pic>
        <p:nvPicPr>
          <p:cNvPr id="20" name="Picture 19">
            <a:extLst>
              <a:ext uri="{FF2B5EF4-FFF2-40B4-BE49-F238E27FC236}">
                <a16:creationId xmlns:a16="http://schemas.microsoft.com/office/drawing/2014/main" id="{B3F5602A-E957-4A7B-A5D0-DB22AF17FD0F}"/>
              </a:ext>
            </a:extLst>
          </p:cNvPr>
          <p:cNvPicPr>
            <a:picLocks noChangeAspect="1"/>
          </p:cNvPicPr>
          <p:nvPr/>
        </p:nvPicPr>
        <p:blipFill>
          <a:blip r:embed="rId8" cstate="screen">
            <a:duotone>
              <a:prstClr val="black"/>
              <a:schemeClr val="tx1">
                <a:lumMod val="95000"/>
                <a:lumOff val="5000"/>
                <a:tint val="45000"/>
                <a:satMod val="400000"/>
              </a:schemeClr>
            </a:duotone>
            <a:alphaModFix amt="35000"/>
            <a:extLst>
              <a:ext uri="{28A0092B-C50C-407E-A947-70E740481C1C}">
                <a14:useLocalDpi xmlns:a14="http://schemas.microsoft.com/office/drawing/2010/main"/>
              </a:ext>
            </a:extLst>
          </a:blip>
          <a:stretch>
            <a:fillRect/>
          </a:stretch>
        </p:blipFill>
        <p:spPr>
          <a:xfrm>
            <a:off x="1533662" y="4252716"/>
            <a:ext cx="2054356" cy="1403607"/>
          </a:xfrm>
          <a:prstGeom prst="rect">
            <a:avLst/>
          </a:prstGeom>
        </p:spPr>
      </p:pic>
      <p:sp>
        <p:nvSpPr>
          <p:cNvPr id="21" name="Rectangle 20">
            <a:extLst>
              <a:ext uri="{FF2B5EF4-FFF2-40B4-BE49-F238E27FC236}">
                <a16:creationId xmlns:a16="http://schemas.microsoft.com/office/drawing/2014/main" id="{2E5AD069-C416-4853-95B4-CB10105B08DE}"/>
              </a:ext>
            </a:extLst>
          </p:cNvPr>
          <p:cNvSpPr/>
          <p:nvPr/>
        </p:nvSpPr>
        <p:spPr>
          <a:xfrm>
            <a:off x="1401940" y="3522736"/>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lumMod val="75000"/>
                  </a:srgbClr>
                </a:solidFill>
                <a:effectLst/>
                <a:uLnTx/>
                <a:uFillTx/>
                <a:latin typeface="3M Circular TT Light" panose="020B0404020101020102" pitchFamily="34" charset="0"/>
                <a:ea typeface="+mn-ea"/>
                <a:cs typeface="3M Circular TT Light" panose="020B0404020101020102" pitchFamily="34" charset="0"/>
              </a:rPr>
              <a:t>Dry 1.5 Refraction Index</a:t>
            </a:r>
          </a:p>
        </p:txBody>
      </p:sp>
      <p:sp>
        <p:nvSpPr>
          <p:cNvPr id="22" name="Rectangle 21">
            <a:extLst>
              <a:ext uri="{FF2B5EF4-FFF2-40B4-BE49-F238E27FC236}">
                <a16:creationId xmlns:a16="http://schemas.microsoft.com/office/drawing/2014/main" id="{504A7963-5159-4DEC-B461-62143BDF776B}"/>
              </a:ext>
            </a:extLst>
          </p:cNvPr>
          <p:cNvSpPr/>
          <p:nvPr/>
        </p:nvSpPr>
        <p:spPr>
          <a:xfrm>
            <a:off x="1401940" y="5750059"/>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lumMod val="75000"/>
                  </a:srgbClr>
                </a:solidFill>
                <a:effectLst/>
                <a:uLnTx/>
                <a:uFillTx/>
                <a:latin typeface="3M Circular TT Light" panose="020B0404020101020102" pitchFamily="34" charset="0"/>
                <a:ea typeface="+mn-ea"/>
                <a:cs typeface="3M Circular TT Light" panose="020B0404020101020102" pitchFamily="34" charset="0"/>
              </a:rPr>
              <a:t>Wet 1.5 Refraction Index</a:t>
            </a:r>
          </a:p>
        </p:txBody>
      </p:sp>
      <p:sp>
        <p:nvSpPr>
          <p:cNvPr id="23" name="Rectangle 22">
            <a:extLst>
              <a:ext uri="{FF2B5EF4-FFF2-40B4-BE49-F238E27FC236}">
                <a16:creationId xmlns:a16="http://schemas.microsoft.com/office/drawing/2014/main" id="{145D5344-2B7B-45A9-9988-8BF775DB3FFD}"/>
              </a:ext>
            </a:extLst>
          </p:cNvPr>
          <p:cNvSpPr/>
          <p:nvPr/>
        </p:nvSpPr>
        <p:spPr>
          <a:xfrm>
            <a:off x="4677866" y="3522736"/>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3M Circular TT Light" panose="020B0404020101020102" pitchFamily="34" charset="0"/>
                <a:ea typeface="+mn-ea"/>
                <a:cs typeface="3M Circular TT Light" panose="020B0404020101020102" pitchFamily="34" charset="0"/>
              </a:rPr>
              <a:t>Dry 1.9 Refraction Index</a:t>
            </a:r>
          </a:p>
        </p:txBody>
      </p:sp>
      <p:sp>
        <p:nvSpPr>
          <p:cNvPr id="24" name="Rectangle 23">
            <a:extLst>
              <a:ext uri="{FF2B5EF4-FFF2-40B4-BE49-F238E27FC236}">
                <a16:creationId xmlns:a16="http://schemas.microsoft.com/office/drawing/2014/main" id="{9BE9F7A4-072F-4DDC-8732-59B1C2CE5CFE}"/>
              </a:ext>
            </a:extLst>
          </p:cNvPr>
          <p:cNvSpPr/>
          <p:nvPr/>
        </p:nvSpPr>
        <p:spPr>
          <a:xfrm>
            <a:off x="4677866" y="5750059"/>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3M Circular TT Light" panose="020B0404020101020102" pitchFamily="34" charset="0"/>
                <a:ea typeface="+mn-ea"/>
                <a:cs typeface="3M Circular TT Light" panose="020B0404020101020102" pitchFamily="34" charset="0"/>
              </a:rPr>
              <a:t>Wet 1.9 Refraction Index</a:t>
            </a:r>
          </a:p>
        </p:txBody>
      </p:sp>
      <p:sp>
        <p:nvSpPr>
          <p:cNvPr id="25" name="Rectangle 24">
            <a:extLst>
              <a:ext uri="{FF2B5EF4-FFF2-40B4-BE49-F238E27FC236}">
                <a16:creationId xmlns:a16="http://schemas.microsoft.com/office/drawing/2014/main" id="{89DB3C60-FC2E-44AB-B2AC-BC192E8E53D3}"/>
              </a:ext>
            </a:extLst>
          </p:cNvPr>
          <p:cNvSpPr/>
          <p:nvPr/>
        </p:nvSpPr>
        <p:spPr>
          <a:xfrm>
            <a:off x="7963712" y="3522736"/>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3M Circular TT Light" panose="020B0404020101020102" pitchFamily="34" charset="0"/>
                <a:ea typeface="+mn-ea"/>
                <a:cs typeface="3M Circular TT Light" panose="020B0404020101020102" pitchFamily="34" charset="0"/>
              </a:rPr>
              <a:t>Dry 2.4 Refraction Index</a:t>
            </a:r>
          </a:p>
        </p:txBody>
      </p:sp>
      <p:sp>
        <p:nvSpPr>
          <p:cNvPr id="26" name="Rectangle 25">
            <a:extLst>
              <a:ext uri="{FF2B5EF4-FFF2-40B4-BE49-F238E27FC236}">
                <a16:creationId xmlns:a16="http://schemas.microsoft.com/office/drawing/2014/main" id="{E51858A1-993D-48E8-8D4A-C6F14D3C88C5}"/>
              </a:ext>
            </a:extLst>
          </p:cNvPr>
          <p:cNvSpPr/>
          <p:nvPr/>
        </p:nvSpPr>
        <p:spPr>
          <a:xfrm>
            <a:off x="7963712" y="5750059"/>
            <a:ext cx="2826350" cy="31812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3M Circular TT Light" panose="020B0404020101020102" pitchFamily="34" charset="0"/>
                <a:ea typeface="+mn-ea"/>
                <a:cs typeface="3M Circular TT Light" panose="020B0404020101020102" pitchFamily="34" charset="0"/>
              </a:rPr>
              <a:t>Wet 2.4 Refraction Index</a:t>
            </a:r>
          </a:p>
        </p:txBody>
      </p:sp>
      <p:cxnSp>
        <p:nvCxnSpPr>
          <p:cNvPr id="28" name="Straight Connector 27">
            <a:extLst>
              <a:ext uri="{FF2B5EF4-FFF2-40B4-BE49-F238E27FC236}">
                <a16:creationId xmlns:a16="http://schemas.microsoft.com/office/drawing/2014/main" id="{77B43CD3-28CB-49CC-ADB8-8EDCE10DF077}"/>
              </a:ext>
            </a:extLst>
          </p:cNvPr>
          <p:cNvCxnSpPr>
            <a:cxnSpLocks/>
          </p:cNvCxnSpPr>
          <p:nvPr/>
        </p:nvCxnSpPr>
        <p:spPr>
          <a:xfrm>
            <a:off x="4438168" y="1958275"/>
            <a:ext cx="0" cy="4215546"/>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0C5DAD1-A64C-4321-8F3E-CC5CABE5194B}"/>
              </a:ext>
            </a:extLst>
          </p:cNvPr>
          <p:cNvCxnSpPr>
            <a:cxnSpLocks/>
          </p:cNvCxnSpPr>
          <p:nvPr/>
        </p:nvCxnSpPr>
        <p:spPr>
          <a:xfrm>
            <a:off x="7696934" y="1958275"/>
            <a:ext cx="0" cy="4215546"/>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FE22429-9129-4853-973B-DDF04BEC117C}"/>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Tree>
    <p:extLst>
      <p:ext uri="{BB962C8B-B14F-4D97-AF65-F5344CB8AC3E}">
        <p14:creationId xmlns:p14="http://schemas.microsoft.com/office/powerpoint/2010/main" val="189379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DCC1-0205-4607-BB20-180733490E74}"/>
              </a:ext>
            </a:extLst>
          </p:cNvPr>
          <p:cNvSpPr>
            <a:spLocks noGrp="1"/>
          </p:cNvSpPr>
          <p:nvPr>
            <p:ph type="ctrTitle"/>
          </p:nvPr>
        </p:nvSpPr>
        <p:spPr>
          <a:xfrm>
            <a:off x="973394" y="2321901"/>
            <a:ext cx="9745406" cy="1994392"/>
          </a:xfrm>
        </p:spPr>
        <p:txBody>
          <a:bodyPr/>
          <a:lstStyle/>
          <a:p>
            <a:r>
              <a:rPr lang="en-US" sz="6000" dirty="0"/>
              <a:t>Basic of ADAS camera systems and how they see pavement markings. </a:t>
            </a:r>
          </a:p>
        </p:txBody>
      </p:sp>
    </p:spTree>
    <p:extLst>
      <p:ext uri="{BB962C8B-B14F-4D97-AF65-F5344CB8AC3E}">
        <p14:creationId xmlns:p14="http://schemas.microsoft.com/office/powerpoint/2010/main" val="128086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7186-D48C-49AC-81BC-482B5C1297FD}"/>
              </a:ext>
            </a:extLst>
          </p:cNvPr>
          <p:cNvSpPr>
            <a:spLocks noGrp="1"/>
          </p:cNvSpPr>
          <p:nvPr>
            <p:ph type="title"/>
          </p:nvPr>
        </p:nvSpPr>
        <p:spPr>
          <a:xfrm>
            <a:off x="316363" y="415926"/>
            <a:ext cx="3253473" cy="5873750"/>
          </a:xfrm>
        </p:spPr>
        <p:txBody>
          <a:bodyPr anchor="t"/>
          <a:lstStyle/>
          <a:p>
            <a:r>
              <a:rPr lang="en-US" sz="5400" dirty="0"/>
              <a:t>Pavement markings must be visible both day and night</a:t>
            </a:r>
          </a:p>
        </p:txBody>
      </p:sp>
      <p:pic>
        <p:nvPicPr>
          <p:cNvPr id="8" name="Picture Placeholder 7">
            <a:extLst>
              <a:ext uri="{FF2B5EF4-FFF2-40B4-BE49-F238E27FC236}">
                <a16:creationId xmlns:a16="http://schemas.microsoft.com/office/drawing/2014/main" id="{A8C39866-0ABC-4B1B-A83F-4C2AC5172B55}"/>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pic>
        <p:nvPicPr>
          <p:cNvPr id="10" name="Picture Placeholder 9">
            <a:extLst>
              <a:ext uri="{FF2B5EF4-FFF2-40B4-BE49-F238E27FC236}">
                <a16:creationId xmlns:a16="http://schemas.microsoft.com/office/drawing/2014/main" id="{4AE2DC38-0649-42D2-8AA0-AAC7522F83FD}"/>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a:fillRect/>
          </a:stretch>
        </p:blipFill>
        <p:spPr/>
      </p:pic>
      <p:sp>
        <p:nvSpPr>
          <p:cNvPr id="3" name="Rectangle 2">
            <a:extLst>
              <a:ext uri="{FF2B5EF4-FFF2-40B4-BE49-F238E27FC236}">
                <a16:creationId xmlns:a16="http://schemas.microsoft.com/office/drawing/2014/main" id="{33D0635D-D338-43E0-95D3-903BDFF8B801}"/>
              </a:ext>
            </a:extLst>
          </p:cNvPr>
          <p:cNvSpPr/>
          <p:nvPr/>
        </p:nvSpPr>
        <p:spPr>
          <a:xfrm>
            <a:off x="1943100" y="6540500"/>
            <a:ext cx="952500" cy="203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28635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61E5B2-EF69-0130-3E33-BD6F8C72FAB6}"/>
              </a:ext>
            </a:extLst>
          </p:cNvPr>
          <p:cNvSpPr>
            <a:spLocks noGrp="1"/>
          </p:cNvSpPr>
          <p:nvPr>
            <p:ph type="title"/>
          </p:nvPr>
        </p:nvSpPr>
        <p:spPr>
          <a:xfrm>
            <a:off x="379412" y="379413"/>
            <a:ext cx="11425237" cy="822960"/>
          </a:xfrm>
        </p:spPr>
        <p:txBody>
          <a:bodyPr/>
          <a:lstStyle/>
          <a:p>
            <a:r>
              <a:rPr lang="en-US" dirty="0"/>
              <a:t>What is Machine Vision </a:t>
            </a:r>
          </a:p>
        </p:txBody>
      </p:sp>
      <p:pic>
        <p:nvPicPr>
          <p:cNvPr id="5" name="Picture 4">
            <a:extLst>
              <a:ext uri="{FF2B5EF4-FFF2-40B4-BE49-F238E27FC236}">
                <a16:creationId xmlns:a16="http://schemas.microsoft.com/office/drawing/2014/main" id="{74CBF240-DF96-D450-BAB7-6B5B49325ED2}"/>
              </a:ext>
            </a:extLst>
          </p:cNvPr>
          <p:cNvPicPr>
            <a:picLocks noChangeAspect="1"/>
          </p:cNvPicPr>
          <p:nvPr/>
        </p:nvPicPr>
        <p:blipFill>
          <a:blip r:embed="rId3"/>
          <a:stretch>
            <a:fillRect/>
          </a:stretch>
        </p:blipFill>
        <p:spPr>
          <a:xfrm>
            <a:off x="0" y="2182169"/>
            <a:ext cx="12192000" cy="2493661"/>
          </a:xfrm>
          <a:prstGeom prst="rect">
            <a:avLst/>
          </a:prstGeom>
        </p:spPr>
      </p:pic>
    </p:spTree>
    <p:extLst>
      <p:ext uri="{BB962C8B-B14F-4D97-AF65-F5344CB8AC3E}">
        <p14:creationId xmlns:p14="http://schemas.microsoft.com/office/powerpoint/2010/main" val="120966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2F03DD-549B-BDF2-FAF9-67E8CFF3D8F5}"/>
              </a:ext>
            </a:extLst>
          </p:cNvPr>
          <p:cNvPicPr>
            <a:picLocks noChangeAspect="1"/>
          </p:cNvPicPr>
          <p:nvPr/>
        </p:nvPicPr>
        <p:blipFill rotWithShape="1">
          <a:blip r:embed="rId3"/>
          <a:srcRect t="9546" r="-1" b="3342"/>
          <a:stretch/>
        </p:blipFill>
        <p:spPr>
          <a:xfrm>
            <a:off x="-145754" y="119269"/>
            <a:ext cx="7362828" cy="6314661"/>
          </a:xfrm>
          <a:prstGeom prst="rect">
            <a:avLst/>
          </a:prstGeom>
          <a:noFill/>
        </p:spPr>
      </p:pic>
      <p:sp>
        <p:nvSpPr>
          <p:cNvPr id="11" name="Title 1">
            <a:extLst>
              <a:ext uri="{FF2B5EF4-FFF2-40B4-BE49-F238E27FC236}">
                <a16:creationId xmlns:a16="http://schemas.microsoft.com/office/drawing/2014/main" id="{23CCD7B7-C7A5-27E9-B59F-6584C3434ADD}"/>
              </a:ext>
            </a:extLst>
          </p:cNvPr>
          <p:cNvSpPr>
            <a:spLocks noGrp="1"/>
          </p:cNvSpPr>
          <p:nvPr>
            <p:ph type="title"/>
          </p:nvPr>
        </p:nvSpPr>
        <p:spPr>
          <a:xfrm>
            <a:off x="8283252" y="159281"/>
            <a:ext cx="3101092" cy="801111"/>
          </a:xfrm>
        </p:spPr>
        <p:txBody>
          <a:bodyPr wrap="square" anchor="t">
            <a:normAutofit/>
          </a:bodyPr>
          <a:lstStyle/>
          <a:p>
            <a:r>
              <a:rPr lang="en-US" sz="1800" b="1" i="0" dirty="0">
                <a:effectLst/>
              </a:rPr>
              <a:t>4 Ways Machine Vision Algorithms Detect Key Features</a:t>
            </a:r>
            <a:endParaRPr lang="en-US" sz="1800" dirty="0"/>
          </a:p>
        </p:txBody>
      </p:sp>
      <p:sp>
        <p:nvSpPr>
          <p:cNvPr id="13" name="TextBox 12">
            <a:extLst>
              <a:ext uri="{FF2B5EF4-FFF2-40B4-BE49-F238E27FC236}">
                <a16:creationId xmlns:a16="http://schemas.microsoft.com/office/drawing/2014/main" id="{E16E43CD-2BBE-C3C8-1CF6-EB91A820DA93}"/>
              </a:ext>
            </a:extLst>
          </p:cNvPr>
          <p:cNvSpPr txBox="1"/>
          <p:nvPr/>
        </p:nvSpPr>
        <p:spPr>
          <a:xfrm>
            <a:off x="7845287" y="1205948"/>
            <a:ext cx="3919353" cy="4616648"/>
          </a:xfrm>
          <a:prstGeom prst="rect">
            <a:avLst/>
          </a:prstGeom>
          <a:noFill/>
        </p:spPr>
        <p:txBody>
          <a:bodyPr wrap="square">
            <a:spAutoFit/>
          </a:bodyPr>
          <a:lstStyle/>
          <a:p>
            <a:pPr algn="l" rtl="0" fontAlgn="base">
              <a:buFont typeface="Arial" panose="020B0604020202020204" pitchFamily="34" charset="0"/>
              <a:buChar char="•"/>
            </a:pPr>
            <a:r>
              <a:rPr lang="en-US" sz="1400" b="0" i="0" dirty="0">
                <a:solidFill>
                  <a:schemeClr val="bg1"/>
                </a:solidFill>
                <a:effectLst/>
                <a:latin typeface="3MCircular"/>
              </a:rPr>
              <a:t>1. Difference in Light and Dark Pixels. The simplest algorithms calculate the absolute difference between the values of adjacent pixels. </a:t>
            </a:r>
          </a:p>
          <a:p>
            <a:pPr algn="l" rtl="0" fontAlgn="base">
              <a:buFont typeface="Arial" panose="020B0604020202020204" pitchFamily="34" charset="0"/>
              <a:buChar char="•"/>
            </a:pPr>
            <a:endParaRPr lang="en-US" sz="1400" b="0" i="0" dirty="0">
              <a:solidFill>
                <a:schemeClr val="bg1"/>
              </a:solidFill>
              <a:effectLst/>
              <a:latin typeface="3MCircular"/>
            </a:endParaRPr>
          </a:p>
          <a:p>
            <a:pPr algn="l" rtl="0" fontAlgn="base">
              <a:buFont typeface="Arial" panose="020B0604020202020204" pitchFamily="34" charset="0"/>
              <a:buChar char="•"/>
            </a:pPr>
            <a:r>
              <a:rPr lang="en-US" sz="1400" b="0" i="0" dirty="0">
                <a:solidFill>
                  <a:schemeClr val="bg1"/>
                </a:solidFill>
                <a:effectLst/>
                <a:latin typeface="3MCircular"/>
              </a:rPr>
              <a:t>2. Edge Detection Scheme. A slightly more complex scheme calculates the rate of change of the pixel values in the image, then creates a graph with a linear slope. The algorithm is looking for a steep slope, </a:t>
            </a:r>
          </a:p>
          <a:p>
            <a:pPr algn="l" rtl="0" fontAlgn="base">
              <a:buFont typeface="Arial" panose="020B0604020202020204" pitchFamily="34" charset="0"/>
              <a:buChar char="•"/>
            </a:pPr>
            <a:endParaRPr lang="en-US" sz="1400" b="0" i="0" dirty="0">
              <a:solidFill>
                <a:schemeClr val="bg1"/>
              </a:solidFill>
              <a:effectLst/>
              <a:latin typeface="3MCircular"/>
            </a:endParaRPr>
          </a:p>
          <a:p>
            <a:pPr algn="l" rtl="0" fontAlgn="base">
              <a:buFont typeface="Arial" panose="020B0604020202020204" pitchFamily="34" charset="0"/>
              <a:buChar char="•"/>
            </a:pPr>
            <a:r>
              <a:rPr lang="en-US" sz="1400" b="0" i="0" dirty="0">
                <a:solidFill>
                  <a:schemeClr val="bg1"/>
                </a:solidFill>
                <a:effectLst/>
                <a:latin typeface="3MCircular"/>
              </a:rPr>
              <a:t>3. Corner Detection Scheme. This scheme uses some of the same calculations as the Edge Detection Scheme. However, instead of simply calculating the pixel value rate of change in one direction, the algorithm simultaneously considers the rate of change over two directions.</a:t>
            </a:r>
          </a:p>
          <a:p>
            <a:pPr algn="l" rtl="0" fontAlgn="base">
              <a:buFont typeface="Arial" panose="020B0604020202020204" pitchFamily="34" charset="0"/>
              <a:buChar char="•"/>
            </a:pPr>
            <a:endParaRPr lang="en-US" sz="1400" b="0" i="0" dirty="0">
              <a:solidFill>
                <a:schemeClr val="bg1"/>
              </a:solidFill>
              <a:effectLst/>
              <a:latin typeface="3MCircular"/>
            </a:endParaRPr>
          </a:p>
          <a:p>
            <a:pPr algn="l" rtl="0" fontAlgn="base">
              <a:buFont typeface="Arial" panose="020B0604020202020204" pitchFamily="34" charset="0"/>
              <a:buChar char="•"/>
            </a:pPr>
            <a:r>
              <a:rPr lang="en-US" sz="1400" b="0" i="0" dirty="0">
                <a:solidFill>
                  <a:schemeClr val="bg1"/>
                </a:solidFill>
                <a:effectLst/>
                <a:latin typeface="3MCircular"/>
              </a:rPr>
              <a:t> 4. Convolutional Neural Network (CNN), a form of machine learning. These are the most complex algorithms used by autonomous vehicles, and the direction many manufacturers are heading.</a:t>
            </a:r>
          </a:p>
        </p:txBody>
      </p:sp>
    </p:spTree>
    <p:extLst>
      <p:ext uri="{BB962C8B-B14F-4D97-AF65-F5344CB8AC3E}">
        <p14:creationId xmlns:p14="http://schemas.microsoft.com/office/powerpoint/2010/main" val="396042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35075D-5083-2737-59FC-80D6F18C0D63}"/>
              </a:ext>
            </a:extLst>
          </p:cNvPr>
          <p:cNvSpPr>
            <a:spLocks noGrp="1"/>
          </p:cNvSpPr>
          <p:nvPr>
            <p:ph type="title"/>
          </p:nvPr>
        </p:nvSpPr>
        <p:spPr>
          <a:xfrm>
            <a:off x="379412" y="379413"/>
            <a:ext cx="11425237" cy="822960"/>
          </a:xfrm>
        </p:spPr>
        <p:txBody>
          <a:bodyPr/>
          <a:lstStyle/>
          <a:p>
            <a:r>
              <a:rPr lang="en-US" dirty="0"/>
              <a:t>Pavement Markings</a:t>
            </a:r>
          </a:p>
        </p:txBody>
      </p:sp>
      <p:pic>
        <p:nvPicPr>
          <p:cNvPr id="6" name="Picture Placeholder 5">
            <a:extLst>
              <a:ext uri="{FF2B5EF4-FFF2-40B4-BE49-F238E27FC236}">
                <a16:creationId xmlns:a16="http://schemas.microsoft.com/office/drawing/2014/main" id="{37473507-28C0-E31C-F3D8-F671D5AEF1EE}"/>
              </a:ext>
            </a:extLst>
          </p:cNvPr>
          <p:cNvPicPr>
            <a:picLocks noGrp="1" noChangeAspect="1"/>
          </p:cNvPicPr>
          <p:nvPr>
            <p:ph sz="quarter" idx="15"/>
          </p:nvPr>
        </p:nvPicPr>
        <p:blipFill rotWithShape="1">
          <a:blip r:embed="rId3"/>
          <a:stretch/>
        </p:blipFill>
        <p:spPr>
          <a:xfrm>
            <a:off x="379410" y="2528888"/>
            <a:ext cx="11430000" cy="2486025"/>
          </a:xfrm>
          <a:noFill/>
        </p:spPr>
      </p:pic>
    </p:spTree>
    <p:extLst>
      <p:ext uri="{BB962C8B-B14F-4D97-AF65-F5344CB8AC3E}">
        <p14:creationId xmlns:p14="http://schemas.microsoft.com/office/powerpoint/2010/main" val="22288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3665AE3A-69EC-4289-8379-95337C602923}"/>
              </a:ext>
            </a:extLst>
          </p:cNvPr>
          <p:cNvPicPr>
            <a:picLocks noChangeAspect="1"/>
          </p:cNvPicPr>
          <p:nvPr/>
        </p:nvPicPr>
        <p:blipFill>
          <a:blip r:embed="rId4"/>
          <a:stretch>
            <a:fillRect/>
          </a:stretch>
        </p:blipFill>
        <p:spPr>
          <a:xfrm>
            <a:off x="713754" y="1099185"/>
            <a:ext cx="10756552" cy="5179358"/>
          </a:xfrm>
          <a:prstGeom prst="rect">
            <a:avLst/>
          </a:prstGeom>
        </p:spPr>
      </p:pic>
      <p:sp>
        <p:nvSpPr>
          <p:cNvPr id="5" name="Title 1">
            <a:extLst>
              <a:ext uri="{FF2B5EF4-FFF2-40B4-BE49-F238E27FC236}">
                <a16:creationId xmlns:a16="http://schemas.microsoft.com/office/drawing/2014/main" id="{D08C2A7C-47B7-46E7-9BB8-1E2173A73CF0}"/>
              </a:ext>
            </a:extLst>
          </p:cNvPr>
          <p:cNvSpPr>
            <a:spLocks noGrp="1"/>
          </p:cNvSpPr>
          <p:nvPr>
            <p:ph type="title"/>
          </p:nvPr>
        </p:nvSpPr>
        <p:spPr>
          <a:xfrm>
            <a:off x="379412" y="381000"/>
            <a:ext cx="11425237" cy="822960"/>
          </a:xfrm>
        </p:spPr>
        <p:txBody>
          <a:bodyPr/>
          <a:lstStyle/>
          <a:p>
            <a:r>
              <a:rPr lang="en-US" dirty="0"/>
              <a:t>Pavement Marking Optics - Video</a:t>
            </a:r>
          </a:p>
        </p:txBody>
      </p:sp>
      <p:sp>
        <p:nvSpPr>
          <p:cNvPr id="6" name="Rectangle 5">
            <a:extLst>
              <a:ext uri="{FF2B5EF4-FFF2-40B4-BE49-F238E27FC236}">
                <a16:creationId xmlns:a16="http://schemas.microsoft.com/office/drawing/2014/main" id="{C3EA4953-296F-4331-81EC-2F7E36193A80}"/>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220312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EB15-5FF9-4549-B515-E1D90A9287EC}"/>
              </a:ext>
            </a:extLst>
          </p:cNvPr>
          <p:cNvSpPr>
            <a:spLocks noGrp="1"/>
          </p:cNvSpPr>
          <p:nvPr>
            <p:ph type="ctrTitle"/>
          </p:nvPr>
        </p:nvSpPr>
        <p:spPr/>
        <p:txBody>
          <a:bodyPr/>
          <a:lstStyle/>
          <a:p>
            <a:r>
              <a:rPr lang="en-US" sz="4400" dirty="0"/>
              <a:t>Help</a:t>
            </a:r>
            <a:r>
              <a:rPr lang="en-US" sz="4400" dirty="0">
                <a:solidFill>
                  <a:srgbClr val="FF0000"/>
                </a:solidFill>
              </a:rPr>
              <a:t> </a:t>
            </a:r>
            <a:r>
              <a:rPr lang="en-US" sz="4400" dirty="0"/>
              <a:t>Improve Work Zone Safety </a:t>
            </a:r>
            <a:br>
              <a:rPr lang="en-US" sz="4400" dirty="0"/>
            </a:br>
            <a:r>
              <a:rPr lang="en-US" sz="4400" dirty="0"/>
              <a:t>with Wet Reflective</a:t>
            </a:r>
            <a:br>
              <a:rPr lang="en-US" sz="4400" dirty="0"/>
            </a:br>
            <a:r>
              <a:rPr lang="en-US" sz="4400" dirty="0"/>
              <a:t>Pavement Markings</a:t>
            </a:r>
          </a:p>
        </p:txBody>
      </p:sp>
      <p:sp>
        <p:nvSpPr>
          <p:cNvPr id="6" name="Text Placeholder 5">
            <a:extLst>
              <a:ext uri="{FF2B5EF4-FFF2-40B4-BE49-F238E27FC236}">
                <a16:creationId xmlns:a16="http://schemas.microsoft.com/office/drawing/2014/main" id="{A1975759-28AC-E7D1-508C-EE7FDF821A04}"/>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5620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CEF4707-CD92-428F-9891-3351FA4C2D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59" imgH="360" progId="TCLayout.ActiveDocument.1">
                  <p:embed/>
                </p:oleObj>
              </mc:Choice>
              <mc:Fallback>
                <p:oleObj name="think-cell Slide" r:id="rId17" imgW="359" imgH="360" progId="TCLayout.ActiveDocument.1">
                  <p:embed/>
                  <p:pic>
                    <p:nvPicPr>
                      <p:cNvPr id="6" name="Object 5" hidden="1">
                        <a:extLst>
                          <a:ext uri="{FF2B5EF4-FFF2-40B4-BE49-F238E27FC236}">
                            <a16:creationId xmlns:a16="http://schemas.microsoft.com/office/drawing/2014/main" id="{5CEF4707-CD92-428F-9891-3351FA4C2D2B}"/>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7D325BE-2DF2-4154-BC97-EAA23C8870C2}"/>
              </a:ext>
            </a:extLst>
          </p:cNvPr>
          <p:cNvSpPr/>
          <p:nvPr>
            <p:custDataLst>
              <p:tags r:id="rId2"/>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3000" dirty="0">
              <a:latin typeface="3M Circular TT Bold" panose="020B0804020101010102" pitchFamily="34" charset="0"/>
              <a:ea typeface="+mj-ea"/>
              <a:cs typeface="+mj-cs"/>
              <a:sym typeface="3M Circular TT Bold" panose="020B0804020101010102" pitchFamily="34" charset="0"/>
            </a:endParaRPr>
          </a:p>
        </p:txBody>
      </p:sp>
      <p:sp>
        <p:nvSpPr>
          <p:cNvPr id="2" name="Title 1">
            <a:extLst>
              <a:ext uri="{FF2B5EF4-FFF2-40B4-BE49-F238E27FC236}">
                <a16:creationId xmlns:a16="http://schemas.microsoft.com/office/drawing/2014/main" id="{1EC26991-98E8-41FF-9EEE-0080AE18D48C}"/>
              </a:ext>
            </a:extLst>
          </p:cNvPr>
          <p:cNvSpPr>
            <a:spLocks noGrp="1"/>
          </p:cNvSpPr>
          <p:nvPr>
            <p:ph type="title"/>
          </p:nvPr>
        </p:nvSpPr>
        <p:spPr>
          <a:xfrm>
            <a:off x="379412" y="381000"/>
            <a:ext cx="11812588" cy="457200"/>
          </a:xfrm>
        </p:spPr>
        <p:txBody>
          <a:bodyPr/>
          <a:lstStyle/>
          <a:p>
            <a:r>
              <a:rPr lang="en-US" sz="3000" dirty="0"/>
              <a:t>Arkansas crash data in Work Zone</a:t>
            </a:r>
          </a:p>
        </p:txBody>
      </p:sp>
      <p:sp>
        <p:nvSpPr>
          <p:cNvPr id="3" name="Text Placeholder 2">
            <a:extLst>
              <a:ext uri="{FF2B5EF4-FFF2-40B4-BE49-F238E27FC236}">
                <a16:creationId xmlns:a16="http://schemas.microsoft.com/office/drawing/2014/main" id="{E401756D-2F95-460D-B2BA-006F89708259}"/>
              </a:ext>
            </a:extLst>
          </p:cNvPr>
          <p:cNvSpPr>
            <a:spLocks noGrp="1"/>
          </p:cNvSpPr>
          <p:nvPr>
            <p:ph type="body" sz="quarter" idx="10"/>
          </p:nvPr>
        </p:nvSpPr>
        <p:spPr>
          <a:xfrm>
            <a:off x="381000" y="819732"/>
            <a:ext cx="11430000" cy="365760"/>
          </a:xfrm>
        </p:spPr>
        <p:txBody>
          <a:bodyPr/>
          <a:lstStyle/>
          <a:p>
            <a:r>
              <a:rPr lang="en-US" sz="2000" dirty="0"/>
              <a:t>Driving at night in the rain in Arkansas is big problem…</a:t>
            </a:r>
          </a:p>
        </p:txBody>
      </p:sp>
      <p:sp>
        <p:nvSpPr>
          <p:cNvPr id="10" name="Rectangle 9">
            <a:extLst>
              <a:ext uri="{FF2B5EF4-FFF2-40B4-BE49-F238E27FC236}">
                <a16:creationId xmlns:a16="http://schemas.microsoft.com/office/drawing/2014/main" id="{BB339CF4-467C-4CC0-B0D1-8CA8F5687937}"/>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graphicFrame>
        <p:nvGraphicFramePr>
          <p:cNvPr id="55" name="Chart 54">
            <a:extLst>
              <a:ext uri="{FF2B5EF4-FFF2-40B4-BE49-F238E27FC236}">
                <a16:creationId xmlns:a16="http://schemas.microsoft.com/office/drawing/2014/main" id="{96E8F994-E5F0-4AFF-B71F-DB865EF2CC7A}"/>
              </a:ext>
            </a:extLst>
          </p:cNvPr>
          <p:cNvGraphicFramePr/>
          <p:nvPr>
            <p:custDataLst>
              <p:tags r:id="rId3"/>
            </p:custDataLst>
            <p:extLst>
              <p:ext uri="{D42A27DB-BD31-4B8C-83A1-F6EECF244321}">
                <p14:modId xmlns:p14="http://schemas.microsoft.com/office/powerpoint/2010/main" val="2975630978"/>
              </p:ext>
            </p:extLst>
          </p:nvPr>
        </p:nvGraphicFramePr>
        <p:xfrm>
          <a:off x="6165850" y="2173288"/>
          <a:ext cx="5584825" cy="3644900"/>
        </p:xfrm>
        <a:graphic>
          <a:graphicData uri="http://schemas.openxmlformats.org/drawingml/2006/chart">
            <c:chart xmlns:c="http://schemas.openxmlformats.org/drawingml/2006/chart" xmlns:r="http://schemas.openxmlformats.org/officeDocument/2006/relationships" r:id="rId19"/>
          </a:graphicData>
        </a:graphic>
      </p:graphicFrame>
      <p:sp>
        <p:nvSpPr>
          <p:cNvPr id="62" name="Text Placeholder 2">
            <a:extLst>
              <a:ext uri="{FF2B5EF4-FFF2-40B4-BE49-F238E27FC236}">
                <a16:creationId xmlns:a16="http://schemas.microsoft.com/office/drawing/2014/main" id="{0202770D-7DEC-4BE9-BCD4-7F5EB5181D49}"/>
              </a:ext>
            </a:extLst>
          </p:cNvPr>
          <p:cNvSpPr>
            <a:spLocks noGrp="1"/>
          </p:cNvSpPr>
          <p:nvPr>
            <p:custDataLst>
              <p:tags r:id="rId4"/>
            </p:custDataLst>
          </p:nvPr>
        </p:nvSpPr>
        <p:spPr bwMode="auto">
          <a:xfrm>
            <a:off x="7512050" y="5748338"/>
            <a:ext cx="40957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sym typeface="+mn-lt"/>
              </a:rPr>
              <a:t>2019</a:t>
            </a:r>
            <a:endParaRPr lang="en-US" sz="1400" dirty="0">
              <a:sym typeface="+mn-lt"/>
            </a:endParaRPr>
          </a:p>
        </p:txBody>
      </p:sp>
      <p:sp>
        <p:nvSpPr>
          <p:cNvPr id="63" name="Text Placeholder 2">
            <a:extLst>
              <a:ext uri="{FF2B5EF4-FFF2-40B4-BE49-F238E27FC236}">
                <a16:creationId xmlns:a16="http://schemas.microsoft.com/office/drawing/2014/main" id="{15120D9C-04BE-4DB0-B35B-A5DD5303E9A5}"/>
              </a:ext>
            </a:extLst>
          </p:cNvPr>
          <p:cNvSpPr>
            <a:spLocks noGrp="1"/>
          </p:cNvSpPr>
          <p:nvPr>
            <p:custDataLst>
              <p:tags r:id="rId5"/>
            </p:custDataLst>
          </p:nvPr>
        </p:nvSpPr>
        <p:spPr bwMode="auto">
          <a:xfrm>
            <a:off x="9101138" y="5748338"/>
            <a:ext cx="3952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sym typeface="+mn-lt"/>
              </a:rPr>
              <a:t>2020</a:t>
            </a:r>
            <a:endParaRPr lang="en-US" sz="1400" dirty="0">
              <a:sym typeface="+mn-lt"/>
            </a:endParaRPr>
          </a:p>
        </p:txBody>
      </p:sp>
      <p:sp>
        <p:nvSpPr>
          <p:cNvPr id="64" name="Text Placeholder 2">
            <a:extLst>
              <a:ext uri="{FF2B5EF4-FFF2-40B4-BE49-F238E27FC236}">
                <a16:creationId xmlns:a16="http://schemas.microsoft.com/office/drawing/2014/main" id="{50689E6F-DD6D-4732-B6B2-74453C8E66C0}"/>
              </a:ext>
            </a:extLst>
          </p:cNvPr>
          <p:cNvSpPr>
            <a:spLocks noGrp="1"/>
          </p:cNvSpPr>
          <p:nvPr>
            <p:custDataLst>
              <p:tags r:id="rId6"/>
            </p:custDataLst>
          </p:nvPr>
        </p:nvSpPr>
        <p:spPr bwMode="auto">
          <a:xfrm>
            <a:off x="10674350" y="5748338"/>
            <a:ext cx="4079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sym typeface="+mn-lt"/>
              </a:rPr>
              <a:t>2021</a:t>
            </a:r>
            <a:endParaRPr lang="en-US" sz="1400" dirty="0">
              <a:sym typeface="+mn-lt"/>
            </a:endParaRPr>
          </a:p>
        </p:txBody>
      </p:sp>
      <p:sp>
        <p:nvSpPr>
          <p:cNvPr id="29" name="Rectangle 28">
            <a:extLst>
              <a:ext uri="{FF2B5EF4-FFF2-40B4-BE49-F238E27FC236}">
                <a16:creationId xmlns:a16="http://schemas.microsoft.com/office/drawing/2014/main" id="{FB41FF72-1B3D-4C5C-AA6D-AC444B55A906}"/>
              </a:ext>
            </a:extLst>
          </p:cNvPr>
          <p:cNvSpPr/>
          <p:nvPr>
            <p:custDataLst>
              <p:tags r:id="rId7"/>
            </p:custDataLst>
          </p:nvPr>
        </p:nvSpPr>
        <p:spPr bwMode="auto">
          <a:xfrm>
            <a:off x="9459913" y="6275388"/>
            <a:ext cx="214313" cy="160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0" name="Rectangle 29">
            <a:extLst>
              <a:ext uri="{FF2B5EF4-FFF2-40B4-BE49-F238E27FC236}">
                <a16:creationId xmlns:a16="http://schemas.microsoft.com/office/drawing/2014/main" id="{6968D74D-94E9-43D5-9DD1-01C5CE1A4C3B}"/>
              </a:ext>
            </a:extLst>
          </p:cNvPr>
          <p:cNvSpPr/>
          <p:nvPr>
            <p:custDataLst>
              <p:tags r:id="rId8"/>
            </p:custDataLst>
          </p:nvPr>
        </p:nvSpPr>
        <p:spPr bwMode="auto">
          <a:xfrm>
            <a:off x="9459913" y="6022975"/>
            <a:ext cx="21431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96" name="Text Placeholder 2">
            <a:extLst>
              <a:ext uri="{FF2B5EF4-FFF2-40B4-BE49-F238E27FC236}">
                <a16:creationId xmlns:a16="http://schemas.microsoft.com/office/drawing/2014/main" id="{32AA7C11-CE9B-461A-9F36-8DB412482456}"/>
              </a:ext>
            </a:extLst>
          </p:cNvPr>
          <p:cNvSpPr>
            <a:spLocks noGrp="1"/>
          </p:cNvSpPr>
          <p:nvPr>
            <p:custDataLst>
              <p:tags r:id="rId9"/>
            </p:custDataLst>
          </p:nvPr>
        </p:nvSpPr>
        <p:spPr bwMode="auto">
          <a:xfrm>
            <a:off x="9725025" y="6018213"/>
            <a:ext cx="15811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r>
              <a:rPr lang="en-US" sz="1200" dirty="0">
                <a:sym typeface="+mn-lt"/>
              </a:rPr>
              <a:t>Total WZ Crashes</a:t>
            </a:r>
          </a:p>
        </p:txBody>
      </p:sp>
      <p:sp>
        <p:nvSpPr>
          <p:cNvPr id="94" name="Text Placeholder 2">
            <a:extLst>
              <a:ext uri="{FF2B5EF4-FFF2-40B4-BE49-F238E27FC236}">
                <a16:creationId xmlns:a16="http://schemas.microsoft.com/office/drawing/2014/main" id="{FDF81E97-41E0-4705-A16F-0AB1C1E25B83}"/>
              </a:ext>
            </a:extLst>
          </p:cNvPr>
          <p:cNvSpPr>
            <a:spLocks noGrp="1"/>
          </p:cNvSpPr>
          <p:nvPr>
            <p:custDataLst>
              <p:tags r:id="rId10"/>
            </p:custDataLst>
          </p:nvPr>
        </p:nvSpPr>
        <p:spPr bwMode="auto">
          <a:xfrm>
            <a:off x="9725025" y="6270625"/>
            <a:ext cx="1436688"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0EA113EB-795E-4126-887C-A9E14C27282B}" type="datetime'Cr''ash''e''''s'''''''''''''' w''i''t''h I''''n''''j''''uries'">
              <a:rPr lang="en-US" altLang="en-US" sz="1200" smtClean="0">
                <a:sym typeface="+mn-lt"/>
              </a:rPr>
              <a:pPr/>
              <a:t>Crashes with Injuries</a:t>
            </a:fld>
            <a:endParaRPr lang="en-US" sz="1200" dirty="0">
              <a:sym typeface="+mn-lt"/>
            </a:endParaRPr>
          </a:p>
        </p:txBody>
      </p:sp>
      <p:graphicFrame>
        <p:nvGraphicFramePr>
          <p:cNvPr id="53" name="Chart 52">
            <a:extLst>
              <a:ext uri="{FF2B5EF4-FFF2-40B4-BE49-F238E27FC236}">
                <a16:creationId xmlns:a16="http://schemas.microsoft.com/office/drawing/2014/main" id="{E236AD8B-E759-4F9E-B830-F61D29BF1120}"/>
              </a:ext>
            </a:extLst>
          </p:cNvPr>
          <p:cNvGraphicFramePr/>
          <p:nvPr>
            <p:custDataLst>
              <p:tags r:id="rId11"/>
            </p:custDataLst>
            <p:extLst>
              <p:ext uri="{D42A27DB-BD31-4B8C-83A1-F6EECF244321}">
                <p14:modId xmlns:p14="http://schemas.microsoft.com/office/powerpoint/2010/main" val="3787984864"/>
              </p:ext>
            </p:extLst>
          </p:nvPr>
        </p:nvGraphicFramePr>
        <p:xfrm>
          <a:off x="366713" y="2163763"/>
          <a:ext cx="5307012" cy="3654425"/>
        </p:xfrm>
        <a:graphic>
          <a:graphicData uri="http://schemas.openxmlformats.org/drawingml/2006/chart">
            <c:chart xmlns:c="http://schemas.openxmlformats.org/drawingml/2006/chart" xmlns:r="http://schemas.openxmlformats.org/officeDocument/2006/relationships" r:id="rId20"/>
          </a:graphicData>
        </a:graphic>
      </p:graphicFrame>
      <p:sp>
        <p:nvSpPr>
          <p:cNvPr id="72" name="Text Placeholder 2">
            <a:extLst>
              <a:ext uri="{FF2B5EF4-FFF2-40B4-BE49-F238E27FC236}">
                <a16:creationId xmlns:a16="http://schemas.microsoft.com/office/drawing/2014/main" id="{5A9ACFC7-72B0-470E-8C90-AB4914B616BD}"/>
              </a:ext>
            </a:extLst>
          </p:cNvPr>
          <p:cNvSpPr>
            <a:spLocks noGrp="1"/>
          </p:cNvSpPr>
          <p:nvPr>
            <p:custDataLst>
              <p:tags r:id="rId12"/>
            </p:custDataLst>
          </p:nvPr>
        </p:nvSpPr>
        <p:spPr bwMode="auto">
          <a:xfrm>
            <a:off x="3030538" y="5748338"/>
            <a:ext cx="3952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2020</a:t>
            </a:r>
            <a:endParaRPr lang="en-US" sz="1400" dirty="0">
              <a:sym typeface="+mn-lt"/>
            </a:endParaRPr>
          </a:p>
        </p:txBody>
      </p:sp>
      <p:sp>
        <p:nvSpPr>
          <p:cNvPr id="71" name="Text Placeholder 2">
            <a:extLst>
              <a:ext uri="{FF2B5EF4-FFF2-40B4-BE49-F238E27FC236}">
                <a16:creationId xmlns:a16="http://schemas.microsoft.com/office/drawing/2014/main" id="{7EFF67D6-16B9-4219-BD4A-57E2539830EF}"/>
              </a:ext>
            </a:extLst>
          </p:cNvPr>
          <p:cNvSpPr>
            <a:spLocks noGrp="1"/>
          </p:cNvSpPr>
          <p:nvPr>
            <p:custDataLst>
              <p:tags r:id="rId13"/>
            </p:custDataLst>
          </p:nvPr>
        </p:nvSpPr>
        <p:spPr bwMode="auto">
          <a:xfrm>
            <a:off x="1446213" y="5748338"/>
            <a:ext cx="40957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2019</a:t>
            </a:r>
            <a:endParaRPr lang="en-US" sz="1400" dirty="0">
              <a:sym typeface="+mn-lt"/>
            </a:endParaRPr>
          </a:p>
        </p:txBody>
      </p:sp>
      <p:sp>
        <p:nvSpPr>
          <p:cNvPr id="73" name="Text Placeholder 2">
            <a:extLst>
              <a:ext uri="{FF2B5EF4-FFF2-40B4-BE49-F238E27FC236}">
                <a16:creationId xmlns:a16="http://schemas.microsoft.com/office/drawing/2014/main" id="{CD9ACAD3-D225-420C-B609-02A33E15B177}"/>
              </a:ext>
            </a:extLst>
          </p:cNvPr>
          <p:cNvSpPr>
            <a:spLocks noGrp="1"/>
          </p:cNvSpPr>
          <p:nvPr>
            <p:custDataLst>
              <p:tags r:id="rId14"/>
            </p:custDataLst>
          </p:nvPr>
        </p:nvSpPr>
        <p:spPr bwMode="auto">
          <a:xfrm>
            <a:off x="4598988" y="5748338"/>
            <a:ext cx="4079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2021</a:t>
            </a:r>
            <a:endParaRPr lang="en-US" sz="1400" dirty="0">
              <a:sym typeface="+mn-lt"/>
            </a:endParaRPr>
          </a:p>
        </p:txBody>
      </p:sp>
      <p:sp>
        <p:nvSpPr>
          <p:cNvPr id="106" name="TextBox 105">
            <a:extLst>
              <a:ext uri="{FF2B5EF4-FFF2-40B4-BE49-F238E27FC236}">
                <a16:creationId xmlns:a16="http://schemas.microsoft.com/office/drawing/2014/main" id="{B38B512A-522C-48E5-B049-96558C616561}"/>
              </a:ext>
            </a:extLst>
          </p:cNvPr>
          <p:cNvSpPr txBox="1"/>
          <p:nvPr/>
        </p:nvSpPr>
        <p:spPr>
          <a:xfrm>
            <a:off x="1312862" y="1546674"/>
            <a:ext cx="3546474" cy="492443"/>
          </a:xfrm>
          <a:prstGeom prst="rect">
            <a:avLst/>
          </a:prstGeom>
          <a:noFill/>
        </p:spPr>
        <p:txBody>
          <a:bodyPr wrap="square" lIns="0" tIns="0" rIns="0" bIns="0" rtlCol="0">
            <a:spAutoFit/>
          </a:bodyPr>
          <a:lstStyle/>
          <a:p>
            <a:pPr algn="ctr"/>
            <a:r>
              <a:rPr lang="en-US" sz="1600" dirty="0">
                <a:solidFill>
                  <a:schemeClr val="bg1"/>
                </a:solidFill>
              </a:rPr>
              <a:t>Count of Crashes in the WZ during Wet Weather Conditions </a:t>
            </a:r>
          </a:p>
        </p:txBody>
      </p:sp>
      <p:sp>
        <p:nvSpPr>
          <p:cNvPr id="112" name="TextBox 111">
            <a:extLst>
              <a:ext uri="{FF2B5EF4-FFF2-40B4-BE49-F238E27FC236}">
                <a16:creationId xmlns:a16="http://schemas.microsoft.com/office/drawing/2014/main" id="{83BA5704-2CAA-4406-9BE7-25A319F3998F}"/>
              </a:ext>
            </a:extLst>
          </p:cNvPr>
          <p:cNvSpPr txBox="1"/>
          <p:nvPr/>
        </p:nvSpPr>
        <p:spPr>
          <a:xfrm>
            <a:off x="7421563" y="1546674"/>
            <a:ext cx="3457575" cy="246221"/>
          </a:xfrm>
          <a:prstGeom prst="rect">
            <a:avLst/>
          </a:prstGeom>
          <a:noFill/>
        </p:spPr>
        <p:txBody>
          <a:bodyPr wrap="square" lIns="0" tIns="0" rIns="0" bIns="0" rtlCol="0">
            <a:spAutoFit/>
          </a:bodyPr>
          <a:lstStyle/>
          <a:p>
            <a:pPr algn="ctr"/>
            <a:r>
              <a:rPr lang="en-US" sz="1600" dirty="0">
                <a:solidFill>
                  <a:schemeClr val="bg1"/>
                </a:solidFill>
              </a:rPr>
              <a:t>WZ Crashes in under all Conditions</a:t>
            </a:r>
          </a:p>
        </p:txBody>
      </p:sp>
      <p:sp>
        <p:nvSpPr>
          <p:cNvPr id="117" name="TextBox 116">
            <a:extLst>
              <a:ext uri="{FF2B5EF4-FFF2-40B4-BE49-F238E27FC236}">
                <a16:creationId xmlns:a16="http://schemas.microsoft.com/office/drawing/2014/main" id="{DF8B8508-2494-4536-B939-6C39E6A816FC}"/>
              </a:ext>
            </a:extLst>
          </p:cNvPr>
          <p:cNvSpPr txBox="1"/>
          <p:nvPr/>
        </p:nvSpPr>
        <p:spPr>
          <a:xfrm>
            <a:off x="6432550" y="6531834"/>
            <a:ext cx="2967037" cy="184666"/>
          </a:xfrm>
          <a:prstGeom prst="rect">
            <a:avLst/>
          </a:prstGeom>
          <a:noFill/>
        </p:spPr>
        <p:txBody>
          <a:bodyPr wrap="square" lIns="0" tIns="0" rIns="0" bIns="0" rtlCol="0">
            <a:spAutoFit/>
          </a:bodyPr>
          <a:lstStyle/>
          <a:p>
            <a:r>
              <a:rPr lang="en-US" sz="1200" dirty="0">
                <a:solidFill>
                  <a:schemeClr val="bg1"/>
                </a:solidFill>
              </a:rPr>
              <a:t>Sources: </a:t>
            </a:r>
            <a:r>
              <a:rPr lang="en-US" sz="1200" dirty="0">
                <a:solidFill>
                  <a:schemeClr val="bg1"/>
                </a:solidFill>
                <a:latin typeface="3M Circular TT Light" panose="020B0404020101020102" pitchFamily="34" charset="0"/>
                <a:cs typeface="3M Circular TT Light" panose="020B0404020101020102" pitchFamily="34" charset="0"/>
              </a:rPr>
              <a:t>AR Safety Portal</a:t>
            </a:r>
            <a:endParaRPr lang="en-US" sz="1200" dirty="0">
              <a:solidFill>
                <a:schemeClr val="bg1"/>
              </a:solidFill>
            </a:endParaRPr>
          </a:p>
        </p:txBody>
      </p:sp>
    </p:spTree>
    <p:extLst>
      <p:ext uri="{BB962C8B-B14F-4D97-AF65-F5344CB8AC3E}">
        <p14:creationId xmlns:p14="http://schemas.microsoft.com/office/powerpoint/2010/main" val="331754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CEF4707-CD92-428F-9891-3351FA4C2D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9" imgH="360" progId="TCLayout.ActiveDocument.1">
                  <p:embed/>
                </p:oleObj>
              </mc:Choice>
              <mc:Fallback>
                <p:oleObj name="think-cell Slide" r:id="rId9" imgW="359" imgH="360" progId="TCLayout.ActiveDocument.1">
                  <p:embed/>
                  <p:pic>
                    <p:nvPicPr>
                      <p:cNvPr id="6" name="Object 5" hidden="1">
                        <a:extLst>
                          <a:ext uri="{FF2B5EF4-FFF2-40B4-BE49-F238E27FC236}">
                            <a16:creationId xmlns:a16="http://schemas.microsoft.com/office/drawing/2014/main" id="{5CEF4707-CD92-428F-9891-3351FA4C2D2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7D325BE-2DF2-4154-BC97-EAA23C8870C2}"/>
              </a:ext>
            </a:extLst>
          </p:cNvPr>
          <p:cNvSpPr/>
          <p:nvPr>
            <p:custDataLst>
              <p:tags r:id="rId2"/>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3000" dirty="0">
              <a:latin typeface="3M Circular TT Bold" panose="020B0804020101010102" pitchFamily="34" charset="0"/>
              <a:ea typeface="+mj-ea"/>
              <a:cs typeface="+mj-cs"/>
              <a:sym typeface="3M Circular TT Bold" panose="020B0804020101010102" pitchFamily="34" charset="0"/>
            </a:endParaRPr>
          </a:p>
        </p:txBody>
      </p:sp>
      <p:sp>
        <p:nvSpPr>
          <p:cNvPr id="2" name="Title 1">
            <a:extLst>
              <a:ext uri="{FF2B5EF4-FFF2-40B4-BE49-F238E27FC236}">
                <a16:creationId xmlns:a16="http://schemas.microsoft.com/office/drawing/2014/main" id="{1EC26991-98E8-41FF-9EEE-0080AE18D48C}"/>
              </a:ext>
            </a:extLst>
          </p:cNvPr>
          <p:cNvSpPr>
            <a:spLocks noGrp="1"/>
          </p:cNvSpPr>
          <p:nvPr>
            <p:ph type="title"/>
          </p:nvPr>
        </p:nvSpPr>
        <p:spPr>
          <a:xfrm>
            <a:off x="379412" y="381000"/>
            <a:ext cx="11812588" cy="457200"/>
          </a:xfrm>
        </p:spPr>
        <p:txBody>
          <a:bodyPr/>
          <a:lstStyle/>
          <a:p>
            <a:r>
              <a:rPr lang="en-US" sz="3000" dirty="0"/>
              <a:t>Arkansas crash data in Work Zone</a:t>
            </a:r>
          </a:p>
        </p:txBody>
      </p:sp>
      <p:sp>
        <p:nvSpPr>
          <p:cNvPr id="3" name="Text Placeholder 2">
            <a:extLst>
              <a:ext uri="{FF2B5EF4-FFF2-40B4-BE49-F238E27FC236}">
                <a16:creationId xmlns:a16="http://schemas.microsoft.com/office/drawing/2014/main" id="{E401756D-2F95-460D-B2BA-006F89708259}"/>
              </a:ext>
            </a:extLst>
          </p:cNvPr>
          <p:cNvSpPr>
            <a:spLocks noGrp="1"/>
          </p:cNvSpPr>
          <p:nvPr>
            <p:ph type="body" sz="quarter" idx="10"/>
          </p:nvPr>
        </p:nvSpPr>
        <p:spPr>
          <a:xfrm>
            <a:off x="381000" y="819732"/>
            <a:ext cx="11430000" cy="365760"/>
          </a:xfrm>
        </p:spPr>
        <p:txBody>
          <a:bodyPr/>
          <a:lstStyle/>
          <a:p>
            <a:r>
              <a:rPr lang="en-US" sz="2000" dirty="0"/>
              <a:t>Driving at WZ  in Arkansas is big problem…</a:t>
            </a:r>
          </a:p>
        </p:txBody>
      </p:sp>
      <p:sp>
        <p:nvSpPr>
          <p:cNvPr id="10" name="Rectangle 9">
            <a:extLst>
              <a:ext uri="{FF2B5EF4-FFF2-40B4-BE49-F238E27FC236}">
                <a16:creationId xmlns:a16="http://schemas.microsoft.com/office/drawing/2014/main" id="{BB339CF4-467C-4CC0-B0D1-8CA8F5687937}"/>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graphicFrame>
        <p:nvGraphicFramePr>
          <p:cNvPr id="53" name="Chart 52">
            <a:extLst>
              <a:ext uri="{FF2B5EF4-FFF2-40B4-BE49-F238E27FC236}">
                <a16:creationId xmlns:a16="http://schemas.microsoft.com/office/drawing/2014/main" id="{E236AD8B-E759-4F9E-B830-F61D29BF1120}"/>
              </a:ext>
            </a:extLst>
          </p:cNvPr>
          <p:cNvGraphicFramePr/>
          <p:nvPr>
            <p:custDataLst>
              <p:tags r:id="rId3"/>
            </p:custDataLst>
            <p:extLst>
              <p:ext uri="{D42A27DB-BD31-4B8C-83A1-F6EECF244321}">
                <p14:modId xmlns:p14="http://schemas.microsoft.com/office/powerpoint/2010/main" val="2933195761"/>
              </p:ext>
            </p:extLst>
          </p:nvPr>
        </p:nvGraphicFramePr>
        <p:xfrm>
          <a:off x="3030538" y="1955260"/>
          <a:ext cx="5307012" cy="3654425"/>
        </p:xfrm>
        <a:graphic>
          <a:graphicData uri="http://schemas.openxmlformats.org/drawingml/2006/chart">
            <c:chart xmlns:c="http://schemas.openxmlformats.org/drawingml/2006/chart" xmlns:r="http://schemas.openxmlformats.org/officeDocument/2006/relationships" r:id="rId11"/>
          </a:graphicData>
        </a:graphic>
      </p:graphicFrame>
      <p:sp>
        <p:nvSpPr>
          <p:cNvPr id="72" name="Text Placeholder 2">
            <a:extLst>
              <a:ext uri="{FF2B5EF4-FFF2-40B4-BE49-F238E27FC236}">
                <a16:creationId xmlns:a16="http://schemas.microsoft.com/office/drawing/2014/main" id="{5A9ACFC7-72B0-470E-8C90-AB4914B616BD}"/>
              </a:ext>
            </a:extLst>
          </p:cNvPr>
          <p:cNvSpPr>
            <a:spLocks noGrp="1"/>
          </p:cNvSpPr>
          <p:nvPr>
            <p:custDataLst>
              <p:tags r:id="rId4"/>
            </p:custDataLst>
          </p:nvPr>
        </p:nvSpPr>
        <p:spPr bwMode="auto">
          <a:xfrm>
            <a:off x="5684044" y="5718334"/>
            <a:ext cx="3952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2020</a:t>
            </a:r>
            <a:endParaRPr lang="en-US" sz="1400" dirty="0">
              <a:sym typeface="+mn-lt"/>
            </a:endParaRPr>
          </a:p>
        </p:txBody>
      </p:sp>
      <p:sp>
        <p:nvSpPr>
          <p:cNvPr id="71" name="Text Placeholder 2">
            <a:extLst>
              <a:ext uri="{FF2B5EF4-FFF2-40B4-BE49-F238E27FC236}">
                <a16:creationId xmlns:a16="http://schemas.microsoft.com/office/drawing/2014/main" id="{7EFF67D6-16B9-4219-BD4A-57E2539830EF}"/>
              </a:ext>
            </a:extLst>
          </p:cNvPr>
          <p:cNvSpPr>
            <a:spLocks noGrp="1"/>
          </p:cNvSpPr>
          <p:nvPr>
            <p:custDataLst>
              <p:tags r:id="rId5"/>
            </p:custDataLst>
          </p:nvPr>
        </p:nvSpPr>
        <p:spPr bwMode="auto">
          <a:xfrm>
            <a:off x="4109900" y="5718334"/>
            <a:ext cx="40957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2019</a:t>
            </a:r>
            <a:endParaRPr lang="en-US" sz="1400" dirty="0">
              <a:sym typeface="+mn-lt"/>
            </a:endParaRPr>
          </a:p>
        </p:txBody>
      </p:sp>
      <p:sp>
        <p:nvSpPr>
          <p:cNvPr id="73" name="Text Placeholder 2">
            <a:extLst>
              <a:ext uri="{FF2B5EF4-FFF2-40B4-BE49-F238E27FC236}">
                <a16:creationId xmlns:a16="http://schemas.microsoft.com/office/drawing/2014/main" id="{CD9ACAD3-D225-420C-B609-02A33E15B177}"/>
              </a:ext>
            </a:extLst>
          </p:cNvPr>
          <p:cNvSpPr>
            <a:spLocks noGrp="1"/>
          </p:cNvSpPr>
          <p:nvPr>
            <p:custDataLst>
              <p:tags r:id="rId6"/>
            </p:custDataLst>
          </p:nvPr>
        </p:nvSpPr>
        <p:spPr bwMode="auto">
          <a:xfrm>
            <a:off x="7106994" y="5743615"/>
            <a:ext cx="4079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2021</a:t>
            </a:r>
            <a:endParaRPr lang="en-US" sz="1400" dirty="0">
              <a:sym typeface="+mn-lt"/>
            </a:endParaRPr>
          </a:p>
        </p:txBody>
      </p:sp>
      <p:sp>
        <p:nvSpPr>
          <p:cNvPr id="106" name="TextBox 105">
            <a:extLst>
              <a:ext uri="{FF2B5EF4-FFF2-40B4-BE49-F238E27FC236}">
                <a16:creationId xmlns:a16="http://schemas.microsoft.com/office/drawing/2014/main" id="{B38B512A-522C-48E5-B049-96558C616561}"/>
              </a:ext>
            </a:extLst>
          </p:cNvPr>
          <p:cNvSpPr txBox="1"/>
          <p:nvPr/>
        </p:nvSpPr>
        <p:spPr>
          <a:xfrm>
            <a:off x="3764514" y="1462817"/>
            <a:ext cx="3546474" cy="492443"/>
          </a:xfrm>
          <a:prstGeom prst="rect">
            <a:avLst/>
          </a:prstGeom>
          <a:noFill/>
        </p:spPr>
        <p:txBody>
          <a:bodyPr wrap="square" lIns="0" tIns="0" rIns="0" bIns="0" rtlCol="0">
            <a:spAutoFit/>
          </a:bodyPr>
          <a:lstStyle/>
          <a:p>
            <a:pPr algn="ctr"/>
            <a:r>
              <a:rPr lang="en-US" sz="1600" dirty="0">
                <a:solidFill>
                  <a:schemeClr val="bg1"/>
                </a:solidFill>
              </a:rPr>
              <a:t>Count of Fatalities in the WZ during All Weather Conditions  </a:t>
            </a:r>
          </a:p>
        </p:txBody>
      </p:sp>
      <p:sp>
        <p:nvSpPr>
          <p:cNvPr id="117" name="TextBox 116">
            <a:extLst>
              <a:ext uri="{FF2B5EF4-FFF2-40B4-BE49-F238E27FC236}">
                <a16:creationId xmlns:a16="http://schemas.microsoft.com/office/drawing/2014/main" id="{DF8B8508-2494-4536-B939-6C39E6A816FC}"/>
              </a:ext>
            </a:extLst>
          </p:cNvPr>
          <p:cNvSpPr txBox="1"/>
          <p:nvPr/>
        </p:nvSpPr>
        <p:spPr>
          <a:xfrm>
            <a:off x="6432550" y="6531834"/>
            <a:ext cx="2967037" cy="184666"/>
          </a:xfrm>
          <a:prstGeom prst="rect">
            <a:avLst/>
          </a:prstGeom>
          <a:noFill/>
        </p:spPr>
        <p:txBody>
          <a:bodyPr wrap="square" lIns="0" tIns="0" rIns="0" bIns="0" rtlCol="0">
            <a:spAutoFit/>
          </a:bodyPr>
          <a:lstStyle/>
          <a:p>
            <a:r>
              <a:rPr lang="en-US" sz="1200" dirty="0">
                <a:solidFill>
                  <a:schemeClr val="bg1"/>
                </a:solidFill>
              </a:rPr>
              <a:t>Sources: </a:t>
            </a:r>
            <a:r>
              <a:rPr lang="en-US" sz="1200" dirty="0">
                <a:solidFill>
                  <a:schemeClr val="bg1"/>
                </a:solidFill>
                <a:latin typeface="3M Circular TT Light" panose="020B0404020101020102" pitchFamily="34" charset="0"/>
                <a:cs typeface="3M Circular TT Light" panose="020B0404020101020102" pitchFamily="34" charset="0"/>
              </a:rPr>
              <a:t>AR Safety Portal</a:t>
            </a:r>
            <a:endParaRPr lang="en-US" sz="1200" dirty="0">
              <a:solidFill>
                <a:schemeClr val="bg1"/>
              </a:solidFill>
            </a:endParaRPr>
          </a:p>
        </p:txBody>
      </p:sp>
    </p:spTree>
    <p:extLst>
      <p:ext uri="{BB962C8B-B14F-4D97-AF65-F5344CB8AC3E}">
        <p14:creationId xmlns:p14="http://schemas.microsoft.com/office/powerpoint/2010/main" val="59429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CE4D-2A30-432C-B1BB-08C008BCBECF}"/>
              </a:ext>
            </a:extLst>
          </p:cNvPr>
          <p:cNvSpPr>
            <a:spLocks noGrp="1"/>
          </p:cNvSpPr>
          <p:nvPr>
            <p:ph type="title"/>
          </p:nvPr>
        </p:nvSpPr>
        <p:spPr/>
        <p:txBody>
          <a:bodyPr/>
          <a:lstStyle/>
          <a:p>
            <a:pPr algn="ctr"/>
            <a:r>
              <a:rPr lang="en-US" dirty="0"/>
              <a:t>Technologies that help improve</a:t>
            </a:r>
            <a:br>
              <a:rPr lang="en-US" dirty="0"/>
            </a:br>
            <a:r>
              <a:rPr lang="en-US" dirty="0"/>
              <a:t>the visibility of work zone infrastructure</a:t>
            </a:r>
          </a:p>
        </p:txBody>
      </p:sp>
      <p:sp>
        <p:nvSpPr>
          <p:cNvPr id="30" name="Rectangle 29">
            <a:extLst>
              <a:ext uri="{FF2B5EF4-FFF2-40B4-BE49-F238E27FC236}">
                <a16:creationId xmlns:a16="http://schemas.microsoft.com/office/drawing/2014/main" id="{E6EEFF66-46D7-4B99-9FAC-9E06F1E5B7B6}"/>
              </a:ext>
            </a:extLst>
          </p:cNvPr>
          <p:cNvSpPr/>
          <p:nvPr/>
        </p:nvSpPr>
        <p:spPr>
          <a:xfrm>
            <a:off x="378794" y="5388599"/>
            <a:ext cx="3657600" cy="59291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3M Circular TT Bold"/>
                <a:cs typeface="3M Circular TT Light" panose="020B0404020101020102" pitchFamily="34" charset="0"/>
              </a:rPr>
              <a:t>Full-Cube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3M Circular TT Bold"/>
                <a:cs typeface="3M Circular TT Light" panose="020B0404020101020102" pitchFamily="34" charset="0"/>
              </a:rPr>
              <a:t> for Signing</a:t>
            </a:r>
            <a:endParaRPr kumimoji="0" lang="en-US" sz="2000" b="0" i="0" u="none" strike="noStrike" kern="1200" cap="none" spc="0" normalizeH="0" baseline="0" noProof="0" dirty="0">
              <a:ln>
                <a:noFill/>
              </a:ln>
              <a:solidFill>
                <a:srgbClr val="FFFFFF"/>
              </a:solidFill>
              <a:effectLst/>
              <a:uLnTx/>
              <a:uFillTx/>
              <a:latin typeface="3M Circular TT Bold"/>
              <a:ea typeface="+mn-ea"/>
              <a:cs typeface="3M Circular TT Light" panose="020B0404020101020102" pitchFamily="34" charset="0"/>
            </a:endParaRPr>
          </a:p>
        </p:txBody>
      </p:sp>
      <p:sp>
        <p:nvSpPr>
          <p:cNvPr id="31" name="Rectangle 30">
            <a:extLst>
              <a:ext uri="{FF2B5EF4-FFF2-40B4-BE49-F238E27FC236}">
                <a16:creationId xmlns:a16="http://schemas.microsoft.com/office/drawing/2014/main" id="{D4040A6F-F198-4329-AF8F-CE9DA8479E1A}"/>
              </a:ext>
            </a:extLst>
          </p:cNvPr>
          <p:cNvSpPr/>
          <p:nvPr/>
        </p:nvSpPr>
        <p:spPr>
          <a:xfrm>
            <a:off x="4261022" y="5522418"/>
            <a:ext cx="3657600" cy="59291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3M Circular TT Bold"/>
                <a:ea typeface="+mn-ea"/>
                <a:cs typeface="3M Circular TT Light" panose="020B0404020101020102" pitchFamily="34" charset="0"/>
              </a:rPr>
              <a:t>Wet </a:t>
            </a:r>
            <a:r>
              <a:rPr lang="en-US" sz="2000" dirty="0">
                <a:solidFill>
                  <a:srgbClr val="FFFFFF"/>
                </a:solidFill>
                <a:latin typeface="3M Circular TT Bold"/>
                <a:cs typeface="3M Circular TT Light" panose="020B0404020101020102" pitchFamily="34" charset="0"/>
              </a:rPr>
              <a:t>Reflective</a:t>
            </a:r>
            <a:r>
              <a:rPr kumimoji="0" lang="en-US" sz="2000" b="0" i="0" u="none" strike="noStrike" kern="1200" cap="none" spc="0" normalizeH="0" baseline="0" noProof="0" dirty="0">
                <a:ln>
                  <a:noFill/>
                </a:ln>
                <a:solidFill>
                  <a:srgbClr val="FFFFFF"/>
                </a:solidFill>
                <a:effectLst/>
                <a:uLnTx/>
                <a:uFillTx/>
                <a:latin typeface="3M Circular TT Bold"/>
                <a:ea typeface="+mn-ea"/>
                <a:cs typeface="3M Circular TT Light" panose="020B0404020101020102" pitchFamily="34" charset="0"/>
              </a:rPr>
              <a:t> Technology for Temporary Pavement Markings</a:t>
            </a:r>
          </a:p>
        </p:txBody>
      </p:sp>
      <p:sp>
        <p:nvSpPr>
          <p:cNvPr id="32" name="Rectangle 31">
            <a:extLst>
              <a:ext uri="{FF2B5EF4-FFF2-40B4-BE49-F238E27FC236}">
                <a16:creationId xmlns:a16="http://schemas.microsoft.com/office/drawing/2014/main" id="{26603A3E-13E4-4F26-9AAF-0BC14AAB1D13}"/>
              </a:ext>
            </a:extLst>
          </p:cNvPr>
          <p:cNvSpPr/>
          <p:nvPr/>
        </p:nvSpPr>
        <p:spPr>
          <a:xfrm>
            <a:off x="8161538" y="5388599"/>
            <a:ext cx="4030462" cy="59291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3M Circular TT Bold"/>
                <a:ea typeface="+mn-ea"/>
                <a:cs typeface="3M Circular TT Light" panose="020B0404020101020102" pitchFamily="34" charset="0"/>
              </a:rPr>
              <a:t>Fluorescent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3M Circular TT Bold"/>
                <a:cs typeface="3M Circular TT Light" panose="020B0404020101020102" pitchFamily="34" charset="0"/>
              </a:rPr>
              <a:t>For Signs &amp; Devices</a:t>
            </a:r>
            <a:endParaRPr kumimoji="0" lang="en-US" sz="2000" b="0" i="0" u="none" strike="noStrike" kern="1200" cap="none" spc="0" normalizeH="0" baseline="0" noProof="0" dirty="0">
              <a:ln>
                <a:noFill/>
              </a:ln>
              <a:solidFill>
                <a:srgbClr val="FFFFFF"/>
              </a:solidFill>
              <a:effectLst/>
              <a:uLnTx/>
              <a:uFillTx/>
              <a:latin typeface="3M Circular TT Bold"/>
              <a:ea typeface="+mn-ea"/>
              <a:cs typeface="3M Circular TT Light" panose="020B0404020101020102" pitchFamily="34" charset="0"/>
            </a:endParaRPr>
          </a:p>
        </p:txBody>
      </p:sp>
      <p:sp>
        <p:nvSpPr>
          <p:cNvPr id="9" name="Rectangle 8">
            <a:extLst>
              <a:ext uri="{FF2B5EF4-FFF2-40B4-BE49-F238E27FC236}">
                <a16:creationId xmlns:a16="http://schemas.microsoft.com/office/drawing/2014/main" id="{DAAF6476-2517-44AF-9F4C-8FA902E76AA3}"/>
              </a:ext>
            </a:extLst>
          </p:cNvPr>
          <p:cNvSpPr/>
          <p:nvPr/>
        </p:nvSpPr>
        <p:spPr>
          <a:xfrm>
            <a:off x="1943100" y="6540500"/>
            <a:ext cx="952500" cy="203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pic>
        <p:nvPicPr>
          <p:cNvPr id="25" name="Picture Placeholder 24">
            <a:extLst>
              <a:ext uri="{FF2B5EF4-FFF2-40B4-BE49-F238E27FC236}">
                <a16:creationId xmlns:a16="http://schemas.microsoft.com/office/drawing/2014/main" id="{4F1E633D-4574-4469-872B-755DF741074F}"/>
              </a:ext>
            </a:extLst>
          </p:cNvPr>
          <p:cNvPicPr>
            <a:picLocks noGrp="1" noChangeAspect="1"/>
          </p:cNvPicPr>
          <p:nvPr>
            <p:ph type="pic" sz="quarter" idx="18"/>
          </p:nvPr>
        </p:nvPicPr>
        <p:blipFill>
          <a:blip r:embed="rId3"/>
          <a:srcRect t="5787" b="5787"/>
          <a:stretch>
            <a:fillRect/>
          </a:stretch>
        </p:blipFill>
        <p:spPr>
          <a:prstGeom prst="rect">
            <a:avLst/>
          </a:prstGeom>
        </p:spPr>
      </p:pic>
      <p:pic>
        <p:nvPicPr>
          <p:cNvPr id="20" name="Picture Placeholder 19">
            <a:extLst>
              <a:ext uri="{FF2B5EF4-FFF2-40B4-BE49-F238E27FC236}">
                <a16:creationId xmlns:a16="http://schemas.microsoft.com/office/drawing/2014/main" id="{37708C9A-60D6-4F2F-BEF4-A25B3461D2A7}"/>
              </a:ext>
            </a:extLst>
          </p:cNvPr>
          <p:cNvPicPr>
            <a:picLocks noGrp="1" noChangeAspect="1"/>
          </p:cNvPicPr>
          <p:nvPr>
            <p:ph type="pic" sz="quarter" idx="17"/>
          </p:nvPr>
        </p:nvPicPr>
        <p:blipFill>
          <a:blip r:embed="rId4"/>
          <a:srcRect l="5275" r="5275"/>
          <a:stretch>
            <a:fillRect/>
          </a:stretch>
        </p:blipFill>
        <p:spPr>
          <a:prstGeom prst="rect">
            <a:avLst/>
          </a:prstGeom>
        </p:spPr>
      </p:pic>
      <p:pic>
        <p:nvPicPr>
          <p:cNvPr id="24" name="Picture Placeholder 23">
            <a:extLst>
              <a:ext uri="{FF2B5EF4-FFF2-40B4-BE49-F238E27FC236}">
                <a16:creationId xmlns:a16="http://schemas.microsoft.com/office/drawing/2014/main" id="{5F661701-CB5D-4AB0-9089-3C5FE46E7A70}"/>
              </a:ext>
            </a:extLst>
          </p:cNvPr>
          <p:cNvPicPr>
            <a:picLocks noGrp="1" noChangeAspect="1"/>
          </p:cNvPicPr>
          <p:nvPr>
            <p:ph type="pic" sz="quarter" idx="19"/>
          </p:nvPr>
        </p:nvPicPr>
        <p:blipFill>
          <a:blip r:embed="rId5"/>
          <a:srcRect l="17218" r="17218"/>
          <a:stretch>
            <a:fillRect/>
          </a:stretch>
        </p:blipFill>
        <p:spPr>
          <a:prstGeom prst="rect">
            <a:avLst/>
          </a:prstGeom>
        </p:spPr>
      </p:pic>
      <p:sp>
        <p:nvSpPr>
          <p:cNvPr id="26" name="Rectangle 25">
            <a:extLst>
              <a:ext uri="{FF2B5EF4-FFF2-40B4-BE49-F238E27FC236}">
                <a16:creationId xmlns:a16="http://schemas.microsoft.com/office/drawing/2014/main" id="{53264AD8-0706-4F92-A26B-133F17C176BD}"/>
              </a:ext>
            </a:extLst>
          </p:cNvPr>
          <p:cNvSpPr/>
          <p:nvPr/>
        </p:nvSpPr>
        <p:spPr>
          <a:xfrm>
            <a:off x="4261022" y="1469401"/>
            <a:ext cx="3657600" cy="48932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Tree>
    <p:extLst>
      <p:ext uri="{BB962C8B-B14F-4D97-AF65-F5344CB8AC3E}">
        <p14:creationId xmlns:p14="http://schemas.microsoft.com/office/powerpoint/2010/main" val="46402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7186-D48C-49AC-81BC-482B5C1297FD}"/>
              </a:ext>
            </a:extLst>
          </p:cNvPr>
          <p:cNvSpPr>
            <a:spLocks noGrp="1"/>
          </p:cNvSpPr>
          <p:nvPr>
            <p:ph type="title"/>
          </p:nvPr>
        </p:nvSpPr>
        <p:spPr>
          <a:xfrm>
            <a:off x="379413" y="379413"/>
            <a:ext cx="5458886" cy="5873750"/>
          </a:xfrm>
        </p:spPr>
        <p:txBody>
          <a:bodyPr anchor="t"/>
          <a:lstStyle/>
          <a:p>
            <a:r>
              <a:rPr lang="en-US" sz="5400" dirty="0"/>
              <a:t>Temporary pavement markings are a critical element of a Traffic Control Plan.</a:t>
            </a:r>
          </a:p>
        </p:txBody>
      </p:sp>
      <p:sp>
        <p:nvSpPr>
          <p:cNvPr id="3" name="Rectangle 2">
            <a:extLst>
              <a:ext uri="{FF2B5EF4-FFF2-40B4-BE49-F238E27FC236}">
                <a16:creationId xmlns:a16="http://schemas.microsoft.com/office/drawing/2014/main" id="{33D0635D-D338-43E0-95D3-903BDFF8B801}"/>
              </a:ext>
            </a:extLst>
          </p:cNvPr>
          <p:cNvSpPr/>
          <p:nvPr/>
        </p:nvSpPr>
        <p:spPr>
          <a:xfrm>
            <a:off x="1943100" y="6540500"/>
            <a:ext cx="952500" cy="203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pic>
        <p:nvPicPr>
          <p:cNvPr id="5" name="Picture 4">
            <a:extLst>
              <a:ext uri="{FF2B5EF4-FFF2-40B4-BE49-F238E27FC236}">
                <a16:creationId xmlns:a16="http://schemas.microsoft.com/office/drawing/2014/main" id="{F451C8EA-A1FE-40AF-893D-EB01051055DC}"/>
              </a:ext>
            </a:extLst>
          </p:cNvPr>
          <p:cNvPicPr>
            <a:picLocks noChangeAspect="1"/>
          </p:cNvPicPr>
          <p:nvPr/>
        </p:nvPicPr>
        <p:blipFill>
          <a:blip r:embed="rId3"/>
          <a:stretch>
            <a:fillRect/>
          </a:stretch>
        </p:blipFill>
        <p:spPr>
          <a:xfrm>
            <a:off x="6485631" y="379413"/>
            <a:ext cx="5326956" cy="5784657"/>
          </a:xfrm>
          <a:prstGeom prst="rect">
            <a:avLst/>
          </a:prstGeom>
        </p:spPr>
      </p:pic>
    </p:spTree>
    <p:extLst>
      <p:ext uri="{BB962C8B-B14F-4D97-AF65-F5344CB8AC3E}">
        <p14:creationId xmlns:p14="http://schemas.microsoft.com/office/powerpoint/2010/main" val="254629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Date Placeholder 3">
            <a:extLst>
              <a:ext uri="{FF2B5EF4-FFF2-40B4-BE49-F238E27FC236}">
                <a16:creationId xmlns:a16="http://schemas.microsoft.com/office/drawing/2014/main" id="{0362BA80-1025-3873-31AE-506B6F080EFB}"/>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Narrow" panose="020B0606020202030204" pitchFamily="34" charset="0"/>
                <a:cs typeface="Arial" panose="020B0604020202020204" pitchFamily="34" charset="0"/>
              </a:defRPr>
            </a:lvl1pPr>
            <a:lvl2pPr marL="742950" indent="-285750" eaLnBrk="0" hangingPunct="0">
              <a:defRPr sz="2000">
                <a:solidFill>
                  <a:schemeClr val="tx1"/>
                </a:solidFill>
                <a:latin typeface="Arial Narrow" panose="020B0606020202030204" pitchFamily="34" charset="0"/>
                <a:cs typeface="Arial" panose="020B0604020202020204" pitchFamily="34" charset="0"/>
              </a:defRPr>
            </a:lvl2pPr>
            <a:lvl3pPr marL="1143000" indent="-228600" eaLnBrk="0" hangingPunct="0">
              <a:defRPr sz="2000">
                <a:solidFill>
                  <a:schemeClr val="tx1"/>
                </a:solidFill>
                <a:latin typeface="Arial Narrow" panose="020B0606020202030204" pitchFamily="34" charset="0"/>
                <a:cs typeface="Arial" panose="020B0604020202020204" pitchFamily="34" charset="0"/>
              </a:defRPr>
            </a:lvl3pPr>
            <a:lvl4pPr marL="1600200" indent="-228600" eaLnBrk="0" hangingPunct="0">
              <a:defRPr sz="2000">
                <a:solidFill>
                  <a:schemeClr val="tx1"/>
                </a:solidFill>
                <a:latin typeface="Arial Narrow" panose="020B0606020202030204" pitchFamily="34" charset="0"/>
                <a:cs typeface="Arial" panose="020B0604020202020204" pitchFamily="34" charset="0"/>
              </a:defRPr>
            </a:lvl4pPr>
            <a:lvl5pPr marL="2057400" indent="-228600" eaLnBrk="0" hangingPunct="0">
              <a:defRPr sz="2000">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9pPr>
          </a:lstStyle>
          <a:p>
            <a:pPr eaLnBrk="1" fontAlgn="base" hangingPunct="1"/>
            <a:r>
              <a:rPr lang="en-US" altLang="en-US" sz="1000">
                <a:solidFill>
                  <a:srgbClr val="808080"/>
                </a:solidFill>
              </a:rPr>
              <a:t>© 3M 2007.  All Rights Reserved.</a:t>
            </a:r>
          </a:p>
        </p:txBody>
      </p:sp>
      <p:sp>
        <p:nvSpPr>
          <p:cNvPr id="27651" name="Rectangle 2">
            <a:extLst>
              <a:ext uri="{FF2B5EF4-FFF2-40B4-BE49-F238E27FC236}">
                <a16:creationId xmlns:a16="http://schemas.microsoft.com/office/drawing/2014/main" id="{BABC32DD-F2CE-9FCB-1B3D-9F64212D0623}"/>
              </a:ext>
            </a:extLst>
          </p:cNvPr>
          <p:cNvSpPr>
            <a:spLocks noGrp="1" noChangeArrowheads="1"/>
          </p:cNvSpPr>
          <p:nvPr>
            <p:ph type="title"/>
          </p:nvPr>
        </p:nvSpPr>
        <p:spPr>
          <a:xfrm>
            <a:off x="2208214" y="620713"/>
            <a:ext cx="8402637" cy="990600"/>
          </a:xfrm>
          <a:noFill/>
        </p:spPr>
        <p:txBody>
          <a:bodyPr/>
          <a:lstStyle/>
          <a:p>
            <a:pPr eaLnBrk="1" hangingPunct="1"/>
            <a:r>
              <a:rPr lang="en-US" altLang="en-US"/>
              <a:t>Motorists and workers are increasingly exposed to</a:t>
            </a:r>
            <a:br>
              <a:rPr lang="en-US" altLang="en-US"/>
            </a:br>
            <a:r>
              <a:rPr lang="en-US" altLang="en-US"/>
              <a:t>work zones</a:t>
            </a:r>
          </a:p>
        </p:txBody>
      </p:sp>
      <p:sp>
        <p:nvSpPr>
          <p:cNvPr id="27652" name="Text Box 3">
            <a:extLst>
              <a:ext uri="{FF2B5EF4-FFF2-40B4-BE49-F238E27FC236}">
                <a16:creationId xmlns:a16="http://schemas.microsoft.com/office/drawing/2014/main" id="{155D4BF8-567A-D348-6870-65A12F1DA6EE}"/>
              </a:ext>
            </a:extLst>
          </p:cNvPr>
          <p:cNvSpPr txBox="1">
            <a:spLocks noChangeArrowheads="1"/>
          </p:cNvSpPr>
          <p:nvPr/>
        </p:nvSpPr>
        <p:spPr bwMode="auto">
          <a:xfrm>
            <a:off x="2362200" y="1600201"/>
            <a:ext cx="34290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Narrow" panose="020B0606020202030204" pitchFamily="34" charset="0"/>
                <a:cs typeface="Arial" panose="020B0604020202020204" pitchFamily="34" charset="0"/>
              </a:defRPr>
            </a:lvl1pPr>
            <a:lvl2pPr marL="742950" indent="-285750" eaLnBrk="0" hangingPunct="0">
              <a:defRPr sz="2000">
                <a:solidFill>
                  <a:schemeClr val="tx1"/>
                </a:solidFill>
                <a:latin typeface="Arial Narrow" panose="020B0606020202030204" pitchFamily="34" charset="0"/>
                <a:cs typeface="Arial" panose="020B0604020202020204" pitchFamily="34" charset="0"/>
              </a:defRPr>
            </a:lvl2pPr>
            <a:lvl3pPr marL="1143000" indent="-228600" eaLnBrk="0" hangingPunct="0">
              <a:defRPr sz="2000">
                <a:solidFill>
                  <a:schemeClr val="tx1"/>
                </a:solidFill>
                <a:latin typeface="Arial Narrow" panose="020B0606020202030204" pitchFamily="34" charset="0"/>
                <a:cs typeface="Arial" panose="020B0604020202020204" pitchFamily="34" charset="0"/>
              </a:defRPr>
            </a:lvl3pPr>
            <a:lvl4pPr marL="1600200" indent="-228600" eaLnBrk="0" hangingPunct="0">
              <a:defRPr sz="2000">
                <a:solidFill>
                  <a:schemeClr val="tx1"/>
                </a:solidFill>
                <a:latin typeface="Arial Narrow" panose="020B0606020202030204" pitchFamily="34" charset="0"/>
                <a:cs typeface="Arial" panose="020B0604020202020204" pitchFamily="34" charset="0"/>
              </a:defRPr>
            </a:lvl4pPr>
            <a:lvl5pPr marL="2057400" indent="-228600" eaLnBrk="0" hangingPunct="0">
              <a:defRPr sz="2000">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9pPr>
          </a:lstStyle>
          <a:p>
            <a:pPr fontAlgn="base">
              <a:lnSpc>
                <a:spcPct val="110000"/>
              </a:lnSpc>
              <a:spcBef>
                <a:spcPct val="50000"/>
              </a:spcBef>
              <a:spcAft>
                <a:spcPct val="0"/>
              </a:spcAft>
              <a:buFontTx/>
              <a:buChar char="•"/>
            </a:pPr>
            <a:r>
              <a:rPr lang="en-US" altLang="en-US" b="1" i="1" dirty="0">
                <a:solidFill>
                  <a:srgbClr val="000000"/>
                </a:solidFill>
                <a:latin typeface="Arial" panose="020B0604020202020204" pitchFamily="34" charset="0"/>
              </a:rPr>
              <a:t>  More than 11 billion vehicle miles of travel are estimated to drive through work zones each year.</a:t>
            </a:r>
          </a:p>
          <a:p>
            <a:pPr fontAlgn="base">
              <a:lnSpc>
                <a:spcPct val="110000"/>
              </a:lnSpc>
              <a:spcBef>
                <a:spcPct val="50000"/>
              </a:spcBef>
              <a:spcAft>
                <a:spcPct val="0"/>
              </a:spcAft>
            </a:pPr>
            <a:endParaRPr lang="en-US" altLang="en-US" b="1" dirty="0">
              <a:solidFill>
                <a:srgbClr val="000000"/>
              </a:solidFill>
              <a:latin typeface="Arial" panose="020B0604020202020204" pitchFamily="34" charset="0"/>
            </a:endParaRPr>
          </a:p>
          <a:p>
            <a:pPr fontAlgn="base">
              <a:lnSpc>
                <a:spcPct val="110000"/>
              </a:lnSpc>
              <a:spcBef>
                <a:spcPct val="50000"/>
              </a:spcBef>
              <a:spcAft>
                <a:spcPct val="0"/>
              </a:spcAft>
              <a:buFontTx/>
              <a:buChar char="•"/>
            </a:pPr>
            <a:r>
              <a:rPr lang="en-US" altLang="en-US" b="1" dirty="0">
                <a:solidFill>
                  <a:srgbClr val="000000"/>
                </a:solidFill>
                <a:latin typeface="Arial" panose="020B0604020202020204" pitchFamily="34" charset="0"/>
              </a:rPr>
              <a:t>  </a:t>
            </a:r>
            <a:r>
              <a:rPr lang="en-US" altLang="en-US" b="1" i="1" dirty="0">
                <a:solidFill>
                  <a:srgbClr val="000000"/>
                </a:solidFill>
                <a:latin typeface="Arial" panose="020B0604020202020204" pitchFamily="34" charset="0"/>
              </a:rPr>
              <a:t>Motorist encounter an active work zone 1 out of every 100 miles driven on the NHS.</a:t>
            </a:r>
          </a:p>
          <a:p>
            <a:pPr fontAlgn="base">
              <a:lnSpc>
                <a:spcPct val="110000"/>
              </a:lnSpc>
              <a:spcBef>
                <a:spcPct val="50000"/>
              </a:spcBef>
              <a:spcAft>
                <a:spcPct val="0"/>
              </a:spcAft>
            </a:pPr>
            <a:r>
              <a:rPr lang="en-US" altLang="en-US" sz="800" b="1" i="1" dirty="0">
                <a:solidFill>
                  <a:srgbClr val="000000"/>
                </a:solidFill>
                <a:latin typeface="Arial" panose="020B0604020202020204" pitchFamily="34" charset="0"/>
              </a:rPr>
              <a:t>(FHWA Facts &amp; Statistics 11/28/06)</a:t>
            </a:r>
          </a:p>
        </p:txBody>
      </p:sp>
      <p:pic>
        <p:nvPicPr>
          <p:cNvPr id="27653" name="Picture 4" descr="CWZGen 02-HS">
            <a:extLst>
              <a:ext uri="{FF2B5EF4-FFF2-40B4-BE49-F238E27FC236}">
                <a16:creationId xmlns:a16="http://schemas.microsoft.com/office/drawing/2014/main" id="{9A129E50-85C2-3664-17B7-B6365EF0D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143000"/>
            <a:ext cx="3962400" cy="4572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4" name="Rectangle 6">
            <a:extLst>
              <a:ext uri="{FF2B5EF4-FFF2-40B4-BE49-F238E27FC236}">
                <a16:creationId xmlns:a16="http://schemas.microsoft.com/office/drawing/2014/main" id="{19445337-E007-A08D-B537-C2D6FB579FE3}"/>
              </a:ext>
            </a:extLst>
          </p:cNvPr>
          <p:cNvSpPr>
            <a:spLocks noChangeArrowheads="1"/>
          </p:cNvSpPr>
          <p:nvPr/>
        </p:nvSpPr>
        <p:spPr bwMode="auto">
          <a:xfrm>
            <a:off x="6781801" y="6553200"/>
            <a:ext cx="1960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Narrow" panose="020B0606020202030204" pitchFamily="34" charset="0"/>
                <a:cs typeface="Arial" panose="020B0604020202020204" pitchFamily="34" charset="0"/>
              </a:defRPr>
            </a:lvl1pPr>
            <a:lvl2pPr marL="742950" indent="-285750" eaLnBrk="0" hangingPunct="0">
              <a:defRPr sz="2000">
                <a:solidFill>
                  <a:schemeClr val="tx1"/>
                </a:solidFill>
                <a:latin typeface="Arial Narrow" panose="020B0606020202030204" pitchFamily="34" charset="0"/>
                <a:cs typeface="Arial" panose="020B0604020202020204" pitchFamily="34" charset="0"/>
              </a:defRPr>
            </a:lvl2pPr>
            <a:lvl3pPr marL="1143000" indent="-228600" eaLnBrk="0" hangingPunct="0">
              <a:defRPr sz="2000">
                <a:solidFill>
                  <a:schemeClr val="tx1"/>
                </a:solidFill>
                <a:latin typeface="Arial Narrow" panose="020B0606020202030204" pitchFamily="34" charset="0"/>
                <a:cs typeface="Arial" panose="020B0604020202020204" pitchFamily="34" charset="0"/>
              </a:defRPr>
            </a:lvl3pPr>
            <a:lvl4pPr marL="1600200" indent="-228600" eaLnBrk="0" hangingPunct="0">
              <a:defRPr sz="2000">
                <a:solidFill>
                  <a:schemeClr val="tx1"/>
                </a:solidFill>
                <a:latin typeface="Arial Narrow" panose="020B0606020202030204" pitchFamily="34" charset="0"/>
                <a:cs typeface="Arial" panose="020B0604020202020204" pitchFamily="34" charset="0"/>
              </a:defRPr>
            </a:lvl4pPr>
            <a:lvl5pPr marL="2057400" indent="-228600" eaLnBrk="0" hangingPunct="0">
              <a:defRPr sz="2000">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9pPr>
          </a:lstStyle>
          <a:p>
            <a:pPr eaLnBrk="1" fontAlgn="base" hangingPunct="1">
              <a:spcBef>
                <a:spcPct val="50000"/>
              </a:spcBef>
              <a:spcAft>
                <a:spcPct val="15000"/>
              </a:spcAft>
              <a:buClr>
                <a:srgbClr val="4C9933"/>
              </a:buClr>
            </a:pPr>
            <a:r>
              <a:rPr lang="en-US" altLang="en-US" sz="800" b="1" i="1">
                <a:solidFill>
                  <a:srgbClr val="000000"/>
                </a:solidFill>
                <a:latin typeface="Arial" panose="020B0604020202020204" pitchFamily="34" charset="0"/>
              </a:rPr>
              <a:t>(FHWA Facts &amp; Statistics 05/03/2012</a:t>
            </a:r>
            <a:endParaRPr lang="en-US" altLang="en-US" sz="800">
              <a:solidFill>
                <a:srgbClr val="000000"/>
              </a:solidFill>
            </a:endParaRPr>
          </a:p>
        </p:txBody>
      </p:sp>
      <p:grpSp>
        <p:nvGrpSpPr>
          <p:cNvPr id="27655" name="Group 10">
            <a:extLst>
              <a:ext uri="{FF2B5EF4-FFF2-40B4-BE49-F238E27FC236}">
                <a16:creationId xmlns:a16="http://schemas.microsoft.com/office/drawing/2014/main" id="{EF02229A-AA01-A02F-C749-1896577A449B}"/>
              </a:ext>
            </a:extLst>
          </p:cNvPr>
          <p:cNvGrpSpPr>
            <a:grpSpLocks/>
          </p:cNvGrpSpPr>
          <p:nvPr/>
        </p:nvGrpSpPr>
        <p:grpSpPr bwMode="auto">
          <a:xfrm>
            <a:off x="3657600" y="6248401"/>
            <a:ext cx="5029200" cy="341313"/>
            <a:chOff x="1066800" y="6096000"/>
            <a:chExt cx="5029200" cy="340519"/>
          </a:xfrm>
        </p:grpSpPr>
        <p:sp>
          <p:nvSpPr>
            <p:cNvPr id="8" name="Rounded Rectangle 7">
              <a:extLst>
                <a:ext uri="{FF2B5EF4-FFF2-40B4-BE49-F238E27FC236}">
                  <a16:creationId xmlns:a16="http://schemas.microsoft.com/office/drawing/2014/main" id="{85761AF7-59B8-9C94-50DE-4EFF94D2354C}"/>
                </a:ext>
              </a:extLst>
            </p:cNvPr>
            <p:cNvSpPr/>
            <p:nvPr/>
          </p:nvSpPr>
          <p:spPr bwMode="auto">
            <a:xfrm>
              <a:off x="1066800" y="6096000"/>
              <a:ext cx="5029200" cy="340519"/>
            </a:xfrm>
            <a:prstGeom prst="roundRect">
              <a:avLst/>
            </a:prstGeom>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ln w="9525" cap="flat" cmpd="sng" algn="ctr">
              <a:solidFill>
                <a:schemeClr val="accent1"/>
              </a:solidFill>
              <a:prstDash val="solid"/>
              <a:round/>
              <a:headEnd type="none" w="med" len="med"/>
              <a:tailEnd type="none" w="med" len="med"/>
            </a:ln>
            <a:effectLst/>
            <a:scene3d>
              <a:camera prst="orthographicFront"/>
              <a:lightRig rig="threePt" dir="t"/>
            </a:scene3d>
            <a:sp3d>
              <a:bevelT prst="angle"/>
            </a:sp3d>
          </p:spPr>
          <p:txBody>
            <a:bodyPr lIns="0" tIns="0" rIns="0" bIns="0">
              <a:spAutoFit/>
            </a:bodyPr>
            <a:lstStyle/>
            <a:p>
              <a:pPr fontAlgn="base">
                <a:spcBef>
                  <a:spcPct val="50000"/>
                </a:spcBef>
                <a:spcAft>
                  <a:spcPct val="15000"/>
                </a:spcAft>
                <a:buClr>
                  <a:srgbClr val="4C9933"/>
                </a:buClr>
                <a:defRPr/>
              </a:pPr>
              <a:endParaRPr lang="en-US" sz="2000" dirty="0">
                <a:solidFill>
                  <a:srgbClr val="000000"/>
                </a:solidFill>
                <a:latin typeface="Arial Narrow" panose="020B0606020202030204" pitchFamily="34" charset="0"/>
                <a:cs typeface="Arial" panose="020B0604020202020204" pitchFamily="34" charset="0"/>
              </a:endParaRPr>
            </a:p>
          </p:txBody>
        </p:sp>
        <p:sp>
          <p:nvSpPr>
            <p:cNvPr id="27659" name="TextBox 9">
              <a:extLst>
                <a:ext uri="{FF2B5EF4-FFF2-40B4-BE49-F238E27FC236}">
                  <a16:creationId xmlns:a16="http://schemas.microsoft.com/office/drawing/2014/main" id="{55281A35-FBB8-A762-850A-AA3F47F2D5D3}"/>
                </a:ext>
              </a:extLst>
            </p:cNvPr>
            <p:cNvSpPr txBox="1">
              <a:spLocks noChangeArrowheads="1"/>
            </p:cNvSpPr>
            <p:nvPr/>
          </p:nvSpPr>
          <p:spPr bwMode="auto">
            <a:xfrm>
              <a:off x="1828800" y="6096000"/>
              <a:ext cx="36102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Narrow" panose="020B0606020202030204" pitchFamily="34" charset="0"/>
                  <a:cs typeface="Arial" panose="020B0604020202020204" pitchFamily="34" charset="0"/>
                </a:defRPr>
              </a:lvl1pPr>
              <a:lvl2pPr marL="742950" indent="-285750" eaLnBrk="0" hangingPunct="0">
                <a:defRPr sz="2000">
                  <a:solidFill>
                    <a:schemeClr val="tx1"/>
                  </a:solidFill>
                  <a:latin typeface="Arial Narrow" panose="020B0606020202030204" pitchFamily="34" charset="0"/>
                  <a:cs typeface="Arial" panose="020B0604020202020204" pitchFamily="34" charset="0"/>
                </a:defRPr>
              </a:lvl2pPr>
              <a:lvl3pPr marL="1143000" indent="-228600" eaLnBrk="0" hangingPunct="0">
                <a:defRPr sz="2000">
                  <a:solidFill>
                    <a:schemeClr val="tx1"/>
                  </a:solidFill>
                  <a:latin typeface="Arial Narrow" panose="020B0606020202030204" pitchFamily="34" charset="0"/>
                  <a:cs typeface="Arial" panose="020B0604020202020204" pitchFamily="34" charset="0"/>
                </a:defRPr>
              </a:lvl3pPr>
              <a:lvl4pPr marL="1600200" indent="-228600" eaLnBrk="0" hangingPunct="0">
                <a:defRPr sz="2000">
                  <a:solidFill>
                    <a:schemeClr val="tx1"/>
                  </a:solidFill>
                  <a:latin typeface="Arial Narrow" panose="020B0606020202030204" pitchFamily="34" charset="0"/>
                  <a:cs typeface="Arial" panose="020B0604020202020204" pitchFamily="34" charset="0"/>
                </a:defRPr>
              </a:lvl4pPr>
              <a:lvl5pPr marL="2057400" indent="-228600" eaLnBrk="0" hangingPunct="0">
                <a:defRPr sz="2000">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50000"/>
                </a:spcBef>
                <a:spcAft>
                  <a:spcPct val="15000"/>
                </a:spcAft>
                <a:buClr>
                  <a:srgbClr val="4C9933"/>
                </a:buClr>
                <a:buFont typeface="Wingdings" panose="05000000000000000000" pitchFamily="2" charset="2"/>
                <a:defRPr sz="2000">
                  <a:solidFill>
                    <a:schemeClr val="tx1"/>
                  </a:solidFill>
                  <a:latin typeface="Arial Narrow" panose="020B0606020202030204" pitchFamily="34" charset="0"/>
                  <a:cs typeface="Arial" panose="020B0604020202020204" pitchFamily="34" charset="0"/>
                </a:defRPr>
              </a:lvl9pPr>
            </a:lstStyle>
            <a:p>
              <a:pPr eaLnBrk="1" fontAlgn="base" hangingPunct="1">
                <a:spcBef>
                  <a:spcPct val="50000"/>
                </a:spcBef>
                <a:spcAft>
                  <a:spcPct val="15000"/>
                </a:spcAft>
                <a:buClr>
                  <a:srgbClr val="4C9933"/>
                </a:buClr>
              </a:pPr>
              <a:r>
                <a:rPr lang="en-US" altLang="en-US" sz="1400" b="1">
                  <a:solidFill>
                    <a:srgbClr val="000000"/>
                  </a:solidFill>
                </a:rPr>
                <a:t>There were 87,606 crashes in work zones in 2010</a:t>
              </a:r>
              <a:endParaRPr lang="en-US" altLang="en-US" sz="1400" b="1" i="1">
                <a:solidFill>
                  <a:srgbClr val="000000"/>
                </a:solidFill>
                <a:latin typeface="Arial" panose="020B0604020202020204" pitchFamily="34" charset="0"/>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94A923-753C-453E-ACE3-1B7D377FF363}"/>
              </a:ext>
            </a:extLst>
          </p:cNvPr>
          <p:cNvSpPr/>
          <p:nvPr/>
        </p:nvSpPr>
        <p:spPr>
          <a:xfrm>
            <a:off x="1" y="0"/>
            <a:ext cx="12192000" cy="23812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4800" dirty="0">
                <a:latin typeface="+mj-lt"/>
              </a:rPr>
              <a:t>Only 25% of travel occurs at night².</a:t>
            </a:r>
          </a:p>
        </p:txBody>
      </p:sp>
      <p:pic>
        <p:nvPicPr>
          <p:cNvPr id="6" name="Picture 5">
            <a:extLst>
              <a:ext uri="{FF2B5EF4-FFF2-40B4-BE49-F238E27FC236}">
                <a16:creationId xmlns:a16="http://schemas.microsoft.com/office/drawing/2014/main" id="{7FDBBC73-0EE7-4826-BA57-A8C9623565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81250"/>
            <a:ext cx="6096000" cy="4476750"/>
          </a:xfrm>
          <a:prstGeom prst="rect">
            <a:avLst/>
          </a:prstGeom>
        </p:spPr>
      </p:pic>
      <p:pic>
        <p:nvPicPr>
          <p:cNvPr id="8" name="Picture 7">
            <a:extLst>
              <a:ext uri="{FF2B5EF4-FFF2-40B4-BE49-F238E27FC236}">
                <a16:creationId xmlns:a16="http://schemas.microsoft.com/office/drawing/2014/main" id="{CB3ECECE-663E-4C12-8455-52B3D869B1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2381250"/>
            <a:ext cx="6096000" cy="4476750"/>
          </a:xfrm>
          <a:prstGeom prst="rect">
            <a:avLst/>
          </a:prstGeom>
        </p:spPr>
      </p:pic>
    </p:spTree>
    <p:extLst>
      <p:ext uri="{BB962C8B-B14F-4D97-AF65-F5344CB8AC3E}">
        <p14:creationId xmlns:p14="http://schemas.microsoft.com/office/powerpoint/2010/main" val="138474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D0635D-D338-43E0-95D3-903BDFF8B801}"/>
              </a:ext>
            </a:extLst>
          </p:cNvPr>
          <p:cNvSpPr/>
          <p:nvPr/>
        </p:nvSpPr>
        <p:spPr>
          <a:xfrm>
            <a:off x="1943100" y="6540500"/>
            <a:ext cx="952500" cy="203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pic>
        <p:nvPicPr>
          <p:cNvPr id="4" name="Picture 3">
            <a:extLst>
              <a:ext uri="{FF2B5EF4-FFF2-40B4-BE49-F238E27FC236}">
                <a16:creationId xmlns:a16="http://schemas.microsoft.com/office/drawing/2014/main" id="{0216E52E-7023-487D-A406-8325A5B9BA98}"/>
              </a:ext>
            </a:extLst>
          </p:cNvPr>
          <p:cNvPicPr>
            <a:picLocks noChangeAspect="1"/>
          </p:cNvPicPr>
          <p:nvPr/>
        </p:nvPicPr>
        <p:blipFill>
          <a:blip r:embed="rId3"/>
          <a:stretch>
            <a:fillRect/>
          </a:stretch>
        </p:blipFill>
        <p:spPr>
          <a:xfrm>
            <a:off x="6392562" y="1421026"/>
            <a:ext cx="5512070" cy="1235677"/>
          </a:xfrm>
          <a:prstGeom prst="rect">
            <a:avLst/>
          </a:prstGeom>
        </p:spPr>
      </p:pic>
      <p:pic>
        <p:nvPicPr>
          <p:cNvPr id="6" name="Picture 5">
            <a:extLst>
              <a:ext uri="{FF2B5EF4-FFF2-40B4-BE49-F238E27FC236}">
                <a16:creationId xmlns:a16="http://schemas.microsoft.com/office/drawing/2014/main" id="{2F3E4843-D178-4609-8E03-B35A6F35A3D0}"/>
              </a:ext>
            </a:extLst>
          </p:cNvPr>
          <p:cNvPicPr>
            <a:picLocks noChangeAspect="1"/>
          </p:cNvPicPr>
          <p:nvPr/>
        </p:nvPicPr>
        <p:blipFill>
          <a:blip r:embed="rId4"/>
          <a:stretch>
            <a:fillRect/>
          </a:stretch>
        </p:blipFill>
        <p:spPr>
          <a:xfrm>
            <a:off x="6392562" y="2656703"/>
            <a:ext cx="5512070" cy="2971800"/>
          </a:xfrm>
          <a:prstGeom prst="rect">
            <a:avLst/>
          </a:prstGeom>
        </p:spPr>
      </p:pic>
      <p:sp>
        <p:nvSpPr>
          <p:cNvPr id="8" name="Title 7">
            <a:extLst>
              <a:ext uri="{FF2B5EF4-FFF2-40B4-BE49-F238E27FC236}">
                <a16:creationId xmlns:a16="http://schemas.microsoft.com/office/drawing/2014/main" id="{13273326-3E6C-4691-ACB5-EF806BAFBA7E}"/>
              </a:ext>
            </a:extLst>
          </p:cNvPr>
          <p:cNvSpPr>
            <a:spLocks noGrp="1"/>
          </p:cNvSpPr>
          <p:nvPr>
            <p:ph type="title"/>
          </p:nvPr>
        </p:nvSpPr>
        <p:spPr>
          <a:xfrm>
            <a:off x="379414" y="1532451"/>
            <a:ext cx="5512070" cy="1012825"/>
          </a:xfrm>
        </p:spPr>
        <p:txBody>
          <a:bodyPr/>
          <a:lstStyle/>
          <a:p>
            <a:r>
              <a:rPr lang="en-US" sz="2000" b="1" u="sng" dirty="0"/>
              <a:t>Work Zone Exposure:</a:t>
            </a:r>
            <a:r>
              <a:rPr lang="en-US" sz="2000" b="1" dirty="0"/>
              <a:t>  </a:t>
            </a:r>
            <a:r>
              <a:rPr lang="en-US" sz="2000" dirty="0"/>
              <a:t>In the US, one work zone fatality occurs for every 4 billion vehicle-miles of travel</a:t>
            </a:r>
            <a:r>
              <a:rPr lang="en-US" sz="2000" baseline="30000" dirty="0"/>
              <a:t> </a:t>
            </a:r>
            <a:r>
              <a:rPr lang="en-US" sz="2000" dirty="0"/>
              <a:t>and for every $112 million worth of roadway construction expenditures.</a:t>
            </a:r>
            <a:r>
              <a:rPr lang="en-US" sz="2000" baseline="30000" dirty="0"/>
              <a:t> </a:t>
            </a:r>
            <a:br>
              <a:rPr lang="en-US" sz="2000" baseline="30000" dirty="0"/>
            </a:br>
            <a:br>
              <a:rPr lang="en-US" sz="2000" baseline="30000" dirty="0"/>
            </a:br>
            <a:br>
              <a:rPr lang="en-US" sz="2000" dirty="0"/>
            </a:br>
            <a:r>
              <a:rPr lang="en-US" sz="2000" b="1" u="sng" dirty="0"/>
              <a:t>Work Zone Fatalities:</a:t>
            </a:r>
            <a:r>
              <a:rPr lang="en-US" sz="2000" b="1" dirty="0"/>
              <a:t>  </a:t>
            </a:r>
            <a:r>
              <a:rPr lang="en-US" sz="2000" dirty="0"/>
              <a:t>Between 2016 and 2017, fatal crashes in work zones increased by 3 percent while fatal crashes outside of work zones decreased by 1.5 percent.</a:t>
            </a:r>
            <a:br>
              <a:rPr lang="en-US" sz="2000" baseline="30000" dirty="0"/>
            </a:br>
            <a:br>
              <a:rPr lang="en-US" sz="2000" baseline="30000" dirty="0"/>
            </a:br>
            <a:br>
              <a:rPr lang="en-US" sz="2000" dirty="0"/>
            </a:br>
            <a:r>
              <a:rPr lang="en-US" sz="2000" b="1" u="sng" dirty="0"/>
              <a:t>Work Zone Congestion:</a:t>
            </a:r>
            <a:r>
              <a:rPr lang="en-US" sz="2000" b="1" dirty="0"/>
              <a:t>  </a:t>
            </a:r>
            <a:r>
              <a:rPr lang="en-US" sz="2000" dirty="0"/>
              <a:t>Work zones account for an estimated 10 percent of overall congestion and 24 percent of unexpected freeway delays.</a:t>
            </a:r>
            <a:br>
              <a:rPr lang="en-US" sz="2000" dirty="0"/>
            </a:br>
            <a:endParaRPr lang="en-US" sz="2000" dirty="0"/>
          </a:p>
        </p:txBody>
      </p:sp>
      <p:sp>
        <p:nvSpPr>
          <p:cNvPr id="9" name="TextBox 8">
            <a:extLst>
              <a:ext uri="{FF2B5EF4-FFF2-40B4-BE49-F238E27FC236}">
                <a16:creationId xmlns:a16="http://schemas.microsoft.com/office/drawing/2014/main" id="{92F47742-0484-4C5D-9C26-CE25577634A8}"/>
              </a:ext>
            </a:extLst>
          </p:cNvPr>
          <p:cNvSpPr txBox="1"/>
          <p:nvPr/>
        </p:nvSpPr>
        <p:spPr>
          <a:xfrm>
            <a:off x="3772930" y="6252517"/>
            <a:ext cx="5239264" cy="184666"/>
          </a:xfrm>
          <a:prstGeom prst="rect">
            <a:avLst/>
          </a:prstGeom>
          <a:noFill/>
        </p:spPr>
        <p:txBody>
          <a:bodyPr wrap="square" lIns="0" tIns="0" rIns="0" bIns="0" rtlCol="0">
            <a:spAutoFit/>
          </a:bodyPr>
          <a:lstStyle/>
          <a:p>
            <a:r>
              <a:rPr lang="en-US" sz="1200" dirty="0">
                <a:solidFill>
                  <a:schemeClr val="bg1"/>
                </a:solidFill>
              </a:rPr>
              <a:t>Source:  https://ops.fhwa.dot.gov/wz/resources/facts_stats.htm</a:t>
            </a:r>
          </a:p>
        </p:txBody>
      </p:sp>
      <p:sp>
        <p:nvSpPr>
          <p:cNvPr id="10" name="Title 1">
            <a:extLst>
              <a:ext uri="{FF2B5EF4-FFF2-40B4-BE49-F238E27FC236}">
                <a16:creationId xmlns:a16="http://schemas.microsoft.com/office/drawing/2014/main" id="{F2F1C32D-AE04-4807-98F0-F060C765E125}"/>
              </a:ext>
            </a:extLst>
          </p:cNvPr>
          <p:cNvSpPr txBox="1">
            <a:spLocks/>
          </p:cNvSpPr>
          <p:nvPr/>
        </p:nvSpPr>
        <p:spPr>
          <a:xfrm>
            <a:off x="379412" y="381000"/>
            <a:ext cx="7590696" cy="4572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3000" dirty="0"/>
              <a:t>FHWA Work Zone Facts and Statistics</a:t>
            </a:r>
          </a:p>
        </p:txBody>
      </p:sp>
    </p:spTree>
    <p:extLst>
      <p:ext uri="{BB962C8B-B14F-4D97-AF65-F5344CB8AC3E}">
        <p14:creationId xmlns:p14="http://schemas.microsoft.com/office/powerpoint/2010/main" val="164631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208438-1D05-43E9-993B-AB13636BCECE}"/>
              </a:ext>
            </a:extLst>
          </p:cNvPr>
          <p:cNvSpPr/>
          <p:nvPr/>
        </p:nvSpPr>
        <p:spPr>
          <a:xfrm>
            <a:off x="5725391" y="0"/>
            <a:ext cx="646660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8" name="Rectangle 7">
            <a:extLst>
              <a:ext uri="{FF2B5EF4-FFF2-40B4-BE49-F238E27FC236}">
                <a16:creationId xmlns:a16="http://schemas.microsoft.com/office/drawing/2014/main" id="{5A2C87F8-7388-422A-B6EE-559CFEF67D64}"/>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pic>
        <p:nvPicPr>
          <p:cNvPr id="11" name="Picture 10">
            <a:extLst>
              <a:ext uri="{FF2B5EF4-FFF2-40B4-BE49-F238E27FC236}">
                <a16:creationId xmlns:a16="http://schemas.microsoft.com/office/drawing/2014/main" id="{ED44663C-498D-4EDF-B33A-B844E85164F5}"/>
              </a:ext>
            </a:extLst>
          </p:cNvPr>
          <p:cNvPicPr>
            <a:picLocks noChangeAspect="1"/>
          </p:cNvPicPr>
          <p:nvPr/>
        </p:nvPicPr>
        <p:blipFill>
          <a:blip r:embed="rId3"/>
          <a:stretch>
            <a:fillRect/>
          </a:stretch>
        </p:blipFill>
        <p:spPr>
          <a:xfrm>
            <a:off x="6647459" y="201088"/>
            <a:ext cx="4093730" cy="2551374"/>
          </a:xfrm>
          <a:prstGeom prst="rect">
            <a:avLst/>
          </a:prstGeom>
        </p:spPr>
      </p:pic>
      <p:sp>
        <p:nvSpPr>
          <p:cNvPr id="16" name="Title 1">
            <a:extLst>
              <a:ext uri="{FF2B5EF4-FFF2-40B4-BE49-F238E27FC236}">
                <a16:creationId xmlns:a16="http://schemas.microsoft.com/office/drawing/2014/main" id="{25A78574-2B00-4A7B-86D6-EA8D6E94B5E4}"/>
              </a:ext>
            </a:extLst>
          </p:cNvPr>
          <p:cNvSpPr txBox="1">
            <a:spLocks/>
          </p:cNvSpPr>
          <p:nvPr/>
        </p:nvSpPr>
        <p:spPr>
          <a:xfrm>
            <a:off x="379412" y="380253"/>
            <a:ext cx="5006543" cy="457200"/>
          </a:xfrm>
          <a:prstGeom prst="rect">
            <a:avLst/>
          </a:prstGeom>
        </p:spPr>
        <p:txBody>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rgbClr val="FFFFFF"/>
                </a:solidFill>
                <a:latin typeface="3M Circular TT Bold"/>
              </a:rPr>
              <a:t>Michigan DOT Implements First All Wet Reflective Work Zone Standard in the Nation</a:t>
            </a:r>
            <a:endParaRPr kumimoji="0" lang="en-US" sz="3200" b="0" i="0" u="none" strike="noStrike" kern="1200" cap="none" spc="0" normalizeH="0" baseline="0" noProof="0" dirty="0">
              <a:ln>
                <a:noFill/>
              </a:ln>
              <a:solidFill>
                <a:srgbClr val="FFFFFF"/>
              </a:solidFill>
              <a:effectLst/>
              <a:uLnTx/>
              <a:uFillTx/>
              <a:latin typeface="3M Circular TT Bold"/>
              <a:ea typeface="+mj-ea"/>
              <a:cs typeface="+mj-cs"/>
            </a:endParaRPr>
          </a:p>
        </p:txBody>
      </p:sp>
      <p:sp>
        <p:nvSpPr>
          <p:cNvPr id="17" name="TextBox 16">
            <a:extLst>
              <a:ext uri="{FF2B5EF4-FFF2-40B4-BE49-F238E27FC236}">
                <a16:creationId xmlns:a16="http://schemas.microsoft.com/office/drawing/2014/main" id="{CB32B76A-2CB2-48E6-BAF3-B0AC9D0E6D2B}"/>
              </a:ext>
            </a:extLst>
          </p:cNvPr>
          <p:cNvSpPr txBox="1"/>
          <p:nvPr/>
        </p:nvSpPr>
        <p:spPr>
          <a:xfrm>
            <a:off x="301408" y="2364150"/>
            <a:ext cx="5162550" cy="4031873"/>
          </a:xfrm>
          <a:prstGeom prst="rect">
            <a:avLst/>
          </a:prstGeom>
          <a:noFill/>
        </p:spPr>
        <p:txBody>
          <a:bodyPr wrap="square" lIns="91440" tIns="0" rIns="0" bIns="0" rtlCol="0" anchor="t">
            <a:spAutoFit/>
          </a:bodyPr>
          <a:lstStyle/>
          <a:p>
            <a:r>
              <a:rPr lang="en-US" sz="2000" b="1" dirty="0">
                <a:solidFill>
                  <a:schemeClr val="bg1"/>
                </a:solidFill>
              </a:rPr>
              <a:t>Background</a:t>
            </a:r>
            <a:r>
              <a:rPr lang="en-US" sz="2000" dirty="0">
                <a:solidFill>
                  <a:schemeClr val="bg1"/>
                </a:solidFill>
              </a:rPr>
              <a:t>: </a:t>
            </a:r>
            <a:r>
              <a:rPr lang="en-US" dirty="0">
                <a:solidFill>
                  <a:schemeClr val="bg1"/>
                </a:solidFill>
                <a:latin typeface="3M Circular TT Light" panose="020B0404020101020102" pitchFamily="34" charset="0"/>
                <a:cs typeface="3M Circular TT Light" panose="020B0404020101020102" pitchFamily="34" charset="0"/>
              </a:rPr>
              <a:t>Data showed that about 35 percent of work zone crashes occurred during dusk, dawn or rainy periods. As a Toward Zero Deaths (TZD) partner, the department knew it was important to prioritize construction zone line markings to make lane assignments clearer.</a:t>
            </a:r>
            <a:endParaRPr lang="en-US" sz="2000" dirty="0">
              <a:solidFill>
                <a:schemeClr val="bg1"/>
              </a:solidFill>
              <a:latin typeface="3M Circular TT Light" panose="020B0404020101020102" pitchFamily="34" charset="0"/>
              <a:cs typeface="3M Circular TT Light" panose="020B0404020101020102" pitchFamily="34" charset="0"/>
            </a:endParaRPr>
          </a:p>
          <a:p>
            <a:endParaRPr lang="en-US" sz="2000" dirty="0">
              <a:solidFill>
                <a:schemeClr val="bg1"/>
              </a:solidFill>
            </a:endParaRPr>
          </a:p>
          <a:p>
            <a:r>
              <a:rPr lang="en-US" sz="2000" b="1" dirty="0">
                <a:solidFill>
                  <a:schemeClr val="bg1"/>
                </a:solidFill>
              </a:rPr>
              <a:t>Project:</a:t>
            </a:r>
            <a:r>
              <a:rPr lang="en-US" sz="2000" dirty="0">
                <a:solidFill>
                  <a:schemeClr val="bg1"/>
                </a:solidFill>
              </a:rPr>
              <a:t> </a:t>
            </a:r>
            <a:r>
              <a:rPr lang="en-US" dirty="0">
                <a:solidFill>
                  <a:schemeClr val="bg1"/>
                </a:solidFill>
                <a:latin typeface="3M Circular TT Light" panose="020B0404020101020102" pitchFamily="34" charset="0"/>
                <a:cs typeface="3M Circular TT Light" panose="020B0404020101020102" pitchFamily="34" charset="0"/>
              </a:rPr>
              <a:t>In 2015, the department’s work zone team worked with a local contractor to test wet</a:t>
            </a:r>
          </a:p>
          <a:p>
            <a:r>
              <a:rPr lang="en-US" dirty="0">
                <a:solidFill>
                  <a:schemeClr val="bg1"/>
                </a:solidFill>
                <a:latin typeface="3M Circular TT Light" panose="020B0404020101020102" pitchFamily="34" charset="0"/>
                <a:cs typeface="3M Circular TT Light" panose="020B0404020101020102" pitchFamily="34" charset="0"/>
              </a:rPr>
              <a:t>reflective paints for performance. After developing</a:t>
            </a:r>
          </a:p>
          <a:p>
            <a:r>
              <a:rPr lang="en-US" dirty="0">
                <a:solidFill>
                  <a:schemeClr val="bg1"/>
                </a:solidFill>
                <a:latin typeface="3M Circular TT Light" panose="020B0404020101020102" pitchFamily="34" charset="0"/>
                <a:cs typeface="3M Circular TT Light" panose="020B0404020101020102" pitchFamily="34" charset="0"/>
              </a:rPr>
              <a:t>and selecting the permitted products,  MDOT implemented the new standard for</a:t>
            </a:r>
          </a:p>
          <a:p>
            <a:r>
              <a:rPr lang="en-US" dirty="0">
                <a:solidFill>
                  <a:schemeClr val="bg1"/>
                </a:solidFill>
                <a:latin typeface="3M Circular TT Light" panose="020B0404020101020102" pitchFamily="34" charset="0"/>
                <a:cs typeface="3M Circular TT Light" panose="020B0404020101020102" pitchFamily="34" charset="0"/>
              </a:rPr>
              <a:t>all wet reflective work zones in the state in 2016.</a:t>
            </a:r>
            <a:r>
              <a:rPr lang="en-US" sz="2000" dirty="0">
                <a:solidFill>
                  <a:schemeClr val="bg1"/>
                </a:solidFill>
                <a:latin typeface="3M Circular TT Light" panose="020B0404020101020102" pitchFamily="34" charset="0"/>
                <a:cs typeface="3M Circular TT Light" panose="020B0404020101020102" pitchFamily="34" charset="0"/>
              </a:rPr>
              <a:t>  </a:t>
            </a:r>
          </a:p>
          <a:p>
            <a:endParaRPr lang="en-US" sz="2000" dirty="0">
              <a:solidFill>
                <a:schemeClr val="bg1"/>
              </a:solidFill>
              <a:latin typeface="3M Circular TT Light" panose="020B0404020101020102" pitchFamily="34" charset="0"/>
              <a:cs typeface="3M Circular TT Light" panose="020B0404020101020102" pitchFamily="34" charset="0"/>
            </a:endParaRPr>
          </a:p>
        </p:txBody>
      </p:sp>
      <p:sp>
        <p:nvSpPr>
          <p:cNvPr id="3" name="TextBox 2">
            <a:extLst>
              <a:ext uri="{FF2B5EF4-FFF2-40B4-BE49-F238E27FC236}">
                <a16:creationId xmlns:a16="http://schemas.microsoft.com/office/drawing/2014/main" id="{5BF9B2E6-16C8-40D5-886F-6D7FA732849D}"/>
              </a:ext>
            </a:extLst>
          </p:cNvPr>
          <p:cNvSpPr txBox="1"/>
          <p:nvPr/>
        </p:nvSpPr>
        <p:spPr>
          <a:xfrm>
            <a:off x="6194854" y="5798257"/>
            <a:ext cx="5716588" cy="369332"/>
          </a:xfrm>
          <a:prstGeom prst="rect">
            <a:avLst/>
          </a:prstGeom>
          <a:noFill/>
        </p:spPr>
        <p:txBody>
          <a:bodyPr wrap="square" lIns="0" tIns="0" rIns="0" bIns="0" rtlCol="0">
            <a:spAutoFit/>
          </a:bodyPr>
          <a:lstStyle/>
          <a:p>
            <a:r>
              <a:rPr lang="en-US" sz="1200" dirty="0"/>
              <a:t>https://www.equipmentworld.com/mdot-becomes-first-to-mandate-wet-reflective-paint-and-tape-in-work-zones/</a:t>
            </a:r>
          </a:p>
        </p:txBody>
      </p:sp>
      <p:pic>
        <p:nvPicPr>
          <p:cNvPr id="9" name="Picture 8">
            <a:extLst>
              <a:ext uri="{FF2B5EF4-FFF2-40B4-BE49-F238E27FC236}">
                <a16:creationId xmlns:a16="http://schemas.microsoft.com/office/drawing/2014/main" id="{A8871C96-0299-4A77-9107-C2913CE3ADC6}"/>
              </a:ext>
            </a:extLst>
          </p:cNvPr>
          <p:cNvPicPr>
            <a:picLocks noChangeAspect="1"/>
          </p:cNvPicPr>
          <p:nvPr/>
        </p:nvPicPr>
        <p:blipFill>
          <a:blip r:embed="rId4"/>
          <a:stretch>
            <a:fillRect/>
          </a:stretch>
        </p:blipFill>
        <p:spPr>
          <a:xfrm>
            <a:off x="6769264" y="3148855"/>
            <a:ext cx="3971925" cy="2328324"/>
          </a:xfrm>
          <a:prstGeom prst="rect">
            <a:avLst/>
          </a:prstGeom>
        </p:spPr>
      </p:pic>
      <p:pic>
        <p:nvPicPr>
          <p:cNvPr id="10" name="Picture 9">
            <a:extLst>
              <a:ext uri="{FF2B5EF4-FFF2-40B4-BE49-F238E27FC236}">
                <a16:creationId xmlns:a16="http://schemas.microsoft.com/office/drawing/2014/main" id="{DB37294F-6012-4D14-A19E-7C1637D2A90C}"/>
              </a:ext>
            </a:extLst>
          </p:cNvPr>
          <p:cNvPicPr>
            <a:picLocks noChangeAspect="1"/>
          </p:cNvPicPr>
          <p:nvPr/>
        </p:nvPicPr>
        <p:blipFill>
          <a:blip r:embed="rId5"/>
          <a:stretch>
            <a:fillRect/>
          </a:stretch>
        </p:blipFill>
        <p:spPr>
          <a:xfrm>
            <a:off x="6769264" y="2323355"/>
            <a:ext cx="3971925" cy="723900"/>
          </a:xfrm>
          <a:prstGeom prst="rect">
            <a:avLst/>
          </a:prstGeom>
        </p:spPr>
      </p:pic>
    </p:spTree>
    <p:extLst>
      <p:ext uri="{BB962C8B-B14F-4D97-AF65-F5344CB8AC3E}">
        <p14:creationId xmlns:p14="http://schemas.microsoft.com/office/powerpoint/2010/main" val="346914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7AFAB7-27B8-43DF-AF27-3842EA502B4B}"/>
              </a:ext>
            </a:extLst>
          </p:cNvPr>
          <p:cNvSpPr>
            <a:spLocks noGrp="1"/>
          </p:cNvSpPr>
          <p:nvPr>
            <p:ph type="title"/>
          </p:nvPr>
        </p:nvSpPr>
        <p:spPr/>
        <p:txBody>
          <a:bodyPr/>
          <a:lstStyle/>
          <a:p>
            <a:r>
              <a:rPr lang="en-US" dirty="0"/>
              <a:t>Key Takeaways</a:t>
            </a:r>
          </a:p>
        </p:txBody>
      </p:sp>
      <p:sp>
        <p:nvSpPr>
          <p:cNvPr id="14" name="Text Placeholder 13">
            <a:extLst>
              <a:ext uri="{FF2B5EF4-FFF2-40B4-BE49-F238E27FC236}">
                <a16:creationId xmlns:a16="http://schemas.microsoft.com/office/drawing/2014/main" id="{EC7231BD-A028-455D-A639-01F000DF4AE5}"/>
              </a:ext>
            </a:extLst>
          </p:cNvPr>
          <p:cNvSpPr>
            <a:spLocks noGrp="1"/>
          </p:cNvSpPr>
          <p:nvPr>
            <p:ph type="body" sz="quarter" idx="10"/>
          </p:nvPr>
        </p:nvSpPr>
        <p:spPr/>
        <p:txBody>
          <a:bodyPr/>
          <a:lstStyle/>
          <a:p>
            <a:r>
              <a:rPr lang="en-US" dirty="0">
                <a:cs typeface="3M Circular TT Light" panose="020B0404020101020102" pitchFamily="34" charset="0"/>
              </a:rPr>
              <a:t>To learn more visit: www.3M.com/wetreflective</a:t>
            </a:r>
          </a:p>
        </p:txBody>
      </p:sp>
      <p:sp>
        <p:nvSpPr>
          <p:cNvPr id="5" name="Rectangle 4">
            <a:extLst>
              <a:ext uri="{FF2B5EF4-FFF2-40B4-BE49-F238E27FC236}">
                <a16:creationId xmlns:a16="http://schemas.microsoft.com/office/drawing/2014/main" id="{EE20C051-9447-4D7C-B581-B1FD6C426CD2}"/>
              </a:ext>
            </a:extLst>
          </p:cNvPr>
          <p:cNvSpPr/>
          <p:nvPr/>
        </p:nvSpPr>
        <p:spPr>
          <a:xfrm>
            <a:off x="1174482" y="1823392"/>
            <a:ext cx="4807974" cy="10225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342900" indent="-342900">
              <a:spcAft>
                <a:spcPts val="1800"/>
              </a:spcAft>
              <a:buFont typeface="Arial" panose="020B0604020202020204" pitchFamily="34" charset="0"/>
              <a:buChar char="•"/>
            </a:pPr>
            <a:r>
              <a:rPr lang="en-US" sz="2000" dirty="0">
                <a:latin typeface="3M Circular TT Light" panose="020B0404020101020102" pitchFamily="34" charset="0"/>
                <a:cs typeface="3M Circular TT Light" panose="020B0404020101020102" pitchFamily="34" charset="0"/>
              </a:rPr>
              <a:t>Rain and light conditions are</a:t>
            </a:r>
            <a:br>
              <a:rPr lang="en-US" sz="2000" dirty="0">
                <a:latin typeface="3M Circular TT Light" panose="020B0404020101020102" pitchFamily="34" charset="0"/>
                <a:cs typeface="3M Circular TT Light" panose="020B0404020101020102" pitchFamily="34" charset="0"/>
              </a:rPr>
            </a:br>
            <a:r>
              <a:rPr lang="en-US" sz="2000" dirty="0">
                <a:latin typeface="3M Circular TT Light" panose="020B0404020101020102" pitchFamily="34" charset="0"/>
                <a:cs typeface="3M Circular TT Light" panose="020B0404020101020102" pitchFamily="34" charset="0"/>
              </a:rPr>
              <a:t>aggravating factors in crash risk</a:t>
            </a:r>
          </a:p>
        </p:txBody>
      </p:sp>
      <p:sp>
        <p:nvSpPr>
          <p:cNvPr id="7" name="Rectangle 6">
            <a:extLst>
              <a:ext uri="{FF2B5EF4-FFF2-40B4-BE49-F238E27FC236}">
                <a16:creationId xmlns:a16="http://schemas.microsoft.com/office/drawing/2014/main" id="{81FB85B0-686E-4FA5-9997-8F2E536AF627}"/>
              </a:ext>
            </a:extLst>
          </p:cNvPr>
          <p:cNvSpPr/>
          <p:nvPr/>
        </p:nvSpPr>
        <p:spPr>
          <a:xfrm>
            <a:off x="1174482" y="3253985"/>
            <a:ext cx="4366640" cy="10225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342900" indent="-342900">
              <a:spcAft>
                <a:spcPts val="1800"/>
              </a:spcAft>
              <a:buFont typeface="Arial" panose="020B0604020202020204" pitchFamily="34" charset="0"/>
              <a:buChar char="•"/>
            </a:pPr>
            <a:r>
              <a:rPr lang="en-US" sz="2000" dirty="0">
                <a:latin typeface="3M Circular TT Light" panose="020B0404020101020102" pitchFamily="34" charset="0"/>
                <a:cs typeface="3M Circular TT Light" panose="020B0404020101020102" pitchFamily="34" charset="0"/>
              </a:rPr>
              <a:t>At night, during rainy conditions, non-wet reflective markings can’t be seen</a:t>
            </a:r>
          </a:p>
        </p:txBody>
      </p:sp>
      <p:sp>
        <p:nvSpPr>
          <p:cNvPr id="8" name="Rectangle 7">
            <a:extLst>
              <a:ext uri="{FF2B5EF4-FFF2-40B4-BE49-F238E27FC236}">
                <a16:creationId xmlns:a16="http://schemas.microsoft.com/office/drawing/2014/main" id="{050514B3-1079-43E5-9891-6F28146469A2}"/>
              </a:ext>
            </a:extLst>
          </p:cNvPr>
          <p:cNvSpPr/>
          <p:nvPr/>
        </p:nvSpPr>
        <p:spPr>
          <a:xfrm>
            <a:off x="6617317" y="3253985"/>
            <a:ext cx="4439376" cy="10225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342900" indent="-342900">
              <a:spcAft>
                <a:spcPts val="1800"/>
              </a:spcAft>
              <a:buFont typeface="Arial" panose="020B0604020202020204" pitchFamily="34" charset="0"/>
              <a:buChar char="•"/>
            </a:pPr>
            <a:r>
              <a:rPr lang="en-US" sz="2000" dirty="0">
                <a:latin typeface="3M Circular TT Light" panose="020B0404020101020102" pitchFamily="34" charset="0"/>
                <a:cs typeface="3M Circular TT Light" panose="020B0404020101020102" pitchFamily="34" charset="0"/>
              </a:rPr>
              <a:t>Recent research links wet reflective pavement markings to helping  reduce crashes</a:t>
            </a:r>
          </a:p>
        </p:txBody>
      </p:sp>
      <p:sp>
        <p:nvSpPr>
          <p:cNvPr id="9" name="Rectangle 8">
            <a:extLst>
              <a:ext uri="{FF2B5EF4-FFF2-40B4-BE49-F238E27FC236}">
                <a16:creationId xmlns:a16="http://schemas.microsoft.com/office/drawing/2014/main" id="{8B295BC4-3058-46CA-B76E-56EAFC386161}"/>
              </a:ext>
            </a:extLst>
          </p:cNvPr>
          <p:cNvSpPr/>
          <p:nvPr/>
        </p:nvSpPr>
        <p:spPr>
          <a:xfrm>
            <a:off x="1174482" y="4781283"/>
            <a:ext cx="4807974" cy="6145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342900" indent="-342900">
              <a:spcAft>
                <a:spcPts val="1800"/>
              </a:spcAft>
              <a:buFont typeface="Arial" panose="020B0604020202020204" pitchFamily="34" charset="0"/>
              <a:buChar char="•"/>
            </a:pPr>
            <a:r>
              <a:rPr lang="en-US" sz="2000" dirty="0">
                <a:latin typeface="3M Circular TT Light" panose="020B0404020101020102" pitchFamily="34" charset="0"/>
                <a:cs typeface="3M Circular TT Light" panose="020B0404020101020102" pitchFamily="34" charset="0"/>
              </a:rPr>
              <a:t>Not all pavement marking optics</a:t>
            </a:r>
            <a:br>
              <a:rPr lang="en-US" sz="2000" dirty="0">
                <a:latin typeface="3M Circular TT Light" panose="020B0404020101020102" pitchFamily="34" charset="0"/>
                <a:cs typeface="3M Circular TT Light" panose="020B0404020101020102" pitchFamily="34" charset="0"/>
              </a:rPr>
            </a:br>
            <a:r>
              <a:rPr lang="en-US" sz="2000" dirty="0">
                <a:latin typeface="3M Circular TT Light" panose="020B0404020101020102" pitchFamily="34" charset="0"/>
                <a:cs typeface="3M Circular TT Light" panose="020B0404020101020102" pitchFamily="34" charset="0"/>
              </a:rPr>
              <a:t>have the same performance capabilities</a:t>
            </a:r>
          </a:p>
        </p:txBody>
      </p:sp>
      <p:sp>
        <p:nvSpPr>
          <p:cNvPr id="10" name="Rectangle 9">
            <a:extLst>
              <a:ext uri="{FF2B5EF4-FFF2-40B4-BE49-F238E27FC236}">
                <a16:creationId xmlns:a16="http://schemas.microsoft.com/office/drawing/2014/main" id="{57540491-F0F9-4B5F-A5A0-9376C1B5F5FA}"/>
              </a:ext>
            </a:extLst>
          </p:cNvPr>
          <p:cNvSpPr/>
          <p:nvPr/>
        </p:nvSpPr>
        <p:spPr>
          <a:xfrm>
            <a:off x="6617317" y="1971590"/>
            <a:ext cx="4807974" cy="10225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342900" indent="-342900">
              <a:spcAft>
                <a:spcPts val="1800"/>
              </a:spcAft>
              <a:buFont typeface="Arial" panose="020B0604020202020204" pitchFamily="34" charset="0"/>
              <a:buChar char="•"/>
            </a:pPr>
            <a:r>
              <a:rPr lang="en-US" sz="2000" dirty="0">
                <a:latin typeface="3M Circular TT Light" panose="020B0404020101020102" pitchFamily="34" charset="0"/>
                <a:cs typeface="3M Circular TT Light" panose="020B0404020101020102" pitchFamily="34" charset="0"/>
              </a:rPr>
              <a:t>2.4 refractive index optics provide optimal light return during rainy conditions at night</a:t>
            </a:r>
          </a:p>
        </p:txBody>
      </p:sp>
      <p:sp>
        <p:nvSpPr>
          <p:cNvPr id="13" name="Rectangle 12">
            <a:extLst>
              <a:ext uri="{FF2B5EF4-FFF2-40B4-BE49-F238E27FC236}">
                <a16:creationId xmlns:a16="http://schemas.microsoft.com/office/drawing/2014/main" id="{F70F2EEA-F4DC-4FFB-AD13-832818016B6E}"/>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2" name="Rectangle 11">
            <a:extLst>
              <a:ext uri="{FF2B5EF4-FFF2-40B4-BE49-F238E27FC236}">
                <a16:creationId xmlns:a16="http://schemas.microsoft.com/office/drawing/2014/main" id="{5709ED00-6516-4747-A244-E6BFED5AF26F}"/>
              </a:ext>
            </a:extLst>
          </p:cNvPr>
          <p:cNvSpPr/>
          <p:nvPr/>
        </p:nvSpPr>
        <p:spPr>
          <a:xfrm>
            <a:off x="7003026" y="5799741"/>
            <a:ext cx="4807974" cy="10225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342900" indent="-342900">
              <a:spcAft>
                <a:spcPts val="3000"/>
              </a:spcAft>
              <a:buFont typeface="Arial" panose="020B0604020202020204" pitchFamily="34" charset="0"/>
              <a:buChar char="•"/>
            </a:pPr>
            <a:endParaRPr lang="en-US" sz="2000" dirty="0">
              <a:solidFill>
                <a:schemeClr val="bg1"/>
              </a:solidFill>
              <a:latin typeface="3M Circular TT Light" panose="020B0404020101020102" pitchFamily="34" charset="0"/>
              <a:cs typeface="3M Circular TT Light" panose="020B0404020101020102" pitchFamily="34" charset="0"/>
            </a:endParaRPr>
          </a:p>
        </p:txBody>
      </p:sp>
      <p:sp>
        <p:nvSpPr>
          <p:cNvPr id="15" name="Rectangle 14">
            <a:extLst>
              <a:ext uri="{FF2B5EF4-FFF2-40B4-BE49-F238E27FC236}">
                <a16:creationId xmlns:a16="http://schemas.microsoft.com/office/drawing/2014/main" id="{40F0DB06-8930-48E5-87E5-6B918779D27C}"/>
              </a:ext>
            </a:extLst>
          </p:cNvPr>
          <p:cNvSpPr/>
          <p:nvPr/>
        </p:nvSpPr>
        <p:spPr>
          <a:xfrm>
            <a:off x="6617317" y="4884521"/>
            <a:ext cx="4439376" cy="10225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342900" indent="-342900">
              <a:spcAft>
                <a:spcPts val="1800"/>
              </a:spcAft>
              <a:buFont typeface="Arial" panose="020B0604020202020204" pitchFamily="34" charset="0"/>
              <a:buChar char="•"/>
            </a:pPr>
            <a:r>
              <a:rPr lang="en-US" sz="2000" dirty="0">
                <a:latin typeface="3M Circular TT Light" panose="020B0404020101020102" pitchFamily="34" charset="0"/>
                <a:cs typeface="3M Circular TT Light" panose="020B0404020101020102" pitchFamily="34" charset="0"/>
              </a:rPr>
              <a:t>Work zone safety continues to be a high–priority issue for traffic engineering professionals and highway agencies.</a:t>
            </a:r>
          </a:p>
        </p:txBody>
      </p:sp>
    </p:spTree>
    <p:extLst>
      <p:ext uri="{BB962C8B-B14F-4D97-AF65-F5344CB8AC3E}">
        <p14:creationId xmlns:p14="http://schemas.microsoft.com/office/powerpoint/2010/main" val="381917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Thank you!</a:t>
            </a:r>
          </a:p>
        </p:txBody>
      </p:sp>
      <p:sp>
        <p:nvSpPr>
          <p:cNvPr id="2" name="Footer Placeholder 1"/>
          <p:cNvSpPr>
            <a:spLocks noGrp="1"/>
          </p:cNvSpPr>
          <p:nvPr>
            <p:ph type="ftr" sz="quarter" idx="4294967295"/>
          </p:nvPr>
        </p:nvSpPr>
        <p:spPr>
          <a:xfrm>
            <a:off x="9312275" y="6542088"/>
            <a:ext cx="2879725" cy="128587"/>
          </a:xfrm>
          <a:prstGeom prst="rect">
            <a:avLst/>
          </a:prstGeom>
        </p:spPr>
        <p:txBody>
          <a:bodyPr/>
          <a:lstStyle/>
          <a:p>
            <a:r>
              <a:rPr lang="en-GB" dirty="0"/>
              <a:t>3M Confidential © 3M 2015. All Rights Reserved.</a:t>
            </a:r>
          </a:p>
        </p:txBody>
      </p:sp>
      <p:sp>
        <p:nvSpPr>
          <p:cNvPr id="3" name="Slide Number Placeholder 2"/>
          <p:cNvSpPr>
            <a:spLocks noGrp="1"/>
          </p:cNvSpPr>
          <p:nvPr>
            <p:ph type="sldNum" sz="quarter" idx="4294967295"/>
          </p:nvPr>
        </p:nvSpPr>
        <p:spPr>
          <a:xfrm>
            <a:off x="11857038" y="6542088"/>
            <a:ext cx="334962" cy="128587"/>
          </a:xfrm>
          <a:prstGeom prst="rect">
            <a:avLst/>
          </a:prstGeom>
        </p:spPr>
        <p:txBody>
          <a:bodyPr/>
          <a:lstStyle/>
          <a:p>
            <a:fld id="{4EBD9C37-9F4E-4213-812A-3B706E323640}" type="slidenum">
              <a:rPr lang="en-GB" smtClean="0"/>
              <a:pPr/>
              <a:t>43</a:t>
            </a:fld>
            <a:endParaRPr lang="en-GB" dirty="0"/>
          </a:p>
        </p:txBody>
      </p:sp>
    </p:spTree>
    <p:extLst>
      <p:ext uri="{BB962C8B-B14F-4D97-AF65-F5344CB8AC3E}">
        <p14:creationId xmlns:p14="http://schemas.microsoft.com/office/powerpoint/2010/main" val="84129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1B39D4-A351-4B4A-BD69-A98DDEA0CA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4" name="Rectangle 3">
            <a:extLst>
              <a:ext uri="{FF2B5EF4-FFF2-40B4-BE49-F238E27FC236}">
                <a16:creationId xmlns:a16="http://schemas.microsoft.com/office/drawing/2014/main" id="{C594A923-753C-453E-ACE3-1B7D377FF363}"/>
              </a:ext>
            </a:extLst>
          </p:cNvPr>
          <p:cNvSpPr/>
          <p:nvPr/>
        </p:nvSpPr>
        <p:spPr>
          <a:xfrm>
            <a:off x="6096000" y="0"/>
            <a:ext cx="6096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4800" dirty="0">
                <a:latin typeface="+mj-lt"/>
              </a:rPr>
              <a:t>In 2017, 6,952 people died in crashes on U.S. roads when it was raining¹.</a:t>
            </a:r>
          </a:p>
        </p:txBody>
      </p:sp>
    </p:spTree>
    <p:extLst>
      <p:ext uri="{BB962C8B-B14F-4D97-AF65-F5344CB8AC3E}">
        <p14:creationId xmlns:p14="http://schemas.microsoft.com/office/powerpoint/2010/main" val="380762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B79EF5-A4F6-451D-B624-E0BD5321A0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4" name="Rectangle 3">
            <a:extLst>
              <a:ext uri="{FF2B5EF4-FFF2-40B4-BE49-F238E27FC236}">
                <a16:creationId xmlns:a16="http://schemas.microsoft.com/office/drawing/2014/main" id="{C594A923-753C-453E-ACE3-1B7D377FF363}"/>
              </a:ext>
            </a:extLst>
          </p:cNvPr>
          <p:cNvSpPr/>
          <p:nvPr/>
        </p:nvSpPr>
        <p:spPr>
          <a:xfrm>
            <a:off x="0" y="0"/>
            <a:ext cx="6096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4800" dirty="0">
                <a:latin typeface="+mj-lt"/>
              </a:rPr>
              <a:t>55% (or 3,811) of those deaths occurred at night or in low light conditions¹.</a:t>
            </a:r>
          </a:p>
        </p:txBody>
      </p:sp>
    </p:spTree>
    <p:extLst>
      <p:ext uri="{BB962C8B-B14F-4D97-AF65-F5344CB8AC3E}">
        <p14:creationId xmlns:p14="http://schemas.microsoft.com/office/powerpoint/2010/main" val="267413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DCC1-0205-4607-BB20-180733490E74}"/>
              </a:ext>
            </a:extLst>
          </p:cNvPr>
          <p:cNvSpPr>
            <a:spLocks noGrp="1"/>
          </p:cNvSpPr>
          <p:nvPr>
            <p:ph type="ctrTitle"/>
          </p:nvPr>
        </p:nvSpPr>
        <p:spPr>
          <a:xfrm>
            <a:off x="973394" y="2321901"/>
            <a:ext cx="8597439" cy="1994392"/>
          </a:xfrm>
        </p:spPr>
        <p:txBody>
          <a:bodyPr/>
          <a:lstStyle/>
          <a:p>
            <a:r>
              <a:rPr lang="en-US" sz="6000" dirty="0"/>
              <a:t>Driving at night in the rain is a big problem</a:t>
            </a:r>
          </a:p>
        </p:txBody>
      </p:sp>
    </p:spTree>
    <p:extLst>
      <p:ext uri="{BB962C8B-B14F-4D97-AF65-F5344CB8AC3E}">
        <p14:creationId xmlns:p14="http://schemas.microsoft.com/office/powerpoint/2010/main" val="203571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881F0FA-EDC3-ED0D-F1DC-50A09BFBFCFB}"/>
              </a:ext>
            </a:extLst>
          </p:cNvPr>
          <p:cNvSpPr>
            <a:spLocks noGrp="1"/>
          </p:cNvSpPr>
          <p:nvPr>
            <p:ph type="title"/>
          </p:nvPr>
        </p:nvSpPr>
        <p:spPr>
          <a:xfrm>
            <a:off x="379412" y="379414"/>
            <a:ext cx="11425237" cy="822960"/>
          </a:xfrm>
        </p:spPr>
        <p:txBody>
          <a:bodyPr/>
          <a:lstStyle/>
          <a:p>
            <a:r>
              <a:rPr lang="en-US" dirty="0"/>
              <a:t>Average Annual Rainfall in Arkansas</a:t>
            </a:r>
          </a:p>
        </p:txBody>
      </p:sp>
      <p:sp>
        <p:nvSpPr>
          <p:cNvPr id="1033" name="Content Placeholder 2">
            <a:extLst>
              <a:ext uri="{FF2B5EF4-FFF2-40B4-BE49-F238E27FC236}">
                <a16:creationId xmlns:a16="http://schemas.microsoft.com/office/drawing/2014/main" id="{283AE6C2-946F-3F55-8453-E4B84B476BE7}"/>
              </a:ext>
            </a:extLst>
          </p:cNvPr>
          <p:cNvSpPr>
            <a:spLocks noGrp="1"/>
          </p:cNvSpPr>
          <p:nvPr>
            <p:ph sz="quarter" idx="15"/>
          </p:nvPr>
        </p:nvSpPr>
        <p:spPr>
          <a:xfrm>
            <a:off x="379410" y="1295401"/>
            <a:ext cx="5715000" cy="4953000"/>
          </a:xfrm>
        </p:spPr>
        <p:txBody>
          <a:bodyPr/>
          <a:lstStyle/>
          <a:p>
            <a:pPr marL="457200" indent="-457200">
              <a:buFont typeface="Arial" panose="020B0604020202020204" pitchFamily="34" charset="0"/>
              <a:buChar char="•"/>
            </a:pPr>
            <a:r>
              <a:rPr lang="en-US" dirty="0"/>
              <a:t>Arkansas ranks 8</a:t>
            </a:r>
            <a:r>
              <a:rPr lang="en-US" baseline="30000" dirty="0"/>
              <a:t>th</a:t>
            </a:r>
            <a:r>
              <a:rPr lang="en-US" dirty="0"/>
              <a:t> in annual rainfall</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On average, Arkansas receives 49.6 inches of rain.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95  days/ nights with rainfall</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2400" b="1" u="sng" dirty="0"/>
              <a:t>116 </a:t>
            </a:r>
            <a:r>
              <a:rPr lang="en-US" sz="2400" dirty="0"/>
              <a:t>Roadway Fatalities during night/wet conditions in the last 3 years</a:t>
            </a:r>
          </a:p>
        </p:txBody>
      </p:sp>
      <p:pic>
        <p:nvPicPr>
          <p:cNvPr id="1026" name="Picture 2" descr="Rivers, Wetlands, Precipitation &amp; Aquifers">
            <a:extLst>
              <a:ext uri="{FF2B5EF4-FFF2-40B4-BE49-F238E27FC236}">
                <a16:creationId xmlns:a16="http://schemas.microsoft.com/office/drawing/2014/main" id="{8B523FC4-3366-BA64-92EB-A139C46BD8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6365" y="1295401"/>
            <a:ext cx="4054270" cy="4953000"/>
          </a:xfrm>
          <a:prstGeom prst="rect">
            <a:avLst/>
          </a:prstGeom>
          <a:solidFill>
            <a:srgbClr val="FFFFFF"/>
          </a:solidFill>
        </p:spPr>
      </p:pic>
    </p:spTree>
    <p:extLst>
      <p:ext uri="{BB962C8B-B14F-4D97-AF65-F5344CB8AC3E}">
        <p14:creationId xmlns:p14="http://schemas.microsoft.com/office/powerpoint/2010/main" val="40507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CEF4707-CD92-428F-9891-3351FA4C2D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59" imgH="360" progId="TCLayout.ActiveDocument.1">
                  <p:embed/>
                </p:oleObj>
              </mc:Choice>
              <mc:Fallback>
                <p:oleObj name="think-cell Slide" r:id="rId17" imgW="359" imgH="360" progId="TCLayout.ActiveDocument.1">
                  <p:embed/>
                  <p:pic>
                    <p:nvPicPr>
                      <p:cNvPr id="6" name="Object 5" hidden="1">
                        <a:extLst>
                          <a:ext uri="{FF2B5EF4-FFF2-40B4-BE49-F238E27FC236}">
                            <a16:creationId xmlns:a16="http://schemas.microsoft.com/office/drawing/2014/main" id="{5CEF4707-CD92-428F-9891-3351FA4C2D2B}"/>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7D325BE-2DF2-4154-BC97-EAA23C8870C2}"/>
              </a:ext>
            </a:extLst>
          </p:cNvPr>
          <p:cNvSpPr/>
          <p:nvPr>
            <p:custDataLst>
              <p:tags r:id="rId2"/>
            </p:custDataLst>
          </p:nvPr>
        </p:nvSpPr>
        <p:spPr>
          <a:xfrm>
            <a:off x="0" y="0"/>
            <a:ext cx="158750" cy="1587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3000" dirty="0">
              <a:latin typeface="3M Circular TT Bold" panose="020B0804020101010102" pitchFamily="34" charset="0"/>
              <a:ea typeface="+mj-ea"/>
              <a:cs typeface="+mj-cs"/>
              <a:sym typeface="3M Circular TT Bold" panose="020B0804020101010102" pitchFamily="34" charset="0"/>
            </a:endParaRPr>
          </a:p>
        </p:txBody>
      </p:sp>
      <p:sp>
        <p:nvSpPr>
          <p:cNvPr id="2" name="Title 1">
            <a:extLst>
              <a:ext uri="{FF2B5EF4-FFF2-40B4-BE49-F238E27FC236}">
                <a16:creationId xmlns:a16="http://schemas.microsoft.com/office/drawing/2014/main" id="{1EC26991-98E8-41FF-9EEE-0080AE18D48C}"/>
              </a:ext>
            </a:extLst>
          </p:cNvPr>
          <p:cNvSpPr>
            <a:spLocks noGrp="1"/>
          </p:cNvSpPr>
          <p:nvPr>
            <p:ph type="title"/>
          </p:nvPr>
        </p:nvSpPr>
        <p:spPr>
          <a:xfrm>
            <a:off x="379412" y="381000"/>
            <a:ext cx="11812588" cy="457200"/>
          </a:xfrm>
        </p:spPr>
        <p:txBody>
          <a:bodyPr/>
          <a:lstStyle/>
          <a:p>
            <a:r>
              <a:rPr lang="en-US" sz="3000" dirty="0"/>
              <a:t>Arkansas crash data at night in the rain</a:t>
            </a:r>
          </a:p>
        </p:txBody>
      </p:sp>
      <p:sp>
        <p:nvSpPr>
          <p:cNvPr id="3" name="Text Placeholder 2">
            <a:extLst>
              <a:ext uri="{FF2B5EF4-FFF2-40B4-BE49-F238E27FC236}">
                <a16:creationId xmlns:a16="http://schemas.microsoft.com/office/drawing/2014/main" id="{E401756D-2F95-460D-B2BA-006F89708259}"/>
              </a:ext>
            </a:extLst>
          </p:cNvPr>
          <p:cNvSpPr>
            <a:spLocks noGrp="1"/>
          </p:cNvSpPr>
          <p:nvPr>
            <p:ph type="body" sz="quarter" idx="10"/>
          </p:nvPr>
        </p:nvSpPr>
        <p:spPr>
          <a:xfrm>
            <a:off x="381000" y="819732"/>
            <a:ext cx="11430000" cy="365760"/>
          </a:xfrm>
        </p:spPr>
        <p:txBody>
          <a:bodyPr/>
          <a:lstStyle/>
          <a:p>
            <a:r>
              <a:rPr lang="en-US" sz="2000" dirty="0"/>
              <a:t>Driving at night in the rain in Arkansas is big problem…</a:t>
            </a:r>
          </a:p>
        </p:txBody>
      </p:sp>
      <p:sp>
        <p:nvSpPr>
          <p:cNvPr id="10" name="Rectangle 9">
            <a:extLst>
              <a:ext uri="{FF2B5EF4-FFF2-40B4-BE49-F238E27FC236}">
                <a16:creationId xmlns:a16="http://schemas.microsoft.com/office/drawing/2014/main" id="{BB339CF4-467C-4CC0-B0D1-8CA8F5687937}"/>
              </a:ext>
            </a:extLst>
          </p:cNvPr>
          <p:cNvSpPr/>
          <p:nvPr/>
        </p:nvSpPr>
        <p:spPr>
          <a:xfrm>
            <a:off x="1979407" y="6519134"/>
            <a:ext cx="849854" cy="24742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graphicFrame>
        <p:nvGraphicFramePr>
          <p:cNvPr id="55" name="Chart 54">
            <a:extLst>
              <a:ext uri="{FF2B5EF4-FFF2-40B4-BE49-F238E27FC236}">
                <a16:creationId xmlns:a16="http://schemas.microsoft.com/office/drawing/2014/main" id="{96E8F994-E5F0-4AFF-B71F-DB865EF2CC7A}"/>
              </a:ext>
            </a:extLst>
          </p:cNvPr>
          <p:cNvGraphicFramePr/>
          <p:nvPr>
            <p:custDataLst>
              <p:tags r:id="rId3"/>
            </p:custDataLst>
          </p:nvPr>
        </p:nvGraphicFramePr>
        <p:xfrm>
          <a:off x="6165850" y="2173288"/>
          <a:ext cx="5584825" cy="3644900"/>
        </p:xfrm>
        <a:graphic>
          <a:graphicData uri="http://schemas.openxmlformats.org/drawingml/2006/chart">
            <c:chart xmlns:c="http://schemas.openxmlformats.org/drawingml/2006/chart" xmlns:r="http://schemas.openxmlformats.org/officeDocument/2006/relationships" r:id="rId19"/>
          </a:graphicData>
        </a:graphic>
      </p:graphicFrame>
      <p:sp>
        <p:nvSpPr>
          <p:cNvPr id="62" name="Text Placeholder 2">
            <a:extLst>
              <a:ext uri="{FF2B5EF4-FFF2-40B4-BE49-F238E27FC236}">
                <a16:creationId xmlns:a16="http://schemas.microsoft.com/office/drawing/2014/main" id="{0202770D-7DEC-4BE9-BCD4-7F5EB5181D49}"/>
              </a:ext>
            </a:extLst>
          </p:cNvPr>
          <p:cNvSpPr>
            <a:spLocks noGrp="1"/>
          </p:cNvSpPr>
          <p:nvPr>
            <p:custDataLst>
              <p:tags r:id="rId4"/>
            </p:custDataLst>
          </p:nvPr>
        </p:nvSpPr>
        <p:spPr bwMode="auto">
          <a:xfrm>
            <a:off x="7512050" y="5748338"/>
            <a:ext cx="40957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sym typeface="+mn-lt"/>
              </a:rPr>
              <a:t>2019</a:t>
            </a:r>
            <a:endParaRPr lang="en-US" sz="1400" dirty="0">
              <a:sym typeface="+mn-lt"/>
            </a:endParaRPr>
          </a:p>
        </p:txBody>
      </p:sp>
      <p:sp>
        <p:nvSpPr>
          <p:cNvPr id="63" name="Text Placeholder 2">
            <a:extLst>
              <a:ext uri="{FF2B5EF4-FFF2-40B4-BE49-F238E27FC236}">
                <a16:creationId xmlns:a16="http://schemas.microsoft.com/office/drawing/2014/main" id="{15120D9C-04BE-4DB0-B35B-A5DD5303E9A5}"/>
              </a:ext>
            </a:extLst>
          </p:cNvPr>
          <p:cNvSpPr>
            <a:spLocks noGrp="1"/>
          </p:cNvSpPr>
          <p:nvPr>
            <p:custDataLst>
              <p:tags r:id="rId5"/>
            </p:custDataLst>
          </p:nvPr>
        </p:nvSpPr>
        <p:spPr bwMode="auto">
          <a:xfrm>
            <a:off x="9101138" y="5748338"/>
            <a:ext cx="3952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sym typeface="+mn-lt"/>
              </a:rPr>
              <a:t>2020</a:t>
            </a:r>
            <a:endParaRPr lang="en-US" sz="1400" dirty="0">
              <a:sym typeface="+mn-lt"/>
            </a:endParaRPr>
          </a:p>
        </p:txBody>
      </p:sp>
      <p:sp>
        <p:nvSpPr>
          <p:cNvPr id="64" name="Text Placeholder 2">
            <a:extLst>
              <a:ext uri="{FF2B5EF4-FFF2-40B4-BE49-F238E27FC236}">
                <a16:creationId xmlns:a16="http://schemas.microsoft.com/office/drawing/2014/main" id="{50689E6F-DD6D-4732-B6B2-74453C8E66C0}"/>
              </a:ext>
            </a:extLst>
          </p:cNvPr>
          <p:cNvSpPr>
            <a:spLocks noGrp="1"/>
          </p:cNvSpPr>
          <p:nvPr>
            <p:custDataLst>
              <p:tags r:id="rId6"/>
            </p:custDataLst>
          </p:nvPr>
        </p:nvSpPr>
        <p:spPr bwMode="auto">
          <a:xfrm>
            <a:off x="10674350" y="5748338"/>
            <a:ext cx="4079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sym typeface="+mn-lt"/>
              </a:rPr>
              <a:t>2021</a:t>
            </a:r>
            <a:endParaRPr lang="en-US" sz="1400" dirty="0">
              <a:sym typeface="+mn-lt"/>
            </a:endParaRPr>
          </a:p>
        </p:txBody>
      </p:sp>
      <p:sp>
        <p:nvSpPr>
          <p:cNvPr id="29" name="Rectangle 28">
            <a:extLst>
              <a:ext uri="{FF2B5EF4-FFF2-40B4-BE49-F238E27FC236}">
                <a16:creationId xmlns:a16="http://schemas.microsoft.com/office/drawing/2014/main" id="{FB41FF72-1B3D-4C5C-AA6D-AC444B55A906}"/>
              </a:ext>
            </a:extLst>
          </p:cNvPr>
          <p:cNvSpPr/>
          <p:nvPr>
            <p:custDataLst>
              <p:tags r:id="rId7"/>
            </p:custDataLst>
          </p:nvPr>
        </p:nvSpPr>
        <p:spPr bwMode="auto">
          <a:xfrm>
            <a:off x="9459913" y="6275388"/>
            <a:ext cx="214313" cy="160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0" name="Rectangle 29">
            <a:extLst>
              <a:ext uri="{FF2B5EF4-FFF2-40B4-BE49-F238E27FC236}">
                <a16:creationId xmlns:a16="http://schemas.microsoft.com/office/drawing/2014/main" id="{6968D74D-94E9-43D5-9DD1-01C5CE1A4C3B}"/>
              </a:ext>
            </a:extLst>
          </p:cNvPr>
          <p:cNvSpPr/>
          <p:nvPr>
            <p:custDataLst>
              <p:tags r:id="rId8"/>
            </p:custDataLst>
          </p:nvPr>
        </p:nvSpPr>
        <p:spPr bwMode="auto">
          <a:xfrm>
            <a:off x="9459913" y="6022975"/>
            <a:ext cx="214313" cy="160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96" name="Text Placeholder 2">
            <a:extLst>
              <a:ext uri="{FF2B5EF4-FFF2-40B4-BE49-F238E27FC236}">
                <a16:creationId xmlns:a16="http://schemas.microsoft.com/office/drawing/2014/main" id="{32AA7C11-CE9B-461A-9F36-8DB412482456}"/>
              </a:ext>
            </a:extLst>
          </p:cNvPr>
          <p:cNvSpPr>
            <a:spLocks noGrp="1"/>
          </p:cNvSpPr>
          <p:nvPr>
            <p:custDataLst>
              <p:tags r:id="rId9"/>
            </p:custDataLst>
          </p:nvPr>
        </p:nvSpPr>
        <p:spPr bwMode="auto">
          <a:xfrm>
            <a:off x="9725025" y="6018213"/>
            <a:ext cx="1581150"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r>
              <a:rPr lang="en-US" sz="1200" dirty="0">
                <a:sym typeface="+mn-lt"/>
              </a:rPr>
              <a:t>Total Night/Wet Crashes</a:t>
            </a:r>
          </a:p>
        </p:txBody>
      </p:sp>
      <p:sp>
        <p:nvSpPr>
          <p:cNvPr id="94" name="Text Placeholder 2">
            <a:extLst>
              <a:ext uri="{FF2B5EF4-FFF2-40B4-BE49-F238E27FC236}">
                <a16:creationId xmlns:a16="http://schemas.microsoft.com/office/drawing/2014/main" id="{FDF81E97-41E0-4705-A16F-0AB1C1E25B83}"/>
              </a:ext>
            </a:extLst>
          </p:cNvPr>
          <p:cNvSpPr>
            <a:spLocks noGrp="1"/>
          </p:cNvSpPr>
          <p:nvPr>
            <p:custDataLst>
              <p:tags r:id="rId10"/>
            </p:custDataLst>
          </p:nvPr>
        </p:nvSpPr>
        <p:spPr bwMode="auto">
          <a:xfrm>
            <a:off x="9725025" y="6270625"/>
            <a:ext cx="1436688" cy="2016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pPr>
            <a:fld id="{0EA113EB-795E-4126-887C-A9E14C27282B}" type="datetime'Cr''ash''e''''s'''''''''''''' w''i''t''h I''''n''''j''''uries'">
              <a:rPr lang="en-US" altLang="en-US" sz="1200" smtClean="0">
                <a:sym typeface="+mn-lt"/>
              </a:rPr>
              <a:pPr/>
              <a:t>Crashes with Injuries</a:t>
            </a:fld>
            <a:endParaRPr lang="en-US" sz="1200" dirty="0">
              <a:sym typeface="+mn-lt"/>
            </a:endParaRPr>
          </a:p>
        </p:txBody>
      </p:sp>
      <p:graphicFrame>
        <p:nvGraphicFramePr>
          <p:cNvPr id="53" name="Chart 52">
            <a:extLst>
              <a:ext uri="{FF2B5EF4-FFF2-40B4-BE49-F238E27FC236}">
                <a16:creationId xmlns:a16="http://schemas.microsoft.com/office/drawing/2014/main" id="{E236AD8B-E759-4F9E-B830-F61D29BF1120}"/>
              </a:ext>
            </a:extLst>
          </p:cNvPr>
          <p:cNvGraphicFramePr/>
          <p:nvPr>
            <p:custDataLst>
              <p:tags r:id="rId11"/>
            </p:custDataLst>
          </p:nvPr>
        </p:nvGraphicFramePr>
        <p:xfrm>
          <a:off x="366713" y="2163763"/>
          <a:ext cx="5307012" cy="3654425"/>
        </p:xfrm>
        <a:graphic>
          <a:graphicData uri="http://schemas.openxmlformats.org/drawingml/2006/chart">
            <c:chart xmlns:c="http://schemas.openxmlformats.org/drawingml/2006/chart" xmlns:r="http://schemas.openxmlformats.org/officeDocument/2006/relationships" r:id="rId20"/>
          </a:graphicData>
        </a:graphic>
      </p:graphicFrame>
      <p:sp>
        <p:nvSpPr>
          <p:cNvPr id="72" name="Text Placeholder 2">
            <a:extLst>
              <a:ext uri="{FF2B5EF4-FFF2-40B4-BE49-F238E27FC236}">
                <a16:creationId xmlns:a16="http://schemas.microsoft.com/office/drawing/2014/main" id="{5A9ACFC7-72B0-470E-8C90-AB4914B616BD}"/>
              </a:ext>
            </a:extLst>
          </p:cNvPr>
          <p:cNvSpPr>
            <a:spLocks noGrp="1"/>
          </p:cNvSpPr>
          <p:nvPr>
            <p:custDataLst>
              <p:tags r:id="rId12"/>
            </p:custDataLst>
          </p:nvPr>
        </p:nvSpPr>
        <p:spPr bwMode="auto">
          <a:xfrm>
            <a:off x="3030538" y="5748338"/>
            <a:ext cx="3952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2020</a:t>
            </a:r>
            <a:endParaRPr lang="en-US" sz="1400" dirty="0">
              <a:sym typeface="+mn-lt"/>
            </a:endParaRPr>
          </a:p>
        </p:txBody>
      </p:sp>
      <p:sp>
        <p:nvSpPr>
          <p:cNvPr id="71" name="Text Placeholder 2">
            <a:extLst>
              <a:ext uri="{FF2B5EF4-FFF2-40B4-BE49-F238E27FC236}">
                <a16:creationId xmlns:a16="http://schemas.microsoft.com/office/drawing/2014/main" id="{7EFF67D6-16B9-4219-BD4A-57E2539830EF}"/>
              </a:ext>
            </a:extLst>
          </p:cNvPr>
          <p:cNvSpPr>
            <a:spLocks noGrp="1"/>
          </p:cNvSpPr>
          <p:nvPr>
            <p:custDataLst>
              <p:tags r:id="rId13"/>
            </p:custDataLst>
          </p:nvPr>
        </p:nvSpPr>
        <p:spPr bwMode="auto">
          <a:xfrm>
            <a:off x="1446213" y="5748338"/>
            <a:ext cx="409575"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2019</a:t>
            </a:r>
            <a:endParaRPr lang="en-US" sz="1400" dirty="0">
              <a:sym typeface="+mn-lt"/>
            </a:endParaRPr>
          </a:p>
        </p:txBody>
      </p:sp>
      <p:sp>
        <p:nvSpPr>
          <p:cNvPr id="73" name="Text Placeholder 2">
            <a:extLst>
              <a:ext uri="{FF2B5EF4-FFF2-40B4-BE49-F238E27FC236}">
                <a16:creationId xmlns:a16="http://schemas.microsoft.com/office/drawing/2014/main" id="{CD9ACAD3-D225-420C-B609-02A33E15B177}"/>
              </a:ext>
            </a:extLst>
          </p:cNvPr>
          <p:cNvSpPr>
            <a:spLocks noGrp="1"/>
          </p:cNvSpPr>
          <p:nvPr>
            <p:custDataLst>
              <p:tags r:id="rId14"/>
            </p:custDataLst>
          </p:nvPr>
        </p:nvSpPr>
        <p:spPr bwMode="auto">
          <a:xfrm>
            <a:off x="4598988" y="5748338"/>
            <a:ext cx="407988" cy="23495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bg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bg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bg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bg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spcAft>
                <a:spcPct val="0"/>
              </a:spcAft>
            </a:pPr>
            <a:r>
              <a:rPr lang="en-US" altLang="en-US" sz="1400" dirty="0"/>
              <a:t>2021</a:t>
            </a:r>
            <a:endParaRPr lang="en-US" sz="1400" dirty="0">
              <a:sym typeface="+mn-lt"/>
            </a:endParaRPr>
          </a:p>
        </p:txBody>
      </p:sp>
      <p:sp>
        <p:nvSpPr>
          <p:cNvPr id="106" name="TextBox 105">
            <a:extLst>
              <a:ext uri="{FF2B5EF4-FFF2-40B4-BE49-F238E27FC236}">
                <a16:creationId xmlns:a16="http://schemas.microsoft.com/office/drawing/2014/main" id="{B38B512A-522C-48E5-B049-96558C616561}"/>
              </a:ext>
            </a:extLst>
          </p:cNvPr>
          <p:cNvSpPr txBox="1"/>
          <p:nvPr/>
        </p:nvSpPr>
        <p:spPr>
          <a:xfrm>
            <a:off x="1312862" y="1546674"/>
            <a:ext cx="3546474" cy="492443"/>
          </a:xfrm>
          <a:prstGeom prst="rect">
            <a:avLst/>
          </a:prstGeom>
          <a:noFill/>
        </p:spPr>
        <p:txBody>
          <a:bodyPr wrap="square" lIns="0" tIns="0" rIns="0" bIns="0" rtlCol="0">
            <a:spAutoFit/>
          </a:bodyPr>
          <a:lstStyle/>
          <a:p>
            <a:pPr algn="ctr"/>
            <a:r>
              <a:rPr lang="en-US" sz="1600" dirty="0">
                <a:solidFill>
                  <a:schemeClr val="bg1"/>
                </a:solidFill>
              </a:rPr>
              <a:t>Count of Fatalities in Dark or Low Light Conditions in Rain</a:t>
            </a:r>
          </a:p>
        </p:txBody>
      </p:sp>
      <p:sp>
        <p:nvSpPr>
          <p:cNvPr id="112" name="TextBox 111">
            <a:extLst>
              <a:ext uri="{FF2B5EF4-FFF2-40B4-BE49-F238E27FC236}">
                <a16:creationId xmlns:a16="http://schemas.microsoft.com/office/drawing/2014/main" id="{83BA5704-2CAA-4406-9BE7-25A319F3998F}"/>
              </a:ext>
            </a:extLst>
          </p:cNvPr>
          <p:cNvSpPr txBox="1"/>
          <p:nvPr/>
        </p:nvSpPr>
        <p:spPr>
          <a:xfrm>
            <a:off x="7421563" y="1546674"/>
            <a:ext cx="3457575" cy="492125"/>
          </a:xfrm>
          <a:prstGeom prst="rect">
            <a:avLst/>
          </a:prstGeom>
          <a:noFill/>
        </p:spPr>
        <p:txBody>
          <a:bodyPr wrap="square" lIns="0" tIns="0" rIns="0" bIns="0" rtlCol="0">
            <a:spAutoFit/>
          </a:bodyPr>
          <a:lstStyle/>
          <a:p>
            <a:pPr algn="ctr"/>
            <a:r>
              <a:rPr lang="en-US" sz="1600" dirty="0">
                <a:solidFill>
                  <a:schemeClr val="bg1"/>
                </a:solidFill>
              </a:rPr>
              <a:t>Count of Crashes in Dark or Low Light Conditions in Rain</a:t>
            </a:r>
          </a:p>
        </p:txBody>
      </p:sp>
      <p:sp>
        <p:nvSpPr>
          <p:cNvPr id="117" name="TextBox 116">
            <a:extLst>
              <a:ext uri="{FF2B5EF4-FFF2-40B4-BE49-F238E27FC236}">
                <a16:creationId xmlns:a16="http://schemas.microsoft.com/office/drawing/2014/main" id="{DF8B8508-2494-4536-B939-6C39E6A816FC}"/>
              </a:ext>
            </a:extLst>
          </p:cNvPr>
          <p:cNvSpPr txBox="1"/>
          <p:nvPr/>
        </p:nvSpPr>
        <p:spPr>
          <a:xfrm>
            <a:off x="6432550" y="6531834"/>
            <a:ext cx="2967037" cy="184666"/>
          </a:xfrm>
          <a:prstGeom prst="rect">
            <a:avLst/>
          </a:prstGeom>
          <a:noFill/>
        </p:spPr>
        <p:txBody>
          <a:bodyPr wrap="square" lIns="0" tIns="0" rIns="0" bIns="0" rtlCol="0">
            <a:spAutoFit/>
          </a:bodyPr>
          <a:lstStyle/>
          <a:p>
            <a:r>
              <a:rPr lang="en-US" sz="1200" dirty="0">
                <a:solidFill>
                  <a:schemeClr val="bg1"/>
                </a:solidFill>
              </a:rPr>
              <a:t>Sources: </a:t>
            </a:r>
            <a:r>
              <a:rPr lang="en-US" sz="1200" dirty="0">
                <a:solidFill>
                  <a:schemeClr val="bg1"/>
                </a:solidFill>
                <a:latin typeface="3M Circular TT Light" panose="020B0404020101020102" pitchFamily="34" charset="0"/>
                <a:cs typeface="3M Circular TT Light" panose="020B0404020101020102" pitchFamily="34" charset="0"/>
              </a:rPr>
              <a:t>AR Safety Portal</a:t>
            </a:r>
            <a:endParaRPr lang="en-US" sz="1200" dirty="0">
              <a:solidFill>
                <a:schemeClr val="bg1"/>
              </a:solidFill>
            </a:endParaRPr>
          </a:p>
        </p:txBody>
      </p:sp>
    </p:spTree>
    <p:extLst>
      <p:ext uri="{BB962C8B-B14F-4D97-AF65-F5344CB8AC3E}">
        <p14:creationId xmlns:p14="http://schemas.microsoft.com/office/powerpoint/2010/main" val="127076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pSo3fxp4X2CNzc4ZHkSe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LT3ys05Gf6CztuuNBQGPI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7zy7b49zm34t2YqQ__AEk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ibSv8eLKK0PjWhccWOaGa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bfmrVaItyY50p0Trievl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Qb16OxuX2CccHXaiIQDVl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4t3kWWMcMSr_cTcBB49yN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ZLmeL_nNsEYu.IDfz3k.U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b2acER3AJnQrTjBofgt.P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X7zsPgeSpKpgWb_02EIJ0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pn6G9KlyffuhaHelWwHJV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yy7NRHlJ0_KFB4aythEWNw"/>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svMFfpNDR2f5OpOnO.YBp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MZhjJlUFKyX_9DvHcjxCG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ljug9MIoTgO6jBjRZxX8K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oT.qf_7KB7jY97zD6FWVJ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ibSv8eLKK0PjWhccWOaGa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bfmrVaItyY50p0Trievl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Qb16OxuX2CccHXaiIQDVl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4t3kWWMcMSr_cTcBB49yN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ZLmeL_nNsEYu.IDfz3k.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b2acER3AJnQrTjBofgt.P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X7zsPgeSpKpgWb_02EIJ0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pn6G9KlyffuhaHelWwHJV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yy7NRHlJ0_KFB4aythEWN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svMFfpNDR2f5OpOnO.YBp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MZhjJlUFKyX_9DvHcjxCG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ljug9MIoTgO6jBjRZxX8K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oT.qf_7KB7jY97zD6FWVJ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ibSv8eLKK0PjWhccWOaGa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svMFfpNDR2f5OpOnO.YBp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MZhjJlUFKyX_9DvHcjxCG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ljug9MIoTgO6jBjRZxX8K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oT.qf_7KB7jY97zD6FWVJ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1xXfyPRSFpx_GlPyRLBoy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p7wuPo.V4qmzKRsNV9.oe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3PQcJhGAW7rdZdQQbqV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S.5qcI1CLBpGxcDbd3UHn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JFrRy2bLVSoujWWrP4F23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radient Strip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10.xml><?xml version="1.0" encoding="utf-8"?>
<a:theme xmlns:a="http://schemas.openxmlformats.org/drawingml/2006/main" name="Office Theme">
  <a:themeElements>
    <a:clrScheme name="3M Colours">
      <a:dk1>
        <a:sysClr val="windowText" lastClr="000000"/>
      </a:dk1>
      <a:lt1>
        <a:sysClr val="window" lastClr="FFFFFF"/>
      </a:lt1>
      <a:dk2>
        <a:srgbClr val="595959"/>
      </a:dk2>
      <a:lt2>
        <a:srgbClr val="D2D2D2"/>
      </a:lt2>
      <a:accent1>
        <a:srgbClr val="FF0000"/>
      </a:accent1>
      <a:accent2>
        <a:srgbClr val="F5821E"/>
      </a:accent2>
      <a:accent3>
        <a:srgbClr val="FAAA19"/>
      </a:accent3>
      <a:accent4>
        <a:srgbClr val="FF0000"/>
      </a:accent4>
      <a:accent5>
        <a:srgbClr val="F5821E"/>
      </a:accent5>
      <a:accent6>
        <a:srgbClr val="FAAA19"/>
      </a:accent6>
      <a:hlink>
        <a:srgbClr val="000000"/>
      </a:hlink>
      <a:folHlink>
        <a:srgbClr val="000000"/>
      </a:folHlink>
    </a:clrScheme>
    <a:fontScheme name="3M">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3M Colours">
      <a:dk1>
        <a:sysClr val="windowText" lastClr="000000"/>
      </a:dk1>
      <a:lt1>
        <a:sysClr val="window" lastClr="FFFFFF"/>
      </a:lt1>
      <a:dk2>
        <a:srgbClr val="595959"/>
      </a:dk2>
      <a:lt2>
        <a:srgbClr val="D2D2D2"/>
      </a:lt2>
      <a:accent1>
        <a:srgbClr val="FF0000"/>
      </a:accent1>
      <a:accent2>
        <a:srgbClr val="F5821E"/>
      </a:accent2>
      <a:accent3>
        <a:srgbClr val="FAAA19"/>
      </a:accent3>
      <a:accent4>
        <a:srgbClr val="FF0000"/>
      </a:accent4>
      <a:accent5>
        <a:srgbClr val="F5821E"/>
      </a:accent5>
      <a:accent6>
        <a:srgbClr val="FAAA19"/>
      </a:accent6>
      <a:hlink>
        <a:srgbClr val="000000"/>
      </a:hlink>
      <a:folHlink>
        <a:srgbClr val="000000"/>
      </a:folHlink>
    </a:clrScheme>
    <a:fontScheme name="3M">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3.xml><?xml version="1.0" encoding="utf-8"?>
<a:theme xmlns:a="http://schemas.openxmlformats.org/drawingml/2006/main" name="Blank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4.xml><?xml version="1.0" encoding="utf-8"?>
<a:theme xmlns:a="http://schemas.openxmlformats.org/drawingml/2006/main" name="1_Black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5.xml><?xml version="1.0" encoding="utf-8"?>
<a:theme xmlns:a="http://schemas.openxmlformats.org/drawingml/2006/main" name="1_Gradient Strip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6.xml><?xml version="1.0" encoding="utf-8"?>
<a:theme xmlns:a="http://schemas.openxmlformats.org/drawingml/2006/main" name="1_Blank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7.xml><?xml version="1.0" encoding="utf-8"?>
<a:theme xmlns:a="http://schemas.openxmlformats.org/drawingml/2006/main" name="2_Black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8.xml><?xml version="1.0" encoding="utf-8"?>
<a:theme xmlns:a="http://schemas.openxmlformats.org/drawingml/2006/main" name="2_Gradient Strip Background">
  <a:themeElements>
    <a:clrScheme name="TRIFECTA 8 LtBlue_DkBlue_Pur-A">
      <a:dk1>
        <a:sysClr val="windowText" lastClr="000000"/>
      </a:dk1>
      <a:lt1>
        <a:srgbClr val="FFFFFF"/>
      </a:lt1>
      <a:dk2>
        <a:srgbClr val="A8A8A8"/>
      </a:dk2>
      <a:lt2>
        <a:srgbClr val="595959"/>
      </a:lt2>
      <a:accent1>
        <a:srgbClr val="00C8E6"/>
      </a:accent1>
      <a:accent2>
        <a:srgbClr val="1E1E96"/>
      </a:accent2>
      <a:accent3>
        <a:srgbClr val="8228B4"/>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9.xml><?xml version="1.0" encoding="utf-8"?>
<a:theme xmlns:a="http://schemas.openxmlformats.org/drawingml/2006/main" name="MVS_PPT_Template_v2">
  <a:themeElements>
    <a:clrScheme name="MVS_PPT_Template_v2 15">
      <a:dk1>
        <a:srgbClr val="000000"/>
      </a:dk1>
      <a:lt1>
        <a:srgbClr val="FFFFFF"/>
      </a:lt1>
      <a:dk2>
        <a:srgbClr val="000000"/>
      </a:dk2>
      <a:lt2>
        <a:srgbClr val="808080"/>
      </a:lt2>
      <a:accent1>
        <a:srgbClr val="000000"/>
      </a:accent1>
      <a:accent2>
        <a:srgbClr val="009900"/>
      </a:accent2>
      <a:accent3>
        <a:srgbClr val="FFFFFF"/>
      </a:accent3>
      <a:accent4>
        <a:srgbClr val="000000"/>
      </a:accent4>
      <a:accent5>
        <a:srgbClr val="AAAAAA"/>
      </a:accent5>
      <a:accent6>
        <a:srgbClr val="008A00"/>
      </a:accent6>
      <a:hlink>
        <a:srgbClr val="0C4CB3"/>
      </a:hlink>
      <a:folHlink>
        <a:srgbClr val="4C198C"/>
      </a:folHlink>
    </a:clrScheme>
    <a:fontScheme name="MVS_PPT_Template_v2">
      <a:majorFont>
        <a:latin typeface="Arial Narrow"/>
        <a:ea typeface=""/>
        <a:cs typeface="Arial"/>
      </a:majorFont>
      <a:minorFont>
        <a:latin typeface="Arial Narrow"/>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15000"/>
          </a:spcAft>
          <a:buClr>
            <a:srgbClr val="4C9933"/>
          </a:buClr>
          <a:buSzTx/>
          <a:buFont typeface="Wingdings" pitchFamily="2" charset="2"/>
          <a:buNone/>
          <a:tabLst/>
          <a:defRPr kumimoji="0" lang="en-US" sz="2000" b="0" i="0" u="none" strike="noStrike" cap="none" normalizeH="0" baseline="0" smtClean="0">
            <a:ln>
              <a:noFill/>
            </a:ln>
            <a:solidFill>
              <a:schemeClr val="tx1"/>
            </a:solidFill>
            <a:effectLst/>
            <a:latin typeface="Arial Narrow"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15000"/>
          </a:spcAft>
          <a:buClr>
            <a:srgbClr val="4C9933"/>
          </a:buClr>
          <a:buSzTx/>
          <a:buFont typeface="Wingdings" pitchFamily="2" charset="2"/>
          <a:buNone/>
          <a:tabLst/>
          <a:defRPr kumimoji="0" lang="en-US" sz="2000" b="0" i="0" u="none" strike="noStrike" cap="none" normalizeH="0" baseline="0" smtClean="0">
            <a:ln>
              <a:noFill/>
            </a:ln>
            <a:solidFill>
              <a:schemeClr val="tx1"/>
            </a:solidFill>
            <a:effectLst/>
            <a:latin typeface="Arial Narrow" pitchFamily="34" charset="0"/>
            <a:cs typeface="Arial" pitchFamily="34" charset="0"/>
          </a:defRPr>
        </a:defPPr>
      </a:lstStyle>
    </a:lnDef>
  </a:objectDefaults>
  <a:extraClrSchemeLst>
    <a:extraClrScheme>
      <a:clrScheme name="MVS_PPT_Template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VS_PPT_Template_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VS_PPT_Template_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VS_PPT_Template_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VS_PPT_Template_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VS_PPT_Template_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VS_PPT_Template_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VS_PPT_Template_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VS_PPT_Template_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VS_PPT_Template_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VS_PPT_Template_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VS_PPT_Template_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VS_PPT_Template_v2 13">
        <a:dk1>
          <a:srgbClr val="000000"/>
        </a:dk1>
        <a:lt1>
          <a:srgbClr val="FFFFFF"/>
        </a:lt1>
        <a:dk2>
          <a:srgbClr val="000000"/>
        </a:dk2>
        <a:lt2>
          <a:srgbClr val="808080"/>
        </a:lt2>
        <a:accent1>
          <a:srgbClr val="0C4CB3"/>
        </a:accent1>
        <a:accent2>
          <a:srgbClr val="B32600"/>
        </a:accent2>
        <a:accent3>
          <a:srgbClr val="FFFFFF"/>
        </a:accent3>
        <a:accent4>
          <a:srgbClr val="000000"/>
        </a:accent4>
        <a:accent5>
          <a:srgbClr val="AAB2D6"/>
        </a:accent5>
        <a:accent6>
          <a:srgbClr val="A22100"/>
        </a:accent6>
        <a:hlink>
          <a:srgbClr val="4C198C"/>
        </a:hlink>
        <a:folHlink>
          <a:srgbClr val="4C9933"/>
        </a:folHlink>
      </a:clrScheme>
      <a:clrMap bg1="lt1" tx1="dk1" bg2="lt2" tx2="dk2" accent1="accent1" accent2="accent2" accent3="accent3" accent4="accent4" accent5="accent5" accent6="accent6" hlink="hlink" folHlink="folHlink"/>
    </a:extraClrScheme>
    <a:extraClrScheme>
      <a:clrScheme name="MVS_PPT_Template_v2 14">
        <a:dk1>
          <a:srgbClr val="000000"/>
        </a:dk1>
        <a:lt1>
          <a:srgbClr val="FFFFFF"/>
        </a:lt1>
        <a:dk2>
          <a:srgbClr val="000000"/>
        </a:dk2>
        <a:lt2>
          <a:srgbClr val="808080"/>
        </a:lt2>
        <a:accent1>
          <a:srgbClr val="BBE0E3"/>
        </a:accent1>
        <a:accent2>
          <a:srgbClr val="B32600"/>
        </a:accent2>
        <a:accent3>
          <a:srgbClr val="FFFFFF"/>
        </a:accent3>
        <a:accent4>
          <a:srgbClr val="000000"/>
        </a:accent4>
        <a:accent5>
          <a:srgbClr val="DAEDEF"/>
        </a:accent5>
        <a:accent6>
          <a:srgbClr val="A22100"/>
        </a:accent6>
        <a:hlink>
          <a:srgbClr val="0C4CB3"/>
        </a:hlink>
        <a:folHlink>
          <a:srgbClr val="4C198C"/>
        </a:folHlink>
      </a:clrScheme>
      <a:clrMap bg1="lt1" tx1="dk1" bg2="lt2" tx2="dk2" accent1="accent1" accent2="accent2" accent3="accent3" accent4="accent4" accent5="accent5" accent6="accent6" hlink="hlink" folHlink="folHlink"/>
    </a:extraClrScheme>
    <a:extraClrScheme>
      <a:clrScheme name="MVS_PPT_Template_v2 15">
        <a:dk1>
          <a:srgbClr val="000000"/>
        </a:dk1>
        <a:lt1>
          <a:srgbClr val="FFFFFF"/>
        </a:lt1>
        <a:dk2>
          <a:srgbClr val="000000"/>
        </a:dk2>
        <a:lt2>
          <a:srgbClr val="808080"/>
        </a:lt2>
        <a:accent1>
          <a:srgbClr val="000000"/>
        </a:accent1>
        <a:accent2>
          <a:srgbClr val="009900"/>
        </a:accent2>
        <a:accent3>
          <a:srgbClr val="FFFFFF"/>
        </a:accent3>
        <a:accent4>
          <a:srgbClr val="000000"/>
        </a:accent4>
        <a:accent5>
          <a:srgbClr val="AAAAAA"/>
        </a:accent5>
        <a:accent6>
          <a:srgbClr val="008A00"/>
        </a:accent6>
        <a:hlink>
          <a:srgbClr val="0C4CB3"/>
        </a:hlink>
        <a:folHlink>
          <a:srgbClr val="4C198C"/>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109660-2640-404b-b779-306c06ffea21">
      <Terms xmlns="http://schemas.microsoft.com/office/infopath/2007/PartnerControls"/>
    </lcf76f155ced4ddcb4097134ff3c332f>
    <TaxCatchAll xmlns="2bfabbae-75c3-4cd1-9a45-a28906e6cac7" xsi:nil="true"/>
  </documentManagement>
</p:properties>
</file>

<file path=customXml/itemProps1.xml><?xml version="1.0" encoding="utf-8"?>
<ds:datastoreItem xmlns:ds="http://schemas.openxmlformats.org/officeDocument/2006/customXml" ds:itemID="{FAE041F3-7B4D-465A-8294-C0AFEE96C193}">
  <ds:schemaRefs>
    <ds:schemaRef ds:uri="http://schemas.microsoft.com/sharepoint/v3/contenttype/forms"/>
  </ds:schemaRefs>
</ds:datastoreItem>
</file>

<file path=customXml/itemProps2.xml><?xml version="1.0" encoding="utf-8"?>
<ds:datastoreItem xmlns:ds="http://schemas.openxmlformats.org/officeDocument/2006/customXml" ds:itemID="{13D10A99-A7F9-499B-A984-439A1D8AC6C4}"/>
</file>

<file path=customXml/itemProps3.xml><?xml version="1.0" encoding="utf-8"?>
<ds:datastoreItem xmlns:ds="http://schemas.openxmlformats.org/officeDocument/2006/customXml" ds:itemID="{EB735320-8162-4CDD-BAC4-57886C49F9CF}">
  <ds:schemaRefs>
    <ds:schemaRef ds:uri="http://purl.org/dc/terms/"/>
    <ds:schemaRef ds:uri="296c2622-0c22-41ef-ad81-e4d3b438483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cfdc473-8045-4d2a-b198-702c09f9ec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3M_PPT_Presentation_020915</Template>
  <TotalTime>0</TotalTime>
  <Words>2546</Words>
  <Application>Microsoft Office PowerPoint</Application>
  <PresentationFormat>Widescreen</PresentationFormat>
  <Paragraphs>283</Paragraphs>
  <Slides>43</Slides>
  <Notes>42</Notes>
  <HiddenSlides>0</HiddenSlides>
  <MMClips>0</MMClips>
  <ScaleCrop>false</ScaleCrop>
  <HeadingPairs>
    <vt:vector size="8" baseType="variant">
      <vt:variant>
        <vt:lpstr>Fonts Used</vt:lpstr>
      </vt:variant>
      <vt:variant>
        <vt:i4>8</vt:i4>
      </vt:variant>
      <vt:variant>
        <vt:lpstr>Theme</vt:lpstr>
      </vt:variant>
      <vt:variant>
        <vt:i4>9</vt:i4>
      </vt:variant>
      <vt:variant>
        <vt:lpstr>Embedded OLE Servers</vt:lpstr>
      </vt:variant>
      <vt:variant>
        <vt:i4>1</vt:i4>
      </vt:variant>
      <vt:variant>
        <vt:lpstr>Slide Titles</vt:lpstr>
      </vt:variant>
      <vt:variant>
        <vt:i4>43</vt:i4>
      </vt:variant>
    </vt:vector>
  </HeadingPairs>
  <TitlesOfParts>
    <vt:vector size="61" baseType="lpstr">
      <vt:lpstr>3M Circular TT Bold</vt:lpstr>
      <vt:lpstr>3M Circular TT Book</vt:lpstr>
      <vt:lpstr>3M Circular TT Light</vt:lpstr>
      <vt:lpstr>3MCircular</vt:lpstr>
      <vt:lpstr>Arial</vt:lpstr>
      <vt:lpstr>Arial Black</vt:lpstr>
      <vt:lpstr>Arial Narrow</vt:lpstr>
      <vt:lpstr>Wingdings</vt:lpstr>
      <vt:lpstr>Gradient Strip Background</vt:lpstr>
      <vt:lpstr>Black Background</vt:lpstr>
      <vt:lpstr>Blank Background</vt:lpstr>
      <vt:lpstr>1_Black Background</vt:lpstr>
      <vt:lpstr>1_Gradient Strip Background</vt:lpstr>
      <vt:lpstr>1_Blank Background</vt:lpstr>
      <vt:lpstr>2_Black Background</vt:lpstr>
      <vt:lpstr>2_Gradient Strip Background</vt:lpstr>
      <vt:lpstr>MVS_PPT_Template_v2</vt:lpstr>
      <vt:lpstr>think-cell Slide</vt:lpstr>
      <vt:lpstr>Safety Benefits of Wet Reflective Pavement Markings</vt:lpstr>
      <vt:lpstr>  19 Lives Saved  43 Serious Injuries Avoided </vt:lpstr>
      <vt:lpstr>Pavement markings must be visible both day and night</vt:lpstr>
      <vt:lpstr>PowerPoint Presentation</vt:lpstr>
      <vt:lpstr>PowerPoint Presentation</vt:lpstr>
      <vt:lpstr>PowerPoint Presentation</vt:lpstr>
      <vt:lpstr>Driving at night in the rain is a big problem</vt:lpstr>
      <vt:lpstr>Average Annual Rainfall in Arkansas</vt:lpstr>
      <vt:lpstr>Arkansas crash data at night in the rain</vt:lpstr>
      <vt:lpstr>Not all pavement marking optics are created equal </vt:lpstr>
      <vt:lpstr>Driving at night in the rain is a big problem</vt:lpstr>
      <vt:lpstr>Why Wet Reflective Pavement Markings Matter</vt:lpstr>
      <vt:lpstr>PowerPoint Presentation</vt:lpstr>
      <vt:lpstr>PowerPoint Presentation</vt:lpstr>
      <vt:lpstr>PowerPoint Presentation</vt:lpstr>
      <vt:lpstr>Research links wet reflective markings to helping reduce crashes</vt:lpstr>
      <vt:lpstr>Research links wet reflective markings to helping reduce crashes</vt:lpstr>
      <vt:lpstr>Safety Counter Measures in actions</vt:lpstr>
      <vt:lpstr>CMF Study In Florida</vt:lpstr>
      <vt:lpstr>Wet reflective pavement markings help bring families home safely</vt:lpstr>
      <vt:lpstr>Work Zone Exposure:  In the US, one work zone fatality occurs for every 4 billion vehicle-miles of travel and for every $112 million worth of roadway construction expenditures.    Work Zone Fatalities:  Between 2016 and 2017, fatal crashes in work zones increased by 3 percent while fatal crashes outside of work zones decreased by 1.5 percent.   Work Zone Congestion:  Work zones account for an estimated 10 percent of overall congestion and 24 percent of unexpected freeway delays. </vt:lpstr>
      <vt:lpstr>How Wet Reflective Technology Works</vt:lpstr>
      <vt:lpstr>PowerPoint Presentation</vt:lpstr>
      <vt:lpstr>PowerPoint Presentation</vt:lpstr>
      <vt:lpstr>PowerPoint Presentation</vt:lpstr>
      <vt:lpstr>PowerPoint Presentation</vt:lpstr>
      <vt:lpstr>PowerPoint Presentation</vt:lpstr>
      <vt:lpstr>PowerPoint Presentation</vt:lpstr>
      <vt:lpstr>Basic of ADAS camera systems and how they see pavement markings. </vt:lpstr>
      <vt:lpstr>What is Machine Vision </vt:lpstr>
      <vt:lpstr>4 Ways Machine Vision Algorithms Detect Key Features</vt:lpstr>
      <vt:lpstr>Pavement Markings</vt:lpstr>
      <vt:lpstr>Pavement Marking Optics - Video</vt:lpstr>
      <vt:lpstr>Help Improve Work Zone Safety  with Wet Reflective Pavement Markings</vt:lpstr>
      <vt:lpstr>Arkansas crash data in Work Zone</vt:lpstr>
      <vt:lpstr>Arkansas crash data in Work Zone</vt:lpstr>
      <vt:lpstr>Technologies that help improve the visibility of work zone infrastructure</vt:lpstr>
      <vt:lpstr>Temporary pavement markings are a critical element of a Traffic Control Plan.</vt:lpstr>
      <vt:lpstr>Motorists and workers are increasingly exposed to work zones</vt:lpstr>
      <vt:lpstr>Work Zone Exposure:  In the US, one work zone fatality occurs for every 4 billion vehicle-miles of travel and for every $112 million worth of roadway construction expenditures.    Work Zone Fatalities:  Between 2016 and 2017, fatal crashes in work zones increased by 3 percent while fatal crashes outside of work zones decreased by 1.5 percent.   Work Zone Congestion:  Work zones account for an estimated 10 percent of overall congestion and 24 percent of unexpected freeway delays. </vt:lpstr>
      <vt:lpstr>PowerPoint Presentation</vt:lpstr>
      <vt:lpstr>Key 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Trifecta 1.0</dc:title>
  <dc:creator/>
  <dc:description>brand.3M.com</dc:description>
  <cp:lastModifiedBy/>
  <cp:revision>8</cp:revision>
  <dcterms:created xsi:type="dcterms:W3CDTF">2015-02-10T20:12:44Z</dcterms:created>
  <dcterms:modified xsi:type="dcterms:W3CDTF">2023-05-18T20:16:31Z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1958178</vt:lpwstr>
  </property>
  <property fmtid="{D5CDD505-2E9C-101B-9397-08002B2CF9AE}" pid="3" name="NXPowerLiteSettings">
    <vt:lpwstr>A74006B004C800</vt:lpwstr>
  </property>
  <property fmtid="{D5CDD505-2E9C-101B-9397-08002B2CF9AE}" pid="4" name="NXPowerLiteVersion">
    <vt:lpwstr>D6.0.7</vt:lpwstr>
  </property>
  <property fmtid="{D5CDD505-2E9C-101B-9397-08002B2CF9AE}" pid="5" name="ContentTypeId">
    <vt:lpwstr>0x010100604D448380806849915725CB97AB94DB</vt:lpwstr>
  </property>
</Properties>
</file>