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74" r:id="rId6"/>
    <p:sldId id="263" r:id="rId7"/>
    <p:sldId id="280" r:id="rId8"/>
    <p:sldId id="259" r:id="rId9"/>
    <p:sldId id="264" r:id="rId10"/>
    <p:sldId id="275" r:id="rId11"/>
    <p:sldId id="265" r:id="rId12"/>
    <p:sldId id="281" r:id="rId13"/>
    <p:sldId id="282" r:id="rId14"/>
    <p:sldId id="260" r:id="rId15"/>
    <p:sldId id="266" r:id="rId16"/>
    <p:sldId id="276" r:id="rId17"/>
    <p:sldId id="268" r:id="rId18"/>
    <p:sldId id="272" r:id="rId19"/>
    <p:sldId id="273" r:id="rId20"/>
    <p:sldId id="283" r:id="rId21"/>
    <p:sldId id="284" r:id="rId22"/>
    <p:sldId id="261" r:id="rId23"/>
    <p:sldId id="267" r:id="rId24"/>
    <p:sldId id="277" r:id="rId25"/>
    <p:sldId id="269" r:id="rId26"/>
    <p:sldId id="270" r:id="rId27"/>
    <p:sldId id="271" r:id="rId28"/>
    <p:sldId id="278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25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8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3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78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5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6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7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8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5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1ECFA46-7E30-4981-B88D-D8FFAAEFADA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06FC261-4849-4EEC-92DF-B67EEB0C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8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Update of </a:t>
            </a:r>
            <a:r>
              <a:rPr lang="en-US" dirty="0" err="1" smtClean="0"/>
              <a:t>ardot</a:t>
            </a:r>
            <a:r>
              <a:rPr lang="en-US" dirty="0" smtClean="0"/>
              <a:t> hot in-place recycling (HIR)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 Dailey</a:t>
            </a:r>
          </a:p>
          <a:p>
            <a:r>
              <a:rPr lang="en-US" dirty="0" smtClean="0"/>
              <a:t>Staff Construction Engineer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4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A80002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Contract </a:t>
            </a:r>
            <a:r>
              <a:rPr lang="en-US" sz="2400" dirty="0" smtClean="0"/>
              <a:t>Amount: $</a:t>
            </a:r>
            <a:r>
              <a:rPr lang="en-US" sz="2400" dirty="0" smtClean="0"/>
              <a:t>1,011,420.26</a:t>
            </a:r>
          </a:p>
          <a:p>
            <a:r>
              <a:rPr lang="en-US" sz="2400" dirty="0" smtClean="0"/>
              <a:t>Prime Contractor: </a:t>
            </a:r>
            <a:r>
              <a:rPr lang="en-US" sz="2400" dirty="0" err="1" smtClean="0"/>
              <a:t>Dustrol</a:t>
            </a:r>
            <a:endParaRPr lang="en-US" sz="2400" dirty="0" smtClean="0"/>
          </a:p>
          <a:p>
            <a:r>
              <a:rPr lang="en-US" sz="2400" dirty="0" smtClean="0"/>
              <a:t>80,678 SY HIR Asphalt </a:t>
            </a:r>
            <a:r>
              <a:rPr lang="en-US" sz="2400" dirty="0" smtClean="0"/>
              <a:t>Concrete</a:t>
            </a:r>
          </a:p>
          <a:p>
            <a:r>
              <a:rPr lang="en-US" sz="2400" dirty="0" smtClean="0"/>
              <a:t>$4.74/SY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294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A80002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2" y="2102573"/>
            <a:ext cx="9753556" cy="3925896"/>
          </a:xfrm>
        </p:spPr>
      </p:pic>
    </p:spTree>
    <p:extLst>
      <p:ext uri="{BB962C8B-B14F-4D97-AF65-F5344CB8AC3E}">
        <p14:creationId xmlns:p14="http://schemas.microsoft.com/office/powerpoint/2010/main" val="400412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A80002</a:t>
            </a:r>
            <a:endParaRPr lang="en-US" dirty="0"/>
          </a:p>
        </p:txBody>
      </p:sp>
      <p:pic>
        <p:nvPicPr>
          <p:cNvPr id="7" name="20210803_12474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757" y="1690387"/>
            <a:ext cx="7200486" cy="4050014"/>
          </a:xfrm>
        </p:spPr>
      </p:pic>
    </p:spTree>
    <p:extLst>
      <p:ext uri="{BB962C8B-B14F-4D97-AF65-F5344CB8AC3E}">
        <p14:creationId xmlns:p14="http://schemas.microsoft.com/office/powerpoint/2010/main" val="14964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A80002</a:t>
            </a:r>
            <a:endParaRPr lang="en-US" dirty="0"/>
          </a:p>
        </p:txBody>
      </p:sp>
      <p:pic>
        <p:nvPicPr>
          <p:cNvPr id="4" name="20210803_1300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91" y="1927358"/>
            <a:ext cx="7746819" cy="4357307"/>
          </a:xfrm>
        </p:spPr>
      </p:pic>
    </p:spTree>
    <p:extLst>
      <p:ext uri="{BB962C8B-B14F-4D97-AF65-F5344CB8AC3E}">
        <p14:creationId xmlns:p14="http://schemas.microsoft.com/office/powerpoint/2010/main" val="2382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A00009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Hwy. 63, Sections 3 &amp; 4</a:t>
            </a:r>
          </a:p>
          <a:p>
            <a:endParaRPr lang="en-US" sz="2400" dirty="0"/>
          </a:p>
          <a:p>
            <a:r>
              <a:rPr lang="en-US" sz="2400" dirty="0" smtClean="0"/>
              <a:t>Let Date: 05/18/22</a:t>
            </a:r>
          </a:p>
          <a:p>
            <a:r>
              <a:rPr lang="en-US" sz="2400" dirty="0" smtClean="0"/>
              <a:t>Substantially Complete: 07/05/22</a:t>
            </a:r>
          </a:p>
          <a:p>
            <a:endParaRPr lang="en-US" sz="2400" dirty="0" smtClean="0"/>
          </a:p>
          <a:p>
            <a:r>
              <a:rPr lang="en-US" sz="2400" dirty="0" smtClean="0"/>
              <a:t>RE 06 – Aaron Vowell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371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A00009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r="11" b="15247"/>
          <a:stretch/>
        </p:blipFill>
        <p:spPr>
          <a:xfrm>
            <a:off x="1710111" y="1713816"/>
            <a:ext cx="8770381" cy="5037414"/>
          </a:xfrm>
        </p:spPr>
      </p:pic>
    </p:spTree>
    <p:extLst>
      <p:ext uri="{BB962C8B-B14F-4D97-AF65-F5344CB8AC3E}">
        <p14:creationId xmlns:p14="http://schemas.microsoft.com/office/powerpoint/2010/main" val="4693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A00009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Contract </a:t>
            </a:r>
            <a:r>
              <a:rPr lang="en-US" sz="2400" dirty="0" smtClean="0"/>
              <a:t>Amount: $</a:t>
            </a:r>
            <a:r>
              <a:rPr lang="en-US" sz="2400" dirty="0" smtClean="0"/>
              <a:t>6,564,285.11</a:t>
            </a:r>
          </a:p>
          <a:p>
            <a:r>
              <a:rPr lang="en-US" sz="2400" dirty="0"/>
              <a:t>Prime Contractor:  Delta Asphalt</a:t>
            </a:r>
          </a:p>
          <a:p>
            <a:r>
              <a:rPr lang="en-US" sz="2400" dirty="0"/>
              <a:t>Subcontractor: </a:t>
            </a:r>
            <a:r>
              <a:rPr lang="en-US" sz="2400" dirty="0" err="1"/>
              <a:t>Dustrol</a:t>
            </a:r>
            <a:endParaRPr lang="en-US" sz="2400" dirty="0"/>
          </a:p>
          <a:p>
            <a:r>
              <a:rPr lang="en-US" sz="2400" dirty="0" smtClean="0"/>
              <a:t>321,493 </a:t>
            </a:r>
            <a:r>
              <a:rPr lang="en-US" sz="2400" dirty="0" smtClean="0"/>
              <a:t>SY HIR Asphalt </a:t>
            </a:r>
            <a:r>
              <a:rPr lang="en-US" sz="2400" dirty="0" smtClean="0"/>
              <a:t>Concrete</a:t>
            </a:r>
          </a:p>
          <a:p>
            <a:r>
              <a:rPr lang="en-US" sz="2400" dirty="0" smtClean="0"/>
              <a:t>$5.95/SY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81191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A00009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9" b="15275"/>
          <a:stretch/>
        </p:blipFill>
        <p:spPr>
          <a:xfrm>
            <a:off x="239374" y="1708339"/>
            <a:ext cx="11713253" cy="2617266"/>
          </a:xfrm>
        </p:spPr>
      </p:pic>
    </p:spTree>
    <p:extLst>
      <p:ext uri="{BB962C8B-B14F-4D97-AF65-F5344CB8AC3E}">
        <p14:creationId xmlns:p14="http://schemas.microsoft.com/office/powerpoint/2010/main" val="411771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A00009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12928" r="-109" b="9593"/>
          <a:stretch/>
        </p:blipFill>
        <p:spPr>
          <a:xfrm>
            <a:off x="174071" y="2013239"/>
            <a:ext cx="11843859" cy="294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0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A00009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5" b="17043"/>
          <a:stretch/>
        </p:blipFill>
        <p:spPr>
          <a:xfrm>
            <a:off x="187399" y="2140900"/>
            <a:ext cx="11817202" cy="26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8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HIR projects since 2020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100886 Hwy 181 – Hwy 61</a:t>
            </a:r>
          </a:p>
          <a:p>
            <a:r>
              <a:rPr lang="en-US" sz="2400" dirty="0" smtClean="0"/>
              <a:t>A80002 E. of Ola – Perry County Line</a:t>
            </a:r>
          </a:p>
          <a:p>
            <a:r>
              <a:rPr lang="en-US" sz="2400" dirty="0" smtClean="0"/>
              <a:t>A00009 Hwy 63B West – Greene County Line</a:t>
            </a:r>
          </a:p>
          <a:p>
            <a:r>
              <a:rPr lang="en-US" sz="2400" dirty="0" smtClean="0"/>
              <a:t>A50012 Moorefield -  Hwy 122</a:t>
            </a:r>
          </a:p>
        </p:txBody>
      </p:sp>
    </p:spTree>
    <p:extLst>
      <p:ext uri="{BB962C8B-B14F-4D97-AF65-F5344CB8AC3E}">
        <p14:creationId xmlns:p14="http://schemas.microsoft.com/office/powerpoint/2010/main" val="134912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A00009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9" b="17206"/>
          <a:stretch/>
        </p:blipFill>
        <p:spPr>
          <a:xfrm>
            <a:off x="3734553" y="1774046"/>
            <a:ext cx="4722894" cy="49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78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tered-DC5F7E87-8D97-47FD-B6F6-D3503B85B2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408" y="186376"/>
            <a:ext cx="3288692" cy="617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A50012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Hwy. 69, Section 3</a:t>
            </a:r>
          </a:p>
          <a:p>
            <a:endParaRPr lang="en-US" sz="2400" dirty="0"/>
          </a:p>
          <a:p>
            <a:r>
              <a:rPr lang="en-US" sz="2400" dirty="0" smtClean="0"/>
              <a:t>Let Date: 05/18/22</a:t>
            </a:r>
          </a:p>
          <a:p>
            <a:r>
              <a:rPr lang="en-US" sz="2400" dirty="0" smtClean="0"/>
              <a:t>Substantially Complete: 11/02/22</a:t>
            </a:r>
          </a:p>
          <a:p>
            <a:endParaRPr lang="en-US" sz="2400" dirty="0" smtClean="0"/>
          </a:p>
          <a:p>
            <a:r>
              <a:rPr lang="en-US" sz="2400" dirty="0" smtClean="0"/>
              <a:t>RE 52 – Dustin Treadway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9334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A50012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0" b="23756"/>
          <a:stretch/>
        </p:blipFill>
        <p:spPr>
          <a:xfrm>
            <a:off x="2630497" y="1782526"/>
            <a:ext cx="6931006" cy="4968125"/>
          </a:xfrm>
        </p:spPr>
      </p:pic>
    </p:spTree>
    <p:extLst>
      <p:ext uri="{BB962C8B-B14F-4D97-AF65-F5344CB8AC3E}">
        <p14:creationId xmlns:p14="http://schemas.microsoft.com/office/powerpoint/2010/main" val="3626104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A50012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Contract </a:t>
            </a:r>
            <a:r>
              <a:rPr lang="en-US" sz="2400" dirty="0" smtClean="0"/>
              <a:t>Amount: $</a:t>
            </a:r>
            <a:r>
              <a:rPr lang="en-US" sz="2400" dirty="0" smtClean="0"/>
              <a:t>2,894,437.09</a:t>
            </a:r>
          </a:p>
          <a:p>
            <a:r>
              <a:rPr lang="en-US" sz="2400" dirty="0" smtClean="0"/>
              <a:t>Prime Contractor:  Atlas Asphalt</a:t>
            </a:r>
          </a:p>
          <a:p>
            <a:r>
              <a:rPr lang="en-US" sz="2400" dirty="0" smtClean="0"/>
              <a:t>Subcontractor: </a:t>
            </a:r>
            <a:r>
              <a:rPr lang="en-US" sz="2400" dirty="0" err="1" smtClean="0"/>
              <a:t>Dustrol</a:t>
            </a:r>
            <a:endParaRPr lang="en-US" sz="2400" dirty="0" smtClean="0"/>
          </a:p>
          <a:p>
            <a:r>
              <a:rPr lang="en-US" sz="2400" dirty="0" smtClean="0"/>
              <a:t>168,657 SY HIR Asphalt </a:t>
            </a:r>
            <a:r>
              <a:rPr lang="en-US" sz="2400" dirty="0" smtClean="0"/>
              <a:t>Concrete</a:t>
            </a:r>
          </a:p>
          <a:p>
            <a:r>
              <a:rPr lang="en-US" sz="2400" dirty="0" smtClean="0"/>
              <a:t>$6.11/SY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643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A50012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b="12775"/>
          <a:stretch/>
        </p:blipFill>
        <p:spPr>
          <a:xfrm>
            <a:off x="716086" y="1691913"/>
            <a:ext cx="10759829" cy="3252417"/>
          </a:xfrm>
        </p:spPr>
      </p:pic>
    </p:spTree>
    <p:extLst>
      <p:ext uri="{BB962C8B-B14F-4D97-AF65-F5344CB8AC3E}">
        <p14:creationId xmlns:p14="http://schemas.microsoft.com/office/powerpoint/2010/main" val="205908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A50012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3543" r="-58" b="9241"/>
          <a:stretch/>
        </p:blipFill>
        <p:spPr>
          <a:xfrm>
            <a:off x="1179258" y="1861653"/>
            <a:ext cx="9833484" cy="3641173"/>
          </a:xfrm>
        </p:spPr>
      </p:pic>
    </p:spTree>
    <p:extLst>
      <p:ext uri="{BB962C8B-B14F-4D97-AF65-F5344CB8AC3E}">
        <p14:creationId xmlns:p14="http://schemas.microsoft.com/office/powerpoint/2010/main" val="1402253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A50012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83" y="1982114"/>
            <a:ext cx="9331835" cy="3474134"/>
          </a:xfrm>
        </p:spPr>
      </p:pic>
    </p:spTree>
    <p:extLst>
      <p:ext uri="{BB962C8B-B14F-4D97-AF65-F5344CB8AC3E}">
        <p14:creationId xmlns:p14="http://schemas.microsoft.com/office/powerpoint/2010/main" val="894286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Lessons Learned</a:t>
            </a:r>
          </a:p>
          <a:p>
            <a:pPr lvl="1"/>
            <a:r>
              <a:rPr lang="en-US" sz="2400" dirty="0" smtClean="0"/>
              <a:t>Site Selection</a:t>
            </a:r>
          </a:p>
          <a:p>
            <a:pPr lvl="2"/>
            <a:r>
              <a:rPr lang="en-US" sz="2400" dirty="0" smtClean="0"/>
              <a:t>Lane Width</a:t>
            </a:r>
          </a:p>
          <a:p>
            <a:pPr lvl="2"/>
            <a:r>
              <a:rPr lang="en-US" sz="2400" dirty="0" smtClean="0"/>
              <a:t>Straight Alignment</a:t>
            </a:r>
          </a:p>
          <a:p>
            <a:pPr lvl="1"/>
            <a:r>
              <a:rPr lang="en-US" sz="2400" dirty="0" smtClean="0"/>
              <a:t>Existing Pavement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6197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2392" y="2638044"/>
            <a:ext cx="1147216" cy="3101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900" dirty="0" smtClean="0">
                <a:latin typeface="Algerian" panose="04020705040A02060702" pitchFamily="82" charset="0"/>
              </a:rPr>
              <a:t>?</a:t>
            </a:r>
            <a:endParaRPr lang="en-US" sz="199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5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100886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Hwy. 18, Section 6</a:t>
            </a:r>
          </a:p>
          <a:p>
            <a:endParaRPr lang="en-US" sz="2400" dirty="0"/>
          </a:p>
          <a:p>
            <a:r>
              <a:rPr lang="en-US" sz="2400" dirty="0" smtClean="0"/>
              <a:t>Let Date: 01/08/20</a:t>
            </a:r>
          </a:p>
          <a:p>
            <a:r>
              <a:rPr lang="en-US" sz="2400" dirty="0" smtClean="0"/>
              <a:t>Substantially Complete: 11/06/20</a:t>
            </a:r>
          </a:p>
          <a:p>
            <a:endParaRPr lang="en-US" sz="2400" dirty="0"/>
          </a:p>
          <a:p>
            <a:r>
              <a:rPr lang="en-US" sz="2400" dirty="0" smtClean="0"/>
              <a:t>RE 05 – Bob Reddell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253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100886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8"/>
          <a:stretch/>
        </p:blipFill>
        <p:spPr>
          <a:xfrm>
            <a:off x="1786170" y="1724766"/>
            <a:ext cx="8619660" cy="5060367"/>
          </a:xfrm>
        </p:spPr>
      </p:pic>
    </p:spTree>
    <p:extLst>
      <p:ext uri="{BB962C8B-B14F-4D97-AF65-F5344CB8AC3E}">
        <p14:creationId xmlns:p14="http://schemas.microsoft.com/office/powerpoint/2010/main" val="223116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100886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400" dirty="0"/>
          </a:p>
          <a:p>
            <a:r>
              <a:rPr lang="en-US" sz="2400" dirty="0" smtClean="0"/>
              <a:t>Contract Amount: $</a:t>
            </a:r>
            <a:r>
              <a:rPr lang="en-US" sz="2400" dirty="0" smtClean="0"/>
              <a:t>4,493,701.31</a:t>
            </a:r>
          </a:p>
          <a:p>
            <a:r>
              <a:rPr lang="en-US" sz="2400" dirty="0" smtClean="0"/>
              <a:t>Prime Contractor: </a:t>
            </a:r>
            <a:r>
              <a:rPr lang="en-US" sz="2400" dirty="0" err="1" smtClean="0"/>
              <a:t>Dustrol</a:t>
            </a:r>
            <a:endParaRPr lang="en-US" sz="2400" dirty="0" smtClean="0"/>
          </a:p>
          <a:p>
            <a:r>
              <a:rPr lang="en-US" sz="2400" dirty="0" smtClean="0"/>
              <a:t>292,254 SY HIR Asphalt </a:t>
            </a:r>
            <a:r>
              <a:rPr lang="en-US" sz="2400" dirty="0" smtClean="0"/>
              <a:t>Concrete</a:t>
            </a:r>
          </a:p>
          <a:p>
            <a:r>
              <a:rPr lang="en-US" sz="2400" dirty="0" smtClean="0"/>
              <a:t>$5.80/ SY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620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100886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7" y="1867128"/>
            <a:ext cx="11463067" cy="4073734"/>
          </a:xfrm>
        </p:spPr>
      </p:pic>
    </p:spTree>
    <p:extLst>
      <p:ext uri="{BB962C8B-B14F-4D97-AF65-F5344CB8AC3E}">
        <p14:creationId xmlns:p14="http://schemas.microsoft.com/office/powerpoint/2010/main" val="326494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100886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0" y="1227030"/>
            <a:ext cx="4281801" cy="5559799"/>
          </a:xfrm>
        </p:spPr>
      </p:pic>
    </p:spTree>
    <p:extLst>
      <p:ext uri="{BB962C8B-B14F-4D97-AF65-F5344CB8AC3E}">
        <p14:creationId xmlns:p14="http://schemas.microsoft.com/office/powerpoint/2010/main" val="81228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A80002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Hwy. 10, Section 4</a:t>
            </a:r>
          </a:p>
          <a:p>
            <a:endParaRPr lang="en-US" sz="2400" dirty="0"/>
          </a:p>
          <a:p>
            <a:r>
              <a:rPr lang="en-US" sz="2400" dirty="0" smtClean="0"/>
              <a:t>Let Date: 04/07/21</a:t>
            </a:r>
          </a:p>
          <a:p>
            <a:r>
              <a:rPr lang="en-US" sz="2400" dirty="0" smtClean="0"/>
              <a:t>Substantially Complete: 03/03/22</a:t>
            </a:r>
          </a:p>
          <a:p>
            <a:endParaRPr lang="en-US" sz="2400" dirty="0" smtClean="0"/>
          </a:p>
          <a:p>
            <a:r>
              <a:rPr lang="en-US" sz="2400" dirty="0" smtClean="0"/>
              <a:t>RE 86 – Mike Hays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547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438" y="417148"/>
            <a:ext cx="7729728" cy="1188720"/>
          </a:xfrm>
        </p:spPr>
        <p:txBody>
          <a:bodyPr/>
          <a:lstStyle/>
          <a:p>
            <a:r>
              <a:rPr lang="en-US" dirty="0" smtClean="0"/>
              <a:t>A80002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/>
          <a:stretch/>
        </p:blipFill>
        <p:spPr>
          <a:xfrm>
            <a:off x="1721117" y="1768643"/>
            <a:ext cx="8749767" cy="4889096"/>
          </a:xfrm>
        </p:spPr>
      </p:pic>
    </p:spTree>
    <p:extLst>
      <p:ext uri="{BB962C8B-B14F-4D97-AF65-F5344CB8AC3E}">
        <p14:creationId xmlns:p14="http://schemas.microsoft.com/office/powerpoint/2010/main" val="123155868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08508478-32E7-4215-87BE-319248E1BD40}"/>
</file>

<file path=customXml/itemProps2.xml><?xml version="1.0" encoding="utf-8"?>
<ds:datastoreItem xmlns:ds="http://schemas.openxmlformats.org/officeDocument/2006/customXml" ds:itemID="{62552D11-BB6E-45BA-8E90-E929FD33C3A1}"/>
</file>

<file path=customXml/itemProps3.xml><?xml version="1.0" encoding="utf-8"?>
<ds:datastoreItem xmlns:ds="http://schemas.openxmlformats.org/officeDocument/2006/customXml" ds:itemID="{EF3BF276-CED9-41BF-BB79-FEDCE1BDE0D1}"/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202</TotalTime>
  <Words>237</Words>
  <Application>Microsoft Office PowerPoint</Application>
  <PresentationFormat>Widescreen</PresentationFormat>
  <Paragraphs>83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Algerian</vt:lpstr>
      <vt:lpstr>Arial</vt:lpstr>
      <vt:lpstr>Gill Sans MT</vt:lpstr>
      <vt:lpstr>Parcel</vt:lpstr>
      <vt:lpstr>Update of ardot hot in-place recycling (HIR) projects</vt:lpstr>
      <vt:lpstr>HIR projects since 2020</vt:lpstr>
      <vt:lpstr>100886</vt:lpstr>
      <vt:lpstr>100886</vt:lpstr>
      <vt:lpstr>100886</vt:lpstr>
      <vt:lpstr>100886</vt:lpstr>
      <vt:lpstr>100886</vt:lpstr>
      <vt:lpstr>A80002</vt:lpstr>
      <vt:lpstr>A80002</vt:lpstr>
      <vt:lpstr>A80002</vt:lpstr>
      <vt:lpstr>A80002</vt:lpstr>
      <vt:lpstr>A80002</vt:lpstr>
      <vt:lpstr>A80002</vt:lpstr>
      <vt:lpstr>A00009</vt:lpstr>
      <vt:lpstr>A00009</vt:lpstr>
      <vt:lpstr>A00009</vt:lpstr>
      <vt:lpstr>A00009</vt:lpstr>
      <vt:lpstr>A00009</vt:lpstr>
      <vt:lpstr>A00009</vt:lpstr>
      <vt:lpstr>A00009</vt:lpstr>
      <vt:lpstr>PowerPoint Presentation</vt:lpstr>
      <vt:lpstr>A50012</vt:lpstr>
      <vt:lpstr>A50012</vt:lpstr>
      <vt:lpstr>A50012</vt:lpstr>
      <vt:lpstr>A50012</vt:lpstr>
      <vt:lpstr>A50012</vt:lpstr>
      <vt:lpstr>A50012</vt:lpstr>
      <vt:lpstr>HIR Projects</vt:lpstr>
      <vt:lpstr>questions</vt:lpstr>
    </vt:vector>
  </TitlesOfParts>
  <Company>AHTD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of ardot hot in-place recycling (HIR) projects</dc:title>
  <dc:creator>Dailey, Christopher P.</dc:creator>
  <cp:lastModifiedBy>Dailey, Christopher P.</cp:lastModifiedBy>
  <cp:revision>15</cp:revision>
  <dcterms:created xsi:type="dcterms:W3CDTF">2023-05-24T02:52:13Z</dcterms:created>
  <dcterms:modified xsi:type="dcterms:W3CDTF">2023-05-24T16:43:14Z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</Properties>
</file>