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0"/>
  </p:notesMasterIdLst>
  <p:handoutMasterIdLst>
    <p:handoutMasterId r:id="rId11"/>
  </p:handoutMasterIdLst>
  <p:sldIdLst>
    <p:sldId id="1193" r:id="rId2"/>
    <p:sldId id="1321" r:id="rId3"/>
    <p:sldId id="1385" r:id="rId4"/>
    <p:sldId id="1386" r:id="rId5"/>
    <p:sldId id="1388" r:id="rId6"/>
    <p:sldId id="1389" r:id="rId7"/>
    <p:sldId id="1387" r:id="rId8"/>
    <p:sldId id="1359" r:id="rId9"/>
  </p:sldIdLst>
  <p:sldSz cx="9144000" cy="5143500" type="screen16x9"/>
  <p:notesSz cx="9312275" cy="70262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C9"/>
    <a:srgbClr val="858585"/>
    <a:srgbClr val="545850"/>
    <a:srgbClr val="002532"/>
    <a:srgbClr val="00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9771" autoAdjust="0"/>
  </p:normalViewPr>
  <p:slideViewPr>
    <p:cSldViewPr snapToGrid="0">
      <p:cViewPr varScale="1">
        <p:scale>
          <a:sx n="112" d="100"/>
          <a:sy n="112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790"/>
    </p:cViewPr>
  </p:sorter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2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9C05CB7-7154-42F2-8D93-1E20B150895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3743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2" y="6673743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E914430B-58C5-4EB3-A903-20F07B4F0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2" y="1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E1E840F-9B2B-44B5-896B-5B857B514EB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395"/>
            <a:ext cx="7449820" cy="2766596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3743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2" y="6673743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B8F1E044-3EA6-4167-A0FB-D05C215FD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SP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1903" y="2"/>
            <a:ext cx="4592097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967489" y="993895"/>
            <a:ext cx="3996731" cy="2249844"/>
          </a:xfrm>
          <a:custGeom>
            <a:avLst/>
            <a:gdLst>
              <a:gd name="connsiteX0" fmla="*/ 0 w 3996731"/>
              <a:gd name="connsiteY0" fmla="*/ 0 h 2249844"/>
              <a:gd name="connsiteX1" fmla="*/ 3996731 w 3996731"/>
              <a:gd name="connsiteY1" fmla="*/ 0 h 2249844"/>
              <a:gd name="connsiteX2" fmla="*/ 3996731 w 3996731"/>
              <a:gd name="connsiteY2" fmla="*/ 2249844 h 2249844"/>
              <a:gd name="connsiteX3" fmla="*/ 0 w 3996731"/>
              <a:gd name="connsiteY3" fmla="*/ 2249844 h 22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731" h="2249844">
                <a:moveTo>
                  <a:pt x="0" y="0"/>
                </a:moveTo>
                <a:lnTo>
                  <a:pt x="3996731" y="0"/>
                </a:lnTo>
                <a:lnTo>
                  <a:pt x="3996731" y="2249844"/>
                </a:lnTo>
                <a:lnTo>
                  <a:pt x="0" y="22498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69340" y="608003"/>
            <a:ext cx="3715353" cy="374510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tIns="14630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49" r:id="rId2"/>
    <p:sldLayoutId id="2147484003" r:id="rId3"/>
    <p:sldLayoutId id="2147483987" r:id="rId4"/>
    <p:sldLayoutId id="2147483992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/>
        </p:blipFill>
        <p:spPr>
          <a:xfrm>
            <a:off x="0" y="-1"/>
            <a:ext cx="9144000" cy="5143501"/>
          </a:xfrm>
        </p:spPr>
      </p:pic>
      <p:sp>
        <p:nvSpPr>
          <p:cNvPr id="16" name="Rectangle 15"/>
          <p:cNvSpPr/>
          <p:nvPr/>
        </p:nvSpPr>
        <p:spPr bwMode="auto">
          <a:xfrm>
            <a:off x="-2941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7725" y="1577287"/>
            <a:ext cx="7448550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6000" b="1" cap="all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SEEK</a:t>
            </a:r>
            <a:endParaRPr lang="en-US" sz="6000" cap="all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725" y="3131814"/>
            <a:ext cx="744855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000" b="1" cap="all" dirty="0" smtClean="0">
                <a:solidFill>
                  <a:schemeClr val="bg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The Future of Permitting for DEQ</a:t>
            </a:r>
            <a:endParaRPr lang="en-US" sz="2000" cap="all" dirty="0">
              <a:solidFill>
                <a:schemeClr val="bg1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2097" y="2762945"/>
            <a:ext cx="1779805" cy="48638"/>
            <a:chOff x="-680936" y="1663430"/>
            <a:chExt cx="4016810" cy="48638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-680936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497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40282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9629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54938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6" name="Picture 2" descr="E:\Communications\_ADEE -TRANSFORMATION\EE_PowerPoint\links\EE_Combo Logo-white_color white t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56" y="4053706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92250" cy="5143500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/>
          </a:p>
        </p:txBody>
      </p:sp>
      <p:sp>
        <p:nvSpPr>
          <p:cNvPr id="34" name="Rectangle 33"/>
          <p:cNvSpPr/>
          <p:nvPr/>
        </p:nvSpPr>
        <p:spPr>
          <a:xfrm>
            <a:off x="2039366" y="1063359"/>
            <a:ext cx="1181644" cy="54429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2039366" y="352179"/>
            <a:ext cx="662523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 smtClean="0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ePortal (Current System)</a:t>
            </a:r>
            <a:endParaRPr lang="en-US" sz="3200" b="1" cap="all" dirty="0">
              <a:solidFill>
                <a:srgbClr val="00B6C9"/>
              </a:solidFill>
              <a:ea typeface="Microsoft YaHei" pitchFamily="34" charset="-122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622"/>
            <a:ext cx="9144001" cy="42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92250" cy="5143500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/>
          </a:p>
        </p:txBody>
      </p:sp>
      <p:sp>
        <p:nvSpPr>
          <p:cNvPr id="34" name="Rectangle 33"/>
          <p:cNvSpPr/>
          <p:nvPr/>
        </p:nvSpPr>
        <p:spPr>
          <a:xfrm>
            <a:off x="2039366" y="1063359"/>
            <a:ext cx="1181644" cy="54429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1638300" y="352179"/>
            <a:ext cx="702630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 smtClean="0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SEEK (System in Development)</a:t>
            </a:r>
            <a:endParaRPr lang="en-US" sz="3200" b="1" cap="all" dirty="0">
              <a:solidFill>
                <a:srgbClr val="00B6C9"/>
              </a:solidFill>
              <a:ea typeface="Microsoft YaHei" pitchFamily="34" charset="-122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246"/>
            <a:ext cx="9144000" cy="41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"/>
            <a:ext cx="8290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watson\AppData\Local\Microsoft\Windows\INetCache\Content.Word\image (1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0"/>
            <a:ext cx="861822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5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1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880"/>
            <a:ext cx="9143999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571262" y="278829"/>
            <a:ext cx="431899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cap="all" dirty="0" smtClean="0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KEEP IN TOUCH</a:t>
            </a:r>
            <a:endParaRPr lang="en-US" sz="3600" b="1" cap="all" dirty="0">
              <a:solidFill>
                <a:srgbClr val="00B6C9"/>
              </a:solidFill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104728" y="1054291"/>
            <a:ext cx="3724116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2000" b="1" cap="all" dirty="0" smtClean="0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DEQ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51298" y="4394164"/>
            <a:ext cx="365078" cy="365078"/>
            <a:chOff x="3352800" y="2117725"/>
            <a:chExt cx="1581912" cy="1581912"/>
          </a:xfrm>
          <a:solidFill>
            <a:schemeClr val="accent2"/>
          </a:solidFill>
        </p:grpSpPr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352800" y="2117725"/>
              <a:ext cx="1581912" cy="1581912"/>
            </a:xfrm>
            <a:custGeom>
              <a:avLst/>
              <a:gdLst>
                <a:gd name="T0" fmla="*/ 1430 w 3445"/>
                <a:gd name="T1" fmla="*/ 298 h 3443"/>
                <a:gd name="T2" fmla="*/ 1071 w 3445"/>
                <a:gd name="T3" fmla="*/ 423 h 3443"/>
                <a:gd name="T4" fmla="*/ 762 w 3445"/>
                <a:gd name="T5" fmla="*/ 631 h 3443"/>
                <a:gd name="T6" fmla="*/ 517 w 3445"/>
                <a:gd name="T7" fmla="*/ 910 h 3443"/>
                <a:gd name="T8" fmla="*/ 350 w 3445"/>
                <a:gd name="T9" fmla="*/ 1245 h 3443"/>
                <a:gd name="T10" fmla="*/ 272 w 3445"/>
                <a:gd name="T11" fmla="*/ 1622 h 3443"/>
                <a:gd name="T12" fmla="*/ 298 w 3445"/>
                <a:gd name="T13" fmla="*/ 2014 h 3443"/>
                <a:gd name="T14" fmla="*/ 423 w 3445"/>
                <a:gd name="T15" fmla="*/ 2372 h 3443"/>
                <a:gd name="T16" fmla="*/ 632 w 3445"/>
                <a:gd name="T17" fmla="*/ 2681 h 3443"/>
                <a:gd name="T18" fmla="*/ 910 w 3445"/>
                <a:gd name="T19" fmla="*/ 2926 h 3443"/>
                <a:gd name="T20" fmla="*/ 1245 w 3445"/>
                <a:gd name="T21" fmla="*/ 3093 h 3443"/>
                <a:gd name="T22" fmla="*/ 1622 w 3445"/>
                <a:gd name="T23" fmla="*/ 3171 h 3443"/>
                <a:gd name="T24" fmla="*/ 2015 w 3445"/>
                <a:gd name="T25" fmla="*/ 3144 h 3443"/>
                <a:gd name="T26" fmla="*/ 2373 w 3445"/>
                <a:gd name="T27" fmla="*/ 3020 h 3443"/>
                <a:gd name="T28" fmla="*/ 2682 w 3445"/>
                <a:gd name="T29" fmla="*/ 2812 h 3443"/>
                <a:gd name="T30" fmla="*/ 2927 w 3445"/>
                <a:gd name="T31" fmla="*/ 2533 h 3443"/>
                <a:gd name="T32" fmla="*/ 3095 w 3445"/>
                <a:gd name="T33" fmla="*/ 2198 h 3443"/>
                <a:gd name="T34" fmla="*/ 3173 w 3445"/>
                <a:gd name="T35" fmla="*/ 1821 h 3443"/>
                <a:gd name="T36" fmla="*/ 3146 w 3445"/>
                <a:gd name="T37" fmla="*/ 1429 h 3443"/>
                <a:gd name="T38" fmla="*/ 3022 w 3445"/>
                <a:gd name="T39" fmla="*/ 1071 h 3443"/>
                <a:gd name="T40" fmla="*/ 2813 w 3445"/>
                <a:gd name="T41" fmla="*/ 762 h 3443"/>
                <a:gd name="T42" fmla="*/ 2535 w 3445"/>
                <a:gd name="T43" fmla="*/ 517 h 3443"/>
                <a:gd name="T44" fmla="*/ 2199 w 3445"/>
                <a:gd name="T45" fmla="*/ 350 h 3443"/>
                <a:gd name="T46" fmla="*/ 1821 w 3445"/>
                <a:gd name="T47" fmla="*/ 272 h 3443"/>
                <a:gd name="T48" fmla="*/ 1930 w 3445"/>
                <a:gd name="T49" fmla="*/ 13 h 3443"/>
                <a:gd name="T50" fmla="*/ 2323 w 3445"/>
                <a:gd name="T51" fmla="*/ 108 h 3443"/>
                <a:gd name="T52" fmla="*/ 2675 w 3445"/>
                <a:gd name="T53" fmla="*/ 288 h 3443"/>
                <a:gd name="T54" fmla="*/ 2975 w 3445"/>
                <a:gd name="T55" fmla="*/ 539 h 3443"/>
                <a:gd name="T56" fmla="*/ 3209 w 3445"/>
                <a:gd name="T57" fmla="*/ 853 h 3443"/>
                <a:gd name="T58" fmla="*/ 3369 w 3445"/>
                <a:gd name="T59" fmla="*/ 1215 h 3443"/>
                <a:gd name="T60" fmla="*/ 3442 w 3445"/>
                <a:gd name="T61" fmla="*/ 1616 h 3443"/>
                <a:gd name="T62" fmla="*/ 3417 w 3445"/>
                <a:gd name="T63" fmla="*/ 2031 h 3443"/>
                <a:gd name="T64" fmla="*/ 3299 w 3445"/>
                <a:gd name="T65" fmla="*/ 2414 h 3443"/>
                <a:gd name="T66" fmla="*/ 3100 w 3445"/>
                <a:gd name="T67" fmla="*/ 2754 h 3443"/>
                <a:gd name="T68" fmla="*/ 2832 w 3445"/>
                <a:gd name="T69" fmla="*/ 3038 h 3443"/>
                <a:gd name="T70" fmla="*/ 2505 w 3445"/>
                <a:gd name="T71" fmla="*/ 3255 h 3443"/>
                <a:gd name="T72" fmla="*/ 2131 w 3445"/>
                <a:gd name="T73" fmla="*/ 3393 h 3443"/>
                <a:gd name="T74" fmla="*/ 1722 w 3445"/>
                <a:gd name="T75" fmla="*/ 3443 h 3443"/>
                <a:gd name="T76" fmla="*/ 1313 w 3445"/>
                <a:gd name="T77" fmla="*/ 3393 h 3443"/>
                <a:gd name="T78" fmla="*/ 939 w 3445"/>
                <a:gd name="T79" fmla="*/ 3255 h 3443"/>
                <a:gd name="T80" fmla="*/ 613 w 3445"/>
                <a:gd name="T81" fmla="*/ 3038 h 3443"/>
                <a:gd name="T82" fmla="*/ 344 w 3445"/>
                <a:gd name="T83" fmla="*/ 2754 h 3443"/>
                <a:gd name="T84" fmla="*/ 146 w 3445"/>
                <a:gd name="T85" fmla="*/ 2414 h 3443"/>
                <a:gd name="T86" fmla="*/ 28 w 3445"/>
                <a:gd name="T87" fmla="*/ 2031 h 3443"/>
                <a:gd name="T88" fmla="*/ 3 w 3445"/>
                <a:gd name="T89" fmla="*/ 1616 h 3443"/>
                <a:gd name="T90" fmla="*/ 75 w 3445"/>
                <a:gd name="T91" fmla="*/ 1215 h 3443"/>
                <a:gd name="T92" fmla="*/ 236 w 3445"/>
                <a:gd name="T93" fmla="*/ 853 h 3443"/>
                <a:gd name="T94" fmla="*/ 470 w 3445"/>
                <a:gd name="T95" fmla="*/ 539 h 3443"/>
                <a:gd name="T96" fmla="*/ 770 w 3445"/>
                <a:gd name="T97" fmla="*/ 288 h 3443"/>
                <a:gd name="T98" fmla="*/ 1122 w 3445"/>
                <a:gd name="T99" fmla="*/ 108 h 3443"/>
                <a:gd name="T100" fmla="*/ 1514 w 3445"/>
                <a:gd name="T101" fmla="*/ 13 h 3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5" h="3443">
                  <a:moveTo>
                    <a:pt x="1722" y="269"/>
                  </a:moveTo>
                  <a:lnTo>
                    <a:pt x="1622" y="272"/>
                  </a:lnTo>
                  <a:lnTo>
                    <a:pt x="1525" y="283"/>
                  </a:lnTo>
                  <a:lnTo>
                    <a:pt x="1430" y="298"/>
                  </a:lnTo>
                  <a:lnTo>
                    <a:pt x="1336" y="321"/>
                  </a:lnTo>
                  <a:lnTo>
                    <a:pt x="1245" y="350"/>
                  </a:lnTo>
                  <a:lnTo>
                    <a:pt x="1156" y="383"/>
                  </a:lnTo>
                  <a:lnTo>
                    <a:pt x="1071" y="423"/>
                  </a:lnTo>
                  <a:lnTo>
                    <a:pt x="989" y="468"/>
                  </a:lnTo>
                  <a:lnTo>
                    <a:pt x="910" y="517"/>
                  </a:lnTo>
                  <a:lnTo>
                    <a:pt x="835" y="572"/>
                  </a:lnTo>
                  <a:lnTo>
                    <a:pt x="762" y="631"/>
                  </a:lnTo>
                  <a:lnTo>
                    <a:pt x="694" y="695"/>
                  </a:lnTo>
                  <a:lnTo>
                    <a:pt x="632" y="762"/>
                  </a:lnTo>
                  <a:lnTo>
                    <a:pt x="572" y="834"/>
                  </a:lnTo>
                  <a:lnTo>
                    <a:pt x="517" y="910"/>
                  </a:lnTo>
                  <a:lnTo>
                    <a:pt x="467" y="988"/>
                  </a:lnTo>
                  <a:lnTo>
                    <a:pt x="423" y="1071"/>
                  </a:lnTo>
                  <a:lnTo>
                    <a:pt x="383" y="1157"/>
                  </a:lnTo>
                  <a:lnTo>
                    <a:pt x="350" y="1245"/>
                  </a:lnTo>
                  <a:lnTo>
                    <a:pt x="322" y="1336"/>
                  </a:lnTo>
                  <a:lnTo>
                    <a:pt x="298" y="1429"/>
                  </a:lnTo>
                  <a:lnTo>
                    <a:pt x="283" y="1524"/>
                  </a:lnTo>
                  <a:lnTo>
                    <a:pt x="272" y="1622"/>
                  </a:lnTo>
                  <a:lnTo>
                    <a:pt x="269" y="1722"/>
                  </a:lnTo>
                  <a:lnTo>
                    <a:pt x="272" y="1821"/>
                  </a:lnTo>
                  <a:lnTo>
                    <a:pt x="283" y="1919"/>
                  </a:lnTo>
                  <a:lnTo>
                    <a:pt x="298" y="2014"/>
                  </a:lnTo>
                  <a:lnTo>
                    <a:pt x="322" y="2107"/>
                  </a:lnTo>
                  <a:lnTo>
                    <a:pt x="350" y="2198"/>
                  </a:lnTo>
                  <a:lnTo>
                    <a:pt x="383" y="2287"/>
                  </a:lnTo>
                  <a:lnTo>
                    <a:pt x="423" y="2372"/>
                  </a:lnTo>
                  <a:lnTo>
                    <a:pt x="467" y="2455"/>
                  </a:lnTo>
                  <a:lnTo>
                    <a:pt x="517" y="2533"/>
                  </a:lnTo>
                  <a:lnTo>
                    <a:pt x="572" y="2608"/>
                  </a:lnTo>
                  <a:lnTo>
                    <a:pt x="632" y="2681"/>
                  </a:lnTo>
                  <a:lnTo>
                    <a:pt x="694" y="2749"/>
                  </a:lnTo>
                  <a:lnTo>
                    <a:pt x="762" y="2812"/>
                  </a:lnTo>
                  <a:lnTo>
                    <a:pt x="835" y="2871"/>
                  </a:lnTo>
                  <a:lnTo>
                    <a:pt x="910" y="2926"/>
                  </a:lnTo>
                  <a:lnTo>
                    <a:pt x="989" y="2976"/>
                  </a:lnTo>
                  <a:lnTo>
                    <a:pt x="1071" y="3020"/>
                  </a:lnTo>
                  <a:lnTo>
                    <a:pt x="1156" y="3060"/>
                  </a:lnTo>
                  <a:lnTo>
                    <a:pt x="1245" y="3093"/>
                  </a:lnTo>
                  <a:lnTo>
                    <a:pt x="1336" y="3121"/>
                  </a:lnTo>
                  <a:lnTo>
                    <a:pt x="1430" y="3144"/>
                  </a:lnTo>
                  <a:lnTo>
                    <a:pt x="1525" y="3160"/>
                  </a:lnTo>
                  <a:lnTo>
                    <a:pt x="1622" y="3171"/>
                  </a:lnTo>
                  <a:lnTo>
                    <a:pt x="1722" y="3174"/>
                  </a:lnTo>
                  <a:lnTo>
                    <a:pt x="1821" y="3171"/>
                  </a:lnTo>
                  <a:lnTo>
                    <a:pt x="1920" y="3160"/>
                  </a:lnTo>
                  <a:lnTo>
                    <a:pt x="2015" y="3144"/>
                  </a:lnTo>
                  <a:lnTo>
                    <a:pt x="2108" y="3121"/>
                  </a:lnTo>
                  <a:lnTo>
                    <a:pt x="2199" y="3093"/>
                  </a:lnTo>
                  <a:lnTo>
                    <a:pt x="2287" y="3060"/>
                  </a:lnTo>
                  <a:lnTo>
                    <a:pt x="2373" y="3020"/>
                  </a:lnTo>
                  <a:lnTo>
                    <a:pt x="2456" y="2976"/>
                  </a:lnTo>
                  <a:lnTo>
                    <a:pt x="2535" y="2926"/>
                  </a:lnTo>
                  <a:lnTo>
                    <a:pt x="2610" y="2871"/>
                  </a:lnTo>
                  <a:lnTo>
                    <a:pt x="2682" y="2812"/>
                  </a:lnTo>
                  <a:lnTo>
                    <a:pt x="2749" y="2749"/>
                  </a:lnTo>
                  <a:lnTo>
                    <a:pt x="2813" y="2681"/>
                  </a:lnTo>
                  <a:lnTo>
                    <a:pt x="2873" y="2608"/>
                  </a:lnTo>
                  <a:lnTo>
                    <a:pt x="2927" y="2533"/>
                  </a:lnTo>
                  <a:lnTo>
                    <a:pt x="2977" y="2455"/>
                  </a:lnTo>
                  <a:lnTo>
                    <a:pt x="3022" y="2372"/>
                  </a:lnTo>
                  <a:lnTo>
                    <a:pt x="3062" y="2287"/>
                  </a:lnTo>
                  <a:lnTo>
                    <a:pt x="3095" y="2198"/>
                  </a:lnTo>
                  <a:lnTo>
                    <a:pt x="3123" y="2107"/>
                  </a:lnTo>
                  <a:lnTo>
                    <a:pt x="3146" y="2014"/>
                  </a:lnTo>
                  <a:lnTo>
                    <a:pt x="3162" y="1919"/>
                  </a:lnTo>
                  <a:lnTo>
                    <a:pt x="3173" y="1821"/>
                  </a:lnTo>
                  <a:lnTo>
                    <a:pt x="3176" y="1722"/>
                  </a:lnTo>
                  <a:lnTo>
                    <a:pt x="3173" y="1622"/>
                  </a:lnTo>
                  <a:lnTo>
                    <a:pt x="3162" y="1524"/>
                  </a:lnTo>
                  <a:lnTo>
                    <a:pt x="3146" y="1429"/>
                  </a:lnTo>
                  <a:lnTo>
                    <a:pt x="3123" y="1336"/>
                  </a:lnTo>
                  <a:lnTo>
                    <a:pt x="3095" y="1245"/>
                  </a:lnTo>
                  <a:lnTo>
                    <a:pt x="3062" y="1157"/>
                  </a:lnTo>
                  <a:lnTo>
                    <a:pt x="3022" y="1071"/>
                  </a:lnTo>
                  <a:lnTo>
                    <a:pt x="2977" y="988"/>
                  </a:lnTo>
                  <a:lnTo>
                    <a:pt x="2927" y="910"/>
                  </a:lnTo>
                  <a:lnTo>
                    <a:pt x="2873" y="834"/>
                  </a:lnTo>
                  <a:lnTo>
                    <a:pt x="2813" y="762"/>
                  </a:lnTo>
                  <a:lnTo>
                    <a:pt x="2749" y="695"/>
                  </a:lnTo>
                  <a:lnTo>
                    <a:pt x="2682" y="631"/>
                  </a:lnTo>
                  <a:lnTo>
                    <a:pt x="2610" y="572"/>
                  </a:lnTo>
                  <a:lnTo>
                    <a:pt x="2535" y="517"/>
                  </a:lnTo>
                  <a:lnTo>
                    <a:pt x="2456" y="468"/>
                  </a:lnTo>
                  <a:lnTo>
                    <a:pt x="2373" y="423"/>
                  </a:lnTo>
                  <a:lnTo>
                    <a:pt x="2287" y="383"/>
                  </a:lnTo>
                  <a:lnTo>
                    <a:pt x="2199" y="350"/>
                  </a:lnTo>
                  <a:lnTo>
                    <a:pt x="2108" y="321"/>
                  </a:lnTo>
                  <a:lnTo>
                    <a:pt x="2015" y="298"/>
                  </a:lnTo>
                  <a:lnTo>
                    <a:pt x="1920" y="283"/>
                  </a:lnTo>
                  <a:lnTo>
                    <a:pt x="1821" y="272"/>
                  </a:lnTo>
                  <a:lnTo>
                    <a:pt x="1722" y="269"/>
                  </a:lnTo>
                  <a:close/>
                  <a:moveTo>
                    <a:pt x="1722" y="0"/>
                  </a:moveTo>
                  <a:lnTo>
                    <a:pt x="1828" y="3"/>
                  </a:lnTo>
                  <a:lnTo>
                    <a:pt x="1930" y="13"/>
                  </a:lnTo>
                  <a:lnTo>
                    <a:pt x="2032" y="28"/>
                  </a:lnTo>
                  <a:lnTo>
                    <a:pt x="2131" y="49"/>
                  </a:lnTo>
                  <a:lnTo>
                    <a:pt x="2229" y="76"/>
                  </a:lnTo>
                  <a:lnTo>
                    <a:pt x="2323" y="108"/>
                  </a:lnTo>
                  <a:lnTo>
                    <a:pt x="2415" y="146"/>
                  </a:lnTo>
                  <a:lnTo>
                    <a:pt x="2505" y="187"/>
                  </a:lnTo>
                  <a:lnTo>
                    <a:pt x="2591" y="236"/>
                  </a:lnTo>
                  <a:lnTo>
                    <a:pt x="2675" y="288"/>
                  </a:lnTo>
                  <a:lnTo>
                    <a:pt x="2756" y="344"/>
                  </a:lnTo>
                  <a:lnTo>
                    <a:pt x="2832" y="405"/>
                  </a:lnTo>
                  <a:lnTo>
                    <a:pt x="2905" y="470"/>
                  </a:lnTo>
                  <a:lnTo>
                    <a:pt x="2975" y="539"/>
                  </a:lnTo>
                  <a:lnTo>
                    <a:pt x="3040" y="612"/>
                  </a:lnTo>
                  <a:lnTo>
                    <a:pt x="3100" y="689"/>
                  </a:lnTo>
                  <a:lnTo>
                    <a:pt x="3157" y="769"/>
                  </a:lnTo>
                  <a:lnTo>
                    <a:pt x="3209" y="853"/>
                  </a:lnTo>
                  <a:lnTo>
                    <a:pt x="3257" y="939"/>
                  </a:lnTo>
                  <a:lnTo>
                    <a:pt x="3299" y="1029"/>
                  </a:lnTo>
                  <a:lnTo>
                    <a:pt x="3337" y="1121"/>
                  </a:lnTo>
                  <a:lnTo>
                    <a:pt x="3369" y="1215"/>
                  </a:lnTo>
                  <a:lnTo>
                    <a:pt x="3396" y="1313"/>
                  </a:lnTo>
                  <a:lnTo>
                    <a:pt x="3417" y="1412"/>
                  </a:lnTo>
                  <a:lnTo>
                    <a:pt x="3432" y="1514"/>
                  </a:lnTo>
                  <a:lnTo>
                    <a:pt x="3442" y="1616"/>
                  </a:lnTo>
                  <a:lnTo>
                    <a:pt x="3445" y="1722"/>
                  </a:lnTo>
                  <a:lnTo>
                    <a:pt x="3442" y="1827"/>
                  </a:lnTo>
                  <a:lnTo>
                    <a:pt x="3432" y="1929"/>
                  </a:lnTo>
                  <a:lnTo>
                    <a:pt x="3417" y="2031"/>
                  </a:lnTo>
                  <a:lnTo>
                    <a:pt x="3396" y="2130"/>
                  </a:lnTo>
                  <a:lnTo>
                    <a:pt x="3369" y="2227"/>
                  </a:lnTo>
                  <a:lnTo>
                    <a:pt x="3337" y="2322"/>
                  </a:lnTo>
                  <a:lnTo>
                    <a:pt x="3299" y="2414"/>
                  </a:lnTo>
                  <a:lnTo>
                    <a:pt x="3257" y="2504"/>
                  </a:lnTo>
                  <a:lnTo>
                    <a:pt x="3209" y="2591"/>
                  </a:lnTo>
                  <a:lnTo>
                    <a:pt x="3157" y="2673"/>
                  </a:lnTo>
                  <a:lnTo>
                    <a:pt x="3100" y="2754"/>
                  </a:lnTo>
                  <a:lnTo>
                    <a:pt x="3040" y="2830"/>
                  </a:lnTo>
                  <a:lnTo>
                    <a:pt x="2975" y="2904"/>
                  </a:lnTo>
                  <a:lnTo>
                    <a:pt x="2905" y="2973"/>
                  </a:lnTo>
                  <a:lnTo>
                    <a:pt x="2832" y="3038"/>
                  </a:lnTo>
                  <a:lnTo>
                    <a:pt x="2756" y="3099"/>
                  </a:lnTo>
                  <a:lnTo>
                    <a:pt x="2675" y="3156"/>
                  </a:lnTo>
                  <a:lnTo>
                    <a:pt x="2591" y="3207"/>
                  </a:lnTo>
                  <a:lnTo>
                    <a:pt x="2505" y="3255"/>
                  </a:lnTo>
                  <a:lnTo>
                    <a:pt x="2415" y="3297"/>
                  </a:lnTo>
                  <a:lnTo>
                    <a:pt x="2323" y="3335"/>
                  </a:lnTo>
                  <a:lnTo>
                    <a:pt x="2229" y="3367"/>
                  </a:lnTo>
                  <a:lnTo>
                    <a:pt x="2131" y="3393"/>
                  </a:lnTo>
                  <a:lnTo>
                    <a:pt x="2032" y="3414"/>
                  </a:lnTo>
                  <a:lnTo>
                    <a:pt x="1930" y="3430"/>
                  </a:lnTo>
                  <a:lnTo>
                    <a:pt x="1828" y="3440"/>
                  </a:lnTo>
                  <a:lnTo>
                    <a:pt x="1722" y="3443"/>
                  </a:lnTo>
                  <a:lnTo>
                    <a:pt x="1617" y="3440"/>
                  </a:lnTo>
                  <a:lnTo>
                    <a:pt x="1514" y="3430"/>
                  </a:lnTo>
                  <a:lnTo>
                    <a:pt x="1413" y="3414"/>
                  </a:lnTo>
                  <a:lnTo>
                    <a:pt x="1313" y="3393"/>
                  </a:lnTo>
                  <a:lnTo>
                    <a:pt x="1216" y="3367"/>
                  </a:lnTo>
                  <a:lnTo>
                    <a:pt x="1122" y="3335"/>
                  </a:lnTo>
                  <a:lnTo>
                    <a:pt x="1030" y="3297"/>
                  </a:lnTo>
                  <a:lnTo>
                    <a:pt x="939" y="3255"/>
                  </a:lnTo>
                  <a:lnTo>
                    <a:pt x="853" y="3207"/>
                  </a:lnTo>
                  <a:lnTo>
                    <a:pt x="770" y="3156"/>
                  </a:lnTo>
                  <a:lnTo>
                    <a:pt x="689" y="3099"/>
                  </a:lnTo>
                  <a:lnTo>
                    <a:pt x="613" y="3038"/>
                  </a:lnTo>
                  <a:lnTo>
                    <a:pt x="539" y="2973"/>
                  </a:lnTo>
                  <a:lnTo>
                    <a:pt x="470" y="2904"/>
                  </a:lnTo>
                  <a:lnTo>
                    <a:pt x="405" y="2830"/>
                  </a:lnTo>
                  <a:lnTo>
                    <a:pt x="344" y="2754"/>
                  </a:lnTo>
                  <a:lnTo>
                    <a:pt x="287" y="2673"/>
                  </a:lnTo>
                  <a:lnTo>
                    <a:pt x="236" y="2591"/>
                  </a:lnTo>
                  <a:lnTo>
                    <a:pt x="187" y="2504"/>
                  </a:lnTo>
                  <a:lnTo>
                    <a:pt x="146" y="2414"/>
                  </a:lnTo>
                  <a:lnTo>
                    <a:pt x="108" y="2322"/>
                  </a:lnTo>
                  <a:lnTo>
                    <a:pt x="75" y="2227"/>
                  </a:lnTo>
                  <a:lnTo>
                    <a:pt x="49" y="2130"/>
                  </a:lnTo>
                  <a:lnTo>
                    <a:pt x="28" y="2031"/>
                  </a:lnTo>
                  <a:lnTo>
                    <a:pt x="13" y="1929"/>
                  </a:lnTo>
                  <a:lnTo>
                    <a:pt x="3" y="1827"/>
                  </a:lnTo>
                  <a:lnTo>
                    <a:pt x="0" y="1722"/>
                  </a:lnTo>
                  <a:lnTo>
                    <a:pt x="3" y="1616"/>
                  </a:lnTo>
                  <a:lnTo>
                    <a:pt x="13" y="1514"/>
                  </a:lnTo>
                  <a:lnTo>
                    <a:pt x="28" y="1412"/>
                  </a:lnTo>
                  <a:lnTo>
                    <a:pt x="49" y="1313"/>
                  </a:lnTo>
                  <a:lnTo>
                    <a:pt x="75" y="1215"/>
                  </a:lnTo>
                  <a:lnTo>
                    <a:pt x="108" y="1121"/>
                  </a:lnTo>
                  <a:lnTo>
                    <a:pt x="146" y="1029"/>
                  </a:lnTo>
                  <a:lnTo>
                    <a:pt x="187" y="939"/>
                  </a:lnTo>
                  <a:lnTo>
                    <a:pt x="236" y="853"/>
                  </a:lnTo>
                  <a:lnTo>
                    <a:pt x="287" y="769"/>
                  </a:lnTo>
                  <a:lnTo>
                    <a:pt x="344" y="689"/>
                  </a:lnTo>
                  <a:lnTo>
                    <a:pt x="405" y="612"/>
                  </a:lnTo>
                  <a:lnTo>
                    <a:pt x="470" y="539"/>
                  </a:lnTo>
                  <a:lnTo>
                    <a:pt x="539" y="470"/>
                  </a:lnTo>
                  <a:lnTo>
                    <a:pt x="613" y="405"/>
                  </a:lnTo>
                  <a:lnTo>
                    <a:pt x="689" y="344"/>
                  </a:lnTo>
                  <a:lnTo>
                    <a:pt x="770" y="288"/>
                  </a:lnTo>
                  <a:lnTo>
                    <a:pt x="853" y="236"/>
                  </a:lnTo>
                  <a:lnTo>
                    <a:pt x="939" y="187"/>
                  </a:lnTo>
                  <a:lnTo>
                    <a:pt x="1030" y="146"/>
                  </a:lnTo>
                  <a:lnTo>
                    <a:pt x="1122" y="108"/>
                  </a:lnTo>
                  <a:lnTo>
                    <a:pt x="1216" y="76"/>
                  </a:lnTo>
                  <a:lnTo>
                    <a:pt x="1313" y="49"/>
                  </a:lnTo>
                  <a:lnTo>
                    <a:pt x="1413" y="28"/>
                  </a:lnTo>
                  <a:lnTo>
                    <a:pt x="1514" y="13"/>
                  </a:lnTo>
                  <a:lnTo>
                    <a:pt x="1617" y="3"/>
                  </a:lnTo>
                  <a:lnTo>
                    <a:pt x="1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748278" y="2562810"/>
              <a:ext cx="790956" cy="691742"/>
            </a:xfrm>
            <a:custGeom>
              <a:avLst/>
              <a:gdLst>
                <a:gd name="T0" fmla="*/ 1279 w 1723"/>
                <a:gd name="T1" fmla="*/ 11 h 1506"/>
                <a:gd name="T2" fmla="*/ 1390 w 1723"/>
                <a:gd name="T3" fmla="*/ 63 h 1506"/>
                <a:gd name="T4" fmla="*/ 1452 w 1723"/>
                <a:gd name="T5" fmla="*/ 119 h 1506"/>
                <a:gd name="T6" fmla="*/ 1523 w 1723"/>
                <a:gd name="T7" fmla="*/ 104 h 1506"/>
                <a:gd name="T8" fmla="*/ 1607 w 1723"/>
                <a:gd name="T9" fmla="*/ 71 h 1506"/>
                <a:gd name="T10" fmla="*/ 1674 w 1723"/>
                <a:gd name="T11" fmla="*/ 34 h 1506"/>
                <a:gd name="T12" fmla="*/ 1638 w 1723"/>
                <a:gd name="T13" fmla="*/ 117 h 1506"/>
                <a:gd name="T14" fmla="*/ 1583 w 1723"/>
                <a:gd name="T15" fmla="*/ 192 h 1506"/>
                <a:gd name="T16" fmla="*/ 1525 w 1723"/>
                <a:gd name="T17" fmla="*/ 242 h 1506"/>
                <a:gd name="T18" fmla="*/ 1616 w 1723"/>
                <a:gd name="T19" fmla="*/ 223 h 1506"/>
                <a:gd name="T20" fmla="*/ 1690 w 1723"/>
                <a:gd name="T21" fmla="*/ 197 h 1506"/>
                <a:gd name="T22" fmla="*/ 1696 w 1723"/>
                <a:gd name="T23" fmla="*/ 224 h 1506"/>
                <a:gd name="T24" fmla="*/ 1607 w 1723"/>
                <a:gd name="T25" fmla="*/ 329 h 1506"/>
                <a:gd name="T26" fmla="*/ 1550 w 1723"/>
                <a:gd name="T27" fmla="*/ 382 h 1506"/>
                <a:gd name="T28" fmla="*/ 1550 w 1723"/>
                <a:gd name="T29" fmla="*/ 390 h 1506"/>
                <a:gd name="T30" fmla="*/ 1534 w 1723"/>
                <a:gd name="T31" fmla="*/ 635 h 1506"/>
                <a:gd name="T32" fmla="*/ 1473 w 1723"/>
                <a:gd name="T33" fmla="*/ 861 h 1506"/>
                <a:gd name="T34" fmla="*/ 1368 w 1723"/>
                <a:gd name="T35" fmla="*/ 1062 h 1506"/>
                <a:gd name="T36" fmla="*/ 1226 w 1723"/>
                <a:gd name="T37" fmla="*/ 1232 h 1506"/>
                <a:gd name="T38" fmla="*/ 1054 w 1723"/>
                <a:gd name="T39" fmla="*/ 1367 h 1506"/>
                <a:gd name="T40" fmla="*/ 854 w 1723"/>
                <a:gd name="T41" fmla="*/ 1459 h 1506"/>
                <a:gd name="T42" fmla="*/ 634 w 1723"/>
                <a:gd name="T43" fmla="*/ 1503 h 1506"/>
                <a:gd name="T44" fmla="*/ 407 w 1723"/>
                <a:gd name="T45" fmla="*/ 1495 h 1506"/>
                <a:gd name="T46" fmla="*/ 195 w 1723"/>
                <a:gd name="T47" fmla="*/ 1438 h 1506"/>
                <a:gd name="T48" fmla="*/ 0 w 1723"/>
                <a:gd name="T49" fmla="*/ 1337 h 1506"/>
                <a:gd name="T50" fmla="*/ 158 w 1723"/>
                <a:gd name="T51" fmla="*/ 1341 h 1506"/>
                <a:gd name="T52" fmla="*/ 295 w 1723"/>
                <a:gd name="T53" fmla="*/ 1308 h 1506"/>
                <a:gd name="T54" fmla="*/ 403 w 1723"/>
                <a:gd name="T55" fmla="*/ 1254 h 1506"/>
                <a:gd name="T56" fmla="*/ 476 w 1723"/>
                <a:gd name="T57" fmla="*/ 1196 h 1506"/>
                <a:gd name="T58" fmla="*/ 414 w 1723"/>
                <a:gd name="T59" fmla="*/ 1167 h 1506"/>
                <a:gd name="T60" fmla="*/ 308 w 1723"/>
                <a:gd name="T61" fmla="*/ 1115 h 1506"/>
                <a:gd name="T62" fmla="*/ 226 w 1723"/>
                <a:gd name="T63" fmla="*/ 1037 h 1506"/>
                <a:gd name="T64" fmla="*/ 180 w 1723"/>
                <a:gd name="T65" fmla="*/ 948 h 1506"/>
                <a:gd name="T66" fmla="*/ 210 w 1723"/>
                <a:gd name="T67" fmla="*/ 923 h 1506"/>
                <a:gd name="T68" fmla="*/ 281 w 1723"/>
                <a:gd name="T69" fmla="*/ 921 h 1506"/>
                <a:gd name="T70" fmla="*/ 279 w 1723"/>
                <a:gd name="T71" fmla="*/ 892 h 1506"/>
                <a:gd name="T72" fmla="*/ 173 w 1723"/>
                <a:gd name="T73" fmla="*/ 828 h 1506"/>
                <a:gd name="T74" fmla="*/ 104 w 1723"/>
                <a:gd name="T75" fmla="*/ 747 h 1506"/>
                <a:gd name="T76" fmla="*/ 64 w 1723"/>
                <a:gd name="T77" fmla="*/ 654 h 1506"/>
                <a:gd name="T78" fmla="*/ 49 w 1723"/>
                <a:gd name="T79" fmla="*/ 562 h 1506"/>
                <a:gd name="T80" fmla="*/ 83 w 1723"/>
                <a:gd name="T81" fmla="*/ 557 h 1506"/>
                <a:gd name="T82" fmla="*/ 146 w 1723"/>
                <a:gd name="T83" fmla="*/ 575 h 1506"/>
                <a:gd name="T84" fmla="*/ 203 w 1723"/>
                <a:gd name="T85" fmla="*/ 577 h 1506"/>
                <a:gd name="T86" fmla="*/ 126 w 1723"/>
                <a:gd name="T87" fmla="*/ 500 h 1506"/>
                <a:gd name="T88" fmla="*/ 70 w 1723"/>
                <a:gd name="T89" fmla="*/ 390 h 1506"/>
                <a:gd name="T90" fmla="*/ 48 w 1723"/>
                <a:gd name="T91" fmla="*/ 258 h 1506"/>
                <a:gd name="T92" fmla="*/ 74 w 1723"/>
                <a:gd name="T93" fmla="*/ 118 h 1506"/>
                <a:gd name="T94" fmla="*/ 179 w 1723"/>
                <a:gd name="T95" fmla="*/ 170 h 1506"/>
                <a:gd name="T96" fmla="*/ 328 w 1723"/>
                <a:gd name="T97" fmla="*/ 294 h 1506"/>
                <a:gd name="T98" fmla="*/ 495 w 1723"/>
                <a:gd name="T99" fmla="*/ 387 h 1506"/>
                <a:gd name="T100" fmla="*/ 673 w 1723"/>
                <a:gd name="T101" fmla="*/ 445 h 1506"/>
                <a:gd name="T102" fmla="*/ 848 w 1723"/>
                <a:gd name="T103" fmla="*/ 468 h 1506"/>
                <a:gd name="T104" fmla="*/ 840 w 1723"/>
                <a:gd name="T105" fmla="*/ 382 h 1506"/>
                <a:gd name="T106" fmla="*/ 863 w 1723"/>
                <a:gd name="T107" fmla="*/ 244 h 1506"/>
                <a:gd name="T108" fmla="*/ 929 w 1723"/>
                <a:gd name="T109" fmla="*/ 129 h 1506"/>
                <a:gd name="T110" fmla="*/ 1027 w 1723"/>
                <a:gd name="T111" fmla="*/ 45 h 1506"/>
                <a:gd name="T112" fmla="*/ 1150 w 1723"/>
                <a:gd name="T113" fmla="*/ 3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3" h="1506">
                  <a:moveTo>
                    <a:pt x="1195" y="0"/>
                  </a:moveTo>
                  <a:lnTo>
                    <a:pt x="1238" y="3"/>
                  </a:lnTo>
                  <a:lnTo>
                    <a:pt x="1279" y="11"/>
                  </a:lnTo>
                  <a:lnTo>
                    <a:pt x="1318" y="24"/>
                  </a:lnTo>
                  <a:lnTo>
                    <a:pt x="1355" y="41"/>
                  </a:lnTo>
                  <a:lnTo>
                    <a:pt x="1390" y="63"/>
                  </a:lnTo>
                  <a:lnTo>
                    <a:pt x="1422" y="89"/>
                  </a:lnTo>
                  <a:lnTo>
                    <a:pt x="1452" y="119"/>
                  </a:lnTo>
                  <a:lnTo>
                    <a:pt x="1452" y="119"/>
                  </a:lnTo>
                  <a:lnTo>
                    <a:pt x="1473" y="117"/>
                  </a:lnTo>
                  <a:lnTo>
                    <a:pt x="1497" y="111"/>
                  </a:lnTo>
                  <a:lnTo>
                    <a:pt x="1523" y="104"/>
                  </a:lnTo>
                  <a:lnTo>
                    <a:pt x="1551" y="95"/>
                  </a:lnTo>
                  <a:lnTo>
                    <a:pt x="1579" y="83"/>
                  </a:lnTo>
                  <a:lnTo>
                    <a:pt x="1607" y="71"/>
                  </a:lnTo>
                  <a:lnTo>
                    <a:pt x="1632" y="59"/>
                  </a:lnTo>
                  <a:lnTo>
                    <a:pt x="1655" y="46"/>
                  </a:lnTo>
                  <a:lnTo>
                    <a:pt x="1674" y="34"/>
                  </a:lnTo>
                  <a:lnTo>
                    <a:pt x="1665" y="61"/>
                  </a:lnTo>
                  <a:lnTo>
                    <a:pt x="1653" y="88"/>
                  </a:lnTo>
                  <a:lnTo>
                    <a:pt x="1638" y="117"/>
                  </a:lnTo>
                  <a:lnTo>
                    <a:pt x="1621" y="143"/>
                  </a:lnTo>
                  <a:lnTo>
                    <a:pt x="1602" y="169"/>
                  </a:lnTo>
                  <a:lnTo>
                    <a:pt x="1583" y="192"/>
                  </a:lnTo>
                  <a:lnTo>
                    <a:pt x="1563" y="213"/>
                  </a:lnTo>
                  <a:lnTo>
                    <a:pt x="1544" y="230"/>
                  </a:lnTo>
                  <a:lnTo>
                    <a:pt x="1525" y="242"/>
                  </a:lnTo>
                  <a:lnTo>
                    <a:pt x="1556" y="237"/>
                  </a:lnTo>
                  <a:lnTo>
                    <a:pt x="1587" y="231"/>
                  </a:lnTo>
                  <a:lnTo>
                    <a:pt x="1616" y="223"/>
                  </a:lnTo>
                  <a:lnTo>
                    <a:pt x="1643" y="215"/>
                  </a:lnTo>
                  <a:lnTo>
                    <a:pt x="1668" y="205"/>
                  </a:lnTo>
                  <a:lnTo>
                    <a:pt x="1690" y="197"/>
                  </a:lnTo>
                  <a:lnTo>
                    <a:pt x="1709" y="189"/>
                  </a:lnTo>
                  <a:lnTo>
                    <a:pt x="1723" y="181"/>
                  </a:lnTo>
                  <a:lnTo>
                    <a:pt x="1696" y="224"/>
                  </a:lnTo>
                  <a:lnTo>
                    <a:pt x="1667" y="263"/>
                  </a:lnTo>
                  <a:lnTo>
                    <a:pt x="1637" y="299"/>
                  </a:lnTo>
                  <a:lnTo>
                    <a:pt x="1607" y="329"/>
                  </a:lnTo>
                  <a:lnTo>
                    <a:pt x="1577" y="355"/>
                  </a:lnTo>
                  <a:lnTo>
                    <a:pt x="1550" y="377"/>
                  </a:lnTo>
                  <a:lnTo>
                    <a:pt x="1550" y="382"/>
                  </a:lnTo>
                  <a:lnTo>
                    <a:pt x="1550" y="385"/>
                  </a:lnTo>
                  <a:lnTo>
                    <a:pt x="1550" y="388"/>
                  </a:lnTo>
                  <a:lnTo>
                    <a:pt x="1550" y="390"/>
                  </a:lnTo>
                  <a:lnTo>
                    <a:pt x="1551" y="473"/>
                  </a:lnTo>
                  <a:lnTo>
                    <a:pt x="1546" y="555"/>
                  </a:lnTo>
                  <a:lnTo>
                    <a:pt x="1534" y="635"/>
                  </a:lnTo>
                  <a:lnTo>
                    <a:pt x="1519" y="712"/>
                  </a:lnTo>
                  <a:lnTo>
                    <a:pt x="1498" y="787"/>
                  </a:lnTo>
                  <a:lnTo>
                    <a:pt x="1473" y="861"/>
                  </a:lnTo>
                  <a:lnTo>
                    <a:pt x="1442" y="931"/>
                  </a:lnTo>
                  <a:lnTo>
                    <a:pt x="1407" y="998"/>
                  </a:lnTo>
                  <a:lnTo>
                    <a:pt x="1368" y="1062"/>
                  </a:lnTo>
                  <a:lnTo>
                    <a:pt x="1324" y="1122"/>
                  </a:lnTo>
                  <a:lnTo>
                    <a:pt x="1277" y="1180"/>
                  </a:lnTo>
                  <a:lnTo>
                    <a:pt x="1226" y="1232"/>
                  </a:lnTo>
                  <a:lnTo>
                    <a:pt x="1172" y="1281"/>
                  </a:lnTo>
                  <a:lnTo>
                    <a:pt x="1114" y="1326"/>
                  </a:lnTo>
                  <a:lnTo>
                    <a:pt x="1054" y="1367"/>
                  </a:lnTo>
                  <a:lnTo>
                    <a:pt x="990" y="1403"/>
                  </a:lnTo>
                  <a:lnTo>
                    <a:pt x="923" y="1433"/>
                  </a:lnTo>
                  <a:lnTo>
                    <a:pt x="854" y="1459"/>
                  </a:lnTo>
                  <a:lnTo>
                    <a:pt x="782" y="1479"/>
                  </a:lnTo>
                  <a:lnTo>
                    <a:pt x="709" y="1494"/>
                  </a:lnTo>
                  <a:lnTo>
                    <a:pt x="634" y="1503"/>
                  </a:lnTo>
                  <a:lnTo>
                    <a:pt x="556" y="1506"/>
                  </a:lnTo>
                  <a:lnTo>
                    <a:pt x="481" y="1503"/>
                  </a:lnTo>
                  <a:lnTo>
                    <a:pt x="407" y="1495"/>
                  </a:lnTo>
                  <a:lnTo>
                    <a:pt x="334" y="1481"/>
                  </a:lnTo>
                  <a:lnTo>
                    <a:pt x="264" y="1463"/>
                  </a:lnTo>
                  <a:lnTo>
                    <a:pt x="195" y="1438"/>
                  </a:lnTo>
                  <a:lnTo>
                    <a:pt x="128" y="1409"/>
                  </a:lnTo>
                  <a:lnTo>
                    <a:pt x="63" y="1376"/>
                  </a:lnTo>
                  <a:lnTo>
                    <a:pt x="0" y="1337"/>
                  </a:lnTo>
                  <a:lnTo>
                    <a:pt x="54" y="1344"/>
                  </a:lnTo>
                  <a:lnTo>
                    <a:pt x="108" y="1345"/>
                  </a:lnTo>
                  <a:lnTo>
                    <a:pt x="158" y="1341"/>
                  </a:lnTo>
                  <a:lnTo>
                    <a:pt x="206" y="1334"/>
                  </a:lnTo>
                  <a:lnTo>
                    <a:pt x="252" y="1322"/>
                  </a:lnTo>
                  <a:lnTo>
                    <a:pt x="295" y="1308"/>
                  </a:lnTo>
                  <a:lnTo>
                    <a:pt x="334" y="1292"/>
                  </a:lnTo>
                  <a:lnTo>
                    <a:pt x="371" y="1273"/>
                  </a:lnTo>
                  <a:lnTo>
                    <a:pt x="403" y="1254"/>
                  </a:lnTo>
                  <a:lnTo>
                    <a:pt x="431" y="1234"/>
                  </a:lnTo>
                  <a:lnTo>
                    <a:pt x="457" y="1214"/>
                  </a:lnTo>
                  <a:lnTo>
                    <a:pt x="476" y="1196"/>
                  </a:lnTo>
                  <a:lnTo>
                    <a:pt x="492" y="1179"/>
                  </a:lnTo>
                  <a:lnTo>
                    <a:pt x="452" y="1176"/>
                  </a:lnTo>
                  <a:lnTo>
                    <a:pt x="414" y="1167"/>
                  </a:lnTo>
                  <a:lnTo>
                    <a:pt x="377" y="1154"/>
                  </a:lnTo>
                  <a:lnTo>
                    <a:pt x="341" y="1136"/>
                  </a:lnTo>
                  <a:lnTo>
                    <a:pt x="308" y="1115"/>
                  </a:lnTo>
                  <a:lnTo>
                    <a:pt x="277" y="1091"/>
                  </a:lnTo>
                  <a:lnTo>
                    <a:pt x="250" y="1065"/>
                  </a:lnTo>
                  <a:lnTo>
                    <a:pt x="226" y="1037"/>
                  </a:lnTo>
                  <a:lnTo>
                    <a:pt x="206" y="1007"/>
                  </a:lnTo>
                  <a:lnTo>
                    <a:pt x="191" y="977"/>
                  </a:lnTo>
                  <a:lnTo>
                    <a:pt x="180" y="948"/>
                  </a:lnTo>
                  <a:lnTo>
                    <a:pt x="175" y="919"/>
                  </a:lnTo>
                  <a:lnTo>
                    <a:pt x="191" y="921"/>
                  </a:lnTo>
                  <a:lnTo>
                    <a:pt x="210" y="923"/>
                  </a:lnTo>
                  <a:lnTo>
                    <a:pt x="233" y="925"/>
                  </a:lnTo>
                  <a:lnTo>
                    <a:pt x="257" y="923"/>
                  </a:lnTo>
                  <a:lnTo>
                    <a:pt x="281" y="921"/>
                  </a:lnTo>
                  <a:lnTo>
                    <a:pt x="303" y="916"/>
                  </a:lnTo>
                  <a:lnTo>
                    <a:pt x="323" y="907"/>
                  </a:lnTo>
                  <a:lnTo>
                    <a:pt x="279" y="892"/>
                  </a:lnTo>
                  <a:lnTo>
                    <a:pt x="239" y="873"/>
                  </a:lnTo>
                  <a:lnTo>
                    <a:pt x="204" y="852"/>
                  </a:lnTo>
                  <a:lnTo>
                    <a:pt x="173" y="828"/>
                  </a:lnTo>
                  <a:lnTo>
                    <a:pt x="146" y="802"/>
                  </a:lnTo>
                  <a:lnTo>
                    <a:pt x="122" y="775"/>
                  </a:lnTo>
                  <a:lnTo>
                    <a:pt x="104" y="747"/>
                  </a:lnTo>
                  <a:lnTo>
                    <a:pt x="87" y="716"/>
                  </a:lnTo>
                  <a:lnTo>
                    <a:pt x="74" y="686"/>
                  </a:lnTo>
                  <a:lnTo>
                    <a:pt x="64" y="654"/>
                  </a:lnTo>
                  <a:lnTo>
                    <a:pt x="56" y="623"/>
                  </a:lnTo>
                  <a:lnTo>
                    <a:pt x="51" y="593"/>
                  </a:lnTo>
                  <a:lnTo>
                    <a:pt x="49" y="562"/>
                  </a:lnTo>
                  <a:lnTo>
                    <a:pt x="48" y="533"/>
                  </a:lnTo>
                  <a:lnTo>
                    <a:pt x="64" y="547"/>
                  </a:lnTo>
                  <a:lnTo>
                    <a:pt x="83" y="557"/>
                  </a:lnTo>
                  <a:lnTo>
                    <a:pt x="103" y="564"/>
                  </a:lnTo>
                  <a:lnTo>
                    <a:pt x="124" y="571"/>
                  </a:lnTo>
                  <a:lnTo>
                    <a:pt x="146" y="575"/>
                  </a:lnTo>
                  <a:lnTo>
                    <a:pt x="166" y="577"/>
                  </a:lnTo>
                  <a:lnTo>
                    <a:pt x="186" y="577"/>
                  </a:lnTo>
                  <a:lnTo>
                    <a:pt x="203" y="577"/>
                  </a:lnTo>
                  <a:lnTo>
                    <a:pt x="176" y="555"/>
                  </a:lnTo>
                  <a:lnTo>
                    <a:pt x="150" y="530"/>
                  </a:lnTo>
                  <a:lnTo>
                    <a:pt x="126" y="500"/>
                  </a:lnTo>
                  <a:lnTo>
                    <a:pt x="104" y="466"/>
                  </a:lnTo>
                  <a:lnTo>
                    <a:pt x="85" y="429"/>
                  </a:lnTo>
                  <a:lnTo>
                    <a:pt x="70" y="390"/>
                  </a:lnTo>
                  <a:lnTo>
                    <a:pt x="59" y="348"/>
                  </a:lnTo>
                  <a:lnTo>
                    <a:pt x="51" y="304"/>
                  </a:lnTo>
                  <a:lnTo>
                    <a:pt x="48" y="258"/>
                  </a:lnTo>
                  <a:lnTo>
                    <a:pt x="51" y="212"/>
                  </a:lnTo>
                  <a:lnTo>
                    <a:pt x="60" y="165"/>
                  </a:lnTo>
                  <a:lnTo>
                    <a:pt x="74" y="118"/>
                  </a:lnTo>
                  <a:lnTo>
                    <a:pt x="96" y="71"/>
                  </a:lnTo>
                  <a:lnTo>
                    <a:pt x="135" y="123"/>
                  </a:lnTo>
                  <a:lnTo>
                    <a:pt x="179" y="170"/>
                  </a:lnTo>
                  <a:lnTo>
                    <a:pt x="225" y="215"/>
                  </a:lnTo>
                  <a:lnTo>
                    <a:pt x="275" y="256"/>
                  </a:lnTo>
                  <a:lnTo>
                    <a:pt x="328" y="294"/>
                  </a:lnTo>
                  <a:lnTo>
                    <a:pt x="382" y="328"/>
                  </a:lnTo>
                  <a:lnTo>
                    <a:pt x="438" y="359"/>
                  </a:lnTo>
                  <a:lnTo>
                    <a:pt x="495" y="387"/>
                  </a:lnTo>
                  <a:lnTo>
                    <a:pt x="554" y="410"/>
                  </a:lnTo>
                  <a:lnTo>
                    <a:pt x="614" y="429"/>
                  </a:lnTo>
                  <a:lnTo>
                    <a:pt x="673" y="445"/>
                  </a:lnTo>
                  <a:lnTo>
                    <a:pt x="732" y="457"/>
                  </a:lnTo>
                  <a:lnTo>
                    <a:pt x="791" y="464"/>
                  </a:lnTo>
                  <a:lnTo>
                    <a:pt x="848" y="468"/>
                  </a:lnTo>
                  <a:lnTo>
                    <a:pt x="848" y="468"/>
                  </a:lnTo>
                  <a:lnTo>
                    <a:pt x="842" y="426"/>
                  </a:lnTo>
                  <a:lnTo>
                    <a:pt x="840" y="382"/>
                  </a:lnTo>
                  <a:lnTo>
                    <a:pt x="842" y="335"/>
                  </a:lnTo>
                  <a:lnTo>
                    <a:pt x="850" y="289"/>
                  </a:lnTo>
                  <a:lnTo>
                    <a:pt x="863" y="244"/>
                  </a:lnTo>
                  <a:lnTo>
                    <a:pt x="881" y="203"/>
                  </a:lnTo>
                  <a:lnTo>
                    <a:pt x="903" y="165"/>
                  </a:lnTo>
                  <a:lnTo>
                    <a:pt x="929" y="129"/>
                  </a:lnTo>
                  <a:lnTo>
                    <a:pt x="959" y="97"/>
                  </a:lnTo>
                  <a:lnTo>
                    <a:pt x="992" y="69"/>
                  </a:lnTo>
                  <a:lnTo>
                    <a:pt x="1027" y="45"/>
                  </a:lnTo>
                  <a:lnTo>
                    <a:pt x="1066" y="26"/>
                  </a:lnTo>
                  <a:lnTo>
                    <a:pt x="1107" y="12"/>
                  </a:lnTo>
                  <a:lnTo>
                    <a:pt x="1150" y="3"/>
                  </a:lnTo>
                  <a:lnTo>
                    <a:pt x="1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8558" y="1042706"/>
            <a:ext cx="366610" cy="365635"/>
            <a:chOff x="8150225" y="2667000"/>
            <a:chExt cx="596900" cy="595313"/>
          </a:xfrm>
          <a:solidFill>
            <a:schemeClr val="accent2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401050" y="2838450"/>
              <a:ext cx="96838" cy="96838"/>
            </a:xfrm>
            <a:custGeom>
              <a:avLst/>
              <a:gdLst>
                <a:gd name="T0" fmla="*/ 273 w 545"/>
                <a:gd name="T1" fmla="*/ 0 h 544"/>
                <a:gd name="T2" fmla="*/ 313 w 545"/>
                <a:gd name="T3" fmla="*/ 3 h 544"/>
                <a:gd name="T4" fmla="*/ 351 w 545"/>
                <a:gd name="T5" fmla="*/ 11 h 544"/>
                <a:gd name="T6" fmla="*/ 387 w 545"/>
                <a:gd name="T7" fmla="*/ 24 h 544"/>
                <a:gd name="T8" fmla="*/ 421 w 545"/>
                <a:gd name="T9" fmla="*/ 43 h 544"/>
                <a:gd name="T10" fmla="*/ 451 w 545"/>
                <a:gd name="T11" fmla="*/ 67 h 544"/>
                <a:gd name="T12" fmla="*/ 478 w 545"/>
                <a:gd name="T13" fmla="*/ 93 h 544"/>
                <a:gd name="T14" fmla="*/ 502 w 545"/>
                <a:gd name="T15" fmla="*/ 123 h 544"/>
                <a:gd name="T16" fmla="*/ 520 w 545"/>
                <a:gd name="T17" fmla="*/ 157 h 544"/>
                <a:gd name="T18" fmla="*/ 534 w 545"/>
                <a:gd name="T19" fmla="*/ 193 h 544"/>
                <a:gd name="T20" fmla="*/ 542 w 545"/>
                <a:gd name="T21" fmla="*/ 231 h 544"/>
                <a:gd name="T22" fmla="*/ 545 w 545"/>
                <a:gd name="T23" fmla="*/ 271 h 544"/>
                <a:gd name="T24" fmla="*/ 542 w 545"/>
                <a:gd name="T25" fmla="*/ 311 h 544"/>
                <a:gd name="T26" fmla="*/ 534 w 545"/>
                <a:gd name="T27" fmla="*/ 350 h 544"/>
                <a:gd name="T28" fmla="*/ 520 w 545"/>
                <a:gd name="T29" fmla="*/ 386 h 544"/>
                <a:gd name="T30" fmla="*/ 502 w 545"/>
                <a:gd name="T31" fmla="*/ 419 h 544"/>
                <a:gd name="T32" fmla="*/ 478 w 545"/>
                <a:gd name="T33" fmla="*/ 450 h 544"/>
                <a:gd name="T34" fmla="*/ 451 w 545"/>
                <a:gd name="T35" fmla="*/ 477 h 544"/>
                <a:gd name="T36" fmla="*/ 421 w 545"/>
                <a:gd name="T37" fmla="*/ 499 h 544"/>
                <a:gd name="T38" fmla="*/ 387 w 545"/>
                <a:gd name="T39" fmla="*/ 518 h 544"/>
                <a:gd name="T40" fmla="*/ 351 w 545"/>
                <a:gd name="T41" fmla="*/ 532 h 544"/>
                <a:gd name="T42" fmla="*/ 313 w 545"/>
                <a:gd name="T43" fmla="*/ 541 h 544"/>
                <a:gd name="T44" fmla="*/ 273 w 545"/>
                <a:gd name="T45" fmla="*/ 544 h 544"/>
                <a:gd name="T46" fmla="*/ 233 w 545"/>
                <a:gd name="T47" fmla="*/ 541 h 544"/>
                <a:gd name="T48" fmla="*/ 194 w 545"/>
                <a:gd name="T49" fmla="*/ 532 h 544"/>
                <a:gd name="T50" fmla="*/ 158 w 545"/>
                <a:gd name="T51" fmla="*/ 518 h 544"/>
                <a:gd name="T52" fmla="*/ 125 w 545"/>
                <a:gd name="T53" fmla="*/ 499 h 544"/>
                <a:gd name="T54" fmla="*/ 94 w 545"/>
                <a:gd name="T55" fmla="*/ 477 h 544"/>
                <a:gd name="T56" fmla="*/ 67 w 545"/>
                <a:gd name="T57" fmla="*/ 450 h 544"/>
                <a:gd name="T58" fmla="*/ 45 w 545"/>
                <a:gd name="T59" fmla="*/ 419 h 544"/>
                <a:gd name="T60" fmla="*/ 26 w 545"/>
                <a:gd name="T61" fmla="*/ 386 h 544"/>
                <a:gd name="T62" fmla="*/ 12 w 545"/>
                <a:gd name="T63" fmla="*/ 350 h 544"/>
                <a:gd name="T64" fmla="*/ 3 w 545"/>
                <a:gd name="T65" fmla="*/ 311 h 544"/>
                <a:gd name="T66" fmla="*/ 0 w 545"/>
                <a:gd name="T67" fmla="*/ 271 h 544"/>
                <a:gd name="T68" fmla="*/ 3 w 545"/>
                <a:gd name="T69" fmla="*/ 231 h 544"/>
                <a:gd name="T70" fmla="*/ 12 w 545"/>
                <a:gd name="T71" fmla="*/ 193 h 544"/>
                <a:gd name="T72" fmla="*/ 26 w 545"/>
                <a:gd name="T73" fmla="*/ 157 h 544"/>
                <a:gd name="T74" fmla="*/ 45 w 545"/>
                <a:gd name="T75" fmla="*/ 123 h 544"/>
                <a:gd name="T76" fmla="*/ 67 w 545"/>
                <a:gd name="T77" fmla="*/ 93 h 544"/>
                <a:gd name="T78" fmla="*/ 94 w 545"/>
                <a:gd name="T79" fmla="*/ 67 h 544"/>
                <a:gd name="T80" fmla="*/ 125 w 545"/>
                <a:gd name="T81" fmla="*/ 43 h 544"/>
                <a:gd name="T82" fmla="*/ 158 w 545"/>
                <a:gd name="T83" fmla="*/ 24 h 544"/>
                <a:gd name="T84" fmla="*/ 194 w 545"/>
                <a:gd name="T85" fmla="*/ 11 h 544"/>
                <a:gd name="T86" fmla="*/ 233 w 545"/>
                <a:gd name="T87" fmla="*/ 3 h 544"/>
                <a:gd name="T88" fmla="*/ 273 w 545"/>
                <a:gd name="T8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5" h="544">
                  <a:moveTo>
                    <a:pt x="273" y="0"/>
                  </a:moveTo>
                  <a:lnTo>
                    <a:pt x="313" y="3"/>
                  </a:lnTo>
                  <a:lnTo>
                    <a:pt x="351" y="11"/>
                  </a:lnTo>
                  <a:lnTo>
                    <a:pt x="387" y="24"/>
                  </a:lnTo>
                  <a:lnTo>
                    <a:pt x="421" y="43"/>
                  </a:lnTo>
                  <a:lnTo>
                    <a:pt x="451" y="67"/>
                  </a:lnTo>
                  <a:lnTo>
                    <a:pt x="478" y="93"/>
                  </a:lnTo>
                  <a:lnTo>
                    <a:pt x="502" y="123"/>
                  </a:lnTo>
                  <a:lnTo>
                    <a:pt x="520" y="157"/>
                  </a:lnTo>
                  <a:lnTo>
                    <a:pt x="534" y="193"/>
                  </a:lnTo>
                  <a:lnTo>
                    <a:pt x="542" y="231"/>
                  </a:lnTo>
                  <a:lnTo>
                    <a:pt x="545" y="271"/>
                  </a:lnTo>
                  <a:lnTo>
                    <a:pt x="542" y="311"/>
                  </a:lnTo>
                  <a:lnTo>
                    <a:pt x="534" y="350"/>
                  </a:lnTo>
                  <a:lnTo>
                    <a:pt x="520" y="386"/>
                  </a:lnTo>
                  <a:lnTo>
                    <a:pt x="502" y="419"/>
                  </a:lnTo>
                  <a:lnTo>
                    <a:pt x="478" y="450"/>
                  </a:lnTo>
                  <a:lnTo>
                    <a:pt x="451" y="477"/>
                  </a:lnTo>
                  <a:lnTo>
                    <a:pt x="421" y="499"/>
                  </a:lnTo>
                  <a:lnTo>
                    <a:pt x="387" y="518"/>
                  </a:lnTo>
                  <a:lnTo>
                    <a:pt x="351" y="532"/>
                  </a:lnTo>
                  <a:lnTo>
                    <a:pt x="313" y="541"/>
                  </a:lnTo>
                  <a:lnTo>
                    <a:pt x="273" y="544"/>
                  </a:lnTo>
                  <a:lnTo>
                    <a:pt x="233" y="541"/>
                  </a:lnTo>
                  <a:lnTo>
                    <a:pt x="194" y="532"/>
                  </a:lnTo>
                  <a:lnTo>
                    <a:pt x="158" y="518"/>
                  </a:lnTo>
                  <a:lnTo>
                    <a:pt x="125" y="499"/>
                  </a:lnTo>
                  <a:lnTo>
                    <a:pt x="94" y="477"/>
                  </a:lnTo>
                  <a:lnTo>
                    <a:pt x="67" y="450"/>
                  </a:lnTo>
                  <a:lnTo>
                    <a:pt x="45" y="419"/>
                  </a:lnTo>
                  <a:lnTo>
                    <a:pt x="26" y="386"/>
                  </a:lnTo>
                  <a:lnTo>
                    <a:pt x="12" y="350"/>
                  </a:lnTo>
                  <a:lnTo>
                    <a:pt x="3" y="311"/>
                  </a:lnTo>
                  <a:lnTo>
                    <a:pt x="0" y="271"/>
                  </a:lnTo>
                  <a:lnTo>
                    <a:pt x="3" y="231"/>
                  </a:lnTo>
                  <a:lnTo>
                    <a:pt x="12" y="193"/>
                  </a:lnTo>
                  <a:lnTo>
                    <a:pt x="26" y="157"/>
                  </a:lnTo>
                  <a:lnTo>
                    <a:pt x="45" y="123"/>
                  </a:lnTo>
                  <a:lnTo>
                    <a:pt x="67" y="93"/>
                  </a:lnTo>
                  <a:lnTo>
                    <a:pt x="94" y="67"/>
                  </a:lnTo>
                  <a:lnTo>
                    <a:pt x="125" y="43"/>
                  </a:lnTo>
                  <a:lnTo>
                    <a:pt x="158" y="24"/>
                  </a:lnTo>
                  <a:lnTo>
                    <a:pt x="194" y="11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150225" y="2667000"/>
              <a:ext cx="596900" cy="595313"/>
            </a:xfrm>
            <a:custGeom>
              <a:avLst/>
              <a:gdLst>
                <a:gd name="T0" fmla="*/ 1909 w 3384"/>
                <a:gd name="T1" fmla="*/ 2227 h 3379"/>
                <a:gd name="T2" fmla="*/ 2132 w 3384"/>
                <a:gd name="T3" fmla="*/ 2288 h 3379"/>
                <a:gd name="T4" fmla="*/ 2210 w 3384"/>
                <a:gd name="T5" fmla="*/ 2356 h 3379"/>
                <a:gd name="T6" fmla="*/ 2139 w 3384"/>
                <a:gd name="T7" fmla="*/ 2420 h 3379"/>
                <a:gd name="T8" fmla="*/ 1939 w 3384"/>
                <a:gd name="T9" fmla="*/ 2479 h 3379"/>
                <a:gd name="T10" fmla="*/ 1633 w 3384"/>
                <a:gd name="T11" fmla="*/ 2497 h 3379"/>
                <a:gd name="T12" fmla="*/ 1366 w 3384"/>
                <a:gd name="T13" fmla="*/ 2458 h 3379"/>
                <a:gd name="T14" fmla="*/ 1214 w 3384"/>
                <a:gd name="T15" fmla="*/ 2393 h 3379"/>
                <a:gd name="T16" fmla="*/ 1201 w 3384"/>
                <a:gd name="T17" fmla="*/ 2331 h 3379"/>
                <a:gd name="T18" fmla="*/ 1335 w 3384"/>
                <a:gd name="T19" fmla="*/ 2262 h 3379"/>
                <a:gd name="T20" fmla="*/ 1501 w 3384"/>
                <a:gd name="T21" fmla="*/ 2191 h 3379"/>
                <a:gd name="T22" fmla="*/ 1287 w 3384"/>
                <a:gd name="T23" fmla="*/ 2155 h 3379"/>
                <a:gd name="T24" fmla="*/ 1119 w 3384"/>
                <a:gd name="T25" fmla="*/ 2250 h 3379"/>
                <a:gd name="T26" fmla="*/ 1074 w 3384"/>
                <a:gd name="T27" fmla="*/ 2383 h 3379"/>
                <a:gd name="T28" fmla="*/ 1165 w 3384"/>
                <a:gd name="T29" fmla="*/ 2500 h 3379"/>
                <a:gd name="T30" fmla="*/ 1352 w 3384"/>
                <a:gd name="T31" fmla="*/ 2576 h 3379"/>
                <a:gd name="T32" fmla="*/ 1595 w 3384"/>
                <a:gd name="T33" fmla="*/ 2613 h 3379"/>
                <a:gd name="T34" fmla="*/ 1855 w 3384"/>
                <a:gd name="T35" fmla="*/ 2608 h 3379"/>
                <a:gd name="T36" fmla="*/ 2090 w 3384"/>
                <a:gd name="T37" fmla="*/ 2563 h 3379"/>
                <a:gd name="T38" fmla="*/ 2261 w 3384"/>
                <a:gd name="T39" fmla="*/ 2479 h 3379"/>
                <a:gd name="T40" fmla="*/ 2327 w 3384"/>
                <a:gd name="T41" fmla="*/ 2356 h 3379"/>
                <a:gd name="T42" fmla="*/ 2263 w 3384"/>
                <a:gd name="T43" fmla="*/ 2233 h 3379"/>
                <a:gd name="T44" fmla="*/ 2094 w 3384"/>
                <a:gd name="T45" fmla="*/ 2149 h 3379"/>
                <a:gd name="T46" fmla="*/ 1689 w 3384"/>
                <a:gd name="T47" fmla="*/ 773 h 3379"/>
                <a:gd name="T48" fmla="*/ 1427 w 3384"/>
                <a:gd name="T49" fmla="*/ 848 h 3379"/>
                <a:gd name="T50" fmla="*/ 1242 w 3384"/>
                <a:gd name="T51" fmla="*/ 1036 h 3379"/>
                <a:gd name="T52" fmla="*/ 1171 w 3384"/>
                <a:gd name="T53" fmla="*/ 1298 h 3379"/>
                <a:gd name="T54" fmla="*/ 1251 w 3384"/>
                <a:gd name="T55" fmla="*/ 1598 h 3379"/>
                <a:gd name="T56" fmla="*/ 1432 w 3384"/>
                <a:gd name="T57" fmla="*/ 1865 h 3379"/>
                <a:gd name="T58" fmla="*/ 1626 w 3384"/>
                <a:gd name="T59" fmla="*/ 2067 h 3379"/>
                <a:gd name="T60" fmla="*/ 1717 w 3384"/>
                <a:gd name="T61" fmla="*/ 2104 h 3379"/>
                <a:gd name="T62" fmla="*/ 1880 w 3384"/>
                <a:gd name="T63" fmla="*/ 1945 h 3379"/>
                <a:gd name="T64" fmla="*/ 2059 w 3384"/>
                <a:gd name="T65" fmla="*/ 1723 h 3379"/>
                <a:gd name="T66" fmla="*/ 2187 w 3384"/>
                <a:gd name="T67" fmla="*/ 1462 h 3379"/>
                <a:gd name="T68" fmla="*/ 2201 w 3384"/>
                <a:gd name="T69" fmla="*/ 1188 h 3379"/>
                <a:gd name="T70" fmla="*/ 2079 w 3384"/>
                <a:gd name="T71" fmla="*/ 950 h 3379"/>
                <a:gd name="T72" fmla="*/ 1859 w 3384"/>
                <a:gd name="T73" fmla="*/ 802 h 3379"/>
                <a:gd name="T74" fmla="*/ 1691 w 3384"/>
                <a:gd name="T75" fmla="*/ 0 h 3379"/>
                <a:gd name="T76" fmla="*/ 2189 w 3384"/>
                <a:gd name="T77" fmla="*/ 74 h 3379"/>
                <a:gd name="T78" fmla="*/ 2628 w 3384"/>
                <a:gd name="T79" fmla="*/ 282 h 3379"/>
                <a:gd name="T80" fmla="*/ 2986 w 3384"/>
                <a:gd name="T81" fmla="*/ 601 h 3379"/>
                <a:gd name="T82" fmla="*/ 3242 w 3384"/>
                <a:gd name="T83" fmla="*/ 1010 h 3379"/>
                <a:gd name="T84" fmla="*/ 3372 w 3384"/>
                <a:gd name="T85" fmla="*/ 1486 h 3379"/>
                <a:gd name="T86" fmla="*/ 3357 w 3384"/>
                <a:gd name="T87" fmla="*/ 1993 h 3379"/>
                <a:gd name="T88" fmla="*/ 3200 w 3384"/>
                <a:gd name="T89" fmla="*/ 2457 h 3379"/>
                <a:gd name="T90" fmla="*/ 2922 w 3384"/>
                <a:gd name="T91" fmla="*/ 2849 h 3379"/>
                <a:gd name="T92" fmla="*/ 2546 w 3384"/>
                <a:gd name="T93" fmla="*/ 3148 h 3379"/>
                <a:gd name="T94" fmla="*/ 2094 w 3384"/>
                <a:gd name="T95" fmla="*/ 3331 h 3379"/>
                <a:gd name="T96" fmla="*/ 1589 w 3384"/>
                <a:gd name="T97" fmla="*/ 3376 h 3379"/>
                <a:gd name="T98" fmla="*/ 1102 w 3384"/>
                <a:gd name="T99" fmla="*/ 3273 h 3379"/>
                <a:gd name="T100" fmla="*/ 678 w 3384"/>
                <a:gd name="T101" fmla="*/ 3041 h 3379"/>
                <a:gd name="T102" fmla="*/ 338 w 3384"/>
                <a:gd name="T103" fmla="*/ 2703 h 3379"/>
                <a:gd name="T104" fmla="*/ 106 w 3384"/>
                <a:gd name="T105" fmla="*/ 2278 h 3379"/>
                <a:gd name="T106" fmla="*/ 3 w 3384"/>
                <a:gd name="T107" fmla="*/ 1792 h 3379"/>
                <a:gd name="T108" fmla="*/ 47 w 3384"/>
                <a:gd name="T109" fmla="*/ 1288 h 3379"/>
                <a:gd name="T110" fmla="*/ 231 w 3384"/>
                <a:gd name="T111" fmla="*/ 837 h 3379"/>
                <a:gd name="T112" fmla="*/ 530 w 3384"/>
                <a:gd name="T113" fmla="*/ 462 h 3379"/>
                <a:gd name="T114" fmla="*/ 923 w 3384"/>
                <a:gd name="T115" fmla="*/ 184 h 3379"/>
                <a:gd name="T116" fmla="*/ 1388 w 3384"/>
                <a:gd name="T117" fmla="*/ 28 h 3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4" h="3379">
                  <a:moveTo>
                    <a:pt x="1959" y="2117"/>
                  </a:moveTo>
                  <a:lnTo>
                    <a:pt x="1921" y="2155"/>
                  </a:lnTo>
                  <a:lnTo>
                    <a:pt x="1885" y="2189"/>
                  </a:lnTo>
                  <a:lnTo>
                    <a:pt x="1851" y="2220"/>
                  </a:lnTo>
                  <a:lnTo>
                    <a:pt x="1909" y="2227"/>
                  </a:lnTo>
                  <a:lnTo>
                    <a:pt x="1964" y="2236"/>
                  </a:lnTo>
                  <a:lnTo>
                    <a:pt x="2014" y="2248"/>
                  </a:lnTo>
                  <a:lnTo>
                    <a:pt x="2059" y="2260"/>
                  </a:lnTo>
                  <a:lnTo>
                    <a:pt x="2098" y="2273"/>
                  </a:lnTo>
                  <a:lnTo>
                    <a:pt x="2132" y="2288"/>
                  </a:lnTo>
                  <a:lnTo>
                    <a:pt x="2160" y="2302"/>
                  </a:lnTo>
                  <a:lnTo>
                    <a:pt x="2181" y="2316"/>
                  </a:lnTo>
                  <a:lnTo>
                    <a:pt x="2198" y="2331"/>
                  </a:lnTo>
                  <a:lnTo>
                    <a:pt x="2207" y="2343"/>
                  </a:lnTo>
                  <a:lnTo>
                    <a:pt x="2210" y="2356"/>
                  </a:lnTo>
                  <a:lnTo>
                    <a:pt x="2207" y="2367"/>
                  </a:lnTo>
                  <a:lnTo>
                    <a:pt x="2199" y="2379"/>
                  </a:lnTo>
                  <a:lnTo>
                    <a:pt x="2184" y="2393"/>
                  </a:lnTo>
                  <a:lnTo>
                    <a:pt x="2165" y="2406"/>
                  </a:lnTo>
                  <a:lnTo>
                    <a:pt x="2139" y="2420"/>
                  </a:lnTo>
                  <a:lnTo>
                    <a:pt x="2109" y="2434"/>
                  </a:lnTo>
                  <a:lnTo>
                    <a:pt x="2074" y="2446"/>
                  </a:lnTo>
                  <a:lnTo>
                    <a:pt x="2034" y="2458"/>
                  </a:lnTo>
                  <a:lnTo>
                    <a:pt x="1989" y="2470"/>
                  </a:lnTo>
                  <a:lnTo>
                    <a:pt x="1939" y="2479"/>
                  </a:lnTo>
                  <a:lnTo>
                    <a:pt x="1886" y="2487"/>
                  </a:lnTo>
                  <a:lnTo>
                    <a:pt x="1828" y="2493"/>
                  </a:lnTo>
                  <a:lnTo>
                    <a:pt x="1765" y="2497"/>
                  </a:lnTo>
                  <a:lnTo>
                    <a:pt x="1699" y="2500"/>
                  </a:lnTo>
                  <a:lnTo>
                    <a:pt x="1633" y="2497"/>
                  </a:lnTo>
                  <a:lnTo>
                    <a:pt x="1572" y="2493"/>
                  </a:lnTo>
                  <a:lnTo>
                    <a:pt x="1513" y="2487"/>
                  </a:lnTo>
                  <a:lnTo>
                    <a:pt x="1459" y="2479"/>
                  </a:lnTo>
                  <a:lnTo>
                    <a:pt x="1410" y="2470"/>
                  </a:lnTo>
                  <a:lnTo>
                    <a:pt x="1366" y="2458"/>
                  </a:lnTo>
                  <a:lnTo>
                    <a:pt x="1325" y="2446"/>
                  </a:lnTo>
                  <a:lnTo>
                    <a:pt x="1289" y="2434"/>
                  </a:lnTo>
                  <a:lnTo>
                    <a:pt x="1259" y="2420"/>
                  </a:lnTo>
                  <a:lnTo>
                    <a:pt x="1234" y="2406"/>
                  </a:lnTo>
                  <a:lnTo>
                    <a:pt x="1214" y="2393"/>
                  </a:lnTo>
                  <a:lnTo>
                    <a:pt x="1200" y="2379"/>
                  </a:lnTo>
                  <a:lnTo>
                    <a:pt x="1192" y="2367"/>
                  </a:lnTo>
                  <a:lnTo>
                    <a:pt x="1188" y="2356"/>
                  </a:lnTo>
                  <a:lnTo>
                    <a:pt x="1192" y="2344"/>
                  </a:lnTo>
                  <a:lnTo>
                    <a:pt x="1201" y="2331"/>
                  </a:lnTo>
                  <a:lnTo>
                    <a:pt x="1216" y="2318"/>
                  </a:lnTo>
                  <a:lnTo>
                    <a:pt x="1238" y="2303"/>
                  </a:lnTo>
                  <a:lnTo>
                    <a:pt x="1265" y="2289"/>
                  </a:lnTo>
                  <a:lnTo>
                    <a:pt x="1297" y="2275"/>
                  </a:lnTo>
                  <a:lnTo>
                    <a:pt x="1335" y="2262"/>
                  </a:lnTo>
                  <a:lnTo>
                    <a:pt x="1377" y="2250"/>
                  </a:lnTo>
                  <a:lnTo>
                    <a:pt x="1425" y="2238"/>
                  </a:lnTo>
                  <a:lnTo>
                    <a:pt x="1478" y="2229"/>
                  </a:lnTo>
                  <a:lnTo>
                    <a:pt x="1535" y="2221"/>
                  </a:lnTo>
                  <a:lnTo>
                    <a:pt x="1501" y="2191"/>
                  </a:lnTo>
                  <a:lnTo>
                    <a:pt x="1465" y="2157"/>
                  </a:lnTo>
                  <a:lnTo>
                    <a:pt x="1427" y="2119"/>
                  </a:lnTo>
                  <a:lnTo>
                    <a:pt x="1378" y="2129"/>
                  </a:lnTo>
                  <a:lnTo>
                    <a:pt x="1332" y="2142"/>
                  </a:lnTo>
                  <a:lnTo>
                    <a:pt x="1287" y="2155"/>
                  </a:lnTo>
                  <a:lnTo>
                    <a:pt x="1246" y="2170"/>
                  </a:lnTo>
                  <a:lnTo>
                    <a:pt x="1208" y="2188"/>
                  </a:lnTo>
                  <a:lnTo>
                    <a:pt x="1174" y="2206"/>
                  </a:lnTo>
                  <a:lnTo>
                    <a:pt x="1144" y="2227"/>
                  </a:lnTo>
                  <a:lnTo>
                    <a:pt x="1119" y="2250"/>
                  </a:lnTo>
                  <a:lnTo>
                    <a:pt x="1099" y="2273"/>
                  </a:lnTo>
                  <a:lnTo>
                    <a:pt x="1083" y="2299"/>
                  </a:lnTo>
                  <a:lnTo>
                    <a:pt x="1074" y="2327"/>
                  </a:lnTo>
                  <a:lnTo>
                    <a:pt x="1071" y="2356"/>
                  </a:lnTo>
                  <a:lnTo>
                    <a:pt x="1074" y="2383"/>
                  </a:lnTo>
                  <a:lnTo>
                    <a:pt x="1082" y="2410"/>
                  </a:lnTo>
                  <a:lnTo>
                    <a:pt x="1096" y="2435"/>
                  </a:lnTo>
                  <a:lnTo>
                    <a:pt x="1114" y="2457"/>
                  </a:lnTo>
                  <a:lnTo>
                    <a:pt x="1138" y="2479"/>
                  </a:lnTo>
                  <a:lnTo>
                    <a:pt x="1165" y="2500"/>
                  </a:lnTo>
                  <a:lnTo>
                    <a:pt x="1196" y="2518"/>
                  </a:lnTo>
                  <a:lnTo>
                    <a:pt x="1231" y="2534"/>
                  </a:lnTo>
                  <a:lnTo>
                    <a:pt x="1269" y="2550"/>
                  </a:lnTo>
                  <a:lnTo>
                    <a:pt x="1309" y="2563"/>
                  </a:lnTo>
                  <a:lnTo>
                    <a:pt x="1352" y="2576"/>
                  </a:lnTo>
                  <a:lnTo>
                    <a:pt x="1397" y="2587"/>
                  </a:lnTo>
                  <a:lnTo>
                    <a:pt x="1445" y="2595"/>
                  </a:lnTo>
                  <a:lnTo>
                    <a:pt x="1494" y="2602"/>
                  </a:lnTo>
                  <a:lnTo>
                    <a:pt x="1545" y="2608"/>
                  </a:lnTo>
                  <a:lnTo>
                    <a:pt x="1595" y="2613"/>
                  </a:lnTo>
                  <a:lnTo>
                    <a:pt x="1648" y="2615"/>
                  </a:lnTo>
                  <a:lnTo>
                    <a:pt x="1699" y="2616"/>
                  </a:lnTo>
                  <a:lnTo>
                    <a:pt x="1752" y="2615"/>
                  </a:lnTo>
                  <a:lnTo>
                    <a:pt x="1803" y="2613"/>
                  </a:lnTo>
                  <a:lnTo>
                    <a:pt x="1855" y="2608"/>
                  </a:lnTo>
                  <a:lnTo>
                    <a:pt x="1904" y="2602"/>
                  </a:lnTo>
                  <a:lnTo>
                    <a:pt x="1954" y="2595"/>
                  </a:lnTo>
                  <a:lnTo>
                    <a:pt x="2001" y="2587"/>
                  </a:lnTo>
                  <a:lnTo>
                    <a:pt x="2046" y="2576"/>
                  </a:lnTo>
                  <a:lnTo>
                    <a:pt x="2090" y="2563"/>
                  </a:lnTo>
                  <a:lnTo>
                    <a:pt x="2131" y="2550"/>
                  </a:lnTo>
                  <a:lnTo>
                    <a:pt x="2168" y="2534"/>
                  </a:lnTo>
                  <a:lnTo>
                    <a:pt x="2203" y="2518"/>
                  </a:lnTo>
                  <a:lnTo>
                    <a:pt x="2234" y="2500"/>
                  </a:lnTo>
                  <a:lnTo>
                    <a:pt x="2261" y="2479"/>
                  </a:lnTo>
                  <a:lnTo>
                    <a:pt x="2284" y="2457"/>
                  </a:lnTo>
                  <a:lnTo>
                    <a:pt x="2303" y="2435"/>
                  </a:lnTo>
                  <a:lnTo>
                    <a:pt x="2316" y="2410"/>
                  </a:lnTo>
                  <a:lnTo>
                    <a:pt x="2324" y="2383"/>
                  </a:lnTo>
                  <a:lnTo>
                    <a:pt x="2327" y="2356"/>
                  </a:lnTo>
                  <a:lnTo>
                    <a:pt x="2324" y="2328"/>
                  </a:lnTo>
                  <a:lnTo>
                    <a:pt x="2316" y="2302"/>
                  </a:lnTo>
                  <a:lnTo>
                    <a:pt x="2303" y="2277"/>
                  </a:lnTo>
                  <a:lnTo>
                    <a:pt x="2285" y="2255"/>
                  </a:lnTo>
                  <a:lnTo>
                    <a:pt x="2263" y="2233"/>
                  </a:lnTo>
                  <a:lnTo>
                    <a:pt x="2236" y="2214"/>
                  </a:lnTo>
                  <a:lnTo>
                    <a:pt x="2205" y="2195"/>
                  </a:lnTo>
                  <a:lnTo>
                    <a:pt x="2171" y="2178"/>
                  </a:lnTo>
                  <a:lnTo>
                    <a:pt x="2134" y="2162"/>
                  </a:lnTo>
                  <a:lnTo>
                    <a:pt x="2094" y="2149"/>
                  </a:lnTo>
                  <a:lnTo>
                    <a:pt x="2050" y="2137"/>
                  </a:lnTo>
                  <a:lnTo>
                    <a:pt x="2006" y="2126"/>
                  </a:lnTo>
                  <a:lnTo>
                    <a:pt x="1959" y="2117"/>
                  </a:lnTo>
                  <a:close/>
                  <a:moveTo>
                    <a:pt x="1692" y="773"/>
                  </a:moveTo>
                  <a:lnTo>
                    <a:pt x="1689" y="773"/>
                  </a:lnTo>
                  <a:lnTo>
                    <a:pt x="1632" y="777"/>
                  </a:lnTo>
                  <a:lnTo>
                    <a:pt x="1578" y="788"/>
                  </a:lnTo>
                  <a:lnTo>
                    <a:pt x="1525" y="802"/>
                  </a:lnTo>
                  <a:lnTo>
                    <a:pt x="1475" y="823"/>
                  </a:lnTo>
                  <a:lnTo>
                    <a:pt x="1427" y="848"/>
                  </a:lnTo>
                  <a:lnTo>
                    <a:pt x="1383" y="878"/>
                  </a:lnTo>
                  <a:lnTo>
                    <a:pt x="1342" y="912"/>
                  </a:lnTo>
                  <a:lnTo>
                    <a:pt x="1305" y="950"/>
                  </a:lnTo>
                  <a:lnTo>
                    <a:pt x="1271" y="992"/>
                  </a:lnTo>
                  <a:lnTo>
                    <a:pt x="1242" y="1036"/>
                  </a:lnTo>
                  <a:lnTo>
                    <a:pt x="1217" y="1085"/>
                  </a:lnTo>
                  <a:lnTo>
                    <a:pt x="1198" y="1134"/>
                  </a:lnTo>
                  <a:lnTo>
                    <a:pt x="1183" y="1188"/>
                  </a:lnTo>
                  <a:lnTo>
                    <a:pt x="1174" y="1242"/>
                  </a:lnTo>
                  <a:lnTo>
                    <a:pt x="1171" y="1298"/>
                  </a:lnTo>
                  <a:lnTo>
                    <a:pt x="1175" y="1359"/>
                  </a:lnTo>
                  <a:lnTo>
                    <a:pt x="1185" y="1420"/>
                  </a:lnTo>
                  <a:lnTo>
                    <a:pt x="1203" y="1480"/>
                  </a:lnTo>
                  <a:lnTo>
                    <a:pt x="1224" y="1539"/>
                  </a:lnTo>
                  <a:lnTo>
                    <a:pt x="1251" y="1598"/>
                  </a:lnTo>
                  <a:lnTo>
                    <a:pt x="1282" y="1654"/>
                  </a:lnTo>
                  <a:lnTo>
                    <a:pt x="1317" y="1711"/>
                  </a:lnTo>
                  <a:lnTo>
                    <a:pt x="1353" y="1764"/>
                  </a:lnTo>
                  <a:lnTo>
                    <a:pt x="1392" y="1816"/>
                  </a:lnTo>
                  <a:lnTo>
                    <a:pt x="1432" y="1865"/>
                  </a:lnTo>
                  <a:lnTo>
                    <a:pt x="1474" y="1912"/>
                  </a:lnTo>
                  <a:lnTo>
                    <a:pt x="1514" y="1956"/>
                  </a:lnTo>
                  <a:lnTo>
                    <a:pt x="1553" y="1997"/>
                  </a:lnTo>
                  <a:lnTo>
                    <a:pt x="1591" y="2034"/>
                  </a:lnTo>
                  <a:lnTo>
                    <a:pt x="1626" y="2067"/>
                  </a:lnTo>
                  <a:lnTo>
                    <a:pt x="1659" y="2096"/>
                  </a:lnTo>
                  <a:lnTo>
                    <a:pt x="1659" y="2096"/>
                  </a:lnTo>
                  <a:lnTo>
                    <a:pt x="1677" y="2112"/>
                  </a:lnTo>
                  <a:lnTo>
                    <a:pt x="1692" y="2125"/>
                  </a:lnTo>
                  <a:lnTo>
                    <a:pt x="1717" y="2104"/>
                  </a:lnTo>
                  <a:lnTo>
                    <a:pt x="1746" y="2078"/>
                  </a:lnTo>
                  <a:lnTo>
                    <a:pt x="1776" y="2049"/>
                  </a:lnTo>
                  <a:lnTo>
                    <a:pt x="1809" y="2017"/>
                  </a:lnTo>
                  <a:lnTo>
                    <a:pt x="1844" y="1982"/>
                  </a:lnTo>
                  <a:lnTo>
                    <a:pt x="1880" y="1945"/>
                  </a:lnTo>
                  <a:lnTo>
                    <a:pt x="1918" y="1905"/>
                  </a:lnTo>
                  <a:lnTo>
                    <a:pt x="1954" y="1862"/>
                  </a:lnTo>
                  <a:lnTo>
                    <a:pt x="1990" y="1818"/>
                  </a:lnTo>
                  <a:lnTo>
                    <a:pt x="2026" y="1772"/>
                  </a:lnTo>
                  <a:lnTo>
                    <a:pt x="2059" y="1723"/>
                  </a:lnTo>
                  <a:lnTo>
                    <a:pt x="2091" y="1673"/>
                  </a:lnTo>
                  <a:lnTo>
                    <a:pt x="2120" y="1621"/>
                  </a:lnTo>
                  <a:lnTo>
                    <a:pt x="2146" y="1570"/>
                  </a:lnTo>
                  <a:lnTo>
                    <a:pt x="2169" y="1517"/>
                  </a:lnTo>
                  <a:lnTo>
                    <a:pt x="2187" y="1462"/>
                  </a:lnTo>
                  <a:lnTo>
                    <a:pt x="2201" y="1408"/>
                  </a:lnTo>
                  <a:lnTo>
                    <a:pt x="2210" y="1353"/>
                  </a:lnTo>
                  <a:lnTo>
                    <a:pt x="2213" y="1298"/>
                  </a:lnTo>
                  <a:lnTo>
                    <a:pt x="2210" y="1242"/>
                  </a:lnTo>
                  <a:lnTo>
                    <a:pt x="2201" y="1188"/>
                  </a:lnTo>
                  <a:lnTo>
                    <a:pt x="2186" y="1134"/>
                  </a:lnTo>
                  <a:lnTo>
                    <a:pt x="2167" y="1085"/>
                  </a:lnTo>
                  <a:lnTo>
                    <a:pt x="2142" y="1036"/>
                  </a:lnTo>
                  <a:lnTo>
                    <a:pt x="2113" y="992"/>
                  </a:lnTo>
                  <a:lnTo>
                    <a:pt x="2079" y="950"/>
                  </a:lnTo>
                  <a:lnTo>
                    <a:pt x="2042" y="912"/>
                  </a:lnTo>
                  <a:lnTo>
                    <a:pt x="2001" y="878"/>
                  </a:lnTo>
                  <a:lnTo>
                    <a:pt x="1957" y="848"/>
                  </a:lnTo>
                  <a:lnTo>
                    <a:pt x="1909" y="823"/>
                  </a:lnTo>
                  <a:lnTo>
                    <a:pt x="1859" y="802"/>
                  </a:lnTo>
                  <a:lnTo>
                    <a:pt x="1806" y="788"/>
                  </a:lnTo>
                  <a:lnTo>
                    <a:pt x="1752" y="777"/>
                  </a:lnTo>
                  <a:lnTo>
                    <a:pt x="1695" y="773"/>
                  </a:lnTo>
                  <a:lnTo>
                    <a:pt x="1692" y="773"/>
                  </a:lnTo>
                  <a:close/>
                  <a:moveTo>
                    <a:pt x="1691" y="0"/>
                  </a:moveTo>
                  <a:lnTo>
                    <a:pt x="1795" y="3"/>
                  </a:lnTo>
                  <a:lnTo>
                    <a:pt x="1897" y="12"/>
                  </a:lnTo>
                  <a:lnTo>
                    <a:pt x="1996" y="28"/>
                  </a:lnTo>
                  <a:lnTo>
                    <a:pt x="2094" y="48"/>
                  </a:lnTo>
                  <a:lnTo>
                    <a:pt x="2189" y="74"/>
                  </a:lnTo>
                  <a:lnTo>
                    <a:pt x="2282" y="106"/>
                  </a:lnTo>
                  <a:lnTo>
                    <a:pt x="2373" y="143"/>
                  </a:lnTo>
                  <a:lnTo>
                    <a:pt x="2461" y="184"/>
                  </a:lnTo>
                  <a:lnTo>
                    <a:pt x="2546" y="230"/>
                  </a:lnTo>
                  <a:lnTo>
                    <a:pt x="2628" y="282"/>
                  </a:lnTo>
                  <a:lnTo>
                    <a:pt x="2706" y="337"/>
                  </a:lnTo>
                  <a:lnTo>
                    <a:pt x="2783" y="397"/>
                  </a:lnTo>
                  <a:lnTo>
                    <a:pt x="2854" y="462"/>
                  </a:lnTo>
                  <a:lnTo>
                    <a:pt x="2922" y="530"/>
                  </a:lnTo>
                  <a:lnTo>
                    <a:pt x="2986" y="601"/>
                  </a:lnTo>
                  <a:lnTo>
                    <a:pt x="3046" y="677"/>
                  </a:lnTo>
                  <a:lnTo>
                    <a:pt x="3102" y="755"/>
                  </a:lnTo>
                  <a:lnTo>
                    <a:pt x="3153" y="837"/>
                  </a:lnTo>
                  <a:lnTo>
                    <a:pt x="3200" y="921"/>
                  </a:lnTo>
                  <a:lnTo>
                    <a:pt x="3242" y="1010"/>
                  </a:lnTo>
                  <a:lnTo>
                    <a:pt x="3278" y="1100"/>
                  </a:lnTo>
                  <a:lnTo>
                    <a:pt x="3310" y="1193"/>
                  </a:lnTo>
                  <a:lnTo>
                    <a:pt x="3336" y="1288"/>
                  </a:lnTo>
                  <a:lnTo>
                    <a:pt x="3357" y="1386"/>
                  </a:lnTo>
                  <a:lnTo>
                    <a:pt x="3372" y="1486"/>
                  </a:lnTo>
                  <a:lnTo>
                    <a:pt x="3381" y="1586"/>
                  </a:lnTo>
                  <a:lnTo>
                    <a:pt x="3384" y="1689"/>
                  </a:lnTo>
                  <a:lnTo>
                    <a:pt x="3381" y="1792"/>
                  </a:lnTo>
                  <a:lnTo>
                    <a:pt x="3372" y="1894"/>
                  </a:lnTo>
                  <a:lnTo>
                    <a:pt x="3357" y="1993"/>
                  </a:lnTo>
                  <a:lnTo>
                    <a:pt x="3336" y="2090"/>
                  </a:lnTo>
                  <a:lnTo>
                    <a:pt x="3310" y="2186"/>
                  </a:lnTo>
                  <a:lnTo>
                    <a:pt x="3278" y="2278"/>
                  </a:lnTo>
                  <a:lnTo>
                    <a:pt x="3242" y="2369"/>
                  </a:lnTo>
                  <a:lnTo>
                    <a:pt x="3200" y="2457"/>
                  </a:lnTo>
                  <a:lnTo>
                    <a:pt x="3153" y="2542"/>
                  </a:lnTo>
                  <a:lnTo>
                    <a:pt x="3102" y="2624"/>
                  </a:lnTo>
                  <a:lnTo>
                    <a:pt x="3046" y="2703"/>
                  </a:lnTo>
                  <a:lnTo>
                    <a:pt x="2986" y="2778"/>
                  </a:lnTo>
                  <a:lnTo>
                    <a:pt x="2922" y="2849"/>
                  </a:lnTo>
                  <a:lnTo>
                    <a:pt x="2854" y="2918"/>
                  </a:lnTo>
                  <a:lnTo>
                    <a:pt x="2783" y="2982"/>
                  </a:lnTo>
                  <a:lnTo>
                    <a:pt x="2706" y="3041"/>
                  </a:lnTo>
                  <a:lnTo>
                    <a:pt x="2628" y="3097"/>
                  </a:lnTo>
                  <a:lnTo>
                    <a:pt x="2546" y="3148"/>
                  </a:lnTo>
                  <a:lnTo>
                    <a:pt x="2461" y="3195"/>
                  </a:lnTo>
                  <a:lnTo>
                    <a:pt x="2373" y="3237"/>
                  </a:lnTo>
                  <a:lnTo>
                    <a:pt x="2282" y="3273"/>
                  </a:lnTo>
                  <a:lnTo>
                    <a:pt x="2189" y="3305"/>
                  </a:lnTo>
                  <a:lnTo>
                    <a:pt x="2094" y="3331"/>
                  </a:lnTo>
                  <a:lnTo>
                    <a:pt x="1996" y="3352"/>
                  </a:lnTo>
                  <a:lnTo>
                    <a:pt x="1897" y="3366"/>
                  </a:lnTo>
                  <a:lnTo>
                    <a:pt x="1795" y="3376"/>
                  </a:lnTo>
                  <a:lnTo>
                    <a:pt x="1691" y="3379"/>
                  </a:lnTo>
                  <a:lnTo>
                    <a:pt x="1589" y="3376"/>
                  </a:lnTo>
                  <a:lnTo>
                    <a:pt x="1487" y="3366"/>
                  </a:lnTo>
                  <a:lnTo>
                    <a:pt x="1388" y="3352"/>
                  </a:lnTo>
                  <a:lnTo>
                    <a:pt x="1290" y="3331"/>
                  </a:lnTo>
                  <a:lnTo>
                    <a:pt x="1195" y="3305"/>
                  </a:lnTo>
                  <a:lnTo>
                    <a:pt x="1102" y="3273"/>
                  </a:lnTo>
                  <a:lnTo>
                    <a:pt x="1011" y="3237"/>
                  </a:lnTo>
                  <a:lnTo>
                    <a:pt x="923" y="3195"/>
                  </a:lnTo>
                  <a:lnTo>
                    <a:pt x="838" y="3148"/>
                  </a:lnTo>
                  <a:lnTo>
                    <a:pt x="756" y="3097"/>
                  </a:lnTo>
                  <a:lnTo>
                    <a:pt x="678" y="3041"/>
                  </a:lnTo>
                  <a:lnTo>
                    <a:pt x="601" y="2982"/>
                  </a:lnTo>
                  <a:lnTo>
                    <a:pt x="530" y="2918"/>
                  </a:lnTo>
                  <a:lnTo>
                    <a:pt x="462" y="2849"/>
                  </a:lnTo>
                  <a:lnTo>
                    <a:pt x="398" y="2778"/>
                  </a:lnTo>
                  <a:lnTo>
                    <a:pt x="338" y="2703"/>
                  </a:lnTo>
                  <a:lnTo>
                    <a:pt x="282" y="2624"/>
                  </a:lnTo>
                  <a:lnTo>
                    <a:pt x="231" y="2542"/>
                  </a:lnTo>
                  <a:lnTo>
                    <a:pt x="184" y="2457"/>
                  </a:lnTo>
                  <a:lnTo>
                    <a:pt x="142" y="2369"/>
                  </a:lnTo>
                  <a:lnTo>
                    <a:pt x="106" y="2278"/>
                  </a:lnTo>
                  <a:lnTo>
                    <a:pt x="74" y="2186"/>
                  </a:lnTo>
                  <a:lnTo>
                    <a:pt x="47" y="2090"/>
                  </a:lnTo>
                  <a:lnTo>
                    <a:pt x="27" y="1993"/>
                  </a:lnTo>
                  <a:lnTo>
                    <a:pt x="12" y="1894"/>
                  </a:lnTo>
                  <a:lnTo>
                    <a:pt x="3" y="1792"/>
                  </a:lnTo>
                  <a:lnTo>
                    <a:pt x="0" y="1689"/>
                  </a:lnTo>
                  <a:lnTo>
                    <a:pt x="3" y="1586"/>
                  </a:lnTo>
                  <a:lnTo>
                    <a:pt x="12" y="1486"/>
                  </a:lnTo>
                  <a:lnTo>
                    <a:pt x="27" y="1386"/>
                  </a:lnTo>
                  <a:lnTo>
                    <a:pt x="47" y="1288"/>
                  </a:lnTo>
                  <a:lnTo>
                    <a:pt x="74" y="1193"/>
                  </a:lnTo>
                  <a:lnTo>
                    <a:pt x="106" y="1100"/>
                  </a:lnTo>
                  <a:lnTo>
                    <a:pt x="142" y="1010"/>
                  </a:lnTo>
                  <a:lnTo>
                    <a:pt x="184" y="921"/>
                  </a:lnTo>
                  <a:lnTo>
                    <a:pt x="231" y="837"/>
                  </a:lnTo>
                  <a:lnTo>
                    <a:pt x="282" y="755"/>
                  </a:lnTo>
                  <a:lnTo>
                    <a:pt x="338" y="677"/>
                  </a:lnTo>
                  <a:lnTo>
                    <a:pt x="398" y="601"/>
                  </a:lnTo>
                  <a:lnTo>
                    <a:pt x="462" y="530"/>
                  </a:lnTo>
                  <a:lnTo>
                    <a:pt x="530" y="462"/>
                  </a:lnTo>
                  <a:lnTo>
                    <a:pt x="601" y="397"/>
                  </a:lnTo>
                  <a:lnTo>
                    <a:pt x="678" y="337"/>
                  </a:lnTo>
                  <a:lnTo>
                    <a:pt x="756" y="282"/>
                  </a:lnTo>
                  <a:lnTo>
                    <a:pt x="838" y="230"/>
                  </a:lnTo>
                  <a:lnTo>
                    <a:pt x="923" y="184"/>
                  </a:lnTo>
                  <a:lnTo>
                    <a:pt x="1011" y="143"/>
                  </a:lnTo>
                  <a:lnTo>
                    <a:pt x="1102" y="106"/>
                  </a:lnTo>
                  <a:lnTo>
                    <a:pt x="1195" y="74"/>
                  </a:lnTo>
                  <a:lnTo>
                    <a:pt x="1290" y="48"/>
                  </a:lnTo>
                  <a:lnTo>
                    <a:pt x="1388" y="28"/>
                  </a:lnTo>
                  <a:lnTo>
                    <a:pt x="1487" y="12"/>
                  </a:lnTo>
                  <a:lnTo>
                    <a:pt x="1589" y="3"/>
                  </a:lnTo>
                  <a:lnTo>
                    <a:pt x="1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598558" y="2789512"/>
            <a:ext cx="366610" cy="365635"/>
          </a:xfrm>
          <a:custGeom>
            <a:avLst/>
            <a:gdLst>
              <a:gd name="T0" fmla="*/ 679 w 3384"/>
              <a:gd name="T1" fmla="*/ 1256 h 3379"/>
              <a:gd name="T2" fmla="*/ 690 w 3384"/>
              <a:gd name="T3" fmla="*/ 2275 h 3379"/>
              <a:gd name="T4" fmla="*/ 743 w 3384"/>
              <a:gd name="T5" fmla="*/ 2350 h 3379"/>
              <a:gd name="T6" fmla="*/ 827 w 3384"/>
              <a:gd name="T7" fmla="*/ 2391 h 3379"/>
              <a:gd name="T8" fmla="*/ 2557 w 3384"/>
              <a:gd name="T9" fmla="*/ 2391 h 3379"/>
              <a:gd name="T10" fmla="*/ 2641 w 3384"/>
              <a:gd name="T11" fmla="*/ 2350 h 3379"/>
              <a:gd name="T12" fmla="*/ 2694 w 3384"/>
              <a:gd name="T13" fmla="*/ 2275 h 3379"/>
              <a:gd name="T14" fmla="*/ 2705 w 3384"/>
              <a:gd name="T15" fmla="*/ 2213 h 3379"/>
              <a:gd name="T16" fmla="*/ 2703 w 3384"/>
              <a:gd name="T17" fmla="*/ 1226 h 3379"/>
              <a:gd name="T18" fmla="*/ 1738 w 3384"/>
              <a:gd name="T19" fmla="*/ 1825 h 3379"/>
              <a:gd name="T20" fmla="*/ 1692 w 3384"/>
              <a:gd name="T21" fmla="*/ 1836 h 3379"/>
              <a:gd name="T22" fmla="*/ 1666 w 3384"/>
              <a:gd name="T23" fmla="*/ 1833 h 3379"/>
              <a:gd name="T24" fmla="*/ 1637 w 3384"/>
              <a:gd name="T25" fmla="*/ 1821 h 3379"/>
              <a:gd name="T26" fmla="*/ 691 w 3384"/>
              <a:gd name="T27" fmla="*/ 1217 h 3379"/>
              <a:gd name="T28" fmla="*/ 1691 w 3384"/>
              <a:gd name="T29" fmla="*/ 0 h 3379"/>
              <a:gd name="T30" fmla="*/ 1996 w 3384"/>
              <a:gd name="T31" fmla="*/ 28 h 3379"/>
              <a:gd name="T32" fmla="*/ 2282 w 3384"/>
              <a:gd name="T33" fmla="*/ 106 h 3379"/>
              <a:gd name="T34" fmla="*/ 2546 w 3384"/>
              <a:gd name="T35" fmla="*/ 230 h 3379"/>
              <a:gd name="T36" fmla="*/ 2783 w 3384"/>
              <a:gd name="T37" fmla="*/ 397 h 3379"/>
              <a:gd name="T38" fmla="*/ 2986 w 3384"/>
              <a:gd name="T39" fmla="*/ 601 h 3379"/>
              <a:gd name="T40" fmla="*/ 3153 w 3384"/>
              <a:gd name="T41" fmla="*/ 837 h 3379"/>
              <a:gd name="T42" fmla="*/ 3278 w 3384"/>
              <a:gd name="T43" fmla="*/ 1100 h 3379"/>
              <a:gd name="T44" fmla="*/ 3357 w 3384"/>
              <a:gd name="T45" fmla="*/ 1386 h 3379"/>
              <a:gd name="T46" fmla="*/ 3384 w 3384"/>
              <a:gd name="T47" fmla="*/ 1689 h 3379"/>
              <a:gd name="T48" fmla="*/ 3357 w 3384"/>
              <a:gd name="T49" fmla="*/ 1993 h 3379"/>
              <a:gd name="T50" fmla="*/ 3278 w 3384"/>
              <a:gd name="T51" fmla="*/ 2278 h 3379"/>
              <a:gd name="T52" fmla="*/ 3153 w 3384"/>
              <a:gd name="T53" fmla="*/ 2542 h 3379"/>
              <a:gd name="T54" fmla="*/ 2986 w 3384"/>
              <a:gd name="T55" fmla="*/ 2778 h 3379"/>
              <a:gd name="T56" fmla="*/ 2783 w 3384"/>
              <a:gd name="T57" fmla="*/ 2982 h 3379"/>
              <a:gd name="T58" fmla="*/ 2546 w 3384"/>
              <a:gd name="T59" fmla="*/ 3148 h 3379"/>
              <a:gd name="T60" fmla="*/ 2282 w 3384"/>
              <a:gd name="T61" fmla="*/ 3273 h 3379"/>
              <a:gd name="T62" fmla="*/ 1996 w 3384"/>
              <a:gd name="T63" fmla="*/ 3352 h 3379"/>
              <a:gd name="T64" fmla="*/ 1691 w 3384"/>
              <a:gd name="T65" fmla="*/ 3379 h 3379"/>
              <a:gd name="T66" fmla="*/ 1388 w 3384"/>
              <a:gd name="T67" fmla="*/ 3352 h 3379"/>
              <a:gd name="T68" fmla="*/ 1102 w 3384"/>
              <a:gd name="T69" fmla="*/ 3273 h 3379"/>
              <a:gd name="T70" fmla="*/ 838 w 3384"/>
              <a:gd name="T71" fmla="*/ 3148 h 3379"/>
              <a:gd name="T72" fmla="*/ 601 w 3384"/>
              <a:gd name="T73" fmla="*/ 2982 h 3379"/>
              <a:gd name="T74" fmla="*/ 398 w 3384"/>
              <a:gd name="T75" fmla="*/ 2778 h 3379"/>
              <a:gd name="T76" fmla="*/ 231 w 3384"/>
              <a:gd name="T77" fmla="*/ 2542 h 3379"/>
              <a:gd name="T78" fmla="*/ 106 w 3384"/>
              <a:gd name="T79" fmla="*/ 2278 h 3379"/>
              <a:gd name="T80" fmla="*/ 27 w 3384"/>
              <a:gd name="T81" fmla="*/ 1993 h 3379"/>
              <a:gd name="T82" fmla="*/ 0 w 3384"/>
              <a:gd name="T83" fmla="*/ 1689 h 3379"/>
              <a:gd name="T84" fmla="*/ 27 w 3384"/>
              <a:gd name="T85" fmla="*/ 1386 h 3379"/>
              <a:gd name="T86" fmla="*/ 106 w 3384"/>
              <a:gd name="T87" fmla="*/ 1100 h 3379"/>
              <a:gd name="T88" fmla="*/ 231 w 3384"/>
              <a:gd name="T89" fmla="*/ 837 h 3379"/>
              <a:gd name="T90" fmla="*/ 398 w 3384"/>
              <a:gd name="T91" fmla="*/ 601 h 3379"/>
              <a:gd name="T92" fmla="*/ 601 w 3384"/>
              <a:gd name="T93" fmla="*/ 397 h 3379"/>
              <a:gd name="T94" fmla="*/ 838 w 3384"/>
              <a:gd name="T95" fmla="*/ 230 h 3379"/>
              <a:gd name="T96" fmla="*/ 1102 w 3384"/>
              <a:gd name="T97" fmla="*/ 106 h 3379"/>
              <a:gd name="T98" fmla="*/ 1388 w 3384"/>
              <a:gd name="T99" fmla="*/ 28 h 3379"/>
              <a:gd name="T100" fmla="*/ 1691 w 3384"/>
              <a:gd name="T101" fmla="*/ 0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4" h="3379">
                <a:moveTo>
                  <a:pt x="681" y="1226"/>
                </a:moveTo>
                <a:lnTo>
                  <a:pt x="679" y="1241"/>
                </a:lnTo>
                <a:lnTo>
                  <a:pt x="679" y="1256"/>
                </a:lnTo>
                <a:lnTo>
                  <a:pt x="679" y="2213"/>
                </a:lnTo>
                <a:lnTo>
                  <a:pt x="681" y="2245"/>
                </a:lnTo>
                <a:lnTo>
                  <a:pt x="690" y="2275"/>
                </a:lnTo>
                <a:lnTo>
                  <a:pt x="703" y="2304"/>
                </a:lnTo>
                <a:lnTo>
                  <a:pt x="721" y="2329"/>
                </a:lnTo>
                <a:lnTo>
                  <a:pt x="743" y="2350"/>
                </a:lnTo>
                <a:lnTo>
                  <a:pt x="768" y="2369"/>
                </a:lnTo>
                <a:lnTo>
                  <a:pt x="796" y="2382"/>
                </a:lnTo>
                <a:lnTo>
                  <a:pt x="827" y="2391"/>
                </a:lnTo>
                <a:lnTo>
                  <a:pt x="860" y="2394"/>
                </a:lnTo>
                <a:lnTo>
                  <a:pt x="2524" y="2394"/>
                </a:lnTo>
                <a:lnTo>
                  <a:pt x="2557" y="2391"/>
                </a:lnTo>
                <a:lnTo>
                  <a:pt x="2588" y="2382"/>
                </a:lnTo>
                <a:lnTo>
                  <a:pt x="2616" y="2369"/>
                </a:lnTo>
                <a:lnTo>
                  <a:pt x="2641" y="2350"/>
                </a:lnTo>
                <a:lnTo>
                  <a:pt x="2663" y="2329"/>
                </a:lnTo>
                <a:lnTo>
                  <a:pt x="2681" y="2304"/>
                </a:lnTo>
                <a:lnTo>
                  <a:pt x="2694" y="2275"/>
                </a:lnTo>
                <a:lnTo>
                  <a:pt x="2703" y="2245"/>
                </a:lnTo>
                <a:lnTo>
                  <a:pt x="2705" y="2213"/>
                </a:lnTo>
                <a:lnTo>
                  <a:pt x="2705" y="2213"/>
                </a:lnTo>
                <a:lnTo>
                  <a:pt x="2705" y="1256"/>
                </a:lnTo>
                <a:lnTo>
                  <a:pt x="2705" y="1241"/>
                </a:lnTo>
                <a:lnTo>
                  <a:pt x="2703" y="1226"/>
                </a:lnTo>
                <a:lnTo>
                  <a:pt x="1747" y="1821"/>
                </a:lnTo>
                <a:lnTo>
                  <a:pt x="1742" y="1823"/>
                </a:lnTo>
                <a:lnTo>
                  <a:pt x="1738" y="1825"/>
                </a:lnTo>
                <a:lnTo>
                  <a:pt x="1718" y="1833"/>
                </a:lnTo>
                <a:lnTo>
                  <a:pt x="1716" y="1833"/>
                </a:lnTo>
                <a:lnTo>
                  <a:pt x="1692" y="1836"/>
                </a:lnTo>
                <a:lnTo>
                  <a:pt x="1691" y="1836"/>
                </a:lnTo>
                <a:lnTo>
                  <a:pt x="1668" y="1833"/>
                </a:lnTo>
                <a:lnTo>
                  <a:pt x="1666" y="1833"/>
                </a:lnTo>
                <a:lnTo>
                  <a:pt x="1646" y="1825"/>
                </a:lnTo>
                <a:lnTo>
                  <a:pt x="1642" y="1823"/>
                </a:lnTo>
                <a:lnTo>
                  <a:pt x="1637" y="1821"/>
                </a:lnTo>
                <a:lnTo>
                  <a:pt x="681" y="1226"/>
                </a:lnTo>
                <a:close/>
                <a:moveTo>
                  <a:pt x="1692" y="593"/>
                </a:moveTo>
                <a:lnTo>
                  <a:pt x="691" y="1217"/>
                </a:lnTo>
                <a:lnTo>
                  <a:pt x="2693" y="1217"/>
                </a:lnTo>
                <a:lnTo>
                  <a:pt x="1692" y="593"/>
                </a:lnTo>
                <a:close/>
                <a:moveTo>
                  <a:pt x="1691" y="0"/>
                </a:moveTo>
                <a:lnTo>
                  <a:pt x="1795" y="3"/>
                </a:lnTo>
                <a:lnTo>
                  <a:pt x="1897" y="12"/>
                </a:lnTo>
                <a:lnTo>
                  <a:pt x="1996" y="28"/>
                </a:lnTo>
                <a:lnTo>
                  <a:pt x="2094" y="48"/>
                </a:lnTo>
                <a:lnTo>
                  <a:pt x="2189" y="74"/>
                </a:lnTo>
                <a:lnTo>
                  <a:pt x="2282" y="106"/>
                </a:lnTo>
                <a:lnTo>
                  <a:pt x="2373" y="143"/>
                </a:lnTo>
                <a:lnTo>
                  <a:pt x="2461" y="184"/>
                </a:lnTo>
                <a:lnTo>
                  <a:pt x="2546" y="230"/>
                </a:lnTo>
                <a:lnTo>
                  <a:pt x="2628" y="282"/>
                </a:lnTo>
                <a:lnTo>
                  <a:pt x="2706" y="337"/>
                </a:lnTo>
                <a:lnTo>
                  <a:pt x="2783" y="397"/>
                </a:lnTo>
                <a:lnTo>
                  <a:pt x="2854" y="462"/>
                </a:lnTo>
                <a:lnTo>
                  <a:pt x="2922" y="530"/>
                </a:lnTo>
                <a:lnTo>
                  <a:pt x="2986" y="601"/>
                </a:lnTo>
                <a:lnTo>
                  <a:pt x="3046" y="677"/>
                </a:lnTo>
                <a:lnTo>
                  <a:pt x="3102" y="755"/>
                </a:lnTo>
                <a:lnTo>
                  <a:pt x="3153" y="837"/>
                </a:lnTo>
                <a:lnTo>
                  <a:pt x="3200" y="921"/>
                </a:lnTo>
                <a:lnTo>
                  <a:pt x="3242" y="1010"/>
                </a:lnTo>
                <a:lnTo>
                  <a:pt x="3278" y="1100"/>
                </a:lnTo>
                <a:lnTo>
                  <a:pt x="3310" y="1193"/>
                </a:lnTo>
                <a:lnTo>
                  <a:pt x="3336" y="1288"/>
                </a:lnTo>
                <a:lnTo>
                  <a:pt x="3357" y="1386"/>
                </a:lnTo>
                <a:lnTo>
                  <a:pt x="3372" y="1486"/>
                </a:lnTo>
                <a:lnTo>
                  <a:pt x="3381" y="1586"/>
                </a:lnTo>
                <a:lnTo>
                  <a:pt x="3384" y="1689"/>
                </a:lnTo>
                <a:lnTo>
                  <a:pt x="3381" y="1792"/>
                </a:lnTo>
                <a:lnTo>
                  <a:pt x="3372" y="1894"/>
                </a:lnTo>
                <a:lnTo>
                  <a:pt x="3357" y="1993"/>
                </a:lnTo>
                <a:lnTo>
                  <a:pt x="3336" y="2090"/>
                </a:lnTo>
                <a:lnTo>
                  <a:pt x="3310" y="2186"/>
                </a:lnTo>
                <a:lnTo>
                  <a:pt x="3278" y="2278"/>
                </a:lnTo>
                <a:lnTo>
                  <a:pt x="3242" y="2369"/>
                </a:lnTo>
                <a:lnTo>
                  <a:pt x="3200" y="2457"/>
                </a:lnTo>
                <a:lnTo>
                  <a:pt x="3153" y="2542"/>
                </a:lnTo>
                <a:lnTo>
                  <a:pt x="3102" y="2624"/>
                </a:lnTo>
                <a:lnTo>
                  <a:pt x="3046" y="2703"/>
                </a:lnTo>
                <a:lnTo>
                  <a:pt x="2986" y="2778"/>
                </a:lnTo>
                <a:lnTo>
                  <a:pt x="2922" y="2849"/>
                </a:lnTo>
                <a:lnTo>
                  <a:pt x="2854" y="2918"/>
                </a:lnTo>
                <a:lnTo>
                  <a:pt x="2783" y="2982"/>
                </a:lnTo>
                <a:lnTo>
                  <a:pt x="2706" y="3041"/>
                </a:lnTo>
                <a:lnTo>
                  <a:pt x="2628" y="3097"/>
                </a:lnTo>
                <a:lnTo>
                  <a:pt x="2546" y="3148"/>
                </a:lnTo>
                <a:lnTo>
                  <a:pt x="2461" y="3195"/>
                </a:lnTo>
                <a:lnTo>
                  <a:pt x="2373" y="3237"/>
                </a:lnTo>
                <a:lnTo>
                  <a:pt x="2282" y="3273"/>
                </a:lnTo>
                <a:lnTo>
                  <a:pt x="2189" y="3305"/>
                </a:lnTo>
                <a:lnTo>
                  <a:pt x="2094" y="3331"/>
                </a:lnTo>
                <a:lnTo>
                  <a:pt x="1996" y="3352"/>
                </a:lnTo>
                <a:lnTo>
                  <a:pt x="1897" y="3366"/>
                </a:lnTo>
                <a:lnTo>
                  <a:pt x="1795" y="3376"/>
                </a:lnTo>
                <a:lnTo>
                  <a:pt x="1691" y="3379"/>
                </a:lnTo>
                <a:lnTo>
                  <a:pt x="1589" y="3376"/>
                </a:lnTo>
                <a:lnTo>
                  <a:pt x="1487" y="3366"/>
                </a:lnTo>
                <a:lnTo>
                  <a:pt x="1388" y="3352"/>
                </a:lnTo>
                <a:lnTo>
                  <a:pt x="1290" y="3331"/>
                </a:lnTo>
                <a:lnTo>
                  <a:pt x="1195" y="3305"/>
                </a:lnTo>
                <a:lnTo>
                  <a:pt x="1102" y="3273"/>
                </a:lnTo>
                <a:lnTo>
                  <a:pt x="1011" y="3237"/>
                </a:lnTo>
                <a:lnTo>
                  <a:pt x="923" y="3195"/>
                </a:lnTo>
                <a:lnTo>
                  <a:pt x="838" y="3148"/>
                </a:lnTo>
                <a:lnTo>
                  <a:pt x="756" y="3097"/>
                </a:lnTo>
                <a:lnTo>
                  <a:pt x="678" y="3041"/>
                </a:lnTo>
                <a:lnTo>
                  <a:pt x="601" y="2982"/>
                </a:lnTo>
                <a:lnTo>
                  <a:pt x="530" y="2918"/>
                </a:lnTo>
                <a:lnTo>
                  <a:pt x="462" y="2849"/>
                </a:lnTo>
                <a:lnTo>
                  <a:pt x="398" y="2778"/>
                </a:lnTo>
                <a:lnTo>
                  <a:pt x="338" y="2703"/>
                </a:lnTo>
                <a:lnTo>
                  <a:pt x="282" y="2624"/>
                </a:lnTo>
                <a:lnTo>
                  <a:pt x="231" y="2542"/>
                </a:lnTo>
                <a:lnTo>
                  <a:pt x="184" y="2457"/>
                </a:lnTo>
                <a:lnTo>
                  <a:pt x="142" y="2369"/>
                </a:lnTo>
                <a:lnTo>
                  <a:pt x="106" y="2278"/>
                </a:lnTo>
                <a:lnTo>
                  <a:pt x="74" y="2186"/>
                </a:lnTo>
                <a:lnTo>
                  <a:pt x="47" y="2090"/>
                </a:lnTo>
                <a:lnTo>
                  <a:pt x="27" y="1993"/>
                </a:lnTo>
                <a:lnTo>
                  <a:pt x="12" y="1894"/>
                </a:lnTo>
                <a:lnTo>
                  <a:pt x="3" y="1792"/>
                </a:lnTo>
                <a:lnTo>
                  <a:pt x="0" y="1689"/>
                </a:lnTo>
                <a:lnTo>
                  <a:pt x="3" y="1586"/>
                </a:lnTo>
                <a:lnTo>
                  <a:pt x="12" y="1486"/>
                </a:lnTo>
                <a:lnTo>
                  <a:pt x="27" y="1386"/>
                </a:lnTo>
                <a:lnTo>
                  <a:pt x="47" y="1288"/>
                </a:lnTo>
                <a:lnTo>
                  <a:pt x="74" y="1193"/>
                </a:lnTo>
                <a:lnTo>
                  <a:pt x="106" y="1100"/>
                </a:lnTo>
                <a:lnTo>
                  <a:pt x="142" y="1010"/>
                </a:lnTo>
                <a:lnTo>
                  <a:pt x="184" y="921"/>
                </a:lnTo>
                <a:lnTo>
                  <a:pt x="231" y="837"/>
                </a:lnTo>
                <a:lnTo>
                  <a:pt x="282" y="755"/>
                </a:lnTo>
                <a:lnTo>
                  <a:pt x="338" y="677"/>
                </a:lnTo>
                <a:lnTo>
                  <a:pt x="398" y="601"/>
                </a:lnTo>
                <a:lnTo>
                  <a:pt x="462" y="530"/>
                </a:lnTo>
                <a:lnTo>
                  <a:pt x="530" y="462"/>
                </a:lnTo>
                <a:lnTo>
                  <a:pt x="601" y="397"/>
                </a:lnTo>
                <a:lnTo>
                  <a:pt x="678" y="337"/>
                </a:lnTo>
                <a:lnTo>
                  <a:pt x="756" y="282"/>
                </a:lnTo>
                <a:lnTo>
                  <a:pt x="838" y="230"/>
                </a:lnTo>
                <a:lnTo>
                  <a:pt x="923" y="184"/>
                </a:lnTo>
                <a:lnTo>
                  <a:pt x="1011" y="143"/>
                </a:lnTo>
                <a:lnTo>
                  <a:pt x="1102" y="106"/>
                </a:lnTo>
                <a:lnTo>
                  <a:pt x="1195" y="74"/>
                </a:lnTo>
                <a:lnTo>
                  <a:pt x="1290" y="48"/>
                </a:lnTo>
                <a:lnTo>
                  <a:pt x="1388" y="28"/>
                </a:lnTo>
                <a:lnTo>
                  <a:pt x="1487" y="12"/>
                </a:lnTo>
                <a:lnTo>
                  <a:pt x="1589" y="3"/>
                </a:lnTo>
                <a:lnTo>
                  <a:pt x="169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02639" y="2036305"/>
            <a:ext cx="361890" cy="361890"/>
            <a:chOff x="702155" y="1682546"/>
            <a:chExt cx="361890" cy="361890"/>
          </a:xfrm>
        </p:grpSpPr>
        <p:sp>
          <p:nvSpPr>
            <p:cNvPr id="2" name="Oval 1"/>
            <p:cNvSpPr/>
            <p:nvPr/>
          </p:nvSpPr>
          <p:spPr>
            <a:xfrm>
              <a:off x="702155" y="1682546"/>
              <a:ext cx="361890" cy="36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86986" y="1768151"/>
              <a:ext cx="192229" cy="190680"/>
            </a:xfrm>
            <a:custGeom>
              <a:avLst/>
              <a:gdLst>
                <a:gd name="T0" fmla="*/ 208 w 1115"/>
                <a:gd name="T1" fmla="*/ 7 h 1112"/>
                <a:gd name="T2" fmla="*/ 242 w 1115"/>
                <a:gd name="T3" fmla="*/ 34 h 1112"/>
                <a:gd name="T4" fmla="*/ 285 w 1115"/>
                <a:gd name="T5" fmla="*/ 76 h 1112"/>
                <a:gd name="T6" fmla="*/ 334 w 1115"/>
                <a:gd name="T7" fmla="*/ 125 h 1112"/>
                <a:gd name="T8" fmla="*/ 379 w 1115"/>
                <a:gd name="T9" fmla="*/ 168 h 1112"/>
                <a:gd name="T10" fmla="*/ 403 w 1115"/>
                <a:gd name="T11" fmla="*/ 192 h 1112"/>
                <a:gd name="T12" fmla="*/ 412 w 1115"/>
                <a:gd name="T13" fmla="*/ 201 h 1112"/>
                <a:gd name="T14" fmla="*/ 429 w 1115"/>
                <a:gd name="T15" fmla="*/ 228 h 1112"/>
                <a:gd name="T16" fmla="*/ 430 w 1115"/>
                <a:gd name="T17" fmla="*/ 271 h 1112"/>
                <a:gd name="T18" fmla="*/ 400 w 1115"/>
                <a:gd name="T19" fmla="*/ 313 h 1112"/>
                <a:gd name="T20" fmla="*/ 361 w 1115"/>
                <a:gd name="T21" fmla="*/ 357 h 1112"/>
                <a:gd name="T22" fmla="*/ 328 w 1115"/>
                <a:gd name="T23" fmla="*/ 394 h 1112"/>
                <a:gd name="T24" fmla="*/ 342 w 1115"/>
                <a:gd name="T25" fmla="*/ 454 h 1112"/>
                <a:gd name="T26" fmla="*/ 392 w 1115"/>
                <a:gd name="T27" fmla="*/ 530 h 1112"/>
                <a:gd name="T28" fmla="*/ 469 w 1115"/>
                <a:gd name="T29" fmla="*/ 623 h 1112"/>
                <a:gd name="T30" fmla="*/ 553 w 1115"/>
                <a:gd name="T31" fmla="*/ 697 h 1112"/>
                <a:gd name="T32" fmla="*/ 609 w 1115"/>
                <a:gd name="T33" fmla="*/ 736 h 1112"/>
                <a:gd name="T34" fmla="*/ 664 w 1115"/>
                <a:gd name="T35" fmla="*/ 770 h 1112"/>
                <a:gd name="T36" fmla="*/ 701 w 1115"/>
                <a:gd name="T37" fmla="*/ 790 h 1112"/>
                <a:gd name="T38" fmla="*/ 716 w 1115"/>
                <a:gd name="T39" fmla="*/ 788 h 1112"/>
                <a:gd name="T40" fmla="*/ 753 w 1115"/>
                <a:gd name="T41" fmla="*/ 755 h 1112"/>
                <a:gd name="T42" fmla="*/ 799 w 1115"/>
                <a:gd name="T43" fmla="*/ 715 h 1112"/>
                <a:gd name="T44" fmla="*/ 843 w 1115"/>
                <a:gd name="T45" fmla="*/ 684 h 1112"/>
                <a:gd name="T46" fmla="*/ 885 w 1115"/>
                <a:gd name="T47" fmla="*/ 685 h 1112"/>
                <a:gd name="T48" fmla="*/ 913 w 1115"/>
                <a:gd name="T49" fmla="*/ 703 h 1112"/>
                <a:gd name="T50" fmla="*/ 921 w 1115"/>
                <a:gd name="T51" fmla="*/ 711 h 1112"/>
                <a:gd name="T52" fmla="*/ 946 w 1115"/>
                <a:gd name="T53" fmla="*/ 736 h 1112"/>
                <a:gd name="T54" fmla="*/ 989 w 1115"/>
                <a:gd name="T55" fmla="*/ 780 h 1112"/>
                <a:gd name="T56" fmla="*/ 1039 w 1115"/>
                <a:gd name="T57" fmla="*/ 829 h 1112"/>
                <a:gd name="T58" fmla="*/ 1080 w 1115"/>
                <a:gd name="T59" fmla="*/ 872 h 1112"/>
                <a:gd name="T60" fmla="*/ 1108 w 1115"/>
                <a:gd name="T61" fmla="*/ 906 h 1112"/>
                <a:gd name="T62" fmla="*/ 1115 w 1115"/>
                <a:gd name="T63" fmla="*/ 946 h 1112"/>
                <a:gd name="T64" fmla="*/ 1111 w 1115"/>
                <a:gd name="T65" fmla="*/ 963 h 1112"/>
                <a:gd name="T66" fmla="*/ 1078 w 1115"/>
                <a:gd name="T67" fmla="*/ 1013 h 1112"/>
                <a:gd name="T68" fmla="*/ 1036 w 1115"/>
                <a:gd name="T69" fmla="*/ 1057 h 1112"/>
                <a:gd name="T70" fmla="*/ 972 w 1115"/>
                <a:gd name="T71" fmla="*/ 1091 h 1112"/>
                <a:gd name="T72" fmla="*/ 874 w 1115"/>
                <a:gd name="T73" fmla="*/ 1110 h 1112"/>
                <a:gd name="T74" fmla="*/ 734 w 1115"/>
                <a:gd name="T75" fmla="*/ 1100 h 1112"/>
                <a:gd name="T76" fmla="*/ 588 w 1115"/>
                <a:gd name="T77" fmla="*/ 1040 h 1112"/>
                <a:gd name="T78" fmla="*/ 449 w 1115"/>
                <a:gd name="T79" fmla="*/ 945 h 1112"/>
                <a:gd name="T80" fmla="*/ 323 w 1115"/>
                <a:gd name="T81" fmla="*/ 829 h 1112"/>
                <a:gd name="T82" fmla="*/ 206 w 1115"/>
                <a:gd name="T83" fmla="*/ 707 h 1112"/>
                <a:gd name="T84" fmla="*/ 102 w 1115"/>
                <a:gd name="T85" fmla="*/ 572 h 1112"/>
                <a:gd name="T86" fmla="*/ 28 w 1115"/>
                <a:gd name="T87" fmla="*/ 428 h 1112"/>
                <a:gd name="T88" fmla="*/ 0 w 1115"/>
                <a:gd name="T89" fmla="*/ 282 h 1112"/>
                <a:gd name="T90" fmla="*/ 13 w 1115"/>
                <a:gd name="T91" fmla="*/ 171 h 1112"/>
                <a:gd name="T92" fmla="*/ 43 w 1115"/>
                <a:gd name="T93" fmla="*/ 97 h 1112"/>
                <a:gd name="T94" fmla="*/ 85 w 1115"/>
                <a:gd name="T95" fmla="*/ 49 h 1112"/>
                <a:gd name="T96" fmla="*/ 133 w 1115"/>
                <a:gd name="T97" fmla="*/ 14 h 1112"/>
                <a:gd name="T98" fmla="*/ 158 w 1115"/>
                <a:gd name="T99" fmla="*/ 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5" h="1112">
                  <a:moveTo>
                    <a:pt x="180" y="0"/>
                  </a:moveTo>
                  <a:lnTo>
                    <a:pt x="193" y="2"/>
                  </a:lnTo>
                  <a:lnTo>
                    <a:pt x="208" y="7"/>
                  </a:lnTo>
                  <a:lnTo>
                    <a:pt x="222" y="17"/>
                  </a:lnTo>
                  <a:lnTo>
                    <a:pt x="230" y="24"/>
                  </a:lnTo>
                  <a:lnTo>
                    <a:pt x="242" y="34"/>
                  </a:lnTo>
                  <a:lnTo>
                    <a:pt x="254" y="47"/>
                  </a:lnTo>
                  <a:lnTo>
                    <a:pt x="269" y="61"/>
                  </a:lnTo>
                  <a:lnTo>
                    <a:pt x="285" y="76"/>
                  </a:lnTo>
                  <a:lnTo>
                    <a:pt x="301" y="92"/>
                  </a:lnTo>
                  <a:lnTo>
                    <a:pt x="318" y="108"/>
                  </a:lnTo>
                  <a:lnTo>
                    <a:pt x="334" y="125"/>
                  </a:lnTo>
                  <a:lnTo>
                    <a:pt x="351" y="140"/>
                  </a:lnTo>
                  <a:lnTo>
                    <a:pt x="365" y="155"/>
                  </a:lnTo>
                  <a:lnTo>
                    <a:pt x="379" y="168"/>
                  </a:lnTo>
                  <a:lnTo>
                    <a:pt x="389" y="179"/>
                  </a:lnTo>
                  <a:lnTo>
                    <a:pt x="397" y="187"/>
                  </a:lnTo>
                  <a:lnTo>
                    <a:pt x="403" y="192"/>
                  </a:lnTo>
                  <a:lnTo>
                    <a:pt x="405" y="194"/>
                  </a:lnTo>
                  <a:lnTo>
                    <a:pt x="406" y="196"/>
                  </a:lnTo>
                  <a:lnTo>
                    <a:pt x="412" y="201"/>
                  </a:lnTo>
                  <a:lnTo>
                    <a:pt x="418" y="208"/>
                  </a:lnTo>
                  <a:lnTo>
                    <a:pt x="424" y="217"/>
                  </a:lnTo>
                  <a:lnTo>
                    <a:pt x="429" y="228"/>
                  </a:lnTo>
                  <a:lnTo>
                    <a:pt x="433" y="242"/>
                  </a:lnTo>
                  <a:lnTo>
                    <a:pt x="434" y="256"/>
                  </a:lnTo>
                  <a:lnTo>
                    <a:pt x="430" y="271"/>
                  </a:lnTo>
                  <a:lnTo>
                    <a:pt x="421" y="287"/>
                  </a:lnTo>
                  <a:lnTo>
                    <a:pt x="412" y="299"/>
                  </a:lnTo>
                  <a:lnTo>
                    <a:pt x="400" y="313"/>
                  </a:lnTo>
                  <a:lnTo>
                    <a:pt x="388" y="328"/>
                  </a:lnTo>
                  <a:lnTo>
                    <a:pt x="375" y="343"/>
                  </a:lnTo>
                  <a:lnTo>
                    <a:pt x="361" y="357"/>
                  </a:lnTo>
                  <a:lnTo>
                    <a:pt x="349" y="372"/>
                  </a:lnTo>
                  <a:lnTo>
                    <a:pt x="338" y="384"/>
                  </a:lnTo>
                  <a:lnTo>
                    <a:pt x="328" y="394"/>
                  </a:lnTo>
                  <a:lnTo>
                    <a:pt x="321" y="402"/>
                  </a:lnTo>
                  <a:lnTo>
                    <a:pt x="317" y="407"/>
                  </a:lnTo>
                  <a:lnTo>
                    <a:pt x="342" y="454"/>
                  </a:lnTo>
                  <a:lnTo>
                    <a:pt x="356" y="476"/>
                  </a:lnTo>
                  <a:lnTo>
                    <a:pt x="373" y="502"/>
                  </a:lnTo>
                  <a:lnTo>
                    <a:pt x="392" y="530"/>
                  </a:lnTo>
                  <a:lnTo>
                    <a:pt x="415" y="560"/>
                  </a:lnTo>
                  <a:lnTo>
                    <a:pt x="440" y="591"/>
                  </a:lnTo>
                  <a:lnTo>
                    <a:pt x="469" y="623"/>
                  </a:lnTo>
                  <a:lnTo>
                    <a:pt x="501" y="654"/>
                  </a:lnTo>
                  <a:lnTo>
                    <a:pt x="535" y="684"/>
                  </a:lnTo>
                  <a:lnTo>
                    <a:pt x="553" y="697"/>
                  </a:lnTo>
                  <a:lnTo>
                    <a:pt x="570" y="710"/>
                  </a:lnTo>
                  <a:lnTo>
                    <a:pt x="590" y="724"/>
                  </a:lnTo>
                  <a:lnTo>
                    <a:pt x="609" y="736"/>
                  </a:lnTo>
                  <a:lnTo>
                    <a:pt x="628" y="748"/>
                  </a:lnTo>
                  <a:lnTo>
                    <a:pt x="646" y="759"/>
                  </a:lnTo>
                  <a:lnTo>
                    <a:pt x="664" y="770"/>
                  </a:lnTo>
                  <a:lnTo>
                    <a:pt x="678" y="778"/>
                  </a:lnTo>
                  <a:lnTo>
                    <a:pt x="691" y="785"/>
                  </a:lnTo>
                  <a:lnTo>
                    <a:pt x="701" y="790"/>
                  </a:lnTo>
                  <a:lnTo>
                    <a:pt x="707" y="794"/>
                  </a:lnTo>
                  <a:lnTo>
                    <a:pt x="709" y="795"/>
                  </a:lnTo>
                  <a:lnTo>
                    <a:pt x="716" y="788"/>
                  </a:lnTo>
                  <a:lnTo>
                    <a:pt x="726" y="779"/>
                  </a:lnTo>
                  <a:lnTo>
                    <a:pt x="739" y="768"/>
                  </a:lnTo>
                  <a:lnTo>
                    <a:pt x="753" y="755"/>
                  </a:lnTo>
                  <a:lnTo>
                    <a:pt x="768" y="742"/>
                  </a:lnTo>
                  <a:lnTo>
                    <a:pt x="783" y="729"/>
                  </a:lnTo>
                  <a:lnTo>
                    <a:pt x="799" y="715"/>
                  </a:lnTo>
                  <a:lnTo>
                    <a:pt x="813" y="703"/>
                  </a:lnTo>
                  <a:lnTo>
                    <a:pt x="827" y="693"/>
                  </a:lnTo>
                  <a:lnTo>
                    <a:pt x="843" y="684"/>
                  </a:lnTo>
                  <a:lnTo>
                    <a:pt x="859" y="680"/>
                  </a:lnTo>
                  <a:lnTo>
                    <a:pt x="873" y="681"/>
                  </a:lnTo>
                  <a:lnTo>
                    <a:pt x="885" y="685"/>
                  </a:lnTo>
                  <a:lnTo>
                    <a:pt x="897" y="691"/>
                  </a:lnTo>
                  <a:lnTo>
                    <a:pt x="906" y="697"/>
                  </a:lnTo>
                  <a:lnTo>
                    <a:pt x="913" y="703"/>
                  </a:lnTo>
                  <a:lnTo>
                    <a:pt x="918" y="707"/>
                  </a:lnTo>
                  <a:lnTo>
                    <a:pt x="919" y="709"/>
                  </a:lnTo>
                  <a:lnTo>
                    <a:pt x="921" y="711"/>
                  </a:lnTo>
                  <a:lnTo>
                    <a:pt x="927" y="716"/>
                  </a:lnTo>
                  <a:lnTo>
                    <a:pt x="936" y="725"/>
                  </a:lnTo>
                  <a:lnTo>
                    <a:pt x="946" y="736"/>
                  </a:lnTo>
                  <a:lnTo>
                    <a:pt x="960" y="749"/>
                  </a:lnTo>
                  <a:lnTo>
                    <a:pt x="974" y="763"/>
                  </a:lnTo>
                  <a:lnTo>
                    <a:pt x="989" y="780"/>
                  </a:lnTo>
                  <a:lnTo>
                    <a:pt x="1006" y="796"/>
                  </a:lnTo>
                  <a:lnTo>
                    <a:pt x="1022" y="813"/>
                  </a:lnTo>
                  <a:lnTo>
                    <a:pt x="1039" y="829"/>
                  </a:lnTo>
                  <a:lnTo>
                    <a:pt x="1054" y="845"/>
                  </a:lnTo>
                  <a:lnTo>
                    <a:pt x="1068" y="859"/>
                  </a:lnTo>
                  <a:lnTo>
                    <a:pt x="1080" y="872"/>
                  </a:lnTo>
                  <a:lnTo>
                    <a:pt x="1090" y="882"/>
                  </a:lnTo>
                  <a:lnTo>
                    <a:pt x="1098" y="891"/>
                  </a:lnTo>
                  <a:lnTo>
                    <a:pt x="1108" y="906"/>
                  </a:lnTo>
                  <a:lnTo>
                    <a:pt x="1114" y="920"/>
                  </a:lnTo>
                  <a:lnTo>
                    <a:pt x="1115" y="934"/>
                  </a:lnTo>
                  <a:lnTo>
                    <a:pt x="1115" y="946"/>
                  </a:lnTo>
                  <a:lnTo>
                    <a:pt x="1114" y="955"/>
                  </a:lnTo>
                  <a:lnTo>
                    <a:pt x="1112" y="961"/>
                  </a:lnTo>
                  <a:lnTo>
                    <a:pt x="1111" y="963"/>
                  </a:lnTo>
                  <a:lnTo>
                    <a:pt x="1101" y="980"/>
                  </a:lnTo>
                  <a:lnTo>
                    <a:pt x="1089" y="996"/>
                  </a:lnTo>
                  <a:lnTo>
                    <a:pt x="1078" y="1013"/>
                  </a:lnTo>
                  <a:lnTo>
                    <a:pt x="1066" y="1028"/>
                  </a:lnTo>
                  <a:lnTo>
                    <a:pt x="1051" y="1042"/>
                  </a:lnTo>
                  <a:lnTo>
                    <a:pt x="1036" y="1057"/>
                  </a:lnTo>
                  <a:lnTo>
                    <a:pt x="1017" y="1069"/>
                  </a:lnTo>
                  <a:lnTo>
                    <a:pt x="996" y="1080"/>
                  </a:lnTo>
                  <a:lnTo>
                    <a:pt x="972" y="1091"/>
                  </a:lnTo>
                  <a:lnTo>
                    <a:pt x="943" y="1099"/>
                  </a:lnTo>
                  <a:lnTo>
                    <a:pt x="911" y="1106"/>
                  </a:lnTo>
                  <a:lnTo>
                    <a:pt x="874" y="1110"/>
                  </a:lnTo>
                  <a:lnTo>
                    <a:pt x="833" y="1112"/>
                  </a:lnTo>
                  <a:lnTo>
                    <a:pt x="783" y="1109"/>
                  </a:lnTo>
                  <a:lnTo>
                    <a:pt x="734" y="1100"/>
                  </a:lnTo>
                  <a:lnTo>
                    <a:pt x="685" y="1084"/>
                  </a:lnTo>
                  <a:lnTo>
                    <a:pt x="636" y="1065"/>
                  </a:lnTo>
                  <a:lnTo>
                    <a:pt x="588" y="1040"/>
                  </a:lnTo>
                  <a:lnTo>
                    <a:pt x="540" y="1012"/>
                  </a:lnTo>
                  <a:lnTo>
                    <a:pt x="494" y="980"/>
                  </a:lnTo>
                  <a:lnTo>
                    <a:pt x="449" y="945"/>
                  </a:lnTo>
                  <a:lnTo>
                    <a:pt x="405" y="908"/>
                  </a:lnTo>
                  <a:lnTo>
                    <a:pt x="363" y="869"/>
                  </a:lnTo>
                  <a:lnTo>
                    <a:pt x="323" y="829"/>
                  </a:lnTo>
                  <a:lnTo>
                    <a:pt x="285" y="789"/>
                  </a:lnTo>
                  <a:lnTo>
                    <a:pt x="245" y="749"/>
                  </a:lnTo>
                  <a:lnTo>
                    <a:pt x="206" y="707"/>
                  </a:lnTo>
                  <a:lnTo>
                    <a:pt x="169" y="663"/>
                  </a:lnTo>
                  <a:lnTo>
                    <a:pt x="134" y="618"/>
                  </a:lnTo>
                  <a:lnTo>
                    <a:pt x="102" y="572"/>
                  </a:lnTo>
                  <a:lnTo>
                    <a:pt x="73" y="525"/>
                  </a:lnTo>
                  <a:lnTo>
                    <a:pt x="48" y="476"/>
                  </a:lnTo>
                  <a:lnTo>
                    <a:pt x="28" y="428"/>
                  </a:lnTo>
                  <a:lnTo>
                    <a:pt x="13" y="379"/>
                  </a:lnTo>
                  <a:lnTo>
                    <a:pt x="4" y="330"/>
                  </a:lnTo>
                  <a:lnTo>
                    <a:pt x="0" y="282"/>
                  </a:lnTo>
                  <a:lnTo>
                    <a:pt x="3" y="239"/>
                  </a:lnTo>
                  <a:lnTo>
                    <a:pt x="7" y="203"/>
                  </a:lnTo>
                  <a:lnTo>
                    <a:pt x="13" y="171"/>
                  </a:lnTo>
                  <a:lnTo>
                    <a:pt x="21" y="143"/>
                  </a:lnTo>
                  <a:lnTo>
                    <a:pt x="32" y="118"/>
                  </a:lnTo>
                  <a:lnTo>
                    <a:pt x="43" y="97"/>
                  </a:lnTo>
                  <a:lnTo>
                    <a:pt x="56" y="78"/>
                  </a:lnTo>
                  <a:lnTo>
                    <a:pt x="71" y="63"/>
                  </a:lnTo>
                  <a:lnTo>
                    <a:pt x="85" y="49"/>
                  </a:lnTo>
                  <a:lnTo>
                    <a:pt x="101" y="36"/>
                  </a:lnTo>
                  <a:lnTo>
                    <a:pt x="117" y="25"/>
                  </a:lnTo>
                  <a:lnTo>
                    <a:pt x="133" y="14"/>
                  </a:lnTo>
                  <a:lnTo>
                    <a:pt x="149" y="4"/>
                  </a:lnTo>
                  <a:lnTo>
                    <a:pt x="152" y="3"/>
                  </a:lnTo>
                  <a:lnTo>
                    <a:pt x="158" y="2"/>
                  </a:lnTo>
                  <a:lnTo>
                    <a:pt x="168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aseline="-25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16920" y="1336699"/>
            <a:ext cx="380600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 smtClean="0">
                <a:solidFill>
                  <a:srgbClr val="545850"/>
                </a:solidFill>
                <a:cs typeface="Calibri" pitchFamily="34" charset="0"/>
              </a:rPr>
              <a:t>5301 </a:t>
            </a:r>
            <a:r>
              <a:rPr lang="en-US" sz="1600" dirty="0" err="1" smtClean="0">
                <a:solidFill>
                  <a:srgbClr val="545850"/>
                </a:solidFill>
                <a:cs typeface="Calibri" pitchFamily="34" charset="0"/>
              </a:rPr>
              <a:t>Northshore</a:t>
            </a:r>
            <a:r>
              <a:rPr lang="en-US" sz="1600" dirty="0" smtClean="0">
                <a:solidFill>
                  <a:srgbClr val="545850"/>
                </a:solidFill>
                <a:cs typeface="Calibri" pitchFamily="34" charset="0"/>
              </a:rPr>
              <a:t> </a:t>
            </a:r>
            <a:endParaRPr lang="en-US" sz="1600" dirty="0">
              <a:solidFill>
                <a:srgbClr val="545850"/>
              </a:solidFill>
              <a:cs typeface="Calibri" pitchFamily="34" charset="0"/>
            </a:endParaRPr>
          </a:p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City, State, Zip </a:t>
            </a:r>
            <a:r>
              <a:rPr lang="en-US" sz="1600" dirty="0" smtClean="0">
                <a:solidFill>
                  <a:srgbClr val="545850"/>
                </a:solidFill>
                <a:cs typeface="Calibri" pitchFamily="34" charset="0"/>
              </a:rPr>
              <a:t>Code</a:t>
            </a:r>
            <a:endParaRPr lang="en-US" sz="1600" b="1" dirty="0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920" y="2041021"/>
            <a:ext cx="381282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 dirty="0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PHONE</a:t>
            </a:r>
            <a:endParaRPr lang="en-US" sz="1800" b="1" cap="all" dirty="0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112" y="2331250"/>
            <a:ext cx="380453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545850"/>
                </a:solidFill>
                <a:cs typeface="Calibri" pitchFamily="34" charset="0"/>
              </a:rPr>
              <a:t>t: </a:t>
            </a:r>
            <a:r>
              <a:rPr lang="en-US" sz="1600" dirty="0" smtClean="0">
                <a:solidFill>
                  <a:srgbClr val="545850"/>
                </a:solidFill>
                <a:cs typeface="Calibri" pitchFamily="34" charset="0"/>
              </a:rPr>
              <a:t>501.682.0047</a:t>
            </a:r>
            <a:endParaRPr lang="en-US" sz="1600" b="1" dirty="0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920" y="2804797"/>
            <a:ext cx="3804371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 dirty="0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EMAIL</a:t>
            </a:r>
            <a:endParaRPr lang="en-US" sz="1800" b="1" cap="all" dirty="0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112" y="3099099"/>
            <a:ext cx="3807366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 smtClean="0">
                <a:solidFill>
                  <a:srgbClr val="545850"/>
                </a:solidFill>
                <a:cs typeface="Calibri" pitchFamily="34" charset="0"/>
              </a:rPr>
              <a:t>Ralph.Ungerank@adeq.state.ar.us</a:t>
            </a:r>
            <a:endParaRPr lang="en-US" sz="1600" b="1" dirty="0">
              <a:solidFill>
                <a:srgbClr val="545850"/>
              </a:solidFill>
              <a:cs typeface="Calibri" pitchFamily="34" charset="0"/>
            </a:endParaRPr>
          </a:p>
        </p:txBody>
      </p:sp>
      <p:pic>
        <p:nvPicPr>
          <p:cNvPr id="49" name="Picture Placeholder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32259" r="48858" b="-18754"/>
          <a:stretch/>
        </p:blipFill>
        <p:spPr>
          <a:xfrm>
            <a:off x="5427735" y="-1"/>
            <a:ext cx="3716265" cy="5143501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03296" y="4393798"/>
            <a:ext cx="365635" cy="365635"/>
            <a:chOff x="3641771" y="4393798"/>
            <a:chExt cx="365635" cy="365635"/>
          </a:xfrm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3641771" y="4393798"/>
              <a:ext cx="365635" cy="365635"/>
            </a:xfrm>
            <a:custGeom>
              <a:avLst/>
              <a:gdLst>
                <a:gd name="T0" fmla="*/ 1657 w 3993"/>
                <a:gd name="T1" fmla="*/ 346 h 3992"/>
                <a:gd name="T2" fmla="*/ 1242 w 3993"/>
                <a:gd name="T3" fmla="*/ 490 h 3992"/>
                <a:gd name="T4" fmla="*/ 884 w 3993"/>
                <a:gd name="T5" fmla="*/ 732 h 3992"/>
                <a:gd name="T6" fmla="*/ 600 w 3993"/>
                <a:gd name="T7" fmla="*/ 1054 h 3992"/>
                <a:gd name="T8" fmla="*/ 405 w 3993"/>
                <a:gd name="T9" fmla="*/ 1443 h 3992"/>
                <a:gd name="T10" fmla="*/ 315 w 3993"/>
                <a:gd name="T11" fmla="*/ 1881 h 3992"/>
                <a:gd name="T12" fmla="*/ 346 w 3993"/>
                <a:gd name="T13" fmla="*/ 2335 h 3992"/>
                <a:gd name="T14" fmla="*/ 490 w 3993"/>
                <a:gd name="T15" fmla="*/ 2750 h 3992"/>
                <a:gd name="T16" fmla="*/ 732 w 3993"/>
                <a:gd name="T17" fmla="*/ 3108 h 3992"/>
                <a:gd name="T18" fmla="*/ 1055 w 3993"/>
                <a:gd name="T19" fmla="*/ 3392 h 3992"/>
                <a:gd name="T20" fmla="*/ 1443 w 3993"/>
                <a:gd name="T21" fmla="*/ 3586 h 3992"/>
                <a:gd name="T22" fmla="*/ 1881 w 3993"/>
                <a:gd name="T23" fmla="*/ 3676 h 3992"/>
                <a:gd name="T24" fmla="*/ 2336 w 3993"/>
                <a:gd name="T25" fmla="*/ 3646 h 3992"/>
                <a:gd name="T26" fmla="*/ 2751 w 3993"/>
                <a:gd name="T27" fmla="*/ 3501 h 3992"/>
                <a:gd name="T28" fmla="*/ 3109 w 3993"/>
                <a:gd name="T29" fmla="*/ 3260 h 3992"/>
                <a:gd name="T30" fmla="*/ 3394 w 3993"/>
                <a:gd name="T31" fmla="*/ 2937 h 3992"/>
                <a:gd name="T32" fmla="*/ 3588 w 3993"/>
                <a:gd name="T33" fmla="*/ 2548 h 3992"/>
                <a:gd name="T34" fmla="*/ 3678 w 3993"/>
                <a:gd name="T35" fmla="*/ 2111 h 3992"/>
                <a:gd name="T36" fmla="*/ 3647 w 3993"/>
                <a:gd name="T37" fmla="*/ 1656 h 3992"/>
                <a:gd name="T38" fmla="*/ 3503 w 3993"/>
                <a:gd name="T39" fmla="*/ 1241 h 3992"/>
                <a:gd name="T40" fmla="*/ 3261 w 3993"/>
                <a:gd name="T41" fmla="*/ 883 h 3992"/>
                <a:gd name="T42" fmla="*/ 2938 w 3993"/>
                <a:gd name="T43" fmla="*/ 599 h 3992"/>
                <a:gd name="T44" fmla="*/ 2550 w 3993"/>
                <a:gd name="T45" fmla="*/ 405 h 3992"/>
                <a:gd name="T46" fmla="*/ 2111 w 3993"/>
                <a:gd name="T47" fmla="*/ 315 h 3992"/>
                <a:gd name="T48" fmla="*/ 2238 w 3993"/>
                <a:gd name="T49" fmla="*/ 14 h 3992"/>
                <a:gd name="T50" fmla="*/ 2693 w 3993"/>
                <a:gd name="T51" fmla="*/ 125 h 3992"/>
                <a:gd name="T52" fmla="*/ 3101 w 3993"/>
                <a:gd name="T53" fmla="*/ 333 h 3992"/>
                <a:gd name="T54" fmla="*/ 3448 w 3993"/>
                <a:gd name="T55" fmla="*/ 625 h 3992"/>
                <a:gd name="T56" fmla="*/ 3720 w 3993"/>
                <a:gd name="T57" fmla="*/ 989 h 3992"/>
                <a:gd name="T58" fmla="*/ 3906 w 3993"/>
                <a:gd name="T59" fmla="*/ 1409 h 3992"/>
                <a:gd name="T60" fmla="*/ 3990 w 3993"/>
                <a:gd name="T61" fmla="*/ 1874 h 3992"/>
                <a:gd name="T62" fmla="*/ 3961 w 3993"/>
                <a:gd name="T63" fmla="*/ 2354 h 3992"/>
                <a:gd name="T64" fmla="*/ 3825 w 3993"/>
                <a:gd name="T65" fmla="*/ 2798 h 3992"/>
                <a:gd name="T66" fmla="*/ 3594 w 3993"/>
                <a:gd name="T67" fmla="*/ 3193 h 3992"/>
                <a:gd name="T68" fmla="*/ 3283 w 3993"/>
                <a:gd name="T69" fmla="*/ 3522 h 3992"/>
                <a:gd name="T70" fmla="*/ 2904 w 3993"/>
                <a:gd name="T71" fmla="*/ 3774 h 3992"/>
                <a:gd name="T72" fmla="*/ 2471 w 3993"/>
                <a:gd name="T73" fmla="*/ 3934 h 3992"/>
                <a:gd name="T74" fmla="*/ 1996 w 3993"/>
                <a:gd name="T75" fmla="*/ 3992 h 3992"/>
                <a:gd name="T76" fmla="*/ 1522 w 3993"/>
                <a:gd name="T77" fmla="*/ 3934 h 3992"/>
                <a:gd name="T78" fmla="*/ 1089 w 3993"/>
                <a:gd name="T79" fmla="*/ 3774 h 3992"/>
                <a:gd name="T80" fmla="*/ 710 w 3993"/>
                <a:gd name="T81" fmla="*/ 3522 h 3992"/>
                <a:gd name="T82" fmla="*/ 398 w 3993"/>
                <a:gd name="T83" fmla="*/ 3193 h 3992"/>
                <a:gd name="T84" fmla="*/ 169 w 3993"/>
                <a:gd name="T85" fmla="*/ 2798 h 3992"/>
                <a:gd name="T86" fmla="*/ 33 w 3993"/>
                <a:gd name="T87" fmla="*/ 2354 h 3992"/>
                <a:gd name="T88" fmla="*/ 3 w 3993"/>
                <a:gd name="T89" fmla="*/ 1874 h 3992"/>
                <a:gd name="T90" fmla="*/ 87 w 3993"/>
                <a:gd name="T91" fmla="*/ 1409 h 3992"/>
                <a:gd name="T92" fmla="*/ 273 w 3993"/>
                <a:gd name="T93" fmla="*/ 989 h 3992"/>
                <a:gd name="T94" fmla="*/ 545 w 3993"/>
                <a:gd name="T95" fmla="*/ 625 h 3992"/>
                <a:gd name="T96" fmla="*/ 892 w 3993"/>
                <a:gd name="T97" fmla="*/ 333 h 3992"/>
                <a:gd name="T98" fmla="*/ 1300 w 3993"/>
                <a:gd name="T99" fmla="*/ 125 h 3992"/>
                <a:gd name="T100" fmla="*/ 1756 w 3993"/>
                <a:gd name="T101" fmla="*/ 14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93" h="3992">
                  <a:moveTo>
                    <a:pt x="1996" y="312"/>
                  </a:moveTo>
                  <a:lnTo>
                    <a:pt x="1881" y="315"/>
                  </a:lnTo>
                  <a:lnTo>
                    <a:pt x="1768" y="327"/>
                  </a:lnTo>
                  <a:lnTo>
                    <a:pt x="1657" y="346"/>
                  </a:lnTo>
                  <a:lnTo>
                    <a:pt x="1549" y="372"/>
                  </a:lnTo>
                  <a:lnTo>
                    <a:pt x="1443" y="405"/>
                  </a:lnTo>
                  <a:lnTo>
                    <a:pt x="1340" y="444"/>
                  </a:lnTo>
                  <a:lnTo>
                    <a:pt x="1242" y="490"/>
                  </a:lnTo>
                  <a:lnTo>
                    <a:pt x="1146" y="542"/>
                  </a:lnTo>
                  <a:lnTo>
                    <a:pt x="1055" y="599"/>
                  </a:lnTo>
                  <a:lnTo>
                    <a:pt x="968" y="662"/>
                  </a:lnTo>
                  <a:lnTo>
                    <a:pt x="884" y="732"/>
                  </a:lnTo>
                  <a:lnTo>
                    <a:pt x="805" y="806"/>
                  </a:lnTo>
                  <a:lnTo>
                    <a:pt x="732" y="883"/>
                  </a:lnTo>
                  <a:lnTo>
                    <a:pt x="663" y="967"/>
                  </a:lnTo>
                  <a:lnTo>
                    <a:pt x="600" y="1054"/>
                  </a:lnTo>
                  <a:lnTo>
                    <a:pt x="541" y="1145"/>
                  </a:lnTo>
                  <a:lnTo>
                    <a:pt x="490" y="1241"/>
                  </a:lnTo>
                  <a:lnTo>
                    <a:pt x="444" y="1341"/>
                  </a:lnTo>
                  <a:lnTo>
                    <a:pt x="405" y="1443"/>
                  </a:lnTo>
                  <a:lnTo>
                    <a:pt x="373" y="1548"/>
                  </a:lnTo>
                  <a:lnTo>
                    <a:pt x="346" y="1656"/>
                  </a:lnTo>
                  <a:lnTo>
                    <a:pt x="328" y="1767"/>
                  </a:lnTo>
                  <a:lnTo>
                    <a:pt x="315" y="1881"/>
                  </a:lnTo>
                  <a:lnTo>
                    <a:pt x="312" y="1996"/>
                  </a:lnTo>
                  <a:lnTo>
                    <a:pt x="315" y="2111"/>
                  </a:lnTo>
                  <a:lnTo>
                    <a:pt x="328" y="2224"/>
                  </a:lnTo>
                  <a:lnTo>
                    <a:pt x="346" y="2335"/>
                  </a:lnTo>
                  <a:lnTo>
                    <a:pt x="373" y="2443"/>
                  </a:lnTo>
                  <a:lnTo>
                    <a:pt x="405" y="2548"/>
                  </a:lnTo>
                  <a:lnTo>
                    <a:pt x="444" y="2652"/>
                  </a:lnTo>
                  <a:lnTo>
                    <a:pt x="490" y="2750"/>
                  </a:lnTo>
                  <a:lnTo>
                    <a:pt x="541" y="2846"/>
                  </a:lnTo>
                  <a:lnTo>
                    <a:pt x="600" y="2937"/>
                  </a:lnTo>
                  <a:lnTo>
                    <a:pt x="663" y="3024"/>
                  </a:lnTo>
                  <a:lnTo>
                    <a:pt x="732" y="3108"/>
                  </a:lnTo>
                  <a:lnTo>
                    <a:pt x="805" y="3187"/>
                  </a:lnTo>
                  <a:lnTo>
                    <a:pt x="884" y="3260"/>
                  </a:lnTo>
                  <a:lnTo>
                    <a:pt x="968" y="3329"/>
                  </a:lnTo>
                  <a:lnTo>
                    <a:pt x="1055" y="3392"/>
                  </a:lnTo>
                  <a:lnTo>
                    <a:pt x="1146" y="3450"/>
                  </a:lnTo>
                  <a:lnTo>
                    <a:pt x="1242" y="3501"/>
                  </a:lnTo>
                  <a:lnTo>
                    <a:pt x="1340" y="3547"/>
                  </a:lnTo>
                  <a:lnTo>
                    <a:pt x="1443" y="3586"/>
                  </a:lnTo>
                  <a:lnTo>
                    <a:pt x="1549" y="3619"/>
                  </a:lnTo>
                  <a:lnTo>
                    <a:pt x="1657" y="3646"/>
                  </a:lnTo>
                  <a:lnTo>
                    <a:pt x="1768" y="3664"/>
                  </a:lnTo>
                  <a:lnTo>
                    <a:pt x="1881" y="3676"/>
                  </a:lnTo>
                  <a:lnTo>
                    <a:pt x="1996" y="3680"/>
                  </a:lnTo>
                  <a:lnTo>
                    <a:pt x="2111" y="3676"/>
                  </a:lnTo>
                  <a:lnTo>
                    <a:pt x="2225" y="3664"/>
                  </a:lnTo>
                  <a:lnTo>
                    <a:pt x="2336" y="3646"/>
                  </a:lnTo>
                  <a:lnTo>
                    <a:pt x="2444" y="3619"/>
                  </a:lnTo>
                  <a:lnTo>
                    <a:pt x="2550" y="3586"/>
                  </a:lnTo>
                  <a:lnTo>
                    <a:pt x="2652" y="3547"/>
                  </a:lnTo>
                  <a:lnTo>
                    <a:pt x="2751" y="3501"/>
                  </a:lnTo>
                  <a:lnTo>
                    <a:pt x="2847" y="3450"/>
                  </a:lnTo>
                  <a:lnTo>
                    <a:pt x="2938" y="3392"/>
                  </a:lnTo>
                  <a:lnTo>
                    <a:pt x="3026" y="3329"/>
                  </a:lnTo>
                  <a:lnTo>
                    <a:pt x="3109" y="3260"/>
                  </a:lnTo>
                  <a:lnTo>
                    <a:pt x="3187" y="3187"/>
                  </a:lnTo>
                  <a:lnTo>
                    <a:pt x="3261" y="3108"/>
                  </a:lnTo>
                  <a:lnTo>
                    <a:pt x="3330" y="3024"/>
                  </a:lnTo>
                  <a:lnTo>
                    <a:pt x="3394" y="2937"/>
                  </a:lnTo>
                  <a:lnTo>
                    <a:pt x="3451" y="2846"/>
                  </a:lnTo>
                  <a:lnTo>
                    <a:pt x="3503" y="2750"/>
                  </a:lnTo>
                  <a:lnTo>
                    <a:pt x="3549" y="2652"/>
                  </a:lnTo>
                  <a:lnTo>
                    <a:pt x="3588" y="2548"/>
                  </a:lnTo>
                  <a:lnTo>
                    <a:pt x="3621" y="2443"/>
                  </a:lnTo>
                  <a:lnTo>
                    <a:pt x="3647" y="2335"/>
                  </a:lnTo>
                  <a:lnTo>
                    <a:pt x="3666" y="2224"/>
                  </a:lnTo>
                  <a:lnTo>
                    <a:pt x="3678" y="2111"/>
                  </a:lnTo>
                  <a:lnTo>
                    <a:pt x="3681" y="1996"/>
                  </a:lnTo>
                  <a:lnTo>
                    <a:pt x="3678" y="1881"/>
                  </a:lnTo>
                  <a:lnTo>
                    <a:pt x="3666" y="1767"/>
                  </a:lnTo>
                  <a:lnTo>
                    <a:pt x="3647" y="1656"/>
                  </a:lnTo>
                  <a:lnTo>
                    <a:pt x="3621" y="1548"/>
                  </a:lnTo>
                  <a:lnTo>
                    <a:pt x="3588" y="1443"/>
                  </a:lnTo>
                  <a:lnTo>
                    <a:pt x="3549" y="1341"/>
                  </a:lnTo>
                  <a:lnTo>
                    <a:pt x="3503" y="1241"/>
                  </a:lnTo>
                  <a:lnTo>
                    <a:pt x="3451" y="1145"/>
                  </a:lnTo>
                  <a:lnTo>
                    <a:pt x="3394" y="1054"/>
                  </a:lnTo>
                  <a:lnTo>
                    <a:pt x="3330" y="967"/>
                  </a:lnTo>
                  <a:lnTo>
                    <a:pt x="3261" y="883"/>
                  </a:lnTo>
                  <a:lnTo>
                    <a:pt x="3187" y="806"/>
                  </a:lnTo>
                  <a:lnTo>
                    <a:pt x="3109" y="732"/>
                  </a:lnTo>
                  <a:lnTo>
                    <a:pt x="3026" y="662"/>
                  </a:lnTo>
                  <a:lnTo>
                    <a:pt x="2938" y="599"/>
                  </a:lnTo>
                  <a:lnTo>
                    <a:pt x="2847" y="542"/>
                  </a:lnTo>
                  <a:lnTo>
                    <a:pt x="2751" y="490"/>
                  </a:lnTo>
                  <a:lnTo>
                    <a:pt x="2652" y="444"/>
                  </a:lnTo>
                  <a:lnTo>
                    <a:pt x="2550" y="405"/>
                  </a:lnTo>
                  <a:lnTo>
                    <a:pt x="2444" y="372"/>
                  </a:lnTo>
                  <a:lnTo>
                    <a:pt x="2336" y="346"/>
                  </a:lnTo>
                  <a:lnTo>
                    <a:pt x="2225" y="327"/>
                  </a:lnTo>
                  <a:lnTo>
                    <a:pt x="2111" y="315"/>
                  </a:lnTo>
                  <a:lnTo>
                    <a:pt x="1996" y="312"/>
                  </a:lnTo>
                  <a:close/>
                  <a:moveTo>
                    <a:pt x="1996" y="0"/>
                  </a:moveTo>
                  <a:lnTo>
                    <a:pt x="2119" y="3"/>
                  </a:lnTo>
                  <a:lnTo>
                    <a:pt x="2238" y="14"/>
                  </a:lnTo>
                  <a:lnTo>
                    <a:pt x="2355" y="32"/>
                  </a:lnTo>
                  <a:lnTo>
                    <a:pt x="2471" y="57"/>
                  </a:lnTo>
                  <a:lnTo>
                    <a:pt x="2584" y="87"/>
                  </a:lnTo>
                  <a:lnTo>
                    <a:pt x="2693" y="125"/>
                  </a:lnTo>
                  <a:lnTo>
                    <a:pt x="2800" y="168"/>
                  </a:lnTo>
                  <a:lnTo>
                    <a:pt x="2904" y="217"/>
                  </a:lnTo>
                  <a:lnTo>
                    <a:pt x="3004" y="273"/>
                  </a:lnTo>
                  <a:lnTo>
                    <a:pt x="3101" y="333"/>
                  </a:lnTo>
                  <a:lnTo>
                    <a:pt x="3194" y="399"/>
                  </a:lnTo>
                  <a:lnTo>
                    <a:pt x="3283" y="469"/>
                  </a:lnTo>
                  <a:lnTo>
                    <a:pt x="3368" y="545"/>
                  </a:lnTo>
                  <a:lnTo>
                    <a:pt x="3448" y="625"/>
                  </a:lnTo>
                  <a:lnTo>
                    <a:pt x="3523" y="710"/>
                  </a:lnTo>
                  <a:lnTo>
                    <a:pt x="3594" y="798"/>
                  </a:lnTo>
                  <a:lnTo>
                    <a:pt x="3659" y="892"/>
                  </a:lnTo>
                  <a:lnTo>
                    <a:pt x="3720" y="989"/>
                  </a:lnTo>
                  <a:lnTo>
                    <a:pt x="3776" y="1088"/>
                  </a:lnTo>
                  <a:lnTo>
                    <a:pt x="3825" y="1193"/>
                  </a:lnTo>
                  <a:lnTo>
                    <a:pt x="3868" y="1300"/>
                  </a:lnTo>
                  <a:lnTo>
                    <a:pt x="3906" y="1409"/>
                  </a:lnTo>
                  <a:lnTo>
                    <a:pt x="3936" y="1522"/>
                  </a:lnTo>
                  <a:lnTo>
                    <a:pt x="3961" y="1637"/>
                  </a:lnTo>
                  <a:lnTo>
                    <a:pt x="3979" y="1755"/>
                  </a:lnTo>
                  <a:lnTo>
                    <a:pt x="3990" y="1874"/>
                  </a:lnTo>
                  <a:lnTo>
                    <a:pt x="3993" y="1996"/>
                  </a:lnTo>
                  <a:lnTo>
                    <a:pt x="3990" y="2118"/>
                  </a:lnTo>
                  <a:lnTo>
                    <a:pt x="3979" y="2236"/>
                  </a:lnTo>
                  <a:lnTo>
                    <a:pt x="3961" y="2354"/>
                  </a:lnTo>
                  <a:lnTo>
                    <a:pt x="3936" y="2470"/>
                  </a:lnTo>
                  <a:lnTo>
                    <a:pt x="3906" y="2582"/>
                  </a:lnTo>
                  <a:lnTo>
                    <a:pt x="3868" y="2692"/>
                  </a:lnTo>
                  <a:lnTo>
                    <a:pt x="3825" y="2798"/>
                  </a:lnTo>
                  <a:lnTo>
                    <a:pt x="3776" y="2903"/>
                  </a:lnTo>
                  <a:lnTo>
                    <a:pt x="3720" y="3004"/>
                  </a:lnTo>
                  <a:lnTo>
                    <a:pt x="3659" y="3099"/>
                  </a:lnTo>
                  <a:lnTo>
                    <a:pt x="3594" y="3193"/>
                  </a:lnTo>
                  <a:lnTo>
                    <a:pt x="3523" y="3281"/>
                  </a:lnTo>
                  <a:lnTo>
                    <a:pt x="3448" y="3366"/>
                  </a:lnTo>
                  <a:lnTo>
                    <a:pt x="3368" y="3447"/>
                  </a:lnTo>
                  <a:lnTo>
                    <a:pt x="3283" y="3522"/>
                  </a:lnTo>
                  <a:lnTo>
                    <a:pt x="3194" y="3593"/>
                  </a:lnTo>
                  <a:lnTo>
                    <a:pt x="3101" y="3659"/>
                  </a:lnTo>
                  <a:lnTo>
                    <a:pt x="3004" y="3718"/>
                  </a:lnTo>
                  <a:lnTo>
                    <a:pt x="2904" y="3774"/>
                  </a:lnTo>
                  <a:lnTo>
                    <a:pt x="2800" y="3823"/>
                  </a:lnTo>
                  <a:lnTo>
                    <a:pt x="2693" y="3866"/>
                  </a:lnTo>
                  <a:lnTo>
                    <a:pt x="2584" y="3904"/>
                  </a:lnTo>
                  <a:lnTo>
                    <a:pt x="2471" y="3934"/>
                  </a:lnTo>
                  <a:lnTo>
                    <a:pt x="2355" y="3959"/>
                  </a:lnTo>
                  <a:lnTo>
                    <a:pt x="2238" y="3977"/>
                  </a:lnTo>
                  <a:lnTo>
                    <a:pt x="2119" y="3988"/>
                  </a:lnTo>
                  <a:lnTo>
                    <a:pt x="1996" y="3992"/>
                  </a:lnTo>
                  <a:lnTo>
                    <a:pt x="1875" y="3988"/>
                  </a:lnTo>
                  <a:lnTo>
                    <a:pt x="1756" y="3977"/>
                  </a:lnTo>
                  <a:lnTo>
                    <a:pt x="1638" y="3959"/>
                  </a:lnTo>
                  <a:lnTo>
                    <a:pt x="1522" y="3934"/>
                  </a:lnTo>
                  <a:lnTo>
                    <a:pt x="1409" y="3904"/>
                  </a:lnTo>
                  <a:lnTo>
                    <a:pt x="1300" y="3866"/>
                  </a:lnTo>
                  <a:lnTo>
                    <a:pt x="1193" y="3823"/>
                  </a:lnTo>
                  <a:lnTo>
                    <a:pt x="1089" y="3774"/>
                  </a:lnTo>
                  <a:lnTo>
                    <a:pt x="988" y="3718"/>
                  </a:lnTo>
                  <a:lnTo>
                    <a:pt x="892" y="3659"/>
                  </a:lnTo>
                  <a:lnTo>
                    <a:pt x="799" y="3593"/>
                  </a:lnTo>
                  <a:lnTo>
                    <a:pt x="710" y="3522"/>
                  </a:lnTo>
                  <a:lnTo>
                    <a:pt x="625" y="3447"/>
                  </a:lnTo>
                  <a:lnTo>
                    <a:pt x="545" y="3366"/>
                  </a:lnTo>
                  <a:lnTo>
                    <a:pt x="470" y="3281"/>
                  </a:lnTo>
                  <a:lnTo>
                    <a:pt x="398" y="3193"/>
                  </a:lnTo>
                  <a:lnTo>
                    <a:pt x="332" y="3099"/>
                  </a:lnTo>
                  <a:lnTo>
                    <a:pt x="273" y="3004"/>
                  </a:lnTo>
                  <a:lnTo>
                    <a:pt x="217" y="2903"/>
                  </a:lnTo>
                  <a:lnTo>
                    <a:pt x="169" y="2798"/>
                  </a:lnTo>
                  <a:lnTo>
                    <a:pt x="125" y="2692"/>
                  </a:lnTo>
                  <a:lnTo>
                    <a:pt x="87" y="2582"/>
                  </a:lnTo>
                  <a:lnTo>
                    <a:pt x="57" y="2470"/>
                  </a:lnTo>
                  <a:lnTo>
                    <a:pt x="33" y="2354"/>
                  </a:lnTo>
                  <a:lnTo>
                    <a:pt x="14" y="2236"/>
                  </a:lnTo>
                  <a:lnTo>
                    <a:pt x="3" y="2118"/>
                  </a:lnTo>
                  <a:lnTo>
                    <a:pt x="0" y="1996"/>
                  </a:lnTo>
                  <a:lnTo>
                    <a:pt x="3" y="1874"/>
                  </a:lnTo>
                  <a:lnTo>
                    <a:pt x="14" y="1755"/>
                  </a:lnTo>
                  <a:lnTo>
                    <a:pt x="33" y="1637"/>
                  </a:lnTo>
                  <a:lnTo>
                    <a:pt x="57" y="1522"/>
                  </a:lnTo>
                  <a:lnTo>
                    <a:pt x="87" y="1409"/>
                  </a:lnTo>
                  <a:lnTo>
                    <a:pt x="125" y="1300"/>
                  </a:lnTo>
                  <a:lnTo>
                    <a:pt x="169" y="1193"/>
                  </a:lnTo>
                  <a:lnTo>
                    <a:pt x="217" y="1088"/>
                  </a:lnTo>
                  <a:lnTo>
                    <a:pt x="273" y="989"/>
                  </a:lnTo>
                  <a:lnTo>
                    <a:pt x="332" y="892"/>
                  </a:lnTo>
                  <a:lnTo>
                    <a:pt x="398" y="798"/>
                  </a:lnTo>
                  <a:lnTo>
                    <a:pt x="470" y="710"/>
                  </a:lnTo>
                  <a:lnTo>
                    <a:pt x="545" y="625"/>
                  </a:lnTo>
                  <a:lnTo>
                    <a:pt x="625" y="545"/>
                  </a:lnTo>
                  <a:lnTo>
                    <a:pt x="710" y="469"/>
                  </a:lnTo>
                  <a:lnTo>
                    <a:pt x="799" y="399"/>
                  </a:lnTo>
                  <a:lnTo>
                    <a:pt x="892" y="333"/>
                  </a:lnTo>
                  <a:lnTo>
                    <a:pt x="988" y="273"/>
                  </a:lnTo>
                  <a:lnTo>
                    <a:pt x="1089" y="217"/>
                  </a:lnTo>
                  <a:lnTo>
                    <a:pt x="1193" y="168"/>
                  </a:lnTo>
                  <a:lnTo>
                    <a:pt x="1300" y="125"/>
                  </a:lnTo>
                  <a:lnTo>
                    <a:pt x="1409" y="87"/>
                  </a:lnTo>
                  <a:lnTo>
                    <a:pt x="1522" y="57"/>
                  </a:lnTo>
                  <a:lnTo>
                    <a:pt x="1638" y="32"/>
                  </a:lnTo>
                  <a:lnTo>
                    <a:pt x="1756" y="14"/>
                  </a:lnTo>
                  <a:lnTo>
                    <a:pt x="1875" y="3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780991" y="4485023"/>
              <a:ext cx="86829" cy="182818"/>
            </a:xfrm>
            <a:custGeom>
              <a:avLst/>
              <a:gdLst>
                <a:gd name="T0" fmla="*/ 686 w 949"/>
                <a:gd name="T1" fmla="*/ 0 h 1997"/>
                <a:gd name="T2" fmla="*/ 943 w 949"/>
                <a:gd name="T3" fmla="*/ 3 h 1997"/>
                <a:gd name="T4" fmla="*/ 943 w 949"/>
                <a:gd name="T5" fmla="*/ 344 h 1997"/>
                <a:gd name="T6" fmla="*/ 719 w 949"/>
                <a:gd name="T7" fmla="*/ 344 h 1997"/>
                <a:gd name="T8" fmla="*/ 706 w 949"/>
                <a:gd name="T9" fmla="*/ 345 h 1997"/>
                <a:gd name="T10" fmla="*/ 693 w 949"/>
                <a:gd name="T11" fmla="*/ 346 h 1997"/>
                <a:gd name="T12" fmla="*/ 677 w 949"/>
                <a:gd name="T13" fmla="*/ 350 h 1997"/>
                <a:gd name="T14" fmla="*/ 661 w 949"/>
                <a:gd name="T15" fmla="*/ 356 h 1997"/>
                <a:gd name="T16" fmla="*/ 646 w 949"/>
                <a:gd name="T17" fmla="*/ 363 h 1997"/>
                <a:gd name="T18" fmla="*/ 632 w 949"/>
                <a:gd name="T19" fmla="*/ 373 h 1997"/>
                <a:gd name="T20" fmla="*/ 620 w 949"/>
                <a:gd name="T21" fmla="*/ 385 h 1997"/>
                <a:gd name="T22" fmla="*/ 610 w 949"/>
                <a:gd name="T23" fmla="*/ 400 h 1997"/>
                <a:gd name="T24" fmla="*/ 603 w 949"/>
                <a:gd name="T25" fmla="*/ 418 h 1997"/>
                <a:gd name="T26" fmla="*/ 601 w 949"/>
                <a:gd name="T27" fmla="*/ 440 h 1997"/>
                <a:gd name="T28" fmla="*/ 601 w 949"/>
                <a:gd name="T29" fmla="*/ 693 h 1997"/>
                <a:gd name="T30" fmla="*/ 949 w 949"/>
                <a:gd name="T31" fmla="*/ 693 h 1997"/>
                <a:gd name="T32" fmla="*/ 894 w 949"/>
                <a:gd name="T33" fmla="*/ 1045 h 1997"/>
                <a:gd name="T34" fmla="*/ 601 w 949"/>
                <a:gd name="T35" fmla="*/ 1045 h 1997"/>
                <a:gd name="T36" fmla="*/ 601 w 949"/>
                <a:gd name="T37" fmla="*/ 1997 h 1997"/>
                <a:gd name="T38" fmla="*/ 255 w 949"/>
                <a:gd name="T39" fmla="*/ 1997 h 1997"/>
                <a:gd name="T40" fmla="*/ 255 w 949"/>
                <a:gd name="T41" fmla="*/ 1045 h 1997"/>
                <a:gd name="T42" fmla="*/ 0 w 949"/>
                <a:gd name="T43" fmla="*/ 1045 h 1997"/>
                <a:gd name="T44" fmla="*/ 0 w 949"/>
                <a:gd name="T45" fmla="*/ 693 h 1997"/>
                <a:gd name="T46" fmla="*/ 255 w 949"/>
                <a:gd name="T47" fmla="*/ 693 h 1997"/>
                <a:gd name="T48" fmla="*/ 255 w 949"/>
                <a:gd name="T49" fmla="*/ 419 h 1997"/>
                <a:gd name="T50" fmla="*/ 255 w 949"/>
                <a:gd name="T51" fmla="*/ 392 h 1997"/>
                <a:gd name="T52" fmla="*/ 258 w 949"/>
                <a:gd name="T53" fmla="*/ 364 h 1997"/>
                <a:gd name="T54" fmla="*/ 261 w 949"/>
                <a:gd name="T55" fmla="*/ 336 h 1997"/>
                <a:gd name="T56" fmla="*/ 268 w 949"/>
                <a:gd name="T57" fmla="*/ 307 h 1997"/>
                <a:gd name="T58" fmla="*/ 275 w 949"/>
                <a:gd name="T59" fmla="*/ 277 h 1997"/>
                <a:gd name="T60" fmla="*/ 286 w 949"/>
                <a:gd name="T61" fmla="*/ 248 h 1997"/>
                <a:gd name="T62" fmla="*/ 298 w 949"/>
                <a:gd name="T63" fmla="*/ 219 h 1997"/>
                <a:gd name="T64" fmla="*/ 312 w 949"/>
                <a:gd name="T65" fmla="*/ 190 h 1997"/>
                <a:gd name="T66" fmla="*/ 329 w 949"/>
                <a:gd name="T67" fmla="*/ 162 h 1997"/>
                <a:gd name="T68" fmla="*/ 350 w 949"/>
                <a:gd name="T69" fmla="*/ 135 h 1997"/>
                <a:gd name="T70" fmla="*/ 373 w 949"/>
                <a:gd name="T71" fmla="*/ 111 h 1997"/>
                <a:gd name="T72" fmla="*/ 399 w 949"/>
                <a:gd name="T73" fmla="*/ 88 h 1997"/>
                <a:gd name="T74" fmla="*/ 429 w 949"/>
                <a:gd name="T75" fmla="*/ 66 h 1997"/>
                <a:gd name="T76" fmla="*/ 462 w 949"/>
                <a:gd name="T77" fmla="*/ 48 h 1997"/>
                <a:gd name="T78" fmla="*/ 498 w 949"/>
                <a:gd name="T79" fmla="*/ 32 h 1997"/>
                <a:gd name="T80" fmla="*/ 540 w 949"/>
                <a:gd name="T81" fmla="*/ 19 h 1997"/>
                <a:gd name="T82" fmla="*/ 584 w 949"/>
                <a:gd name="T83" fmla="*/ 9 h 1997"/>
                <a:gd name="T84" fmla="*/ 633 w 949"/>
                <a:gd name="T85" fmla="*/ 3 h 1997"/>
                <a:gd name="T86" fmla="*/ 686 w 949"/>
                <a:gd name="T87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9" h="1997">
                  <a:moveTo>
                    <a:pt x="686" y="0"/>
                  </a:moveTo>
                  <a:lnTo>
                    <a:pt x="943" y="3"/>
                  </a:lnTo>
                  <a:lnTo>
                    <a:pt x="943" y="344"/>
                  </a:lnTo>
                  <a:lnTo>
                    <a:pt x="719" y="344"/>
                  </a:lnTo>
                  <a:lnTo>
                    <a:pt x="706" y="345"/>
                  </a:lnTo>
                  <a:lnTo>
                    <a:pt x="693" y="346"/>
                  </a:lnTo>
                  <a:lnTo>
                    <a:pt x="677" y="350"/>
                  </a:lnTo>
                  <a:lnTo>
                    <a:pt x="661" y="356"/>
                  </a:lnTo>
                  <a:lnTo>
                    <a:pt x="646" y="363"/>
                  </a:lnTo>
                  <a:lnTo>
                    <a:pt x="632" y="373"/>
                  </a:lnTo>
                  <a:lnTo>
                    <a:pt x="620" y="385"/>
                  </a:lnTo>
                  <a:lnTo>
                    <a:pt x="610" y="400"/>
                  </a:lnTo>
                  <a:lnTo>
                    <a:pt x="603" y="418"/>
                  </a:lnTo>
                  <a:lnTo>
                    <a:pt x="601" y="440"/>
                  </a:lnTo>
                  <a:lnTo>
                    <a:pt x="601" y="693"/>
                  </a:lnTo>
                  <a:lnTo>
                    <a:pt x="949" y="693"/>
                  </a:lnTo>
                  <a:lnTo>
                    <a:pt x="894" y="1045"/>
                  </a:lnTo>
                  <a:lnTo>
                    <a:pt x="601" y="1045"/>
                  </a:lnTo>
                  <a:lnTo>
                    <a:pt x="601" y="1997"/>
                  </a:lnTo>
                  <a:lnTo>
                    <a:pt x="255" y="1997"/>
                  </a:lnTo>
                  <a:lnTo>
                    <a:pt x="255" y="1045"/>
                  </a:lnTo>
                  <a:lnTo>
                    <a:pt x="0" y="1045"/>
                  </a:lnTo>
                  <a:lnTo>
                    <a:pt x="0" y="693"/>
                  </a:lnTo>
                  <a:lnTo>
                    <a:pt x="255" y="693"/>
                  </a:lnTo>
                  <a:lnTo>
                    <a:pt x="255" y="419"/>
                  </a:lnTo>
                  <a:lnTo>
                    <a:pt x="255" y="392"/>
                  </a:lnTo>
                  <a:lnTo>
                    <a:pt x="258" y="364"/>
                  </a:lnTo>
                  <a:lnTo>
                    <a:pt x="261" y="336"/>
                  </a:lnTo>
                  <a:lnTo>
                    <a:pt x="268" y="307"/>
                  </a:lnTo>
                  <a:lnTo>
                    <a:pt x="275" y="277"/>
                  </a:lnTo>
                  <a:lnTo>
                    <a:pt x="286" y="248"/>
                  </a:lnTo>
                  <a:lnTo>
                    <a:pt x="298" y="219"/>
                  </a:lnTo>
                  <a:lnTo>
                    <a:pt x="312" y="190"/>
                  </a:lnTo>
                  <a:lnTo>
                    <a:pt x="329" y="162"/>
                  </a:lnTo>
                  <a:lnTo>
                    <a:pt x="350" y="135"/>
                  </a:lnTo>
                  <a:lnTo>
                    <a:pt x="373" y="111"/>
                  </a:lnTo>
                  <a:lnTo>
                    <a:pt x="399" y="88"/>
                  </a:lnTo>
                  <a:lnTo>
                    <a:pt x="429" y="66"/>
                  </a:lnTo>
                  <a:lnTo>
                    <a:pt x="462" y="48"/>
                  </a:lnTo>
                  <a:lnTo>
                    <a:pt x="498" y="32"/>
                  </a:lnTo>
                  <a:lnTo>
                    <a:pt x="540" y="19"/>
                  </a:lnTo>
                  <a:lnTo>
                    <a:pt x="584" y="9"/>
                  </a:lnTo>
                  <a:lnTo>
                    <a:pt x="633" y="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978456" y="4398087"/>
            <a:ext cx="22378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@</a:t>
            </a:r>
            <a:r>
              <a:rPr lang="en-US" sz="1600" dirty="0" err="1">
                <a:solidFill>
                  <a:srgbClr val="545850"/>
                </a:solidFill>
                <a:cs typeface="Calibri" pitchFamily="34" charset="0"/>
              </a:rPr>
              <a:t>AREnergyEnvironment</a:t>
            </a:r>
            <a:endParaRPr lang="en-US" sz="1600" dirty="0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27559" y="4393798"/>
            <a:ext cx="131286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@</a:t>
            </a:r>
            <a:r>
              <a:rPr lang="en-US" sz="1600" dirty="0" err="1">
                <a:solidFill>
                  <a:srgbClr val="545850"/>
                </a:solidFill>
                <a:cs typeface="Calibri" pitchFamily="34" charset="0"/>
              </a:rPr>
              <a:t>ArkansasEE</a:t>
            </a:r>
            <a:endParaRPr lang="en-US" sz="1600" dirty="0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27735" y="3387066"/>
            <a:ext cx="3782941" cy="1756433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57" name="Picture 2" descr="E:\Communications\_ADEE -TRANSFORMATION\EE_PowerPoint\links\EE_Combo Logo-white_color white t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44" y="3896030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Slide Master">
  <a:themeElements>
    <a:clrScheme name="E&amp;E Colors">
      <a:dk1>
        <a:srgbClr val="5C5C5C"/>
      </a:dk1>
      <a:lt1>
        <a:srgbClr val="FFFFFF"/>
      </a:lt1>
      <a:dk2>
        <a:srgbClr val="5C5C5C"/>
      </a:dk2>
      <a:lt2>
        <a:srgbClr val="FFFFFF"/>
      </a:lt2>
      <a:accent1>
        <a:srgbClr val="53C3CB"/>
      </a:accent1>
      <a:accent2>
        <a:srgbClr val="55AEB7"/>
      </a:accent2>
      <a:accent3>
        <a:srgbClr val="1AA4BE"/>
      </a:accent3>
      <a:accent4>
        <a:srgbClr val="0197B8"/>
      </a:accent4>
      <a:accent5>
        <a:srgbClr val="0187AD"/>
      </a:accent5>
      <a:accent6>
        <a:srgbClr val="00769E"/>
      </a:accent6>
      <a:hlink>
        <a:srgbClr val="FFFFFF"/>
      </a:hlink>
      <a:folHlink>
        <a:srgbClr val="595959"/>
      </a:folHlink>
    </a:clrScheme>
    <a:fontScheme name="E&amp;E Fonts">
      <a:majorFont>
        <a:latin typeface="Microsoft YaHei UI"/>
        <a:ea typeface=""/>
        <a:cs typeface="Roboto"/>
      </a:majorFont>
      <a:minorFont>
        <a:latin typeface="Calibri"/>
        <a:ea typeface="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4" ma:contentTypeDescription="Create a new document." ma:contentTypeScope="" ma:versionID="e68449d258c4aaf201d741d58031b29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447434e826140985180e1ee7c0e99687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</documentManagement>
</p:properties>
</file>

<file path=customXml/itemProps1.xml><?xml version="1.0" encoding="utf-8"?>
<ds:datastoreItem xmlns:ds="http://schemas.openxmlformats.org/officeDocument/2006/customXml" ds:itemID="{EE4A2F0F-BF9C-4DB7-8B49-1068854BAB3B}"/>
</file>

<file path=customXml/itemProps2.xml><?xml version="1.0" encoding="utf-8"?>
<ds:datastoreItem xmlns:ds="http://schemas.openxmlformats.org/officeDocument/2006/customXml" ds:itemID="{CF27CAFC-F8E7-4778-B645-67B4B49A08D3}"/>
</file>

<file path=customXml/itemProps3.xml><?xml version="1.0" encoding="utf-8"?>
<ds:datastoreItem xmlns:ds="http://schemas.openxmlformats.org/officeDocument/2006/customXml" ds:itemID="{5E550845-DB44-4383-8C77-FFA08D8CE4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10112</TotalTime>
  <Words>40</Words>
  <Application>Microsoft Office PowerPoint</Application>
  <PresentationFormat>On-screen Show (16:9)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Microsoft YaHei UI</vt:lpstr>
      <vt:lpstr>Arial</vt:lpstr>
      <vt:lpstr>Calibri</vt:lpstr>
      <vt:lpstr>Roboto</vt:lpstr>
      <vt:lpstr>Segoe UI</vt:lpstr>
      <vt:lpstr>Tahoma</vt:lpstr>
      <vt:lpstr>Basic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Ungerank, Colby</cp:lastModifiedBy>
  <cp:revision>905</cp:revision>
  <cp:lastPrinted>2019-12-19T14:05:04Z</cp:lastPrinted>
  <dcterms:created xsi:type="dcterms:W3CDTF">2017-10-12T21:25:20Z</dcterms:created>
  <dcterms:modified xsi:type="dcterms:W3CDTF">2023-05-18T21:20:21Z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</Properties>
</file>