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38"/>
  </p:notesMasterIdLst>
  <p:handoutMasterIdLst>
    <p:handoutMasterId r:id="rId39"/>
  </p:handoutMasterIdLst>
  <p:sldIdLst>
    <p:sldId id="269" r:id="rId2"/>
    <p:sldId id="1690" r:id="rId3"/>
    <p:sldId id="283" r:id="rId4"/>
    <p:sldId id="309" r:id="rId5"/>
    <p:sldId id="285" r:id="rId6"/>
    <p:sldId id="884" r:id="rId7"/>
    <p:sldId id="1685" r:id="rId8"/>
    <p:sldId id="1702" r:id="rId9"/>
    <p:sldId id="1714" r:id="rId10"/>
    <p:sldId id="1699" r:id="rId11"/>
    <p:sldId id="301" r:id="rId12"/>
    <p:sldId id="1720" r:id="rId13"/>
    <p:sldId id="2141411889" r:id="rId14"/>
    <p:sldId id="263" r:id="rId15"/>
    <p:sldId id="262" r:id="rId16"/>
    <p:sldId id="299" r:id="rId17"/>
    <p:sldId id="307" r:id="rId18"/>
    <p:sldId id="1691" r:id="rId19"/>
    <p:sldId id="266" r:id="rId20"/>
    <p:sldId id="267" r:id="rId21"/>
    <p:sldId id="1723" r:id="rId22"/>
    <p:sldId id="1606" r:id="rId23"/>
    <p:sldId id="1716" r:id="rId24"/>
    <p:sldId id="316" r:id="rId25"/>
    <p:sldId id="1704" r:id="rId26"/>
    <p:sldId id="1709" r:id="rId27"/>
    <p:sldId id="1717" r:id="rId28"/>
    <p:sldId id="2141411887" r:id="rId29"/>
    <p:sldId id="2141411888" r:id="rId30"/>
    <p:sldId id="1616" r:id="rId31"/>
    <p:sldId id="260" r:id="rId32"/>
    <p:sldId id="1719" r:id="rId33"/>
    <p:sldId id="277" r:id="rId34"/>
    <p:sldId id="325" r:id="rId35"/>
    <p:sldId id="1692" r:id="rId36"/>
    <p:sldId id="30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gney, Melanie (FHWA)" initials="RM(" lastIdx="7" clrIdx="0">
    <p:extLst>
      <p:ext uri="{19B8F6BF-5375-455C-9EA6-DF929625EA0E}">
        <p15:presenceInfo xmlns:p15="http://schemas.microsoft.com/office/powerpoint/2012/main" userId="S::melanie.rigney@ad.dot.gov::272b005e-37e8-4c03-b699-61259527ed44" providerId="AD"/>
      </p:ext>
    </p:extLst>
  </p:cmAuthor>
  <p:cmAuthor id="2" name="Praul, Michael (FHWA)" initials="PM(" lastIdx="2" clrIdx="1">
    <p:extLst>
      <p:ext uri="{19B8F6BF-5375-455C-9EA6-DF929625EA0E}">
        <p15:presenceInfo xmlns:p15="http://schemas.microsoft.com/office/powerpoint/2012/main" userId="S::Michael.Praul@ad.dot.gov::a62b601d-e549-4865-9cc5-d4548a5b5f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A8B"/>
    <a:srgbClr val="383C3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4626"/>
  </p:normalViewPr>
  <p:slideViewPr>
    <p:cSldViewPr snapToGrid="0" snapToObjects="1">
      <p:cViewPr varScale="1">
        <p:scale>
          <a:sx n="109" d="100"/>
          <a:sy n="109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928"/>
    </p:cViewPr>
  </p:sorterViewPr>
  <p:notesViewPr>
    <p:cSldViewPr snapToGrid="0" snapToObjects="1">
      <p:cViewPr varScale="1">
        <p:scale>
          <a:sx n="77" d="100"/>
          <a:sy n="77" d="100"/>
        </p:scale>
        <p:origin x="411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4D3D4F-F38D-2348-AF84-49E212F983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923C1-13DF-2744-A6F6-48A4E23F37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17B85-E2F4-A745-975F-D142EA53B3D6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BCE8F-7D72-554A-A882-A549F5C437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1394C-7237-9744-8549-B9B78265AD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B398D-79E9-E74B-9425-DF22C165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62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65B3E-6483-4745-863E-74156060BCC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98486-7C86-4B63-A2C2-3DE6F50E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0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6BAC55-DD7F-4946-8103-8B28E166856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4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E489B-FBBB-4E99-B84D-6BF09D68D1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9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64F6-FAE1-4B36-8D43-3D01879687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biggest factors impacting durability are the amount of pores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98486-7C86-4B63-A2C2-3DE6F50ECD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4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floor&#10;&#10;Description automatically generated">
            <a:extLst>
              <a:ext uri="{FF2B5EF4-FFF2-40B4-BE49-F238E27FC236}">
                <a16:creationId xmlns:a16="http://schemas.microsoft.com/office/drawing/2014/main" id="{4BD66582-3D94-CC48-A206-7B3CEF492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CFEB56-9C65-A846-A708-8D0C1215B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096538"/>
            <a:ext cx="10515600" cy="662010"/>
          </a:xfrm>
          <a:prstGeom prst="rect">
            <a:avLst/>
          </a:prstGeom>
        </p:spPr>
        <p:txBody>
          <a:bodyPr/>
          <a:lstStyle>
            <a:lvl1pPr>
              <a:defRPr sz="48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Main Title Slide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5BE3515-7BFC-914A-9A53-D8F56DC423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2" y="5458266"/>
            <a:ext cx="3131660" cy="1231460"/>
          </a:xfrm>
          <a:prstGeom prst="rect">
            <a:avLst/>
          </a:prstGeom>
        </p:spPr>
      </p:pic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8131004-9AB0-B54B-96EA-7A5F3B3AA0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212" y="192735"/>
            <a:ext cx="1832897" cy="46214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27B2C0-52B0-6E4A-A6E3-21B9E096F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8300" y="4261750"/>
            <a:ext cx="3959859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marL="457200" indent="0">
              <a:buNone/>
              <a:defRPr sz="1400" b="0" i="0">
                <a:latin typeface="Avenir Medium" panose="02000503020000020003" pitchFamily="2" charset="0"/>
              </a:defRPr>
            </a:lvl2pPr>
            <a:lvl3pPr marL="914400" indent="0">
              <a:buNone/>
              <a:defRPr sz="1400" b="0" i="0">
                <a:latin typeface="Avenir Medium" panose="02000503020000020003" pitchFamily="2" charset="0"/>
              </a:defRPr>
            </a:lvl3pPr>
            <a:lvl4pPr marL="1371600" indent="0">
              <a:buNone/>
              <a:defRPr sz="1400" b="0" i="0">
                <a:latin typeface="Avenir Medium" panose="02000503020000020003" pitchFamily="2" charset="0"/>
              </a:defRPr>
            </a:lvl4pPr>
            <a:lvl5pPr marL="1828800" indent="0">
              <a:buNone/>
              <a:defRPr sz="1400" b="0" i="0">
                <a:latin typeface="Avenir Medium" panose="02000503020000020003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1238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3E9890-4908-404D-BEB9-DA9490F7E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48" y="-21772"/>
            <a:ext cx="12292461" cy="7143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AEC0F-11A7-5E4E-A9D3-67BE82C95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111CCBD-5893-834A-9BA4-EA74AE9B06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749" y="1286560"/>
            <a:ext cx="4599708" cy="4820326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19EE7B-2162-7F4D-B9EE-F3A72686D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3"/>
            <a:ext cx="6727063" cy="527140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0696A68-930B-7445-816E-CBDDDD56F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6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76FB04-1B68-D24D-9574-190AAAB85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48" y="-21772"/>
            <a:ext cx="12292461" cy="7143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A89695-0168-374F-8C06-1916FE187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894261-6710-EB43-AF78-266CC297E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4"/>
            <a:ext cx="5578247" cy="52788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3DB8E21-6A78-F548-A1A3-A750C5F035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714" y="1270055"/>
            <a:ext cx="5578247" cy="482594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DD3FF66-9161-9342-BFEC-3471E2E8B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2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8FCD01-07CC-F141-A55A-12360409D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48" y="-21772"/>
            <a:ext cx="12292461" cy="714374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DEE993-0280-0C4C-A36E-AD5F22A1DD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3111" y="1286560"/>
            <a:ext cx="4599708" cy="2464434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292EAA9-3A1D-5F49-93D4-D5C76672EB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8128" y="4103557"/>
            <a:ext cx="4599708" cy="1992443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A5A985-AC27-6C4A-AB8E-9D458833B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6676958" cy="52788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E7E3DA-E5FB-F447-BA3D-966015B4F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7824D74-9895-644F-BB3B-0ED3699DA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ad&#10;&#10;Description automatically generated with medium confidence">
            <a:extLst>
              <a:ext uri="{FF2B5EF4-FFF2-40B4-BE49-F238E27FC236}">
                <a16:creationId xmlns:a16="http://schemas.microsoft.com/office/drawing/2014/main" id="{549322FB-C724-3A49-8C0A-6CCD1CEA61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CFEB56-9C65-A846-A708-8D0C1215B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086378"/>
            <a:ext cx="10515600" cy="662010"/>
          </a:xfrm>
          <a:prstGeom prst="rect">
            <a:avLst/>
          </a:prstGeom>
        </p:spPr>
        <p:txBody>
          <a:bodyPr/>
          <a:lstStyle>
            <a:lvl1pPr>
              <a:defRPr sz="48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Main Title Slide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5BE3515-7BFC-914A-9A53-D8F56DC423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2" y="5458266"/>
            <a:ext cx="3131660" cy="123146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52D5EB-05BC-D54D-8418-E496BF8AD8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6212" y="192735"/>
            <a:ext cx="1832897" cy="462141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C7765C1-BA73-554B-AF45-E2BF73311D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8300" y="4261750"/>
            <a:ext cx="3959859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marL="457200" indent="0">
              <a:buNone/>
              <a:defRPr sz="1400" b="0" i="0">
                <a:latin typeface="Avenir Medium" panose="02000503020000020003" pitchFamily="2" charset="0"/>
              </a:defRPr>
            </a:lvl2pPr>
            <a:lvl3pPr marL="914400" indent="0">
              <a:buNone/>
              <a:defRPr sz="1400" b="0" i="0">
                <a:latin typeface="Avenir Medium" panose="02000503020000020003" pitchFamily="2" charset="0"/>
              </a:defRPr>
            </a:lvl3pPr>
            <a:lvl4pPr marL="1371600" indent="0">
              <a:buNone/>
              <a:defRPr sz="1400" b="0" i="0">
                <a:latin typeface="Avenir Medium" panose="02000503020000020003" pitchFamily="2" charset="0"/>
              </a:defRPr>
            </a:lvl4pPr>
            <a:lvl5pPr marL="1828800" indent="0">
              <a:buNone/>
              <a:defRPr sz="1400" b="0" i="0">
                <a:latin typeface="Avenir Medium" panose="02000503020000020003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1475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EC1286A-D1D8-DD42-BA61-B088BD51F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A65CA5ED-D39F-7847-B652-F17ABA2F3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2" y="192735"/>
            <a:ext cx="1832897" cy="462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B10F7F-95E1-9E49-8535-5BC9661425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2645591"/>
            <a:ext cx="10515600" cy="636958"/>
          </a:xfrm>
          <a:prstGeom prst="rect">
            <a:avLst/>
          </a:prstGeom>
        </p:spPr>
        <p:txBody>
          <a:bodyPr/>
          <a:lstStyle>
            <a:lvl1pPr>
              <a:defRPr sz="48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294618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E073F62-C497-5942-BBC8-20BE7C0B7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8A2A4E-A951-B546-8B97-B62DFC456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2645591"/>
            <a:ext cx="10515600" cy="636958"/>
          </a:xfrm>
          <a:prstGeom prst="rect">
            <a:avLst/>
          </a:prstGeom>
        </p:spPr>
        <p:txBody>
          <a:bodyPr/>
          <a:lstStyle>
            <a:lvl1pPr>
              <a:defRPr sz="48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7746C9D-9995-2A40-901A-F3191E240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2" y="192735"/>
            <a:ext cx="1832897" cy="4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ground&#10;&#10;Description automatically generated">
            <a:extLst>
              <a:ext uri="{FF2B5EF4-FFF2-40B4-BE49-F238E27FC236}">
                <a16:creationId xmlns:a16="http://schemas.microsoft.com/office/drawing/2014/main" id="{56343F4F-1715-C343-B553-0C15FC4B6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D486A23-D19C-054F-AD88-482206B0C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212" y="192735"/>
            <a:ext cx="1832897" cy="462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FF428-94DA-C54B-AA5F-7577C3045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2645591"/>
            <a:ext cx="10515600" cy="636958"/>
          </a:xfrm>
          <a:prstGeom prst="rect">
            <a:avLst/>
          </a:prstGeom>
        </p:spPr>
        <p:txBody>
          <a:bodyPr/>
          <a:lstStyle>
            <a:lvl1pPr>
              <a:defRPr sz="48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220780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1C33EF-97E2-C44B-A589-DD066A23F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295A8B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5D563-4192-844A-828D-10B2D44E4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4"/>
            <a:ext cx="11590337" cy="2149926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70119C-C677-D445-867B-F1CF067F0E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7125" y="3546475"/>
            <a:ext cx="5683250" cy="26408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9F6F7E-DD73-BA45-895F-684C7F67E8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0038" y="3546475"/>
            <a:ext cx="5684837" cy="26405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52965A-D1DA-404D-8E91-77222DCB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17324"/>
            <a:ext cx="10157791" cy="279400"/>
          </a:xfrm>
          <a:prstGeom prst="rect">
            <a:avLst/>
          </a:prstGeom>
        </p:spPr>
      </p:pic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84548EC-1F8F-5C4A-929F-88692B559B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0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13F8F1-4C93-544F-8731-B3ACF2B34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295A8B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65954A5-15D9-954B-AA50-2B0056056E6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306800" y="1287495"/>
            <a:ext cx="4565650" cy="238918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CA13D1A-0A51-E445-88EF-613E51AB60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6800" y="3829187"/>
            <a:ext cx="2163843" cy="227972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19CD652-A3F0-294C-A99B-D4BEC49BEB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09764" y="3820737"/>
            <a:ext cx="2163843" cy="228817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 b="0" i="0">
                <a:latin typeface="Futura-Light" panose="020B0400000000000000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C9C2FF-A1EE-124E-A026-D5F0B5255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4"/>
            <a:ext cx="6766485" cy="52873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001F15-C847-134A-88EE-25F9FC0760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17324"/>
            <a:ext cx="10157791" cy="279400"/>
          </a:xfrm>
          <a:prstGeom prst="rect">
            <a:avLst/>
          </a:prstGeom>
        </p:spPr>
      </p:pic>
      <p:pic>
        <p:nvPicPr>
          <p:cNvPr id="16" name="Picture 15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782894C9-B25D-FF44-8C33-9748F27747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7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5C3538-6654-CF45-9462-89E1D15CBA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295A8B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AA66F3C-3514-D24B-B09A-0419E55FD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4"/>
            <a:ext cx="11590337" cy="48616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E72E9-AE7F-A446-BE2A-35A1315D4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17324"/>
            <a:ext cx="10157791" cy="279400"/>
          </a:xfrm>
          <a:prstGeom prst="rect">
            <a:avLst/>
          </a:prstGeom>
        </p:spPr>
      </p:pic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F4821C2-2154-5249-AF26-AF5B5173CB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3E9890-4908-404D-BEB9-DA9490F7E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48" y="-21772"/>
            <a:ext cx="12292461" cy="7143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AEC0F-11A7-5E4E-A9D3-67BE82C95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00" y="141613"/>
            <a:ext cx="11952050" cy="57276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Futura" panose="020B0602020204020303" pitchFamily="34" charset="-79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19EE7B-2162-7F4D-B9EE-F3A72686D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3"/>
            <a:ext cx="11590338" cy="527140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Ø"/>
              <a:defRPr b="1" i="0">
                <a:solidFill>
                  <a:srgbClr val="295A8B"/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1pPr>
            <a:lvl2pPr marL="685800" indent="-228600">
              <a:buFont typeface="Wingdings" pitchFamily="2" charset="2"/>
              <a:buChar char="Ø"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cs typeface="Futura Medium" panose="020B0602020204020303" pitchFamily="34" charset="-79"/>
              </a:defRPr>
            </a:lvl2pPr>
            <a:lvl3pPr marL="11430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3pPr>
            <a:lvl4pPr marL="1600200" indent="-228600">
              <a:buSzPct val="80000"/>
              <a:buFont typeface="Wingdings" pitchFamily="2" charset="2"/>
              <a:buChar char="Ø"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4pPr>
            <a:lvl5pPr marL="2057400" indent="-228600">
              <a:buSzPct val="80000"/>
              <a:buFont typeface="Wingdings" pitchFamily="2" charset="2"/>
              <a:buChar char="Ø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0696A68-930B-7445-816E-CBDDDD56F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62" y="6347114"/>
            <a:ext cx="1384014" cy="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2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61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1" r:id="rId2"/>
    <p:sldLayoutId id="2147483671" r:id="rId3"/>
    <p:sldLayoutId id="2147483679" r:id="rId4"/>
    <p:sldLayoutId id="2147483680" r:id="rId5"/>
    <p:sldLayoutId id="2147483673" r:id="rId6"/>
    <p:sldLayoutId id="2147483676" r:id="rId7"/>
    <p:sldLayoutId id="2147483677" r:id="rId8"/>
    <p:sldLayoutId id="2147483674" r:id="rId9"/>
    <p:sldLayoutId id="2147483682" r:id="rId10"/>
    <p:sldLayoutId id="2147483678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MCTC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conway@dot.gov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68CB-2D2E-1240-8295-FDC2C1D1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43" y="811621"/>
            <a:ext cx="9988513" cy="805779"/>
          </a:xfrm>
        </p:spPr>
        <p:txBody>
          <a:bodyPr/>
          <a:lstStyle/>
          <a:p>
            <a:r>
              <a:rPr lang="en-US" sz="4400" dirty="0"/>
              <a:t>MCTC and Emerging Concrete Technology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05EB8-229D-D04D-9076-1B91A70FE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5718" y="5322696"/>
            <a:ext cx="4890499" cy="1625342"/>
          </a:xfrm>
        </p:spPr>
        <p:txBody>
          <a:bodyPr/>
          <a:lstStyle/>
          <a:p>
            <a:pPr algn="ctr"/>
            <a:r>
              <a:rPr lang="en-US" sz="2400" dirty="0"/>
              <a:t>Robert Conway, PE CCM</a:t>
            </a:r>
          </a:p>
          <a:p>
            <a:pPr algn="ctr"/>
            <a:r>
              <a:rPr lang="en-US" sz="2400" dirty="0"/>
              <a:t>Senior Pavement &amp; Material Engineer </a:t>
            </a:r>
          </a:p>
          <a:p>
            <a:pPr algn="ctr"/>
            <a:r>
              <a:rPr lang="en-US" sz="2400" dirty="0"/>
              <a:t>FHWA, Resource Center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2F6CB8A-C44D-42C5-8EB0-E418A2E3C1DB}"/>
              </a:ext>
            </a:extLst>
          </p:cNvPr>
          <p:cNvSpPr txBox="1">
            <a:spLocks/>
          </p:cNvSpPr>
          <p:nvPr/>
        </p:nvSpPr>
        <p:spPr>
          <a:xfrm>
            <a:off x="3725719" y="3936297"/>
            <a:ext cx="5673931" cy="7931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venir Medium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6" name="Picture 5" descr="A picture containing text, truck, road, outdoor&#10;&#10;Description automatically generated">
            <a:extLst>
              <a:ext uri="{FF2B5EF4-FFF2-40B4-BE49-F238E27FC236}">
                <a16:creationId xmlns:a16="http://schemas.microsoft.com/office/drawing/2014/main" id="{E8E7C8B8-B46D-4981-A028-15279BBE8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25" y="2041968"/>
            <a:ext cx="9076207" cy="1867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8BB13-2080-4B35-8287-067288EF1192}"/>
              </a:ext>
            </a:extLst>
          </p:cNvPr>
          <p:cNvSpPr txBox="1"/>
          <p:nvPr/>
        </p:nvSpPr>
        <p:spPr>
          <a:xfrm>
            <a:off x="3123754" y="3881763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2023 TRC Transportation Engineering Conference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May 24</a:t>
            </a:r>
            <a:r>
              <a:rPr lang="en-US" b="1" i="1" baseline="30000" dirty="0">
                <a:solidFill>
                  <a:schemeClr val="bg1"/>
                </a:solidFill>
              </a:rPr>
              <a:t>th</a:t>
            </a:r>
            <a:r>
              <a:rPr lang="en-US" b="1" i="1" dirty="0">
                <a:solidFill>
                  <a:schemeClr val="bg1"/>
                </a:solidFill>
              </a:rPr>
              <a:t> 2023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3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7877-B7D2-4D32-98E8-C28596A1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Tour Across Ohio – 2 weeks, 6 cities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9B701-B8B3-44B7-88EE-1486600C9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38"/>
          <a:stretch/>
        </p:blipFill>
        <p:spPr>
          <a:xfrm>
            <a:off x="203373" y="1224280"/>
            <a:ext cx="5349096" cy="2602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1C764F-2AC4-4588-9255-1D74CF89F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52"/>
          <a:stretch/>
        </p:blipFill>
        <p:spPr>
          <a:xfrm>
            <a:off x="5699759" y="1224280"/>
            <a:ext cx="5768287" cy="2602138"/>
          </a:xfrm>
          <a:prstGeom prst="rect">
            <a:avLst/>
          </a:prstGeom>
        </p:spPr>
      </p:pic>
      <p:pic>
        <p:nvPicPr>
          <p:cNvPr id="9" name="Picture 8" descr="A picture containing person, outdoor, group, people&#10;&#10;Description automatically generated">
            <a:extLst>
              <a:ext uri="{FF2B5EF4-FFF2-40B4-BE49-F238E27FC236}">
                <a16:creationId xmlns:a16="http://schemas.microsoft.com/office/drawing/2014/main" id="{BC19AEB1-56A9-444D-B1E6-51CF64420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46"/>
          <a:stretch/>
        </p:blipFill>
        <p:spPr>
          <a:xfrm>
            <a:off x="4148366" y="3932648"/>
            <a:ext cx="4439315" cy="260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71B0A7-A106-4974-9074-36DADBA5F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484" y="3932648"/>
            <a:ext cx="3177748" cy="2383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7C66D-B529-4FDA-B064-16620EAB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316"/>
          <a:stretch/>
        </p:blipFill>
        <p:spPr>
          <a:xfrm>
            <a:off x="-35607" y="3932648"/>
            <a:ext cx="4049172" cy="26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64C6C"/>
                </a:solidFill>
              </a:rPr>
              <a:t>MCTC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89E0C-4834-4D80-B058-29EC1EA5C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2" t="4555" r="4108" b="9038"/>
          <a:stretch/>
        </p:blipFill>
        <p:spPr>
          <a:xfrm>
            <a:off x="684465" y="1153428"/>
            <a:ext cx="8513003" cy="493813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283645D-C59B-4BBC-89BE-5F7BAE472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2" y="6065256"/>
            <a:ext cx="8991600" cy="65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pitchFamily="34" charset="0"/>
              <a:buChar char="•"/>
              <a:defRPr sz="2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Avenir Black" panose="02000503020000020003"/>
                <a:hlinkClick r:id="rId3"/>
              </a:rPr>
              <a:t>https://www.fhwa.dot.gov/MCTC</a:t>
            </a:r>
            <a:endParaRPr lang="en-US" sz="2000" b="1" dirty="0">
              <a:latin typeface="Avenir Black" panose="02000503020000020003"/>
            </a:endParaRP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altLang="en-US" sz="2400" b="1" dirty="0"/>
          </a:p>
          <a:p>
            <a:pPr eaLnBrk="1" hangingPunct="1">
              <a:buFont typeface="Wingdings" pitchFamily="2" charset="2"/>
              <a:buNone/>
            </a:pP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5848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2C897-181F-4D21-A0BE-36BEDDB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1693091"/>
            <a:ext cx="11268075" cy="636958"/>
          </a:xfrm>
        </p:spPr>
        <p:txBody>
          <a:bodyPr/>
          <a:lstStyle/>
          <a:p>
            <a:r>
              <a:rPr lang="en-US" sz="11500" dirty="0"/>
              <a:t>1.  Optimized Gradation</a:t>
            </a:r>
          </a:p>
        </p:txBody>
      </p:sp>
    </p:spTree>
    <p:extLst>
      <p:ext uri="{BB962C8B-B14F-4D97-AF65-F5344CB8AC3E}">
        <p14:creationId xmlns:p14="http://schemas.microsoft.com/office/powerpoint/2010/main" val="328768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18A7-3B72-49C5-805B-59BA5C91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Engineered Mixtures and Sustainability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6EB79-EB98-4315-9DDC-429FAC9A8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192" y="2369068"/>
            <a:ext cx="7695300" cy="3444610"/>
          </a:xfrm>
        </p:spPr>
        <p:txBody>
          <a:bodyPr/>
          <a:lstStyle/>
          <a:p>
            <a:r>
              <a:rPr lang="en-US" sz="3200" b="0" dirty="0"/>
              <a:t>Performance-type specifications; eliminate mandatory minimum cement content requirements</a:t>
            </a:r>
          </a:p>
          <a:p>
            <a:r>
              <a:rPr lang="en-US" sz="3200" b="0" dirty="0">
                <a:highlight>
                  <a:srgbClr val="FFFF00"/>
                </a:highlight>
              </a:rPr>
              <a:t>Optimize aggregate gradation</a:t>
            </a:r>
          </a:p>
          <a:p>
            <a:r>
              <a:rPr lang="en-US" sz="3200" b="0" dirty="0"/>
              <a:t>Use supplementary cementitious materials</a:t>
            </a:r>
          </a:p>
          <a:p>
            <a:r>
              <a:rPr lang="en-US" sz="3200" b="0" dirty="0"/>
              <a:t>Use maturity to determine opening times</a:t>
            </a:r>
          </a:p>
          <a:p>
            <a:r>
              <a:rPr lang="en-US" sz="3200" b="0" dirty="0"/>
              <a:t>Quality control during production to provide more consistent concrete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8EE50-0FA5-4F58-9F9C-6F1B6037B5D4}"/>
              </a:ext>
            </a:extLst>
          </p:cNvPr>
          <p:cNvSpPr txBox="1"/>
          <p:nvPr/>
        </p:nvSpPr>
        <p:spPr>
          <a:xfrm>
            <a:off x="355191" y="1187778"/>
            <a:ext cx="83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A8B"/>
                </a:solidFill>
                <a:latin typeface="Avenir Black" panose="02000503020000020003"/>
              </a:rPr>
              <a:t>Ways to Optimize Cement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96DEA-1224-4C0E-A1C6-41B83D36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540" y="2769188"/>
            <a:ext cx="3139712" cy="26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Combined Gradation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4"/>
            <a:ext cx="7991555" cy="5285012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What will it do for me?</a:t>
            </a:r>
          </a:p>
          <a:p>
            <a:pPr lvl="1" eaLnBrk="0" hangingPunct="0">
              <a:spcBef>
                <a:spcPts val="1200"/>
              </a:spcBef>
              <a:buClr>
                <a:srgbClr val="000000"/>
              </a:buClr>
              <a:buSzPct val="110000"/>
              <a:defRPr/>
            </a:pPr>
            <a:r>
              <a:rPr lang="en-US" altLang="en-US" sz="2400" b="0" kern="0" dirty="0">
                <a:solidFill>
                  <a:srgbClr val="003366"/>
                </a:solidFill>
                <a:latin typeface="Arial"/>
              </a:rPr>
              <a:t>_____</a:t>
            </a:r>
          </a:p>
          <a:p>
            <a:pPr lvl="1" eaLnBrk="0" hangingPunct="0">
              <a:spcBef>
                <a:spcPts val="1200"/>
              </a:spcBef>
              <a:buClr>
                <a:srgbClr val="000000"/>
              </a:buClr>
              <a:buSzPct val="110000"/>
              <a:defRPr/>
            </a:pPr>
            <a:r>
              <a:rPr lang="en-US" altLang="en-US" sz="2400" b="0" kern="0" dirty="0">
                <a:solidFill>
                  <a:srgbClr val="003366"/>
                </a:solidFill>
                <a:latin typeface="Arial"/>
              </a:rPr>
              <a:t>_____</a:t>
            </a:r>
          </a:p>
          <a:p>
            <a:pPr lvl="1" eaLnBrk="0" hangingPunct="0">
              <a:spcBef>
                <a:spcPts val="1200"/>
              </a:spcBef>
              <a:buClr>
                <a:srgbClr val="000000"/>
              </a:buClr>
              <a:buSzPct val="110000"/>
              <a:defRPr/>
            </a:pPr>
            <a:r>
              <a:rPr lang="en-US" altLang="en-US" sz="2400" b="0" kern="0" dirty="0">
                <a:solidFill>
                  <a:srgbClr val="003366"/>
                </a:solidFill>
                <a:latin typeface="Arial"/>
              </a:rPr>
              <a:t>_____</a:t>
            </a:r>
          </a:p>
          <a:p>
            <a:pPr lvl="1" eaLnBrk="0" hangingPunct="0">
              <a:spcBef>
                <a:spcPts val="1200"/>
              </a:spcBef>
              <a:buClr>
                <a:srgbClr val="000000"/>
              </a:buClr>
              <a:buSzPct val="110000"/>
              <a:defRPr/>
            </a:pPr>
            <a:r>
              <a:rPr lang="en-US" altLang="en-US" b="0" kern="0" dirty="0">
                <a:solidFill>
                  <a:srgbClr val="003366"/>
                </a:solidFill>
                <a:latin typeface="Arial"/>
              </a:rPr>
              <a:t>_____</a:t>
            </a:r>
            <a:endParaRPr lang="en-US" altLang="en-US" sz="2400" b="0" kern="0" dirty="0">
              <a:solidFill>
                <a:srgbClr val="003366"/>
              </a:solidFill>
              <a:latin typeface="Arial"/>
            </a:endParaRPr>
          </a:p>
          <a:p>
            <a:pPr lvl="1" eaLnBrk="0" hangingPunct="0">
              <a:spcBef>
                <a:spcPts val="1200"/>
              </a:spcBef>
              <a:buClr>
                <a:srgbClr val="000000"/>
              </a:buClr>
              <a:buSzPct val="110000"/>
              <a:defRPr/>
            </a:pPr>
            <a:r>
              <a:rPr lang="en-US" altLang="en-US" sz="2400" b="0" kern="0" dirty="0">
                <a:solidFill>
                  <a:srgbClr val="003366"/>
                </a:solidFill>
                <a:latin typeface="Arial"/>
              </a:rPr>
              <a:t>_____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Less paste=&gt; Lower permeability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Less paste=&gt; Reduced thermal shrinkage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Less paste=&gt; Reduced drying shrinkage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5" descr="grade">
            <a:extLst>
              <a:ext uri="{FF2B5EF4-FFF2-40B4-BE49-F238E27FC236}">
                <a16:creationId xmlns:a16="http://schemas.microsoft.com/office/drawing/2014/main" id="{4974D19B-5455-446C-9E3D-8A0FA66B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71" y="1582220"/>
            <a:ext cx="2813080" cy="171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6D870-E68F-474D-976E-ABF4A71511AA}"/>
              </a:ext>
            </a:extLst>
          </p:cNvPr>
          <p:cNvSpPr txBox="1"/>
          <p:nvPr/>
        </p:nvSpPr>
        <p:spPr>
          <a:xfrm>
            <a:off x="1592277" y="1902126"/>
            <a:ext cx="466156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914400" rtl="0" eaLnBrk="0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10000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Futura Medium" panose="020B0602020204020303" pitchFamily="34" charset="-79"/>
              </a:rPr>
              <a:t>Improved workability</a:t>
            </a:r>
          </a:p>
          <a:p>
            <a:pPr marR="0" lvl="1" algn="l" defTabSz="914400" rtl="0" eaLnBrk="0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10000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Futura Medium" panose="020B0602020204020303" pitchFamily="34" charset="-79"/>
              </a:rPr>
              <a:t>Reduce segregation potential</a:t>
            </a:r>
          </a:p>
          <a:p>
            <a:pPr marR="0" lvl="1" algn="l" defTabSz="914400" rtl="0" eaLnBrk="0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10000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Futura Medium" panose="020B0602020204020303" pitchFamily="34" charset="-79"/>
              </a:rPr>
              <a:t>Reduce cost</a:t>
            </a:r>
          </a:p>
          <a:p>
            <a:pPr marR="0" lvl="1" algn="l" defTabSz="914400" rtl="0" eaLnBrk="0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10000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Futura Medium" panose="020B0602020204020303" pitchFamily="34" charset="-79"/>
              </a:rPr>
              <a:t>Equal or higher strength</a:t>
            </a:r>
          </a:p>
          <a:p>
            <a:pPr marR="0" lvl="1" algn="l" defTabSz="914400" rtl="0" eaLnBrk="0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10000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Futura Medium" panose="020B0602020204020303" pitchFamily="34" charset="-79"/>
              </a:rPr>
              <a:t>Improve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70717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Optimized Combined Gradation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9634376" cy="5285012"/>
          </a:xfrm>
        </p:spPr>
        <p:txBody>
          <a:bodyPr/>
          <a:lstStyle/>
          <a:p>
            <a:pPr lvl="2"/>
            <a:endParaRPr lang="en-US" dirty="0"/>
          </a:p>
          <a:p>
            <a:r>
              <a:rPr lang="en-US" b="0" dirty="0"/>
              <a:t>Existing analysis tools</a:t>
            </a:r>
          </a:p>
          <a:p>
            <a:pPr lvl="1">
              <a:spcBef>
                <a:spcPts val="1200"/>
              </a:spcBef>
            </a:pPr>
            <a:r>
              <a:rPr lang="en-US" b="0" dirty="0" err="1"/>
              <a:t>Shilstone</a:t>
            </a:r>
            <a:r>
              <a:rPr lang="en-US" b="0" dirty="0"/>
              <a:t> Coarseness/Workability Factor Chart</a:t>
            </a:r>
          </a:p>
          <a:p>
            <a:pPr lvl="1">
              <a:spcBef>
                <a:spcPts val="1200"/>
              </a:spcBef>
            </a:pPr>
            <a:r>
              <a:rPr lang="en-US" b="0" dirty="0"/>
              <a:t>0.45 Power Chart </a:t>
            </a:r>
          </a:p>
          <a:p>
            <a:pPr lvl="1">
              <a:spcBef>
                <a:spcPts val="1200"/>
              </a:spcBef>
            </a:pPr>
            <a:r>
              <a:rPr lang="en-US" b="0" dirty="0"/>
              <a:t>Percent Retained on Each Sieve Chart (8-18 band)</a:t>
            </a:r>
          </a:p>
          <a:p>
            <a:pPr lvl="2"/>
            <a:endParaRPr lang="en-US" dirty="0"/>
          </a:p>
          <a:p>
            <a:r>
              <a:rPr lang="en-US" b="0" dirty="0"/>
              <a:t>Each tool tells us something different about the gradation</a:t>
            </a:r>
          </a:p>
          <a:p>
            <a:pPr lvl="2"/>
            <a:endParaRPr lang="en-US" dirty="0"/>
          </a:p>
          <a:p>
            <a:r>
              <a:rPr lang="en-US" b="0" dirty="0"/>
              <a:t>New analysis method – Tarantula Curve</a:t>
            </a:r>
          </a:p>
        </p:txBody>
      </p:sp>
    </p:spTree>
    <p:extLst>
      <p:ext uri="{BB962C8B-B14F-4D97-AF65-F5344CB8AC3E}">
        <p14:creationId xmlns:p14="http://schemas.microsoft.com/office/powerpoint/2010/main" val="1496999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Gradation Tool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4576762" cy="5285012"/>
          </a:xfrm>
        </p:spPr>
        <p:txBody>
          <a:bodyPr/>
          <a:lstStyle/>
          <a:p>
            <a:r>
              <a:rPr lang="en-US" b="0" dirty="0"/>
              <a:t>Spreadsheets available for structural or paving applications.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B910E3-5503-4A3C-A09B-D906201D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6726" y="1279074"/>
            <a:ext cx="4202855" cy="47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57242C-49E6-46D3-93C1-7A187C2D30A1}"/>
              </a:ext>
            </a:extLst>
          </p:cNvPr>
          <p:cNvSpPr/>
          <p:nvPr/>
        </p:nvSpPr>
        <p:spPr>
          <a:xfrm>
            <a:off x="6894096" y="5483208"/>
            <a:ext cx="4800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Jagan.M.Gudimettla\AppData\Local\Microsoft\Windows\Temporary Internet Files\Content.IE5\3O2JTDJP\excelFile[1].png">
            <a:extLst>
              <a:ext uri="{FF2B5EF4-FFF2-40B4-BE49-F238E27FC236}">
                <a16:creationId xmlns:a16="http://schemas.microsoft.com/office/drawing/2014/main" id="{AEE7C525-B482-4AEC-BD47-E90751C4D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712" y="31405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26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02A4C-8B5C-4CD2-89FA-01A233DE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26" y="1726518"/>
            <a:ext cx="520192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9D60F-5278-4030-8924-576C30FB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10" y="3565282"/>
            <a:ext cx="4137285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F70812C-CACC-44CA-A0CE-FC622BC8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153" y="3917406"/>
            <a:ext cx="400512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9C742FB-FB04-449F-A6E4-94DF8580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153" y="1259342"/>
            <a:ext cx="425438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EA1C93C-C0FE-4381-B7C7-317C34DD24C7}"/>
              </a:ext>
            </a:extLst>
          </p:cNvPr>
          <p:cNvSpPr/>
          <p:nvPr/>
        </p:nvSpPr>
        <p:spPr>
          <a:xfrm>
            <a:off x="1276634" y="2875963"/>
            <a:ext cx="990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4711F2-ECD7-4105-9462-BE2830A2C6FA}"/>
              </a:ext>
            </a:extLst>
          </p:cNvPr>
          <p:cNvSpPr/>
          <p:nvPr/>
        </p:nvSpPr>
        <p:spPr>
          <a:xfrm>
            <a:off x="3354190" y="2875963"/>
            <a:ext cx="990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4A2757-43BC-420C-9E26-9860B8263175}"/>
              </a:ext>
            </a:extLst>
          </p:cNvPr>
          <p:cNvSpPr/>
          <p:nvPr/>
        </p:nvSpPr>
        <p:spPr>
          <a:xfrm>
            <a:off x="4332810" y="2842557"/>
            <a:ext cx="990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6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2C897-181F-4D21-A0BE-36BEDDB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1693091"/>
            <a:ext cx="11268075" cy="636958"/>
          </a:xfrm>
        </p:spPr>
        <p:txBody>
          <a:bodyPr/>
          <a:lstStyle/>
          <a:p>
            <a:r>
              <a:rPr lang="en-US" sz="11500" dirty="0"/>
              <a:t>2.  Slump</a:t>
            </a:r>
          </a:p>
        </p:txBody>
      </p:sp>
    </p:spTree>
    <p:extLst>
      <p:ext uri="{BB962C8B-B14F-4D97-AF65-F5344CB8AC3E}">
        <p14:creationId xmlns:p14="http://schemas.microsoft.com/office/powerpoint/2010/main" val="499495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Slump Testing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D64C8A-7545-46F9-AAEC-45EDCB8ABCDC}"/>
              </a:ext>
            </a:extLst>
          </p:cNvPr>
          <p:cNvSpPr txBox="1">
            <a:spLocks/>
          </p:cNvSpPr>
          <p:nvPr/>
        </p:nvSpPr>
        <p:spPr>
          <a:xfrm>
            <a:off x="300038" y="916650"/>
            <a:ext cx="11590337" cy="1470091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b="1" i="0" kern="1200">
                <a:solidFill>
                  <a:srgbClr val="295A8B"/>
                </a:solidFill>
                <a:latin typeface="Avenir Heavy" panose="02000503020000020003" pitchFamily="2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100 Years ago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Today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>
              <a:buFont typeface="Wingdings" pitchFamily="2" charset="2"/>
              <a:buNone/>
            </a:pPr>
            <a:endParaRPr lang="en-US" sz="3600" dirty="0"/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           </a:t>
            </a:r>
            <a:r>
              <a:rPr lang="en-US" dirty="0">
                <a:solidFill>
                  <a:schemeClr val="tx1"/>
                </a:solidFill>
              </a:rPr>
              <a:t>What has changed?</a:t>
            </a:r>
          </a:p>
        </p:txBody>
      </p:sp>
      <p:pic>
        <p:nvPicPr>
          <p:cNvPr id="6" name="Picture 3" descr="C:\Users\Jim\Pictures\Pictures-FHWA File 06-16-12\Pictures\Jim's DOT Pictures\DOT pictues file\Testing\Slump Old.jpg">
            <a:extLst>
              <a:ext uri="{FF2B5EF4-FFF2-40B4-BE49-F238E27FC236}">
                <a16:creationId xmlns:a16="http://schemas.microsoft.com/office/drawing/2014/main" id="{98C57C90-7F81-43DD-B6DE-CEA3C37E6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099" y="2116133"/>
            <a:ext cx="3053953" cy="4343400"/>
          </a:xfrm>
          <a:prstGeom prst="rect">
            <a:avLst/>
          </a:prstGeom>
          <a:noFill/>
        </p:spPr>
      </p:pic>
      <p:pic>
        <p:nvPicPr>
          <p:cNvPr id="7" name="Picture 4" descr="C:\Users\Jim\Pictures\Pictures-FHWA File 06-16-12\Pictures\Jim's ISU Pictures\Tests\Slump.jpg">
            <a:extLst>
              <a:ext uri="{FF2B5EF4-FFF2-40B4-BE49-F238E27FC236}">
                <a16:creationId xmlns:a16="http://schemas.microsoft.com/office/drawing/2014/main" id="{557A6FC2-1AF5-46CB-89F5-37B44009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28" y="2116133"/>
            <a:ext cx="3441819" cy="3183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247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21" y="3154024"/>
            <a:ext cx="4337858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latin typeface="+mj-lt"/>
                <a:cs typeface="+mj-cs"/>
              </a:rPr>
              <a:t>Mobile Concrete Technology Center</a:t>
            </a:r>
          </a:p>
        </p:txBody>
      </p:sp>
      <p:pic>
        <p:nvPicPr>
          <p:cNvPr id="5" name="Picture 4" descr="A picture containing text, truck, road, outdoor&#10;&#10;Description automatically generated">
            <a:extLst>
              <a:ext uri="{FF2B5EF4-FFF2-40B4-BE49-F238E27FC236}">
                <a16:creationId xmlns:a16="http://schemas.microsoft.com/office/drawing/2014/main" id="{3985E1C5-6576-4B3E-BCF7-CA4563C3F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r="3792" b="1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9942" y="4165888"/>
            <a:ext cx="6912059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latin typeface="Avenir Heavy"/>
                <a:cs typeface="+mn-cs"/>
              </a:rPr>
              <a:t>Funded by the Accelerated Implementation and Deployment of Pavement Technologies Program</a:t>
            </a:r>
          </a:p>
          <a:p>
            <a:r>
              <a:rPr lang="en-US" b="0" dirty="0">
                <a:latin typeface="Avenir Heavy"/>
                <a:cs typeface="+mn-cs"/>
              </a:rPr>
              <a:t>Unique</a:t>
            </a:r>
          </a:p>
          <a:p>
            <a:r>
              <a:rPr lang="en-US" b="0" dirty="0">
                <a:latin typeface="Avenir Heavy"/>
                <a:cs typeface="+mn-cs"/>
              </a:rPr>
              <a:t>Program evolves to meet stakeholder needs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00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" y="157111"/>
            <a:ext cx="11952050" cy="572761"/>
          </a:xfrm>
        </p:spPr>
        <p:txBody>
          <a:bodyPr/>
          <a:lstStyle/>
          <a:p>
            <a:r>
              <a:rPr lang="en-US" dirty="0"/>
              <a:t>What do we really want to find out using the slump test?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00" y="1085222"/>
            <a:ext cx="9122931" cy="52850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200" b="0" dirty="0"/>
              <a:t>Water content?</a:t>
            </a:r>
          </a:p>
          <a:p>
            <a:pPr lvl="1"/>
            <a:r>
              <a:rPr lang="en-US" sz="3200" b="0" dirty="0"/>
              <a:t>Historically, an indicator of water content</a:t>
            </a:r>
          </a:p>
          <a:p>
            <a:pPr lvl="1"/>
            <a:r>
              <a:rPr lang="en-US" sz="3200" b="0" dirty="0"/>
              <a:t>Today, water reducers will change the slump with no changed in water</a:t>
            </a:r>
          </a:p>
          <a:p>
            <a:pPr lvl="1"/>
            <a:r>
              <a:rPr lang="en-US" sz="3200" b="0" dirty="0"/>
              <a:t>SCMs impact </a:t>
            </a:r>
          </a:p>
          <a:p>
            <a:pPr>
              <a:spcBef>
                <a:spcPts val="1200"/>
              </a:spcBef>
            </a:pPr>
            <a:r>
              <a:rPr lang="en-US" sz="3200" b="0" dirty="0"/>
              <a:t>Workability/flowability?</a:t>
            </a:r>
          </a:p>
          <a:p>
            <a:pPr lvl="1"/>
            <a:r>
              <a:rPr lang="en-US" sz="3200" b="0" dirty="0"/>
              <a:t>Slump does not account for energy being added through vibration</a:t>
            </a:r>
          </a:p>
          <a:p>
            <a:pPr>
              <a:spcBef>
                <a:spcPts val="1200"/>
              </a:spcBef>
            </a:pPr>
            <a:r>
              <a:rPr lang="en-US" sz="3200" b="0" dirty="0"/>
              <a:t>Change </a:t>
            </a:r>
          </a:p>
          <a:p>
            <a:pPr lvl="1">
              <a:spcBef>
                <a:spcPts val="600"/>
              </a:spcBef>
            </a:pPr>
            <a:r>
              <a:rPr lang="en-US" sz="3200" b="0" dirty="0"/>
              <a:t>Slump can ONLY tell us something has changed</a:t>
            </a:r>
          </a:p>
          <a:p>
            <a:pPr lvl="1">
              <a:spcBef>
                <a:spcPts val="600"/>
              </a:spcBef>
            </a:pPr>
            <a:r>
              <a:rPr lang="en-US" sz="3200" b="0" dirty="0"/>
              <a:t>QC tool only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7F6E42-3B1F-4C52-A2C3-E94BC6E49C93}"/>
              </a:ext>
            </a:extLst>
          </p:cNvPr>
          <p:cNvGrpSpPr/>
          <p:nvPr/>
        </p:nvGrpSpPr>
        <p:grpSpPr>
          <a:xfrm>
            <a:off x="9367736" y="3044758"/>
            <a:ext cx="2597787" cy="2541230"/>
            <a:chOff x="3411579" y="4495397"/>
            <a:chExt cx="1961700" cy="2172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59AFCA-CAC3-41E2-B7B3-A4020DF6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69" t="4946" r="10084" b="5194"/>
            <a:stretch/>
          </p:blipFill>
          <p:spPr>
            <a:xfrm>
              <a:off x="3411579" y="4988031"/>
              <a:ext cx="1961700" cy="14556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37B215-7AD9-4DD2-BDB2-CCB53032C757}"/>
                </a:ext>
              </a:extLst>
            </p:cNvPr>
            <p:cNvSpPr txBox="1"/>
            <p:nvPr/>
          </p:nvSpPr>
          <p:spPr>
            <a:xfrm>
              <a:off x="3968826" y="4495397"/>
              <a:ext cx="838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venir Book"/>
                </a:rPr>
                <a:t>1922</a:t>
              </a:r>
              <a:endParaRPr lang="en-US" sz="2800" b="1" dirty="0">
                <a:latin typeface="Avenir Book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13A032-C428-4FA2-9B9E-66F3E366BB75}"/>
                </a:ext>
              </a:extLst>
            </p:cNvPr>
            <p:cNvSpPr txBox="1"/>
            <p:nvPr/>
          </p:nvSpPr>
          <p:spPr>
            <a:xfrm>
              <a:off x="3621438" y="6443671"/>
              <a:ext cx="1205428" cy="223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i="1" dirty="0">
                  <a:solidFill>
                    <a:schemeClr val="tx1"/>
                  </a:solidFill>
                </a:rPr>
                <a:t>Image Pixabay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8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D768C-87EB-4EE2-9F6F-FFA55A18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Test and VKelly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430E-2D82-4B0B-AE3E-ADDACB283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5100566C-844E-43C3-BE51-3930BC55D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1137461"/>
            <a:ext cx="4184195" cy="5578926"/>
          </a:xfrm>
          <a:prstGeom prst="rect">
            <a:avLst/>
          </a:prstGeom>
        </p:spPr>
      </p:pic>
      <p:pic>
        <p:nvPicPr>
          <p:cNvPr id="9" name="Picture 9" descr="C:\Users\Jagan.M.Gudimettla\Desktop\WORK\CURRENT FIELD PROJECTS\Ohio 1502\Photos Monica\IMG_2312.JPG">
            <a:extLst>
              <a:ext uri="{FF2B5EF4-FFF2-40B4-BE49-F238E27FC236}">
                <a16:creationId xmlns:a16="http://schemas.microsoft.com/office/drawing/2014/main" id="{718F1522-0E9F-451A-86F2-F7B96549A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90" y="1139462"/>
            <a:ext cx="4184195" cy="55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41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Phoenix vs. Microwave Water Content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7867568" cy="3308424"/>
          </a:xfrm>
        </p:spPr>
        <p:txBody>
          <a:bodyPr/>
          <a:lstStyle/>
          <a:p>
            <a:pPr marL="0" lvl="0" indent="0">
              <a:buNone/>
            </a:pPr>
            <a:endParaRPr lang="en-US" sz="2000" dirty="0">
              <a:solidFill>
                <a:srgbClr val="3399FF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srgbClr val="3399FF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srgbClr val="3399FF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srgbClr val="3399FF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srgbClr val="3399FF"/>
              </a:solidFill>
            </a:endParaRPr>
          </a:p>
          <a:p>
            <a:pPr marL="0" lvl="0" indent="0">
              <a:buNone/>
            </a:pPr>
            <a:endParaRPr lang="en-US" sz="2400" dirty="0">
              <a:solidFill>
                <a:srgbClr val="3399FF"/>
              </a:solidFill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srgbClr val="3399FF"/>
                </a:solidFill>
              </a:rPr>
              <a:t>			     	</a:t>
            </a:r>
            <a:endParaRPr lang="en-US" sz="1800" dirty="0">
              <a:solidFill>
                <a:srgbClr val="3399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535955-2090-44A9-89DD-24E5FBAFC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77" y="1248784"/>
            <a:ext cx="5560001" cy="5356972"/>
          </a:xfrm>
          <a:prstGeom prst="rect">
            <a:avLst/>
          </a:prstGeom>
        </p:spPr>
      </p:pic>
      <p:pic>
        <p:nvPicPr>
          <p:cNvPr id="5" name="Picture 2" descr="C:\Users\jim.grove\Documents\Pictures\My Origanal Pictures\2014-08-04 ND MCL\IMG_1228.JPG">
            <a:extLst>
              <a:ext uri="{FF2B5EF4-FFF2-40B4-BE49-F238E27FC236}">
                <a16:creationId xmlns:a16="http://schemas.microsoft.com/office/drawing/2014/main" id="{5DCBB043-8FB6-4488-AB85-2158D551B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095" y="1248784"/>
            <a:ext cx="3356897" cy="2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im.grove\Documents\Pictures\Pictures\Jim's FHWA pictures\Testing\Micro 3.jpg">
            <a:extLst>
              <a:ext uri="{FF2B5EF4-FFF2-40B4-BE49-F238E27FC236}">
                <a16:creationId xmlns:a16="http://schemas.microsoft.com/office/drawing/2014/main" id="{B9525ED8-6A1E-48FA-9A84-8210B38C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095" y="4087852"/>
            <a:ext cx="3357205" cy="2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98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2C897-181F-4D21-A0BE-36BEDDB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1693091"/>
            <a:ext cx="11268075" cy="636958"/>
          </a:xfrm>
        </p:spPr>
        <p:txBody>
          <a:bodyPr/>
          <a:lstStyle/>
          <a:p>
            <a:r>
              <a:rPr lang="en-US" sz="11500" dirty="0"/>
              <a:t>3.  56-day Testing</a:t>
            </a:r>
          </a:p>
        </p:txBody>
      </p:sp>
    </p:spTree>
    <p:extLst>
      <p:ext uri="{BB962C8B-B14F-4D97-AF65-F5344CB8AC3E}">
        <p14:creationId xmlns:p14="http://schemas.microsoft.com/office/powerpoint/2010/main" val="242752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719CB-1BD3-4E49-86FC-CB037962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MCTC Data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D297B-6F05-4041-9539-8BE1B3A1A7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597CA608-3264-488A-8263-08ACB8E5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36" y="1126674"/>
            <a:ext cx="9902028" cy="54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59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C64E84-10D1-4B0F-ADED-D981246F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475" y="3570980"/>
            <a:ext cx="2303497" cy="2303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F975E-5113-4161-818D-7E3C6193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Acceptance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B4164-76C5-461E-BB12-2845147E2C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5044960" cy="4861602"/>
          </a:xfrm>
        </p:spPr>
        <p:txBody>
          <a:bodyPr/>
          <a:lstStyle/>
          <a:p>
            <a:r>
              <a:rPr lang="en-US" b="0" dirty="0"/>
              <a:t>How do we accept concrete?</a:t>
            </a:r>
          </a:p>
          <a:p>
            <a:pPr lvl="1"/>
            <a:r>
              <a:rPr lang="en-US" b="0" dirty="0"/>
              <a:t>Slump</a:t>
            </a:r>
          </a:p>
          <a:p>
            <a:pPr lvl="1"/>
            <a:r>
              <a:rPr lang="en-US" b="0" dirty="0"/>
              <a:t>Strength</a:t>
            </a:r>
          </a:p>
          <a:p>
            <a:pPr lvl="1"/>
            <a:r>
              <a:rPr lang="en-US" b="0" dirty="0"/>
              <a:t>Total air</a:t>
            </a:r>
          </a:p>
          <a:p>
            <a:pPr lvl="1"/>
            <a:r>
              <a:rPr lang="en-US" b="0" dirty="0"/>
              <a:t>Temperature</a:t>
            </a:r>
          </a:p>
          <a:p>
            <a:pPr lvl="1"/>
            <a:r>
              <a:rPr lang="en-US" b="0" dirty="0"/>
              <a:t>Thickness</a:t>
            </a:r>
          </a:p>
          <a:p>
            <a:pPr lvl="1"/>
            <a:r>
              <a:rPr lang="en-US" b="0" dirty="0"/>
              <a:t>Ride</a:t>
            </a:r>
          </a:p>
          <a:p>
            <a:pPr lvl="1"/>
            <a:endParaRPr lang="en-US" b="0" dirty="0"/>
          </a:p>
          <a:p>
            <a:r>
              <a:rPr lang="en-US" b="0" dirty="0"/>
              <a:t>How do we adjust price?</a:t>
            </a:r>
          </a:p>
          <a:p>
            <a:pPr lvl="1"/>
            <a:r>
              <a:rPr lang="en-US" b="0" dirty="0"/>
              <a:t>Strength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DE743-1F70-4426-913F-673C159B5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157" y="1279074"/>
            <a:ext cx="1833525" cy="2291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FE1D8-F99E-41CE-B755-6AC041EF4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41" y="1279074"/>
            <a:ext cx="1833524" cy="2291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F85CB-3BDC-4A8D-B144-B50C5292A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158" y="3692828"/>
            <a:ext cx="1833524" cy="2447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F47B8F-F348-4CDA-85E7-D0077C8DC28F}"/>
              </a:ext>
            </a:extLst>
          </p:cNvPr>
          <p:cNvSpPr txBox="1"/>
          <p:nvPr/>
        </p:nvSpPr>
        <p:spPr>
          <a:xfrm>
            <a:off x="9906845" y="5879066"/>
            <a:ext cx="31710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295A8B"/>
                </a:solidFill>
                <a:latin typeface="Avenir Book"/>
              </a:rPr>
              <a:t>Lower Right Image: </a:t>
            </a:r>
            <a:r>
              <a:rPr lang="en-US" sz="1100" i="1" dirty="0" err="1">
                <a:solidFill>
                  <a:srgbClr val="295A8B"/>
                </a:solidFill>
                <a:latin typeface="Avenir Book"/>
              </a:rPr>
              <a:t>Pixabay</a:t>
            </a:r>
            <a:endParaRPr lang="en-US" sz="1100" i="1" dirty="0">
              <a:solidFill>
                <a:srgbClr val="295A8B"/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2541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5884-E8CC-4473-8E03-BC523938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28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2A5EA-8F13-42B9-8B67-59E8BE99E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043" y="1436496"/>
            <a:ext cx="3503476" cy="4861602"/>
          </a:xfrm>
        </p:spPr>
        <p:txBody>
          <a:bodyPr/>
          <a:lstStyle/>
          <a:p>
            <a:r>
              <a:rPr lang="en-US" b="0" dirty="0"/>
              <a:t>Wrong time</a:t>
            </a:r>
          </a:p>
          <a:p>
            <a:endParaRPr lang="en-US" b="0" dirty="0"/>
          </a:p>
          <a:p>
            <a:r>
              <a:rPr lang="en-US" b="0" dirty="0"/>
              <a:t>Wrong cementitious system</a:t>
            </a:r>
          </a:p>
          <a:p>
            <a:endParaRPr lang="en-US" b="0" dirty="0"/>
          </a:p>
          <a:p>
            <a:r>
              <a:rPr lang="en-US" b="0" dirty="0"/>
              <a:t>Implications</a:t>
            </a:r>
          </a:p>
          <a:p>
            <a:pPr lvl="1"/>
            <a:r>
              <a:rPr lang="en-US" b="0" dirty="0"/>
              <a:t>Cost</a:t>
            </a:r>
          </a:p>
          <a:p>
            <a:pPr lvl="1"/>
            <a:r>
              <a:rPr lang="en-US" b="0" dirty="0"/>
              <a:t>Durability</a:t>
            </a:r>
          </a:p>
          <a:p>
            <a:pPr lvl="1"/>
            <a:r>
              <a:rPr lang="en-US" b="0" dirty="0"/>
              <a:t>Deck Cracking</a:t>
            </a:r>
          </a:p>
        </p:txBody>
      </p:sp>
      <p:pic>
        <p:nvPicPr>
          <p:cNvPr id="5" name="Picture 4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70F16EA4-9909-45C2-A0B2-2E40377A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499" y="4657969"/>
            <a:ext cx="3582186" cy="2014980"/>
          </a:xfrm>
          <a:prstGeom prst="rect">
            <a:avLst/>
          </a:prstGeom>
        </p:spPr>
      </p:pic>
      <p:pic>
        <p:nvPicPr>
          <p:cNvPr id="7" name="Picture 6" descr="A picture containing text, indoor, person, miller&#10;&#10;Description automatically generated">
            <a:extLst>
              <a:ext uri="{FF2B5EF4-FFF2-40B4-BE49-F238E27FC236}">
                <a16:creationId xmlns:a16="http://schemas.microsoft.com/office/drawing/2014/main" id="{C8B7F27E-23BA-41A2-BDFE-8930F67B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38" y="107490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7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2C897-181F-4D21-A0BE-36BEDDB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1693091"/>
            <a:ext cx="11268075" cy="636958"/>
          </a:xfrm>
        </p:spPr>
        <p:txBody>
          <a:bodyPr/>
          <a:lstStyle/>
          <a:p>
            <a:r>
              <a:rPr lang="en-US" sz="11500" dirty="0"/>
              <a:t>4.  Resistivity Test</a:t>
            </a:r>
          </a:p>
        </p:txBody>
      </p:sp>
    </p:spTree>
    <p:extLst>
      <p:ext uri="{BB962C8B-B14F-4D97-AF65-F5344CB8AC3E}">
        <p14:creationId xmlns:p14="http://schemas.microsoft.com/office/powerpoint/2010/main" val="3891014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Permeability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7577136" cy="52850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4800" b="0" dirty="0"/>
              <a:t>The ease with which fluids can penetrate the concrete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4800" b="0" dirty="0"/>
              <a:t>Only the paste contributes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4800" b="0" dirty="0"/>
              <a:t>Durability damage is governed by permeability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84C0A0-6E4A-42DF-A308-1C42CD6C2657}"/>
              </a:ext>
            </a:extLst>
          </p:cNvPr>
          <p:cNvGrpSpPr>
            <a:grpSpLocks noChangeAspect="1"/>
          </p:cNvGrpSpPr>
          <p:nvPr/>
        </p:nvGrpSpPr>
        <p:grpSpPr>
          <a:xfrm>
            <a:off x="8794049" y="1295825"/>
            <a:ext cx="2079715" cy="1559920"/>
            <a:chOff x="872351" y="685800"/>
            <a:chExt cx="7314581" cy="5486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BBBF2FA-BC77-4E7B-9ED5-C9A7C68BF379}"/>
                </a:ext>
              </a:extLst>
            </p:cNvPr>
            <p:cNvSpPr/>
            <p:nvPr/>
          </p:nvSpPr>
          <p:spPr>
            <a:xfrm>
              <a:off x="981645" y="787255"/>
              <a:ext cx="7095992" cy="5377498"/>
            </a:xfrm>
            <a:prstGeom prst="ellipse">
              <a:avLst/>
            </a:prstGeom>
            <a:solidFill>
              <a:srgbClr val="1C6D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68A54D-F7AB-40DE-8EA2-341DE0F3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351" y="685800"/>
              <a:ext cx="7314581" cy="5486400"/>
            </a:xfrm>
            <a:prstGeom prst="rect">
              <a:avLst/>
            </a:prstGeom>
            <a:effectLst/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4A95BF5-ABF6-422C-A91D-FB5A1DF34C02}"/>
              </a:ext>
            </a:extLst>
          </p:cNvPr>
          <p:cNvGrpSpPr>
            <a:grpSpLocks noChangeAspect="1"/>
          </p:cNvGrpSpPr>
          <p:nvPr/>
        </p:nvGrpSpPr>
        <p:grpSpPr>
          <a:xfrm>
            <a:off x="8586785" y="4006354"/>
            <a:ext cx="2494243" cy="1559920"/>
            <a:chOff x="190500" y="732804"/>
            <a:chExt cx="8772525" cy="54864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81713A0-4D96-4F1B-B886-27B263B8C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351" y="732804"/>
              <a:ext cx="7314581" cy="54864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EE0853E-77F7-4EF3-B75C-20664E478316}"/>
                </a:ext>
              </a:extLst>
            </p:cNvPr>
            <p:cNvSpPr/>
            <p:nvPr/>
          </p:nvSpPr>
          <p:spPr>
            <a:xfrm>
              <a:off x="190500" y="3108246"/>
              <a:ext cx="8772525" cy="863680"/>
            </a:xfrm>
            <a:custGeom>
              <a:avLst/>
              <a:gdLst>
                <a:gd name="connsiteX0" fmla="*/ 0 w 8772525"/>
                <a:gd name="connsiteY0" fmla="*/ 82848 h 854373"/>
                <a:gd name="connsiteX1" fmla="*/ 1409700 w 8772525"/>
                <a:gd name="connsiteY1" fmla="*/ 82848 h 854373"/>
                <a:gd name="connsiteX2" fmla="*/ 1914525 w 8772525"/>
                <a:gd name="connsiteY2" fmla="*/ 120948 h 854373"/>
                <a:gd name="connsiteX3" fmla="*/ 2190750 w 8772525"/>
                <a:gd name="connsiteY3" fmla="*/ 35223 h 854373"/>
                <a:gd name="connsiteX4" fmla="*/ 2400300 w 8772525"/>
                <a:gd name="connsiteY4" fmla="*/ 139998 h 854373"/>
                <a:gd name="connsiteX5" fmla="*/ 2819400 w 8772525"/>
                <a:gd name="connsiteY5" fmla="*/ 292398 h 854373"/>
                <a:gd name="connsiteX6" fmla="*/ 2981325 w 8772525"/>
                <a:gd name="connsiteY6" fmla="*/ 368598 h 854373"/>
                <a:gd name="connsiteX7" fmla="*/ 3609975 w 8772525"/>
                <a:gd name="connsiteY7" fmla="*/ 16173 h 854373"/>
                <a:gd name="connsiteX8" fmla="*/ 4505325 w 8772525"/>
                <a:gd name="connsiteY8" fmla="*/ 82848 h 854373"/>
                <a:gd name="connsiteX9" fmla="*/ 4800600 w 8772525"/>
                <a:gd name="connsiteY9" fmla="*/ 292398 h 854373"/>
                <a:gd name="connsiteX10" fmla="*/ 4953000 w 8772525"/>
                <a:gd name="connsiteY10" fmla="*/ 825798 h 854373"/>
                <a:gd name="connsiteX11" fmla="*/ 5438775 w 8772525"/>
                <a:gd name="connsiteY11" fmla="*/ 749598 h 854373"/>
                <a:gd name="connsiteX12" fmla="*/ 5819775 w 8772525"/>
                <a:gd name="connsiteY12" fmla="*/ 730548 h 854373"/>
                <a:gd name="connsiteX13" fmla="*/ 6638925 w 8772525"/>
                <a:gd name="connsiteY13" fmla="*/ 644823 h 854373"/>
                <a:gd name="connsiteX14" fmla="*/ 7029450 w 8772525"/>
                <a:gd name="connsiteY14" fmla="*/ 606723 h 854373"/>
                <a:gd name="connsiteX15" fmla="*/ 7591425 w 8772525"/>
                <a:gd name="connsiteY15" fmla="*/ 825798 h 854373"/>
                <a:gd name="connsiteX16" fmla="*/ 8772525 w 8772525"/>
                <a:gd name="connsiteY16" fmla="*/ 854373 h 854373"/>
                <a:gd name="connsiteX0" fmla="*/ 0 w 8772525"/>
                <a:gd name="connsiteY0" fmla="*/ 82848 h 854373"/>
                <a:gd name="connsiteX1" fmla="*/ 1409700 w 8772525"/>
                <a:gd name="connsiteY1" fmla="*/ 82848 h 854373"/>
                <a:gd name="connsiteX2" fmla="*/ 1914525 w 8772525"/>
                <a:gd name="connsiteY2" fmla="*/ 212388 h 854373"/>
                <a:gd name="connsiteX3" fmla="*/ 2190750 w 8772525"/>
                <a:gd name="connsiteY3" fmla="*/ 35223 h 854373"/>
                <a:gd name="connsiteX4" fmla="*/ 2400300 w 8772525"/>
                <a:gd name="connsiteY4" fmla="*/ 139998 h 854373"/>
                <a:gd name="connsiteX5" fmla="*/ 2819400 w 8772525"/>
                <a:gd name="connsiteY5" fmla="*/ 292398 h 854373"/>
                <a:gd name="connsiteX6" fmla="*/ 2981325 w 8772525"/>
                <a:gd name="connsiteY6" fmla="*/ 368598 h 854373"/>
                <a:gd name="connsiteX7" fmla="*/ 3609975 w 8772525"/>
                <a:gd name="connsiteY7" fmla="*/ 16173 h 854373"/>
                <a:gd name="connsiteX8" fmla="*/ 4505325 w 8772525"/>
                <a:gd name="connsiteY8" fmla="*/ 82848 h 854373"/>
                <a:gd name="connsiteX9" fmla="*/ 4800600 w 8772525"/>
                <a:gd name="connsiteY9" fmla="*/ 292398 h 854373"/>
                <a:gd name="connsiteX10" fmla="*/ 4953000 w 8772525"/>
                <a:gd name="connsiteY10" fmla="*/ 825798 h 854373"/>
                <a:gd name="connsiteX11" fmla="*/ 5438775 w 8772525"/>
                <a:gd name="connsiteY11" fmla="*/ 749598 h 854373"/>
                <a:gd name="connsiteX12" fmla="*/ 5819775 w 8772525"/>
                <a:gd name="connsiteY12" fmla="*/ 730548 h 854373"/>
                <a:gd name="connsiteX13" fmla="*/ 6638925 w 8772525"/>
                <a:gd name="connsiteY13" fmla="*/ 644823 h 854373"/>
                <a:gd name="connsiteX14" fmla="*/ 7029450 w 8772525"/>
                <a:gd name="connsiteY14" fmla="*/ 606723 h 854373"/>
                <a:gd name="connsiteX15" fmla="*/ 7591425 w 8772525"/>
                <a:gd name="connsiteY15" fmla="*/ 825798 h 854373"/>
                <a:gd name="connsiteX16" fmla="*/ 8772525 w 8772525"/>
                <a:gd name="connsiteY16" fmla="*/ 854373 h 854373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90750 w 8772525"/>
                <a:gd name="connsiteY3" fmla="*/ 46556 h 865706"/>
                <a:gd name="connsiteX4" fmla="*/ 2400300 w 8772525"/>
                <a:gd name="connsiteY4" fmla="*/ 151331 h 865706"/>
                <a:gd name="connsiteX5" fmla="*/ 2819400 w 8772525"/>
                <a:gd name="connsiteY5" fmla="*/ 303731 h 865706"/>
                <a:gd name="connsiteX6" fmla="*/ 2981325 w 8772525"/>
                <a:gd name="connsiteY6" fmla="*/ 379931 h 865706"/>
                <a:gd name="connsiteX7" fmla="*/ 3609975 w 8772525"/>
                <a:gd name="connsiteY7" fmla="*/ 27506 h 865706"/>
                <a:gd name="connsiteX8" fmla="*/ 4505325 w 8772525"/>
                <a:gd name="connsiteY8" fmla="*/ 94181 h 865706"/>
                <a:gd name="connsiteX9" fmla="*/ 4800600 w 8772525"/>
                <a:gd name="connsiteY9" fmla="*/ 303731 h 865706"/>
                <a:gd name="connsiteX10" fmla="*/ 4953000 w 8772525"/>
                <a:gd name="connsiteY10" fmla="*/ 837131 h 865706"/>
                <a:gd name="connsiteX11" fmla="*/ 5438775 w 8772525"/>
                <a:gd name="connsiteY11" fmla="*/ 760931 h 865706"/>
                <a:gd name="connsiteX12" fmla="*/ 5819775 w 8772525"/>
                <a:gd name="connsiteY12" fmla="*/ 741881 h 865706"/>
                <a:gd name="connsiteX13" fmla="*/ 6638925 w 8772525"/>
                <a:gd name="connsiteY13" fmla="*/ 656156 h 865706"/>
                <a:gd name="connsiteX14" fmla="*/ 7029450 w 8772525"/>
                <a:gd name="connsiteY14" fmla="*/ 618056 h 865706"/>
                <a:gd name="connsiteX15" fmla="*/ 7591425 w 8772525"/>
                <a:gd name="connsiteY15" fmla="*/ 837131 h 865706"/>
                <a:gd name="connsiteX16" fmla="*/ 8772525 w 8772525"/>
                <a:gd name="connsiteY16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400300 w 8772525"/>
                <a:gd name="connsiteY4" fmla="*/ 151331 h 865706"/>
                <a:gd name="connsiteX5" fmla="*/ 2819400 w 8772525"/>
                <a:gd name="connsiteY5" fmla="*/ 303731 h 865706"/>
                <a:gd name="connsiteX6" fmla="*/ 2981325 w 8772525"/>
                <a:gd name="connsiteY6" fmla="*/ 379931 h 865706"/>
                <a:gd name="connsiteX7" fmla="*/ 3609975 w 8772525"/>
                <a:gd name="connsiteY7" fmla="*/ 27506 h 865706"/>
                <a:gd name="connsiteX8" fmla="*/ 4505325 w 8772525"/>
                <a:gd name="connsiteY8" fmla="*/ 94181 h 865706"/>
                <a:gd name="connsiteX9" fmla="*/ 4800600 w 8772525"/>
                <a:gd name="connsiteY9" fmla="*/ 303731 h 865706"/>
                <a:gd name="connsiteX10" fmla="*/ 4953000 w 8772525"/>
                <a:gd name="connsiteY10" fmla="*/ 837131 h 865706"/>
                <a:gd name="connsiteX11" fmla="*/ 5438775 w 8772525"/>
                <a:gd name="connsiteY11" fmla="*/ 760931 h 865706"/>
                <a:gd name="connsiteX12" fmla="*/ 5819775 w 8772525"/>
                <a:gd name="connsiteY12" fmla="*/ 741881 h 865706"/>
                <a:gd name="connsiteX13" fmla="*/ 6638925 w 8772525"/>
                <a:gd name="connsiteY13" fmla="*/ 656156 h 865706"/>
                <a:gd name="connsiteX14" fmla="*/ 7029450 w 8772525"/>
                <a:gd name="connsiteY14" fmla="*/ 618056 h 865706"/>
                <a:gd name="connsiteX15" fmla="*/ 7591425 w 8772525"/>
                <a:gd name="connsiteY15" fmla="*/ 837131 h 865706"/>
                <a:gd name="connsiteX16" fmla="*/ 8772525 w 8772525"/>
                <a:gd name="connsiteY16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468880 w 8772525"/>
                <a:gd name="connsiteY4" fmla="*/ 768551 h 865706"/>
                <a:gd name="connsiteX5" fmla="*/ 2819400 w 8772525"/>
                <a:gd name="connsiteY5" fmla="*/ 303731 h 865706"/>
                <a:gd name="connsiteX6" fmla="*/ 2981325 w 8772525"/>
                <a:gd name="connsiteY6" fmla="*/ 379931 h 865706"/>
                <a:gd name="connsiteX7" fmla="*/ 3609975 w 8772525"/>
                <a:gd name="connsiteY7" fmla="*/ 27506 h 865706"/>
                <a:gd name="connsiteX8" fmla="*/ 4505325 w 8772525"/>
                <a:gd name="connsiteY8" fmla="*/ 94181 h 865706"/>
                <a:gd name="connsiteX9" fmla="*/ 4800600 w 8772525"/>
                <a:gd name="connsiteY9" fmla="*/ 303731 h 865706"/>
                <a:gd name="connsiteX10" fmla="*/ 4953000 w 8772525"/>
                <a:gd name="connsiteY10" fmla="*/ 837131 h 865706"/>
                <a:gd name="connsiteX11" fmla="*/ 5438775 w 8772525"/>
                <a:gd name="connsiteY11" fmla="*/ 760931 h 865706"/>
                <a:gd name="connsiteX12" fmla="*/ 5819775 w 8772525"/>
                <a:gd name="connsiteY12" fmla="*/ 741881 h 865706"/>
                <a:gd name="connsiteX13" fmla="*/ 6638925 w 8772525"/>
                <a:gd name="connsiteY13" fmla="*/ 656156 h 865706"/>
                <a:gd name="connsiteX14" fmla="*/ 7029450 w 8772525"/>
                <a:gd name="connsiteY14" fmla="*/ 618056 h 865706"/>
                <a:gd name="connsiteX15" fmla="*/ 7591425 w 8772525"/>
                <a:gd name="connsiteY15" fmla="*/ 837131 h 865706"/>
                <a:gd name="connsiteX16" fmla="*/ 8772525 w 8772525"/>
                <a:gd name="connsiteY16" fmla="*/ 865706 h 865706"/>
                <a:gd name="connsiteX0" fmla="*/ 0 w 8772525"/>
                <a:gd name="connsiteY0" fmla="*/ 94181 h 1248611"/>
                <a:gd name="connsiteX1" fmla="*/ 1303020 w 8772525"/>
                <a:gd name="connsiteY1" fmla="*/ 2741 h 1248611"/>
                <a:gd name="connsiteX2" fmla="*/ 1914525 w 8772525"/>
                <a:gd name="connsiteY2" fmla="*/ 223721 h 1248611"/>
                <a:gd name="connsiteX3" fmla="*/ 2114550 w 8772525"/>
                <a:gd name="connsiteY3" fmla="*/ 54176 h 1248611"/>
                <a:gd name="connsiteX4" fmla="*/ 2438400 w 8772525"/>
                <a:gd name="connsiteY4" fmla="*/ 1248611 h 1248611"/>
                <a:gd name="connsiteX5" fmla="*/ 2819400 w 8772525"/>
                <a:gd name="connsiteY5" fmla="*/ 303731 h 1248611"/>
                <a:gd name="connsiteX6" fmla="*/ 2981325 w 8772525"/>
                <a:gd name="connsiteY6" fmla="*/ 379931 h 1248611"/>
                <a:gd name="connsiteX7" fmla="*/ 3609975 w 8772525"/>
                <a:gd name="connsiteY7" fmla="*/ 27506 h 1248611"/>
                <a:gd name="connsiteX8" fmla="*/ 4505325 w 8772525"/>
                <a:gd name="connsiteY8" fmla="*/ 94181 h 1248611"/>
                <a:gd name="connsiteX9" fmla="*/ 4800600 w 8772525"/>
                <a:gd name="connsiteY9" fmla="*/ 303731 h 1248611"/>
                <a:gd name="connsiteX10" fmla="*/ 4953000 w 8772525"/>
                <a:gd name="connsiteY10" fmla="*/ 837131 h 1248611"/>
                <a:gd name="connsiteX11" fmla="*/ 5438775 w 8772525"/>
                <a:gd name="connsiteY11" fmla="*/ 760931 h 1248611"/>
                <a:gd name="connsiteX12" fmla="*/ 5819775 w 8772525"/>
                <a:gd name="connsiteY12" fmla="*/ 741881 h 1248611"/>
                <a:gd name="connsiteX13" fmla="*/ 6638925 w 8772525"/>
                <a:gd name="connsiteY13" fmla="*/ 656156 h 1248611"/>
                <a:gd name="connsiteX14" fmla="*/ 7029450 w 8772525"/>
                <a:gd name="connsiteY14" fmla="*/ 618056 h 1248611"/>
                <a:gd name="connsiteX15" fmla="*/ 7591425 w 8772525"/>
                <a:gd name="connsiteY15" fmla="*/ 837131 h 1248611"/>
                <a:gd name="connsiteX16" fmla="*/ 8772525 w 8772525"/>
                <a:gd name="connsiteY16" fmla="*/ 865706 h 1248611"/>
                <a:gd name="connsiteX0" fmla="*/ 0 w 8772525"/>
                <a:gd name="connsiteY0" fmla="*/ 94181 h 882851"/>
                <a:gd name="connsiteX1" fmla="*/ 1303020 w 8772525"/>
                <a:gd name="connsiteY1" fmla="*/ 2741 h 882851"/>
                <a:gd name="connsiteX2" fmla="*/ 1914525 w 8772525"/>
                <a:gd name="connsiteY2" fmla="*/ 223721 h 882851"/>
                <a:gd name="connsiteX3" fmla="*/ 2114550 w 8772525"/>
                <a:gd name="connsiteY3" fmla="*/ 54176 h 882851"/>
                <a:gd name="connsiteX4" fmla="*/ 2613660 w 8772525"/>
                <a:gd name="connsiteY4" fmla="*/ 882851 h 882851"/>
                <a:gd name="connsiteX5" fmla="*/ 2819400 w 8772525"/>
                <a:gd name="connsiteY5" fmla="*/ 303731 h 882851"/>
                <a:gd name="connsiteX6" fmla="*/ 2981325 w 8772525"/>
                <a:gd name="connsiteY6" fmla="*/ 379931 h 882851"/>
                <a:gd name="connsiteX7" fmla="*/ 3609975 w 8772525"/>
                <a:gd name="connsiteY7" fmla="*/ 27506 h 882851"/>
                <a:gd name="connsiteX8" fmla="*/ 4505325 w 8772525"/>
                <a:gd name="connsiteY8" fmla="*/ 94181 h 882851"/>
                <a:gd name="connsiteX9" fmla="*/ 4800600 w 8772525"/>
                <a:gd name="connsiteY9" fmla="*/ 303731 h 882851"/>
                <a:gd name="connsiteX10" fmla="*/ 4953000 w 8772525"/>
                <a:gd name="connsiteY10" fmla="*/ 837131 h 882851"/>
                <a:gd name="connsiteX11" fmla="*/ 5438775 w 8772525"/>
                <a:gd name="connsiteY11" fmla="*/ 760931 h 882851"/>
                <a:gd name="connsiteX12" fmla="*/ 5819775 w 8772525"/>
                <a:gd name="connsiteY12" fmla="*/ 741881 h 882851"/>
                <a:gd name="connsiteX13" fmla="*/ 6638925 w 8772525"/>
                <a:gd name="connsiteY13" fmla="*/ 656156 h 882851"/>
                <a:gd name="connsiteX14" fmla="*/ 7029450 w 8772525"/>
                <a:gd name="connsiteY14" fmla="*/ 618056 h 882851"/>
                <a:gd name="connsiteX15" fmla="*/ 7591425 w 8772525"/>
                <a:gd name="connsiteY15" fmla="*/ 837131 h 882851"/>
                <a:gd name="connsiteX16" fmla="*/ 8772525 w 8772525"/>
                <a:gd name="connsiteY16" fmla="*/ 865706 h 882851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819400 w 8772525"/>
                <a:gd name="connsiteY4" fmla="*/ 303731 h 865706"/>
                <a:gd name="connsiteX5" fmla="*/ 2981325 w 8772525"/>
                <a:gd name="connsiteY5" fmla="*/ 379931 h 865706"/>
                <a:gd name="connsiteX6" fmla="*/ 3609975 w 8772525"/>
                <a:gd name="connsiteY6" fmla="*/ 27506 h 865706"/>
                <a:gd name="connsiteX7" fmla="*/ 4505325 w 8772525"/>
                <a:gd name="connsiteY7" fmla="*/ 94181 h 865706"/>
                <a:gd name="connsiteX8" fmla="*/ 4800600 w 8772525"/>
                <a:gd name="connsiteY8" fmla="*/ 303731 h 865706"/>
                <a:gd name="connsiteX9" fmla="*/ 4953000 w 8772525"/>
                <a:gd name="connsiteY9" fmla="*/ 837131 h 865706"/>
                <a:gd name="connsiteX10" fmla="*/ 5438775 w 8772525"/>
                <a:gd name="connsiteY10" fmla="*/ 760931 h 865706"/>
                <a:gd name="connsiteX11" fmla="*/ 5819775 w 8772525"/>
                <a:gd name="connsiteY11" fmla="*/ 741881 h 865706"/>
                <a:gd name="connsiteX12" fmla="*/ 6638925 w 8772525"/>
                <a:gd name="connsiteY12" fmla="*/ 656156 h 865706"/>
                <a:gd name="connsiteX13" fmla="*/ 7029450 w 8772525"/>
                <a:gd name="connsiteY13" fmla="*/ 618056 h 865706"/>
                <a:gd name="connsiteX14" fmla="*/ 7591425 w 8772525"/>
                <a:gd name="connsiteY14" fmla="*/ 837131 h 865706"/>
                <a:gd name="connsiteX15" fmla="*/ 8772525 w 8772525"/>
                <a:gd name="connsiteY15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880360 w 8772525"/>
                <a:gd name="connsiteY4" fmla="*/ 341831 h 865706"/>
                <a:gd name="connsiteX5" fmla="*/ 2981325 w 8772525"/>
                <a:gd name="connsiteY5" fmla="*/ 379931 h 865706"/>
                <a:gd name="connsiteX6" fmla="*/ 3609975 w 8772525"/>
                <a:gd name="connsiteY6" fmla="*/ 27506 h 865706"/>
                <a:gd name="connsiteX7" fmla="*/ 4505325 w 8772525"/>
                <a:gd name="connsiteY7" fmla="*/ 94181 h 865706"/>
                <a:gd name="connsiteX8" fmla="*/ 4800600 w 8772525"/>
                <a:gd name="connsiteY8" fmla="*/ 303731 h 865706"/>
                <a:gd name="connsiteX9" fmla="*/ 4953000 w 8772525"/>
                <a:gd name="connsiteY9" fmla="*/ 837131 h 865706"/>
                <a:gd name="connsiteX10" fmla="*/ 5438775 w 8772525"/>
                <a:gd name="connsiteY10" fmla="*/ 760931 h 865706"/>
                <a:gd name="connsiteX11" fmla="*/ 5819775 w 8772525"/>
                <a:gd name="connsiteY11" fmla="*/ 741881 h 865706"/>
                <a:gd name="connsiteX12" fmla="*/ 6638925 w 8772525"/>
                <a:gd name="connsiteY12" fmla="*/ 656156 h 865706"/>
                <a:gd name="connsiteX13" fmla="*/ 7029450 w 8772525"/>
                <a:gd name="connsiteY13" fmla="*/ 618056 h 865706"/>
                <a:gd name="connsiteX14" fmla="*/ 7591425 w 8772525"/>
                <a:gd name="connsiteY14" fmla="*/ 837131 h 865706"/>
                <a:gd name="connsiteX15" fmla="*/ 8772525 w 8772525"/>
                <a:gd name="connsiteY15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981325 w 8772525"/>
                <a:gd name="connsiteY4" fmla="*/ 379931 h 865706"/>
                <a:gd name="connsiteX5" fmla="*/ 3609975 w 8772525"/>
                <a:gd name="connsiteY5" fmla="*/ 27506 h 865706"/>
                <a:gd name="connsiteX6" fmla="*/ 4505325 w 8772525"/>
                <a:gd name="connsiteY6" fmla="*/ 94181 h 865706"/>
                <a:gd name="connsiteX7" fmla="*/ 4800600 w 8772525"/>
                <a:gd name="connsiteY7" fmla="*/ 303731 h 865706"/>
                <a:gd name="connsiteX8" fmla="*/ 4953000 w 8772525"/>
                <a:gd name="connsiteY8" fmla="*/ 837131 h 865706"/>
                <a:gd name="connsiteX9" fmla="*/ 5438775 w 8772525"/>
                <a:gd name="connsiteY9" fmla="*/ 760931 h 865706"/>
                <a:gd name="connsiteX10" fmla="*/ 5819775 w 8772525"/>
                <a:gd name="connsiteY10" fmla="*/ 741881 h 865706"/>
                <a:gd name="connsiteX11" fmla="*/ 6638925 w 8772525"/>
                <a:gd name="connsiteY11" fmla="*/ 656156 h 865706"/>
                <a:gd name="connsiteX12" fmla="*/ 7029450 w 8772525"/>
                <a:gd name="connsiteY12" fmla="*/ 618056 h 865706"/>
                <a:gd name="connsiteX13" fmla="*/ 7591425 w 8772525"/>
                <a:gd name="connsiteY13" fmla="*/ 837131 h 865706"/>
                <a:gd name="connsiteX14" fmla="*/ 8772525 w 8772525"/>
                <a:gd name="connsiteY14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988945 w 8772525"/>
                <a:gd name="connsiteY4" fmla="*/ 364691 h 865706"/>
                <a:gd name="connsiteX5" fmla="*/ 3609975 w 8772525"/>
                <a:gd name="connsiteY5" fmla="*/ 27506 h 865706"/>
                <a:gd name="connsiteX6" fmla="*/ 4505325 w 8772525"/>
                <a:gd name="connsiteY6" fmla="*/ 94181 h 865706"/>
                <a:gd name="connsiteX7" fmla="*/ 4800600 w 8772525"/>
                <a:gd name="connsiteY7" fmla="*/ 303731 h 865706"/>
                <a:gd name="connsiteX8" fmla="*/ 4953000 w 8772525"/>
                <a:gd name="connsiteY8" fmla="*/ 837131 h 865706"/>
                <a:gd name="connsiteX9" fmla="*/ 5438775 w 8772525"/>
                <a:gd name="connsiteY9" fmla="*/ 760931 h 865706"/>
                <a:gd name="connsiteX10" fmla="*/ 5819775 w 8772525"/>
                <a:gd name="connsiteY10" fmla="*/ 741881 h 865706"/>
                <a:gd name="connsiteX11" fmla="*/ 6638925 w 8772525"/>
                <a:gd name="connsiteY11" fmla="*/ 656156 h 865706"/>
                <a:gd name="connsiteX12" fmla="*/ 7029450 w 8772525"/>
                <a:gd name="connsiteY12" fmla="*/ 618056 h 865706"/>
                <a:gd name="connsiteX13" fmla="*/ 7591425 w 8772525"/>
                <a:gd name="connsiteY13" fmla="*/ 837131 h 865706"/>
                <a:gd name="connsiteX14" fmla="*/ 8772525 w 8772525"/>
                <a:gd name="connsiteY14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988945 w 8772525"/>
                <a:gd name="connsiteY4" fmla="*/ 364691 h 865706"/>
                <a:gd name="connsiteX5" fmla="*/ 3609975 w 8772525"/>
                <a:gd name="connsiteY5" fmla="*/ 27506 h 865706"/>
                <a:gd name="connsiteX6" fmla="*/ 4505325 w 8772525"/>
                <a:gd name="connsiteY6" fmla="*/ 94181 h 865706"/>
                <a:gd name="connsiteX7" fmla="*/ 4800600 w 8772525"/>
                <a:gd name="connsiteY7" fmla="*/ 303731 h 865706"/>
                <a:gd name="connsiteX8" fmla="*/ 4953000 w 8772525"/>
                <a:gd name="connsiteY8" fmla="*/ 837131 h 865706"/>
                <a:gd name="connsiteX9" fmla="*/ 5438775 w 8772525"/>
                <a:gd name="connsiteY9" fmla="*/ 760931 h 865706"/>
                <a:gd name="connsiteX10" fmla="*/ 5819775 w 8772525"/>
                <a:gd name="connsiteY10" fmla="*/ 741881 h 865706"/>
                <a:gd name="connsiteX11" fmla="*/ 6638925 w 8772525"/>
                <a:gd name="connsiteY11" fmla="*/ 656156 h 865706"/>
                <a:gd name="connsiteX12" fmla="*/ 7029450 w 8772525"/>
                <a:gd name="connsiteY12" fmla="*/ 618056 h 865706"/>
                <a:gd name="connsiteX13" fmla="*/ 7591425 w 8772525"/>
                <a:gd name="connsiteY13" fmla="*/ 837131 h 865706"/>
                <a:gd name="connsiteX14" fmla="*/ 8772525 w 8772525"/>
                <a:gd name="connsiteY14" fmla="*/ 865706 h 865706"/>
                <a:gd name="connsiteX0" fmla="*/ 0 w 8772525"/>
                <a:gd name="connsiteY0" fmla="*/ 94181 h 865706"/>
                <a:gd name="connsiteX1" fmla="*/ 1303020 w 8772525"/>
                <a:gd name="connsiteY1" fmla="*/ 2741 h 865706"/>
                <a:gd name="connsiteX2" fmla="*/ 1914525 w 8772525"/>
                <a:gd name="connsiteY2" fmla="*/ 223721 h 865706"/>
                <a:gd name="connsiteX3" fmla="*/ 2114550 w 8772525"/>
                <a:gd name="connsiteY3" fmla="*/ 54176 h 865706"/>
                <a:gd name="connsiteX4" fmla="*/ 2950845 w 8772525"/>
                <a:gd name="connsiteY4" fmla="*/ 349451 h 865706"/>
                <a:gd name="connsiteX5" fmla="*/ 3609975 w 8772525"/>
                <a:gd name="connsiteY5" fmla="*/ 27506 h 865706"/>
                <a:gd name="connsiteX6" fmla="*/ 4505325 w 8772525"/>
                <a:gd name="connsiteY6" fmla="*/ 94181 h 865706"/>
                <a:gd name="connsiteX7" fmla="*/ 4800600 w 8772525"/>
                <a:gd name="connsiteY7" fmla="*/ 303731 h 865706"/>
                <a:gd name="connsiteX8" fmla="*/ 4953000 w 8772525"/>
                <a:gd name="connsiteY8" fmla="*/ 837131 h 865706"/>
                <a:gd name="connsiteX9" fmla="*/ 5438775 w 8772525"/>
                <a:gd name="connsiteY9" fmla="*/ 760931 h 865706"/>
                <a:gd name="connsiteX10" fmla="*/ 5819775 w 8772525"/>
                <a:gd name="connsiteY10" fmla="*/ 741881 h 865706"/>
                <a:gd name="connsiteX11" fmla="*/ 6638925 w 8772525"/>
                <a:gd name="connsiteY11" fmla="*/ 656156 h 865706"/>
                <a:gd name="connsiteX12" fmla="*/ 7029450 w 8772525"/>
                <a:gd name="connsiteY12" fmla="*/ 618056 h 865706"/>
                <a:gd name="connsiteX13" fmla="*/ 7591425 w 8772525"/>
                <a:gd name="connsiteY13" fmla="*/ 837131 h 865706"/>
                <a:gd name="connsiteX14" fmla="*/ 8772525 w 8772525"/>
                <a:gd name="connsiteY14" fmla="*/ 865706 h 865706"/>
                <a:gd name="connsiteX0" fmla="*/ 0 w 8772525"/>
                <a:gd name="connsiteY0" fmla="*/ 115445 h 886970"/>
                <a:gd name="connsiteX1" fmla="*/ 1303020 w 8772525"/>
                <a:gd name="connsiteY1" fmla="*/ 24005 h 886970"/>
                <a:gd name="connsiteX2" fmla="*/ 1914525 w 8772525"/>
                <a:gd name="connsiteY2" fmla="*/ 244985 h 886970"/>
                <a:gd name="connsiteX3" fmla="*/ 2114550 w 8772525"/>
                <a:gd name="connsiteY3" fmla="*/ 75440 h 886970"/>
                <a:gd name="connsiteX4" fmla="*/ 2950845 w 8772525"/>
                <a:gd name="connsiteY4" fmla="*/ 370715 h 886970"/>
                <a:gd name="connsiteX5" fmla="*/ 3518535 w 8772525"/>
                <a:gd name="connsiteY5" fmla="*/ 10670 h 886970"/>
                <a:gd name="connsiteX6" fmla="*/ 4505325 w 8772525"/>
                <a:gd name="connsiteY6" fmla="*/ 115445 h 886970"/>
                <a:gd name="connsiteX7" fmla="*/ 4800600 w 8772525"/>
                <a:gd name="connsiteY7" fmla="*/ 324995 h 886970"/>
                <a:gd name="connsiteX8" fmla="*/ 4953000 w 8772525"/>
                <a:gd name="connsiteY8" fmla="*/ 858395 h 886970"/>
                <a:gd name="connsiteX9" fmla="*/ 5438775 w 8772525"/>
                <a:gd name="connsiteY9" fmla="*/ 782195 h 886970"/>
                <a:gd name="connsiteX10" fmla="*/ 5819775 w 8772525"/>
                <a:gd name="connsiteY10" fmla="*/ 763145 h 886970"/>
                <a:gd name="connsiteX11" fmla="*/ 6638925 w 8772525"/>
                <a:gd name="connsiteY11" fmla="*/ 677420 h 886970"/>
                <a:gd name="connsiteX12" fmla="*/ 7029450 w 8772525"/>
                <a:gd name="connsiteY12" fmla="*/ 639320 h 886970"/>
                <a:gd name="connsiteX13" fmla="*/ 7591425 w 8772525"/>
                <a:gd name="connsiteY13" fmla="*/ 858395 h 886970"/>
                <a:gd name="connsiteX14" fmla="*/ 8772525 w 8772525"/>
                <a:gd name="connsiteY14" fmla="*/ 886970 h 886970"/>
                <a:gd name="connsiteX0" fmla="*/ 0 w 8772525"/>
                <a:gd name="connsiteY0" fmla="*/ 94182 h 865707"/>
                <a:gd name="connsiteX1" fmla="*/ 1303020 w 8772525"/>
                <a:gd name="connsiteY1" fmla="*/ 2742 h 865707"/>
                <a:gd name="connsiteX2" fmla="*/ 1914525 w 8772525"/>
                <a:gd name="connsiteY2" fmla="*/ 223722 h 865707"/>
                <a:gd name="connsiteX3" fmla="*/ 2114550 w 8772525"/>
                <a:gd name="connsiteY3" fmla="*/ 54177 h 865707"/>
                <a:gd name="connsiteX4" fmla="*/ 2950845 w 8772525"/>
                <a:gd name="connsiteY4" fmla="*/ 349452 h 865707"/>
                <a:gd name="connsiteX5" fmla="*/ 3571875 w 8772525"/>
                <a:gd name="connsiteY5" fmla="*/ 19887 h 865707"/>
                <a:gd name="connsiteX6" fmla="*/ 4505325 w 8772525"/>
                <a:gd name="connsiteY6" fmla="*/ 94182 h 865707"/>
                <a:gd name="connsiteX7" fmla="*/ 4800600 w 8772525"/>
                <a:gd name="connsiteY7" fmla="*/ 303732 h 865707"/>
                <a:gd name="connsiteX8" fmla="*/ 4953000 w 8772525"/>
                <a:gd name="connsiteY8" fmla="*/ 837132 h 865707"/>
                <a:gd name="connsiteX9" fmla="*/ 5438775 w 8772525"/>
                <a:gd name="connsiteY9" fmla="*/ 760932 h 865707"/>
                <a:gd name="connsiteX10" fmla="*/ 5819775 w 8772525"/>
                <a:gd name="connsiteY10" fmla="*/ 741882 h 865707"/>
                <a:gd name="connsiteX11" fmla="*/ 6638925 w 8772525"/>
                <a:gd name="connsiteY11" fmla="*/ 656157 h 865707"/>
                <a:gd name="connsiteX12" fmla="*/ 7029450 w 8772525"/>
                <a:gd name="connsiteY12" fmla="*/ 618057 h 865707"/>
                <a:gd name="connsiteX13" fmla="*/ 7591425 w 8772525"/>
                <a:gd name="connsiteY13" fmla="*/ 837132 h 865707"/>
                <a:gd name="connsiteX14" fmla="*/ 8772525 w 8772525"/>
                <a:gd name="connsiteY14" fmla="*/ 865707 h 865707"/>
                <a:gd name="connsiteX0" fmla="*/ 0 w 8772525"/>
                <a:gd name="connsiteY0" fmla="*/ 94182 h 865707"/>
                <a:gd name="connsiteX1" fmla="*/ 1303020 w 8772525"/>
                <a:gd name="connsiteY1" fmla="*/ 2742 h 865707"/>
                <a:gd name="connsiteX2" fmla="*/ 1914525 w 8772525"/>
                <a:gd name="connsiteY2" fmla="*/ 223722 h 865707"/>
                <a:gd name="connsiteX3" fmla="*/ 2114550 w 8772525"/>
                <a:gd name="connsiteY3" fmla="*/ 54177 h 865707"/>
                <a:gd name="connsiteX4" fmla="*/ 2950845 w 8772525"/>
                <a:gd name="connsiteY4" fmla="*/ 349452 h 865707"/>
                <a:gd name="connsiteX5" fmla="*/ 3571875 w 8772525"/>
                <a:gd name="connsiteY5" fmla="*/ 19887 h 865707"/>
                <a:gd name="connsiteX6" fmla="*/ 4322445 w 8772525"/>
                <a:gd name="connsiteY6" fmla="*/ 71322 h 865707"/>
                <a:gd name="connsiteX7" fmla="*/ 4800600 w 8772525"/>
                <a:gd name="connsiteY7" fmla="*/ 303732 h 865707"/>
                <a:gd name="connsiteX8" fmla="*/ 4953000 w 8772525"/>
                <a:gd name="connsiteY8" fmla="*/ 837132 h 865707"/>
                <a:gd name="connsiteX9" fmla="*/ 5438775 w 8772525"/>
                <a:gd name="connsiteY9" fmla="*/ 760932 h 865707"/>
                <a:gd name="connsiteX10" fmla="*/ 5819775 w 8772525"/>
                <a:gd name="connsiteY10" fmla="*/ 741882 h 865707"/>
                <a:gd name="connsiteX11" fmla="*/ 6638925 w 8772525"/>
                <a:gd name="connsiteY11" fmla="*/ 656157 h 865707"/>
                <a:gd name="connsiteX12" fmla="*/ 7029450 w 8772525"/>
                <a:gd name="connsiteY12" fmla="*/ 618057 h 865707"/>
                <a:gd name="connsiteX13" fmla="*/ 7591425 w 8772525"/>
                <a:gd name="connsiteY13" fmla="*/ 837132 h 865707"/>
                <a:gd name="connsiteX14" fmla="*/ 8772525 w 8772525"/>
                <a:gd name="connsiteY14" fmla="*/ 865707 h 865707"/>
                <a:gd name="connsiteX0" fmla="*/ 0 w 8772525"/>
                <a:gd name="connsiteY0" fmla="*/ 94182 h 865707"/>
                <a:gd name="connsiteX1" fmla="*/ 1303020 w 8772525"/>
                <a:gd name="connsiteY1" fmla="*/ 2742 h 865707"/>
                <a:gd name="connsiteX2" fmla="*/ 1914525 w 8772525"/>
                <a:gd name="connsiteY2" fmla="*/ 223722 h 865707"/>
                <a:gd name="connsiteX3" fmla="*/ 2114550 w 8772525"/>
                <a:gd name="connsiteY3" fmla="*/ 54177 h 865707"/>
                <a:gd name="connsiteX4" fmla="*/ 2950845 w 8772525"/>
                <a:gd name="connsiteY4" fmla="*/ 349452 h 865707"/>
                <a:gd name="connsiteX5" fmla="*/ 3571875 w 8772525"/>
                <a:gd name="connsiteY5" fmla="*/ 19887 h 865707"/>
                <a:gd name="connsiteX6" fmla="*/ 4322445 w 8772525"/>
                <a:gd name="connsiteY6" fmla="*/ 71322 h 865707"/>
                <a:gd name="connsiteX7" fmla="*/ 4777740 w 8772525"/>
                <a:gd name="connsiteY7" fmla="*/ 341832 h 865707"/>
                <a:gd name="connsiteX8" fmla="*/ 4953000 w 8772525"/>
                <a:gd name="connsiteY8" fmla="*/ 837132 h 865707"/>
                <a:gd name="connsiteX9" fmla="*/ 5438775 w 8772525"/>
                <a:gd name="connsiteY9" fmla="*/ 760932 h 865707"/>
                <a:gd name="connsiteX10" fmla="*/ 5819775 w 8772525"/>
                <a:gd name="connsiteY10" fmla="*/ 741882 h 865707"/>
                <a:gd name="connsiteX11" fmla="*/ 6638925 w 8772525"/>
                <a:gd name="connsiteY11" fmla="*/ 656157 h 865707"/>
                <a:gd name="connsiteX12" fmla="*/ 7029450 w 8772525"/>
                <a:gd name="connsiteY12" fmla="*/ 618057 h 865707"/>
                <a:gd name="connsiteX13" fmla="*/ 7591425 w 8772525"/>
                <a:gd name="connsiteY13" fmla="*/ 837132 h 865707"/>
                <a:gd name="connsiteX14" fmla="*/ 8772525 w 8772525"/>
                <a:gd name="connsiteY14" fmla="*/ 865707 h 865707"/>
                <a:gd name="connsiteX0" fmla="*/ 0 w 8772525"/>
                <a:gd name="connsiteY0" fmla="*/ 94182 h 865707"/>
                <a:gd name="connsiteX1" fmla="*/ 1303020 w 8772525"/>
                <a:gd name="connsiteY1" fmla="*/ 2742 h 865707"/>
                <a:gd name="connsiteX2" fmla="*/ 1914525 w 8772525"/>
                <a:gd name="connsiteY2" fmla="*/ 223722 h 865707"/>
                <a:gd name="connsiteX3" fmla="*/ 2114550 w 8772525"/>
                <a:gd name="connsiteY3" fmla="*/ 54177 h 865707"/>
                <a:gd name="connsiteX4" fmla="*/ 2950845 w 8772525"/>
                <a:gd name="connsiteY4" fmla="*/ 349452 h 865707"/>
                <a:gd name="connsiteX5" fmla="*/ 3571875 w 8772525"/>
                <a:gd name="connsiteY5" fmla="*/ 19887 h 865707"/>
                <a:gd name="connsiteX6" fmla="*/ 4322445 w 8772525"/>
                <a:gd name="connsiteY6" fmla="*/ 71322 h 865707"/>
                <a:gd name="connsiteX7" fmla="*/ 4640580 w 8772525"/>
                <a:gd name="connsiteY7" fmla="*/ 178002 h 865707"/>
                <a:gd name="connsiteX8" fmla="*/ 4777740 w 8772525"/>
                <a:gd name="connsiteY8" fmla="*/ 341832 h 865707"/>
                <a:gd name="connsiteX9" fmla="*/ 4953000 w 8772525"/>
                <a:gd name="connsiteY9" fmla="*/ 837132 h 865707"/>
                <a:gd name="connsiteX10" fmla="*/ 5438775 w 8772525"/>
                <a:gd name="connsiteY10" fmla="*/ 760932 h 865707"/>
                <a:gd name="connsiteX11" fmla="*/ 5819775 w 8772525"/>
                <a:gd name="connsiteY11" fmla="*/ 741882 h 865707"/>
                <a:gd name="connsiteX12" fmla="*/ 6638925 w 8772525"/>
                <a:gd name="connsiteY12" fmla="*/ 656157 h 865707"/>
                <a:gd name="connsiteX13" fmla="*/ 7029450 w 8772525"/>
                <a:gd name="connsiteY13" fmla="*/ 618057 h 865707"/>
                <a:gd name="connsiteX14" fmla="*/ 7591425 w 8772525"/>
                <a:gd name="connsiteY14" fmla="*/ 837132 h 865707"/>
                <a:gd name="connsiteX15" fmla="*/ 8772525 w 8772525"/>
                <a:gd name="connsiteY15" fmla="*/ 865707 h 865707"/>
                <a:gd name="connsiteX0" fmla="*/ 0 w 8772525"/>
                <a:gd name="connsiteY0" fmla="*/ 94182 h 865707"/>
                <a:gd name="connsiteX1" fmla="*/ 1303020 w 8772525"/>
                <a:gd name="connsiteY1" fmla="*/ 2742 h 865707"/>
                <a:gd name="connsiteX2" fmla="*/ 1914525 w 8772525"/>
                <a:gd name="connsiteY2" fmla="*/ 223722 h 865707"/>
                <a:gd name="connsiteX3" fmla="*/ 2114550 w 8772525"/>
                <a:gd name="connsiteY3" fmla="*/ 54177 h 865707"/>
                <a:gd name="connsiteX4" fmla="*/ 2950845 w 8772525"/>
                <a:gd name="connsiteY4" fmla="*/ 349452 h 865707"/>
                <a:gd name="connsiteX5" fmla="*/ 3299460 w 8772525"/>
                <a:gd name="connsiteY5" fmla="*/ 117042 h 865707"/>
                <a:gd name="connsiteX6" fmla="*/ 3571875 w 8772525"/>
                <a:gd name="connsiteY6" fmla="*/ 19887 h 865707"/>
                <a:gd name="connsiteX7" fmla="*/ 4322445 w 8772525"/>
                <a:gd name="connsiteY7" fmla="*/ 71322 h 865707"/>
                <a:gd name="connsiteX8" fmla="*/ 4640580 w 8772525"/>
                <a:gd name="connsiteY8" fmla="*/ 178002 h 865707"/>
                <a:gd name="connsiteX9" fmla="*/ 4777740 w 8772525"/>
                <a:gd name="connsiteY9" fmla="*/ 341832 h 865707"/>
                <a:gd name="connsiteX10" fmla="*/ 4953000 w 8772525"/>
                <a:gd name="connsiteY10" fmla="*/ 837132 h 865707"/>
                <a:gd name="connsiteX11" fmla="*/ 5438775 w 8772525"/>
                <a:gd name="connsiteY11" fmla="*/ 760932 h 865707"/>
                <a:gd name="connsiteX12" fmla="*/ 5819775 w 8772525"/>
                <a:gd name="connsiteY12" fmla="*/ 741882 h 865707"/>
                <a:gd name="connsiteX13" fmla="*/ 6638925 w 8772525"/>
                <a:gd name="connsiteY13" fmla="*/ 656157 h 865707"/>
                <a:gd name="connsiteX14" fmla="*/ 7029450 w 8772525"/>
                <a:gd name="connsiteY14" fmla="*/ 618057 h 865707"/>
                <a:gd name="connsiteX15" fmla="*/ 7591425 w 8772525"/>
                <a:gd name="connsiteY15" fmla="*/ 837132 h 865707"/>
                <a:gd name="connsiteX16" fmla="*/ 8772525 w 8772525"/>
                <a:gd name="connsiteY16" fmla="*/ 865707 h 865707"/>
                <a:gd name="connsiteX0" fmla="*/ 0 w 8772525"/>
                <a:gd name="connsiteY0" fmla="*/ 94182 h 865707"/>
                <a:gd name="connsiteX1" fmla="*/ 1303020 w 8772525"/>
                <a:gd name="connsiteY1" fmla="*/ 2742 h 865707"/>
                <a:gd name="connsiteX2" fmla="*/ 1914525 w 8772525"/>
                <a:gd name="connsiteY2" fmla="*/ 223722 h 865707"/>
                <a:gd name="connsiteX3" fmla="*/ 2114550 w 8772525"/>
                <a:gd name="connsiteY3" fmla="*/ 54177 h 865707"/>
                <a:gd name="connsiteX4" fmla="*/ 2950845 w 8772525"/>
                <a:gd name="connsiteY4" fmla="*/ 349452 h 865707"/>
                <a:gd name="connsiteX5" fmla="*/ 3314700 w 8772525"/>
                <a:gd name="connsiteY5" fmla="*/ 147522 h 865707"/>
                <a:gd name="connsiteX6" fmla="*/ 3571875 w 8772525"/>
                <a:gd name="connsiteY6" fmla="*/ 19887 h 865707"/>
                <a:gd name="connsiteX7" fmla="*/ 4322445 w 8772525"/>
                <a:gd name="connsiteY7" fmla="*/ 71322 h 865707"/>
                <a:gd name="connsiteX8" fmla="*/ 4640580 w 8772525"/>
                <a:gd name="connsiteY8" fmla="*/ 178002 h 865707"/>
                <a:gd name="connsiteX9" fmla="*/ 4777740 w 8772525"/>
                <a:gd name="connsiteY9" fmla="*/ 341832 h 865707"/>
                <a:gd name="connsiteX10" fmla="*/ 4953000 w 8772525"/>
                <a:gd name="connsiteY10" fmla="*/ 837132 h 865707"/>
                <a:gd name="connsiteX11" fmla="*/ 5438775 w 8772525"/>
                <a:gd name="connsiteY11" fmla="*/ 760932 h 865707"/>
                <a:gd name="connsiteX12" fmla="*/ 5819775 w 8772525"/>
                <a:gd name="connsiteY12" fmla="*/ 741882 h 865707"/>
                <a:gd name="connsiteX13" fmla="*/ 6638925 w 8772525"/>
                <a:gd name="connsiteY13" fmla="*/ 656157 h 865707"/>
                <a:gd name="connsiteX14" fmla="*/ 7029450 w 8772525"/>
                <a:gd name="connsiteY14" fmla="*/ 618057 h 865707"/>
                <a:gd name="connsiteX15" fmla="*/ 7591425 w 8772525"/>
                <a:gd name="connsiteY15" fmla="*/ 837132 h 865707"/>
                <a:gd name="connsiteX16" fmla="*/ 8772525 w 8772525"/>
                <a:gd name="connsiteY16" fmla="*/ 865707 h 865707"/>
                <a:gd name="connsiteX0" fmla="*/ 0 w 8772525"/>
                <a:gd name="connsiteY0" fmla="*/ 93158 h 864683"/>
                <a:gd name="connsiteX1" fmla="*/ 1303020 w 8772525"/>
                <a:gd name="connsiteY1" fmla="*/ 1718 h 864683"/>
                <a:gd name="connsiteX2" fmla="*/ 1845945 w 8772525"/>
                <a:gd name="connsiteY2" fmla="*/ 192218 h 864683"/>
                <a:gd name="connsiteX3" fmla="*/ 2114550 w 8772525"/>
                <a:gd name="connsiteY3" fmla="*/ 53153 h 864683"/>
                <a:gd name="connsiteX4" fmla="*/ 2950845 w 8772525"/>
                <a:gd name="connsiteY4" fmla="*/ 348428 h 864683"/>
                <a:gd name="connsiteX5" fmla="*/ 3314700 w 8772525"/>
                <a:gd name="connsiteY5" fmla="*/ 146498 h 864683"/>
                <a:gd name="connsiteX6" fmla="*/ 3571875 w 8772525"/>
                <a:gd name="connsiteY6" fmla="*/ 18863 h 864683"/>
                <a:gd name="connsiteX7" fmla="*/ 4322445 w 8772525"/>
                <a:gd name="connsiteY7" fmla="*/ 70298 h 864683"/>
                <a:gd name="connsiteX8" fmla="*/ 4640580 w 8772525"/>
                <a:gd name="connsiteY8" fmla="*/ 176978 h 864683"/>
                <a:gd name="connsiteX9" fmla="*/ 4777740 w 8772525"/>
                <a:gd name="connsiteY9" fmla="*/ 340808 h 864683"/>
                <a:gd name="connsiteX10" fmla="*/ 4953000 w 8772525"/>
                <a:gd name="connsiteY10" fmla="*/ 836108 h 864683"/>
                <a:gd name="connsiteX11" fmla="*/ 5438775 w 8772525"/>
                <a:gd name="connsiteY11" fmla="*/ 759908 h 864683"/>
                <a:gd name="connsiteX12" fmla="*/ 5819775 w 8772525"/>
                <a:gd name="connsiteY12" fmla="*/ 740858 h 864683"/>
                <a:gd name="connsiteX13" fmla="*/ 6638925 w 8772525"/>
                <a:gd name="connsiteY13" fmla="*/ 655133 h 864683"/>
                <a:gd name="connsiteX14" fmla="*/ 7029450 w 8772525"/>
                <a:gd name="connsiteY14" fmla="*/ 617033 h 864683"/>
                <a:gd name="connsiteX15" fmla="*/ 7591425 w 8772525"/>
                <a:gd name="connsiteY15" fmla="*/ 836108 h 864683"/>
                <a:gd name="connsiteX16" fmla="*/ 8772525 w 8772525"/>
                <a:gd name="connsiteY16" fmla="*/ 864683 h 864683"/>
                <a:gd name="connsiteX0" fmla="*/ 0 w 8772525"/>
                <a:gd name="connsiteY0" fmla="*/ 93158 h 864683"/>
                <a:gd name="connsiteX1" fmla="*/ 1303020 w 8772525"/>
                <a:gd name="connsiteY1" fmla="*/ 1718 h 864683"/>
                <a:gd name="connsiteX2" fmla="*/ 1845945 w 8772525"/>
                <a:gd name="connsiteY2" fmla="*/ 192218 h 864683"/>
                <a:gd name="connsiteX3" fmla="*/ 2205990 w 8772525"/>
                <a:gd name="connsiteY3" fmla="*/ 98873 h 864683"/>
                <a:gd name="connsiteX4" fmla="*/ 2950845 w 8772525"/>
                <a:gd name="connsiteY4" fmla="*/ 348428 h 864683"/>
                <a:gd name="connsiteX5" fmla="*/ 3314700 w 8772525"/>
                <a:gd name="connsiteY5" fmla="*/ 146498 h 864683"/>
                <a:gd name="connsiteX6" fmla="*/ 3571875 w 8772525"/>
                <a:gd name="connsiteY6" fmla="*/ 18863 h 864683"/>
                <a:gd name="connsiteX7" fmla="*/ 4322445 w 8772525"/>
                <a:gd name="connsiteY7" fmla="*/ 70298 h 864683"/>
                <a:gd name="connsiteX8" fmla="*/ 4640580 w 8772525"/>
                <a:gd name="connsiteY8" fmla="*/ 176978 h 864683"/>
                <a:gd name="connsiteX9" fmla="*/ 4777740 w 8772525"/>
                <a:gd name="connsiteY9" fmla="*/ 340808 h 864683"/>
                <a:gd name="connsiteX10" fmla="*/ 4953000 w 8772525"/>
                <a:gd name="connsiteY10" fmla="*/ 836108 h 864683"/>
                <a:gd name="connsiteX11" fmla="*/ 5438775 w 8772525"/>
                <a:gd name="connsiteY11" fmla="*/ 759908 h 864683"/>
                <a:gd name="connsiteX12" fmla="*/ 5819775 w 8772525"/>
                <a:gd name="connsiteY12" fmla="*/ 740858 h 864683"/>
                <a:gd name="connsiteX13" fmla="*/ 6638925 w 8772525"/>
                <a:gd name="connsiteY13" fmla="*/ 655133 h 864683"/>
                <a:gd name="connsiteX14" fmla="*/ 7029450 w 8772525"/>
                <a:gd name="connsiteY14" fmla="*/ 617033 h 864683"/>
                <a:gd name="connsiteX15" fmla="*/ 7591425 w 8772525"/>
                <a:gd name="connsiteY15" fmla="*/ 836108 h 864683"/>
                <a:gd name="connsiteX16" fmla="*/ 8772525 w 8772525"/>
                <a:gd name="connsiteY16" fmla="*/ 864683 h 864683"/>
                <a:gd name="connsiteX0" fmla="*/ 0 w 8772525"/>
                <a:gd name="connsiteY0" fmla="*/ 92155 h 863680"/>
                <a:gd name="connsiteX1" fmla="*/ 1303020 w 8772525"/>
                <a:gd name="connsiteY1" fmla="*/ 715 h 863680"/>
                <a:gd name="connsiteX2" fmla="*/ 1853565 w 8772525"/>
                <a:gd name="connsiteY2" fmla="*/ 153115 h 863680"/>
                <a:gd name="connsiteX3" fmla="*/ 2205990 w 8772525"/>
                <a:gd name="connsiteY3" fmla="*/ 97870 h 863680"/>
                <a:gd name="connsiteX4" fmla="*/ 2950845 w 8772525"/>
                <a:gd name="connsiteY4" fmla="*/ 347425 h 863680"/>
                <a:gd name="connsiteX5" fmla="*/ 3314700 w 8772525"/>
                <a:gd name="connsiteY5" fmla="*/ 145495 h 863680"/>
                <a:gd name="connsiteX6" fmla="*/ 3571875 w 8772525"/>
                <a:gd name="connsiteY6" fmla="*/ 17860 h 863680"/>
                <a:gd name="connsiteX7" fmla="*/ 4322445 w 8772525"/>
                <a:gd name="connsiteY7" fmla="*/ 69295 h 863680"/>
                <a:gd name="connsiteX8" fmla="*/ 4640580 w 8772525"/>
                <a:gd name="connsiteY8" fmla="*/ 175975 h 863680"/>
                <a:gd name="connsiteX9" fmla="*/ 4777740 w 8772525"/>
                <a:gd name="connsiteY9" fmla="*/ 339805 h 863680"/>
                <a:gd name="connsiteX10" fmla="*/ 4953000 w 8772525"/>
                <a:gd name="connsiteY10" fmla="*/ 835105 h 863680"/>
                <a:gd name="connsiteX11" fmla="*/ 5438775 w 8772525"/>
                <a:gd name="connsiteY11" fmla="*/ 758905 h 863680"/>
                <a:gd name="connsiteX12" fmla="*/ 5819775 w 8772525"/>
                <a:gd name="connsiteY12" fmla="*/ 739855 h 863680"/>
                <a:gd name="connsiteX13" fmla="*/ 6638925 w 8772525"/>
                <a:gd name="connsiteY13" fmla="*/ 654130 h 863680"/>
                <a:gd name="connsiteX14" fmla="*/ 7029450 w 8772525"/>
                <a:gd name="connsiteY14" fmla="*/ 616030 h 863680"/>
                <a:gd name="connsiteX15" fmla="*/ 7591425 w 8772525"/>
                <a:gd name="connsiteY15" fmla="*/ 835105 h 863680"/>
                <a:gd name="connsiteX16" fmla="*/ 8772525 w 8772525"/>
                <a:gd name="connsiteY16" fmla="*/ 863680 h 863680"/>
                <a:gd name="connsiteX0" fmla="*/ 0 w 8772525"/>
                <a:gd name="connsiteY0" fmla="*/ 92155 h 863680"/>
                <a:gd name="connsiteX1" fmla="*/ 1303020 w 8772525"/>
                <a:gd name="connsiteY1" fmla="*/ 715 h 863680"/>
                <a:gd name="connsiteX2" fmla="*/ 1853565 w 8772525"/>
                <a:gd name="connsiteY2" fmla="*/ 153115 h 863680"/>
                <a:gd name="connsiteX3" fmla="*/ 2205990 w 8772525"/>
                <a:gd name="connsiteY3" fmla="*/ 97870 h 863680"/>
                <a:gd name="connsiteX4" fmla="*/ 2950845 w 8772525"/>
                <a:gd name="connsiteY4" fmla="*/ 347425 h 863680"/>
                <a:gd name="connsiteX5" fmla="*/ 3314700 w 8772525"/>
                <a:gd name="connsiteY5" fmla="*/ 145495 h 863680"/>
                <a:gd name="connsiteX6" fmla="*/ 3571875 w 8772525"/>
                <a:gd name="connsiteY6" fmla="*/ 17860 h 863680"/>
                <a:gd name="connsiteX7" fmla="*/ 4322445 w 8772525"/>
                <a:gd name="connsiteY7" fmla="*/ 69295 h 863680"/>
                <a:gd name="connsiteX8" fmla="*/ 4640580 w 8772525"/>
                <a:gd name="connsiteY8" fmla="*/ 175975 h 863680"/>
                <a:gd name="connsiteX9" fmla="*/ 4777740 w 8772525"/>
                <a:gd name="connsiteY9" fmla="*/ 339805 h 863680"/>
                <a:gd name="connsiteX10" fmla="*/ 4960620 w 8772525"/>
                <a:gd name="connsiteY10" fmla="*/ 758905 h 863680"/>
                <a:gd name="connsiteX11" fmla="*/ 5438775 w 8772525"/>
                <a:gd name="connsiteY11" fmla="*/ 758905 h 863680"/>
                <a:gd name="connsiteX12" fmla="*/ 5819775 w 8772525"/>
                <a:gd name="connsiteY12" fmla="*/ 739855 h 863680"/>
                <a:gd name="connsiteX13" fmla="*/ 6638925 w 8772525"/>
                <a:gd name="connsiteY13" fmla="*/ 654130 h 863680"/>
                <a:gd name="connsiteX14" fmla="*/ 7029450 w 8772525"/>
                <a:gd name="connsiteY14" fmla="*/ 616030 h 863680"/>
                <a:gd name="connsiteX15" fmla="*/ 7591425 w 8772525"/>
                <a:gd name="connsiteY15" fmla="*/ 835105 h 863680"/>
                <a:gd name="connsiteX16" fmla="*/ 8772525 w 8772525"/>
                <a:gd name="connsiteY16" fmla="*/ 863680 h 863680"/>
                <a:gd name="connsiteX0" fmla="*/ 0 w 8772525"/>
                <a:gd name="connsiteY0" fmla="*/ 92155 h 863680"/>
                <a:gd name="connsiteX1" fmla="*/ 1303020 w 8772525"/>
                <a:gd name="connsiteY1" fmla="*/ 715 h 863680"/>
                <a:gd name="connsiteX2" fmla="*/ 1853565 w 8772525"/>
                <a:gd name="connsiteY2" fmla="*/ 153115 h 863680"/>
                <a:gd name="connsiteX3" fmla="*/ 2205990 w 8772525"/>
                <a:gd name="connsiteY3" fmla="*/ 97870 h 863680"/>
                <a:gd name="connsiteX4" fmla="*/ 2950845 w 8772525"/>
                <a:gd name="connsiteY4" fmla="*/ 347425 h 863680"/>
                <a:gd name="connsiteX5" fmla="*/ 3314700 w 8772525"/>
                <a:gd name="connsiteY5" fmla="*/ 145495 h 863680"/>
                <a:gd name="connsiteX6" fmla="*/ 3571875 w 8772525"/>
                <a:gd name="connsiteY6" fmla="*/ 17860 h 863680"/>
                <a:gd name="connsiteX7" fmla="*/ 4322445 w 8772525"/>
                <a:gd name="connsiteY7" fmla="*/ 69295 h 863680"/>
                <a:gd name="connsiteX8" fmla="*/ 4640580 w 8772525"/>
                <a:gd name="connsiteY8" fmla="*/ 175975 h 863680"/>
                <a:gd name="connsiteX9" fmla="*/ 4777740 w 8772525"/>
                <a:gd name="connsiteY9" fmla="*/ 339805 h 863680"/>
                <a:gd name="connsiteX10" fmla="*/ 5013960 w 8772525"/>
                <a:gd name="connsiteY10" fmla="*/ 690325 h 863680"/>
                <a:gd name="connsiteX11" fmla="*/ 5438775 w 8772525"/>
                <a:gd name="connsiteY11" fmla="*/ 758905 h 863680"/>
                <a:gd name="connsiteX12" fmla="*/ 5819775 w 8772525"/>
                <a:gd name="connsiteY12" fmla="*/ 739855 h 863680"/>
                <a:gd name="connsiteX13" fmla="*/ 6638925 w 8772525"/>
                <a:gd name="connsiteY13" fmla="*/ 654130 h 863680"/>
                <a:gd name="connsiteX14" fmla="*/ 7029450 w 8772525"/>
                <a:gd name="connsiteY14" fmla="*/ 616030 h 863680"/>
                <a:gd name="connsiteX15" fmla="*/ 7591425 w 8772525"/>
                <a:gd name="connsiteY15" fmla="*/ 835105 h 863680"/>
                <a:gd name="connsiteX16" fmla="*/ 8772525 w 8772525"/>
                <a:gd name="connsiteY16" fmla="*/ 863680 h 863680"/>
                <a:gd name="connsiteX0" fmla="*/ 0 w 8772525"/>
                <a:gd name="connsiteY0" fmla="*/ 92155 h 863680"/>
                <a:gd name="connsiteX1" fmla="*/ 1303020 w 8772525"/>
                <a:gd name="connsiteY1" fmla="*/ 715 h 863680"/>
                <a:gd name="connsiteX2" fmla="*/ 1853565 w 8772525"/>
                <a:gd name="connsiteY2" fmla="*/ 153115 h 863680"/>
                <a:gd name="connsiteX3" fmla="*/ 2205990 w 8772525"/>
                <a:gd name="connsiteY3" fmla="*/ 97870 h 863680"/>
                <a:gd name="connsiteX4" fmla="*/ 2950845 w 8772525"/>
                <a:gd name="connsiteY4" fmla="*/ 347425 h 863680"/>
                <a:gd name="connsiteX5" fmla="*/ 3314700 w 8772525"/>
                <a:gd name="connsiteY5" fmla="*/ 145495 h 863680"/>
                <a:gd name="connsiteX6" fmla="*/ 3571875 w 8772525"/>
                <a:gd name="connsiteY6" fmla="*/ 17860 h 863680"/>
                <a:gd name="connsiteX7" fmla="*/ 4322445 w 8772525"/>
                <a:gd name="connsiteY7" fmla="*/ 69295 h 863680"/>
                <a:gd name="connsiteX8" fmla="*/ 4640580 w 8772525"/>
                <a:gd name="connsiteY8" fmla="*/ 175975 h 863680"/>
                <a:gd name="connsiteX9" fmla="*/ 4777740 w 8772525"/>
                <a:gd name="connsiteY9" fmla="*/ 339805 h 863680"/>
                <a:gd name="connsiteX10" fmla="*/ 5013960 w 8772525"/>
                <a:gd name="connsiteY10" fmla="*/ 690325 h 863680"/>
                <a:gd name="connsiteX11" fmla="*/ 5438775 w 8772525"/>
                <a:gd name="connsiteY11" fmla="*/ 758905 h 863680"/>
                <a:gd name="connsiteX12" fmla="*/ 5819775 w 8772525"/>
                <a:gd name="connsiteY12" fmla="*/ 739855 h 863680"/>
                <a:gd name="connsiteX13" fmla="*/ 5981700 w 8772525"/>
                <a:gd name="connsiteY13" fmla="*/ 838914 h 863680"/>
                <a:gd name="connsiteX14" fmla="*/ 6638925 w 8772525"/>
                <a:gd name="connsiteY14" fmla="*/ 654130 h 863680"/>
                <a:gd name="connsiteX15" fmla="*/ 7029450 w 8772525"/>
                <a:gd name="connsiteY15" fmla="*/ 616030 h 863680"/>
                <a:gd name="connsiteX16" fmla="*/ 7591425 w 8772525"/>
                <a:gd name="connsiteY16" fmla="*/ 835105 h 863680"/>
                <a:gd name="connsiteX17" fmla="*/ 8772525 w 8772525"/>
                <a:gd name="connsiteY17" fmla="*/ 863680 h 863680"/>
                <a:gd name="connsiteX0" fmla="*/ 0 w 8772525"/>
                <a:gd name="connsiteY0" fmla="*/ 92155 h 863680"/>
                <a:gd name="connsiteX1" fmla="*/ 1303020 w 8772525"/>
                <a:gd name="connsiteY1" fmla="*/ 715 h 863680"/>
                <a:gd name="connsiteX2" fmla="*/ 1853565 w 8772525"/>
                <a:gd name="connsiteY2" fmla="*/ 153115 h 863680"/>
                <a:gd name="connsiteX3" fmla="*/ 2205990 w 8772525"/>
                <a:gd name="connsiteY3" fmla="*/ 97870 h 863680"/>
                <a:gd name="connsiteX4" fmla="*/ 2950845 w 8772525"/>
                <a:gd name="connsiteY4" fmla="*/ 347425 h 863680"/>
                <a:gd name="connsiteX5" fmla="*/ 3314700 w 8772525"/>
                <a:gd name="connsiteY5" fmla="*/ 145495 h 863680"/>
                <a:gd name="connsiteX6" fmla="*/ 3571875 w 8772525"/>
                <a:gd name="connsiteY6" fmla="*/ 17860 h 863680"/>
                <a:gd name="connsiteX7" fmla="*/ 4322445 w 8772525"/>
                <a:gd name="connsiteY7" fmla="*/ 69295 h 863680"/>
                <a:gd name="connsiteX8" fmla="*/ 4640580 w 8772525"/>
                <a:gd name="connsiteY8" fmla="*/ 175975 h 863680"/>
                <a:gd name="connsiteX9" fmla="*/ 4777740 w 8772525"/>
                <a:gd name="connsiteY9" fmla="*/ 339805 h 863680"/>
                <a:gd name="connsiteX10" fmla="*/ 5013960 w 8772525"/>
                <a:gd name="connsiteY10" fmla="*/ 690325 h 863680"/>
                <a:gd name="connsiteX11" fmla="*/ 5438775 w 8772525"/>
                <a:gd name="connsiteY11" fmla="*/ 758905 h 863680"/>
                <a:gd name="connsiteX12" fmla="*/ 6086475 w 8772525"/>
                <a:gd name="connsiteY12" fmla="*/ 755095 h 863680"/>
                <a:gd name="connsiteX13" fmla="*/ 5981700 w 8772525"/>
                <a:gd name="connsiteY13" fmla="*/ 838914 h 863680"/>
                <a:gd name="connsiteX14" fmla="*/ 6638925 w 8772525"/>
                <a:gd name="connsiteY14" fmla="*/ 654130 h 863680"/>
                <a:gd name="connsiteX15" fmla="*/ 7029450 w 8772525"/>
                <a:gd name="connsiteY15" fmla="*/ 616030 h 863680"/>
                <a:gd name="connsiteX16" fmla="*/ 7591425 w 8772525"/>
                <a:gd name="connsiteY16" fmla="*/ 835105 h 863680"/>
                <a:gd name="connsiteX17" fmla="*/ 8772525 w 8772525"/>
                <a:gd name="connsiteY17" fmla="*/ 863680 h 863680"/>
                <a:gd name="connsiteX0" fmla="*/ 0 w 8772525"/>
                <a:gd name="connsiteY0" fmla="*/ 92155 h 1030017"/>
                <a:gd name="connsiteX1" fmla="*/ 1303020 w 8772525"/>
                <a:gd name="connsiteY1" fmla="*/ 715 h 1030017"/>
                <a:gd name="connsiteX2" fmla="*/ 1853565 w 8772525"/>
                <a:gd name="connsiteY2" fmla="*/ 153115 h 1030017"/>
                <a:gd name="connsiteX3" fmla="*/ 2205990 w 8772525"/>
                <a:gd name="connsiteY3" fmla="*/ 97870 h 1030017"/>
                <a:gd name="connsiteX4" fmla="*/ 2950845 w 8772525"/>
                <a:gd name="connsiteY4" fmla="*/ 347425 h 1030017"/>
                <a:gd name="connsiteX5" fmla="*/ 3314700 w 8772525"/>
                <a:gd name="connsiteY5" fmla="*/ 145495 h 1030017"/>
                <a:gd name="connsiteX6" fmla="*/ 3571875 w 8772525"/>
                <a:gd name="connsiteY6" fmla="*/ 17860 h 1030017"/>
                <a:gd name="connsiteX7" fmla="*/ 4322445 w 8772525"/>
                <a:gd name="connsiteY7" fmla="*/ 69295 h 1030017"/>
                <a:gd name="connsiteX8" fmla="*/ 4640580 w 8772525"/>
                <a:gd name="connsiteY8" fmla="*/ 175975 h 1030017"/>
                <a:gd name="connsiteX9" fmla="*/ 4777740 w 8772525"/>
                <a:gd name="connsiteY9" fmla="*/ 339805 h 1030017"/>
                <a:gd name="connsiteX10" fmla="*/ 5013960 w 8772525"/>
                <a:gd name="connsiteY10" fmla="*/ 690325 h 1030017"/>
                <a:gd name="connsiteX11" fmla="*/ 5438775 w 8772525"/>
                <a:gd name="connsiteY11" fmla="*/ 758905 h 1030017"/>
                <a:gd name="connsiteX12" fmla="*/ 6086475 w 8772525"/>
                <a:gd name="connsiteY12" fmla="*/ 755095 h 1030017"/>
                <a:gd name="connsiteX13" fmla="*/ 6012180 w 8772525"/>
                <a:gd name="connsiteY13" fmla="*/ 1029414 h 1030017"/>
                <a:gd name="connsiteX14" fmla="*/ 6638925 w 8772525"/>
                <a:gd name="connsiteY14" fmla="*/ 654130 h 1030017"/>
                <a:gd name="connsiteX15" fmla="*/ 7029450 w 8772525"/>
                <a:gd name="connsiteY15" fmla="*/ 616030 h 1030017"/>
                <a:gd name="connsiteX16" fmla="*/ 7591425 w 8772525"/>
                <a:gd name="connsiteY16" fmla="*/ 835105 h 1030017"/>
                <a:gd name="connsiteX17" fmla="*/ 8772525 w 8772525"/>
                <a:gd name="connsiteY17" fmla="*/ 863680 h 1030017"/>
                <a:gd name="connsiteX0" fmla="*/ 0 w 8772525"/>
                <a:gd name="connsiteY0" fmla="*/ 92155 h 863680"/>
                <a:gd name="connsiteX1" fmla="*/ 1303020 w 8772525"/>
                <a:gd name="connsiteY1" fmla="*/ 715 h 863680"/>
                <a:gd name="connsiteX2" fmla="*/ 1853565 w 8772525"/>
                <a:gd name="connsiteY2" fmla="*/ 153115 h 863680"/>
                <a:gd name="connsiteX3" fmla="*/ 2205990 w 8772525"/>
                <a:gd name="connsiteY3" fmla="*/ 97870 h 863680"/>
                <a:gd name="connsiteX4" fmla="*/ 2950845 w 8772525"/>
                <a:gd name="connsiteY4" fmla="*/ 347425 h 863680"/>
                <a:gd name="connsiteX5" fmla="*/ 3314700 w 8772525"/>
                <a:gd name="connsiteY5" fmla="*/ 145495 h 863680"/>
                <a:gd name="connsiteX6" fmla="*/ 3571875 w 8772525"/>
                <a:gd name="connsiteY6" fmla="*/ 17860 h 863680"/>
                <a:gd name="connsiteX7" fmla="*/ 4322445 w 8772525"/>
                <a:gd name="connsiteY7" fmla="*/ 69295 h 863680"/>
                <a:gd name="connsiteX8" fmla="*/ 4640580 w 8772525"/>
                <a:gd name="connsiteY8" fmla="*/ 175975 h 863680"/>
                <a:gd name="connsiteX9" fmla="*/ 4777740 w 8772525"/>
                <a:gd name="connsiteY9" fmla="*/ 339805 h 863680"/>
                <a:gd name="connsiteX10" fmla="*/ 5013960 w 8772525"/>
                <a:gd name="connsiteY10" fmla="*/ 690325 h 863680"/>
                <a:gd name="connsiteX11" fmla="*/ 5438775 w 8772525"/>
                <a:gd name="connsiteY11" fmla="*/ 758905 h 863680"/>
                <a:gd name="connsiteX12" fmla="*/ 6086475 w 8772525"/>
                <a:gd name="connsiteY12" fmla="*/ 755095 h 863680"/>
                <a:gd name="connsiteX13" fmla="*/ 6638925 w 8772525"/>
                <a:gd name="connsiteY13" fmla="*/ 654130 h 863680"/>
                <a:gd name="connsiteX14" fmla="*/ 7029450 w 8772525"/>
                <a:gd name="connsiteY14" fmla="*/ 616030 h 863680"/>
                <a:gd name="connsiteX15" fmla="*/ 7591425 w 8772525"/>
                <a:gd name="connsiteY15" fmla="*/ 835105 h 863680"/>
                <a:gd name="connsiteX16" fmla="*/ 8772525 w 8772525"/>
                <a:gd name="connsiteY16" fmla="*/ 863680 h 86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72525" h="863680">
                  <a:moveTo>
                    <a:pt x="0" y="92155"/>
                  </a:moveTo>
                  <a:cubicBezTo>
                    <a:pt x="469900" y="92155"/>
                    <a:pt x="994093" y="-9445"/>
                    <a:pt x="1303020" y="715"/>
                  </a:cubicBezTo>
                  <a:cubicBezTo>
                    <a:pt x="1611948" y="10875"/>
                    <a:pt x="1703070" y="136923"/>
                    <a:pt x="1853565" y="153115"/>
                  </a:cubicBezTo>
                  <a:cubicBezTo>
                    <a:pt x="2004060" y="169308"/>
                    <a:pt x="2023110" y="65485"/>
                    <a:pt x="2205990" y="97870"/>
                  </a:cubicBezTo>
                  <a:cubicBezTo>
                    <a:pt x="2388870" y="130255"/>
                    <a:pt x="2766060" y="339488"/>
                    <a:pt x="2950845" y="347425"/>
                  </a:cubicBezTo>
                  <a:cubicBezTo>
                    <a:pt x="3135630" y="355363"/>
                    <a:pt x="3211195" y="200422"/>
                    <a:pt x="3314700" y="145495"/>
                  </a:cubicBezTo>
                  <a:cubicBezTo>
                    <a:pt x="3418205" y="90568"/>
                    <a:pt x="3403918" y="30560"/>
                    <a:pt x="3571875" y="17860"/>
                  </a:cubicBezTo>
                  <a:cubicBezTo>
                    <a:pt x="3739832" y="5160"/>
                    <a:pt x="4144328" y="42943"/>
                    <a:pt x="4322445" y="69295"/>
                  </a:cubicBezTo>
                  <a:cubicBezTo>
                    <a:pt x="4500563" y="95648"/>
                    <a:pt x="4564698" y="130890"/>
                    <a:pt x="4640580" y="175975"/>
                  </a:cubicBezTo>
                  <a:cubicBezTo>
                    <a:pt x="4716463" y="221060"/>
                    <a:pt x="4715510" y="254080"/>
                    <a:pt x="4777740" y="339805"/>
                  </a:cubicBezTo>
                  <a:cubicBezTo>
                    <a:pt x="4839970" y="425530"/>
                    <a:pt x="4903788" y="620475"/>
                    <a:pt x="5013960" y="690325"/>
                  </a:cubicBezTo>
                  <a:cubicBezTo>
                    <a:pt x="5124133" y="760175"/>
                    <a:pt x="5260022" y="748110"/>
                    <a:pt x="5438775" y="758905"/>
                  </a:cubicBezTo>
                  <a:cubicBezTo>
                    <a:pt x="5617528" y="769700"/>
                    <a:pt x="5886450" y="772557"/>
                    <a:pt x="6086475" y="755095"/>
                  </a:cubicBezTo>
                  <a:cubicBezTo>
                    <a:pt x="6286500" y="737633"/>
                    <a:pt x="6481763" y="677308"/>
                    <a:pt x="6638925" y="654130"/>
                  </a:cubicBezTo>
                  <a:cubicBezTo>
                    <a:pt x="6796088" y="630953"/>
                    <a:pt x="6870700" y="585867"/>
                    <a:pt x="7029450" y="616030"/>
                  </a:cubicBezTo>
                  <a:cubicBezTo>
                    <a:pt x="7188200" y="646193"/>
                    <a:pt x="7300912" y="793830"/>
                    <a:pt x="7591425" y="835105"/>
                  </a:cubicBezTo>
                  <a:cubicBezTo>
                    <a:pt x="7881938" y="876380"/>
                    <a:pt x="8583613" y="811293"/>
                    <a:pt x="8772525" y="863680"/>
                  </a:cubicBezTo>
                </a:path>
              </a:pathLst>
            </a:custGeom>
            <a:noFill/>
            <a:ln w="76200">
              <a:solidFill>
                <a:srgbClr val="1C6DA6"/>
              </a:solidFill>
            </a:ln>
            <a:effectLst>
              <a:glow rad="50800">
                <a:schemeClr val="bg1">
                  <a:alpha val="8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EED5755-8B0B-477B-9E55-062A4042FAA5}"/>
              </a:ext>
            </a:extLst>
          </p:cNvPr>
          <p:cNvSpPr txBox="1"/>
          <p:nvPr/>
        </p:nvSpPr>
        <p:spPr>
          <a:xfrm>
            <a:off x="8502431" y="2802334"/>
            <a:ext cx="2662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95A8B"/>
                </a:solidFill>
                <a:latin typeface="Avenir Heavy" panose="02000503020000020003"/>
              </a:rPr>
              <a:t>Amount of Pores (porosity)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9675417-2CD0-457F-9864-EF704E117FC1}"/>
              </a:ext>
            </a:extLst>
          </p:cNvPr>
          <p:cNvSpPr txBox="1"/>
          <p:nvPr/>
        </p:nvSpPr>
        <p:spPr>
          <a:xfrm>
            <a:off x="8077200" y="5463688"/>
            <a:ext cx="3513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95A8B"/>
                </a:solidFill>
                <a:latin typeface="Avenir Heavy" panose="02000503020000020003"/>
              </a:rPr>
              <a:t>How pores are connected (tortuosity)</a:t>
            </a:r>
          </a:p>
        </p:txBody>
      </p:sp>
    </p:spTree>
    <p:extLst>
      <p:ext uri="{BB962C8B-B14F-4D97-AF65-F5344CB8AC3E}">
        <p14:creationId xmlns:p14="http://schemas.microsoft.com/office/powerpoint/2010/main" val="2269937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Resistivity Tests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28FDBB-5837-4D30-9C95-B235C8FBA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210" y="6217276"/>
            <a:ext cx="3395269" cy="572761"/>
          </a:xfrm>
        </p:spPr>
        <p:txBody>
          <a:bodyPr/>
          <a:lstStyle/>
          <a:p>
            <a:pPr marL="0" lv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B87ACF-FF52-42C3-9EF6-EB9E4918FBAA}"/>
              </a:ext>
            </a:extLst>
          </p:cNvPr>
          <p:cNvSpPr txBox="1">
            <a:spLocks/>
          </p:cNvSpPr>
          <p:nvPr/>
        </p:nvSpPr>
        <p:spPr>
          <a:xfrm>
            <a:off x="5075433" y="1853997"/>
            <a:ext cx="6221217" cy="457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b="1" i="0" kern="1200">
                <a:solidFill>
                  <a:srgbClr val="295A8B"/>
                </a:solidFill>
                <a:latin typeface="Avenir Heavy" panose="02000503020000020003" pitchFamily="2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997C8-82E7-41E7-841A-07F35C994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575" y="1683777"/>
            <a:ext cx="5895230" cy="4421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A8C2E-4F93-4396-B44D-2CDED7179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3104" r="14886"/>
          <a:stretch/>
        </p:blipFill>
        <p:spPr>
          <a:xfrm>
            <a:off x="944141" y="1326995"/>
            <a:ext cx="3592928" cy="53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3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MCTC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28B25-E9C3-4977-A59A-0DDF7DF2B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8565" y="3910783"/>
            <a:ext cx="1703499" cy="1645920"/>
          </a:xfrm>
          <a:prstGeom prst="rect">
            <a:avLst/>
          </a:prstGeom>
        </p:spPr>
      </p:pic>
      <p:pic>
        <p:nvPicPr>
          <p:cNvPr id="7" name="Picture 2" descr="C:\Users\Jim\Pictures\Camera Roll\2016-02-19\Camera Roll\WP_20151023_003.jpg">
            <a:extLst>
              <a:ext uri="{FF2B5EF4-FFF2-40B4-BE49-F238E27FC236}">
                <a16:creationId xmlns:a16="http://schemas.microsoft.com/office/drawing/2014/main" id="{71EE69C6-A710-4D0F-BDB2-C6CBD6854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1644" y="3910783"/>
            <a:ext cx="1665883" cy="1645920"/>
          </a:xfrm>
          <a:prstGeom prst="rect">
            <a:avLst/>
          </a:prstGeom>
          <a:noFill/>
        </p:spPr>
      </p:pic>
      <p:pic>
        <p:nvPicPr>
          <p:cNvPr id="8" name="Picture 2" descr="C:\Users\Michael.Praul\AppData\Local\Microsoft\Windows\Temporary Internet Files\Content.Outlook\XMBTHOZM\WP952017040595159546952695Pro.jpg">
            <a:extLst>
              <a:ext uri="{FF2B5EF4-FFF2-40B4-BE49-F238E27FC236}">
                <a16:creationId xmlns:a16="http://schemas.microsoft.com/office/drawing/2014/main" id="{DE4B4F02-BACF-4D0F-AC50-6F870D46D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4170" y="3910783"/>
            <a:ext cx="1482953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EFC25-0A40-44CE-9BD2-61EE1AC51767}"/>
              </a:ext>
            </a:extLst>
          </p:cNvPr>
          <p:cNvSpPr txBox="1"/>
          <p:nvPr/>
        </p:nvSpPr>
        <p:spPr>
          <a:xfrm>
            <a:off x="4078136" y="3314065"/>
            <a:ext cx="18720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Mike Praul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77C98-913D-485D-9149-7DABFC9DD306}"/>
              </a:ext>
            </a:extLst>
          </p:cNvPr>
          <p:cNvSpPr txBox="1"/>
          <p:nvPr/>
        </p:nvSpPr>
        <p:spPr>
          <a:xfrm>
            <a:off x="3998381" y="5613674"/>
            <a:ext cx="2341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Jagan  Gudimettla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1D165-7096-4404-9D12-3D91369ADCAC}"/>
              </a:ext>
            </a:extLst>
          </p:cNvPr>
          <p:cNvSpPr txBox="1"/>
          <p:nvPr/>
        </p:nvSpPr>
        <p:spPr>
          <a:xfrm>
            <a:off x="6427298" y="5618451"/>
            <a:ext cx="15820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Jim  Grove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D6370-3EE7-42B8-97BF-10CA09D725A2}"/>
              </a:ext>
            </a:extLst>
          </p:cNvPr>
          <p:cNvSpPr txBox="1"/>
          <p:nvPr/>
        </p:nvSpPr>
        <p:spPr>
          <a:xfrm>
            <a:off x="595557" y="5586548"/>
            <a:ext cx="2341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Nicolai  Morari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EA0DF-32AE-499E-8E03-6ED6DCD828B3}"/>
              </a:ext>
            </a:extLst>
          </p:cNvPr>
          <p:cNvSpPr txBox="1"/>
          <p:nvPr/>
        </p:nvSpPr>
        <p:spPr>
          <a:xfrm>
            <a:off x="8053225" y="5618451"/>
            <a:ext cx="15820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Jerry Clemons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54A5B0-AB05-45FE-9D55-1740986338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1272" y="3910783"/>
            <a:ext cx="1563996" cy="164592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0B372-87A0-4B9A-ACC8-D575743A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08" y="1485265"/>
            <a:ext cx="1490391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54930C-46E7-47DB-8DC2-EABFCB4E8F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94" y="3910783"/>
            <a:ext cx="1616391" cy="1645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7BB1E3-1F63-477F-A144-0E15D668F8E2}"/>
              </a:ext>
            </a:extLst>
          </p:cNvPr>
          <p:cNvSpPr txBox="1"/>
          <p:nvPr/>
        </p:nvSpPr>
        <p:spPr>
          <a:xfrm>
            <a:off x="2440115" y="5579373"/>
            <a:ext cx="1836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Josh  Brinegar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735210-002F-4270-800E-8C2E385856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627" y="1462899"/>
            <a:ext cx="1478692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3BF011-2942-498A-B0D7-87CDA387CE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5997473" y="1670200"/>
            <a:ext cx="1813861" cy="14882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792A91-C94B-4F15-879C-F997F1C3DF0B}"/>
              </a:ext>
            </a:extLst>
          </p:cNvPr>
          <p:cNvSpPr txBox="1"/>
          <p:nvPr/>
        </p:nvSpPr>
        <p:spPr>
          <a:xfrm>
            <a:off x="2434627" y="3321240"/>
            <a:ext cx="12761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Bob Conway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48F5F6-9B6D-4108-BAFD-9E4187464907}"/>
              </a:ext>
            </a:extLst>
          </p:cNvPr>
          <p:cNvSpPr txBox="1"/>
          <p:nvPr/>
        </p:nvSpPr>
        <p:spPr>
          <a:xfrm>
            <a:off x="5792899" y="3291699"/>
            <a:ext cx="2278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venir Black" panose="02000503020000020003"/>
              </a:rPr>
              <a:t>Lisa McDaniel</a:t>
            </a:r>
          </a:p>
        </p:txBody>
      </p:sp>
    </p:spTree>
    <p:extLst>
      <p:ext uri="{BB962C8B-B14F-4D97-AF65-F5344CB8AC3E}">
        <p14:creationId xmlns:p14="http://schemas.microsoft.com/office/powerpoint/2010/main" val="363123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Resistivity Results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10083826" cy="1386634"/>
          </a:xfrm>
        </p:spPr>
        <p:txBody>
          <a:bodyPr/>
          <a:lstStyle/>
          <a:p>
            <a:pPr lvl="0"/>
            <a:r>
              <a:rPr lang="en-US" b="0" dirty="0"/>
              <a:t>Curing of the cylinders is extremely important for SR</a:t>
            </a:r>
          </a:p>
          <a:p>
            <a:pPr lvl="0">
              <a:spcBef>
                <a:spcPts val="2400"/>
              </a:spcBef>
            </a:pPr>
            <a:r>
              <a:rPr lang="en-US" b="0" dirty="0"/>
              <a:t>Consistent test procedure is necessary for comparison of results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B6C6DC-1E83-4ADB-BDBA-55B0C18C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327" y="3092522"/>
            <a:ext cx="4472251" cy="324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jim.grove\Documents\Pictures\Pictures\Jim's FHWA pictures\Sampling\Curing tank 1.jpg">
            <a:extLst>
              <a:ext uri="{FF2B5EF4-FFF2-40B4-BE49-F238E27FC236}">
                <a16:creationId xmlns:a16="http://schemas.microsoft.com/office/drawing/2014/main" id="{33694F39-BDB1-4F25-B412-39AE8C3E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94" y="3087556"/>
            <a:ext cx="3502229" cy="32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7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56 Day Testing—A Real Example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34F36-6328-471D-A01F-EEE3ABD6D3EA}"/>
              </a:ext>
            </a:extLst>
          </p:cNvPr>
          <p:cNvSpPr txBox="1"/>
          <p:nvPr/>
        </p:nvSpPr>
        <p:spPr>
          <a:xfrm>
            <a:off x="1633654" y="1217184"/>
            <a:ext cx="1891349" cy="377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 Time QC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388872-FE22-4AF5-8282-83018B4AF423}"/>
              </a:ext>
            </a:extLst>
          </p:cNvPr>
          <p:cNvGrpSpPr/>
          <p:nvPr/>
        </p:nvGrpSpPr>
        <p:grpSpPr>
          <a:xfrm>
            <a:off x="450619" y="4573940"/>
            <a:ext cx="4291907" cy="1906985"/>
            <a:chOff x="76200" y="3536819"/>
            <a:chExt cx="3840480" cy="186767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C30BEF-23FF-4EE0-A534-99BA6C19D33E}"/>
                </a:ext>
              </a:extLst>
            </p:cNvPr>
            <p:cNvSpPr txBox="1"/>
            <p:nvPr/>
          </p:nvSpPr>
          <p:spPr>
            <a:xfrm>
              <a:off x="488528" y="5096713"/>
              <a:ext cx="304715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Heat Signature – Info in a day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36E50B-F814-4D86-BFB8-2771AA70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536819"/>
              <a:ext cx="3840480" cy="140207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0F4190-2AED-4123-BF53-49A59AC7B66E}"/>
              </a:ext>
            </a:extLst>
          </p:cNvPr>
          <p:cNvGrpSpPr>
            <a:grpSpLocks noChangeAspect="1"/>
          </p:cNvGrpSpPr>
          <p:nvPr/>
        </p:nvGrpSpPr>
        <p:grpSpPr>
          <a:xfrm>
            <a:off x="468124" y="1735149"/>
            <a:ext cx="4291907" cy="1738149"/>
            <a:chOff x="152399" y="1670772"/>
            <a:chExt cx="5334001" cy="230153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9B01072-568A-4C60-9803-5141C167A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" y="1670772"/>
              <a:ext cx="5334001" cy="1682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7D2D4C-5AFA-4C6C-84B3-C3CEC12473E1}"/>
                </a:ext>
              </a:extLst>
            </p:cNvPr>
            <p:cNvSpPr txBox="1"/>
            <p:nvPr/>
          </p:nvSpPr>
          <p:spPr>
            <a:xfrm>
              <a:off x="999066" y="3516868"/>
              <a:ext cx="3567103" cy="455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Unit Weight – Real Time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ED090A-ABCB-41C0-82FA-CF61BAEB60D4}"/>
              </a:ext>
            </a:extLst>
          </p:cNvPr>
          <p:cNvGrpSpPr>
            <a:grpSpLocks noChangeAspect="1"/>
          </p:cNvGrpSpPr>
          <p:nvPr/>
        </p:nvGrpSpPr>
        <p:grpSpPr>
          <a:xfrm>
            <a:off x="5479131" y="4573940"/>
            <a:ext cx="4291907" cy="2082505"/>
            <a:chOff x="4797967" y="3621329"/>
            <a:chExt cx="4317656" cy="20949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D00969-605A-4BF6-9FB0-24075D8C0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7967" y="3621329"/>
              <a:ext cx="4317656" cy="15087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6F8186-2B34-4BFC-BBC9-AD83CB3EC59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57696" y="5370308"/>
              <a:ext cx="3057166" cy="3460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Surface Resistivity at 56 Days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C01A3FE-A3C5-4A49-B608-18716297B3FB}"/>
              </a:ext>
            </a:extLst>
          </p:cNvPr>
          <p:cNvSpPr txBox="1"/>
          <p:nvPr/>
        </p:nvSpPr>
        <p:spPr>
          <a:xfrm>
            <a:off x="5839152" y="1217184"/>
            <a:ext cx="3208160" cy="377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E23C3-EE52-4189-9CE1-F3FAB5705331}"/>
              </a:ext>
            </a:extLst>
          </p:cNvPr>
          <p:cNvGrpSpPr>
            <a:grpSpLocks noChangeAspect="1"/>
          </p:cNvGrpSpPr>
          <p:nvPr/>
        </p:nvGrpSpPr>
        <p:grpSpPr>
          <a:xfrm>
            <a:off x="5479131" y="1735156"/>
            <a:ext cx="4291907" cy="1929475"/>
            <a:chOff x="4797967" y="1335165"/>
            <a:chExt cx="4316006" cy="19403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44507D-3930-497D-9502-A6F89DAEA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7967" y="1335165"/>
              <a:ext cx="4316006" cy="150445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916554-2766-4A4F-870D-15C031E209F1}"/>
                </a:ext>
              </a:extLst>
            </p:cNvPr>
            <p:cNvSpPr txBox="1"/>
            <p:nvPr/>
          </p:nvSpPr>
          <p:spPr>
            <a:xfrm>
              <a:off x="5257696" y="2929591"/>
              <a:ext cx="3057166" cy="345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Surface Resistivity at 28 Days</a:t>
              </a: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E526066-A05C-475A-9713-B510F0D769FA}"/>
              </a:ext>
            </a:extLst>
          </p:cNvPr>
          <p:cNvSpPr/>
          <p:nvPr/>
        </p:nvSpPr>
        <p:spPr>
          <a:xfrm>
            <a:off x="2579329" y="3428993"/>
            <a:ext cx="2725020" cy="98381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Real time tests predict later age properties</a:t>
            </a:r>
          </a:p>
        </p:txBody>
      </p:sp>
    </p:spTree>
    <p:extLst>
      <p:ext uri="{BB962C8B-B14F-4D97-AF65-F5344CB8AC3E}">
        <p14:creationId xmlns:p14="http://schemas.microsoft.com/office/powerpoint/2010/main" val="2856225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2C897-181F-4D21-A0BE-36BEDDBD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1693091"/>
            <a:ext cx="11425238" cy="636958"/>
          </a:xfrm>
        </p:spPr>
        <p:txBody>
          <a:bodyPr/>
          <a:lstStyle/>
          <a:p>
            <a:r>
              <a:rPr lang="en-US" sz="11500" dirty="0"/>
              <a:t>5.  Performance Specification/PEM</a:t>
            </a:r>
          </a:p>
        </p:txBody>
      </p:sp>
    </p:spTree>
    <p:extLst>
      <p:ext uri="{BB962C8B-B14F-4D97-AF65-F5344CB8AC3E}">
        <p14:creationId xmlns:p14="http://schemas.microsoft.com/office/powerpoint/2010/main" val="492997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Prescriptive vs. Performance Specifications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060" y="1031103"/>
            <a:ext cx="5800811" cy="5106223"/>
          </a:xfrm>
          <a:ln>
            <a:solidFill>
              <a:schemeClr val="tx1"/>
            </a:solidFill>
          </a:ln>
        </p:spPr>
        <p:txBody>
          <a:bodyPr numCol="1"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spcBef>
                <a:spcPts val="1800"/>
              </a:spcBef>
            </a:pPr>
            <a:r>
              <a:rPr lang="en-US" b="0" dirty="0"/>
              <a:t>Agency dictates how the material or product is formulated and constructed</a:t>
            </a:r>
          </a:p>
          <a:p>
            <a:pPr>
              <a:spcBef>
                <a:spcPts val="1800"/>
              </a:spcBef>
            </a:pPr>
            <a:r>
              <a:rPr lang="en-US" b="0" dirty="0"/>
              <a:t>Based on past experience</a:t>
            </a:r>
          </a:p>
          <a:p>
            <a:pPr>
              <a:spcBef>
                <a:spcPts val="1800"/>
              </a:spcBef>
            </a:pPr>
            <a:r>
              <a:rPr lang="en-US" b="0" dirty="0"/>
              <a:t>Minimal/uncertain ability to innovate</a:t>
            </a:r>
          </a:p>
          <a:p>
            <a:pPr>
              <a:spcBef>
                <a:spcPts val="1800"/>
              </a:spcBef>
            </a:pPr>
            <a:r>
              <a:rPr lang="en-US" b="0" dirty="0"/>
              <a:t>Requires agency to have proper manpower and skill set to provide oversight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E3DF7-AE2B-458B-80B7-FCB915E13099}"/>
              </a:ext>
            </a:extLst>
          </p:cNvPr>
          <p:cNvSpPr txBox="1">
            <a:spLocks/>
          </p:cNvSpPr>
          <p:nvPr/>
        </p:nvSpPr>
        <p:spPr>
          <a:xfrm>
            <a:off x="67562" y="1148992"/>
            <a:ext cx="5800811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dirty="0">
                <a:solidFill>
                  <a:srgbClr val="295A8B"/>
                </a:solidFill>
                <a:latin typeface="Avenir Book"/>
              </a:rPr>
              <a:t>Prescriptive </a:t>
            </a:r>
            <a:r>
              <a:rPr lang="en-US" b="1" dirty="0">
                <a:solidFill>
                  <a:srgbClr val="295A8B"/>
                </a:solidFill>
                <a:latin typeface="Avenir Book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99919E-DD37-4F1A-917F-661A836CD7F1}"/>
              </a:ext>
            </a:extLst>
          </p:cNvPr>
          <p:cNvGrpSpPr/>
          <p:nvPr/>
        </p:nvGrpSpPr>
        <p:grpSpPr>
          <a:xfrm>
            <a:off x="6055314" y="1030430"/>
            <a:ext cx="5816395" cy="5106896"/>
            <a:chOff x="6055314" y="1030430"/>
            <a:chExt cx="5816395" cy="5106896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AE716FE7-4913-4EEC-ABB6-5445CB41A777}"/>
                </a:ext>
              </a:extLst>
            </p:cNvPr>
            <p:cNvSpPr txBox="1">
              <a:spLocks/>
            </p:cNvSpPr>
            <p:nvPr/>
          </p:nvSpPr>
          <p:spPr>
            <a:xfrm>
              <a:off x="6070820" y="1030430"/>
              <a:ext cx="5800889" cy="51068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numCol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itchFamily="2" charset="2"/>
                <a:buChar char="Ø"/>
                <a:defRPr sz="2800" b="1" i="0" kern="1200">
                  <a:solidFill>
                    <a:srgbClr val="295A8B"/>
                  </a:solidFill>
                  <a:latin typeface="Avenir Heavy" panose="02000503020000020003" pitchFamily="2" charset="0"/>
                  <a:ea typeface="+mn-ea"/>
                  <a:cs typeface="Futura Medium" panose="020B0602020204020303" pitchFamily="34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Ø"/>
                <a:defRPr sz="2400" b="1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Heavy" panose="02000503020000020003" pitchFamily="2" charset="0"/>
                  <a:ea typeface="+mn-ea"/>
                  <a:cs typeface="Futura Medium" panose="020B0602020204020303" pitchFamily="34" charset="-79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0000"/>
                <a:buFont typeface="Wingdings" pitchFamily="2" charset="2"/>
                <a:buChar char="Ø"/>
                <a:defRPr sz="20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Futura Medium" panose="020B0602020204020303" pitchFamily="34" charset="-79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0000"/>
                <a:buFont typeface="Wingdings" pitchFamily="2" charset="2"/>
                <a:buChar char="Ø"/>
                <a:defRPr sz="18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Futura Medium" panose="020B0602020204020303" pitchFamily="34" charset="-79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80000"/>
                <a:buFont typeface="Wingdings" pitchFamily="2" charset="2"/>
                <a:buChar char="Ø"/>
                <a:defRPr sz="1600" b="0" i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Futura Medium" panose="020B0602020204020303" pitchFamily="34" charset="-79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endParaRPr lang="en-US" dirty="0"/>
            </a:p>
            <a:p>
              <a:pPr lvl="1"/>
              <a:endParaRPr lang="en-US" dirty="0"/>
            </a:p>
            <a:p>
              <a:pPr marL="403225" indent="-403225">
                <a:spcBef>
                  <a:spcPts val="1800"/>
                </a:spcBef>
              </a:pPr>
              <a:r>
                <a:rPr lang="en-US" b="0" dirty="0"/>
                <a:t>Agency identifies desired characteristics of the material or product</a:t>
              </a:r>
            </a:p>
            <a:p>
              <a:pPr marL="403225" indent="-403225">
                <a:spcBef>
                  <a:spcPts val="1800"/>
                </a:spcBef>
              </a:pPr>
              <a:r>
                <a:rPr lang="en-US" b="0" dirty="0"/>
                <a:t>Contractor controls how to provide those characteristics</a:t>
              </a:r>
            </a:p>
            <a:p>
              <a:pPr marL="403225" indent="-403225">
                <a:spcBef>
                  <a:spcPts val="1800"/>
                </a:spcBef>
              </a:pPr>
              <a:r>
                <a:rPr lang="en-US" b="0" dirty="0"/>
                <a:t>Maximum ability to innovate</a:t>
              </a:r>
            </a:p>
            <a:p>
              <a:pPr marL="403225" indent="-403225">
                <a:spcBef>
                  <a:spcPts val="1800"/>
                </a:spcBef>
              </a:pPr>
              <a:r>
                <a:rPr lang="en-US" b="0" dirty="0"/>
                <a:t>Reduced oversight burden on agency</a:t>
              </a:r>
            </a:p>
          </p:txBody>
        </p:sp>
        <p:sp>
          <p:nvSpPr>
            <p:cNvPr id="7" name="Text Placeholder 5">
              <a:extLst>
                <a:ext uri="{FF2B5EF4-FFF2-40B4-BE49-F238E27FC236}">
                  <a16:creationId xmlns:a16="http://schemas.microsoft.com/office/drawing/2014/main" id="{003473FA-20D9-4CE6-B1B0-87F950D488A5}"/>
                </a:ext>
              </a:extLst>
            </p:cNvPr>
            <p:cNvSpPr txBox="1">
              <a:spLocks/>
            </p:cNvSpPr>
            <p:nvPr/>
          </p:nvSpPr>
          <p:spPr>
            <a:xfrm>
              <a:off x="6055314" y="1148995"/>
              <a:ext cx="5816395" cy="609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u="sng" dirty="0">
                  <a:solidFill>
                    <a:srgbClr val="295A8B"/>
                  </a:solidFill>
                  <a:latin typeface="Avenir Book"/>
                </a:rPr>
                <a:t>Performance</a:t>
              </a:r>
              <a:r>
                <a:rPr lang="en-US" b="1" dirty="0">
                  <a:solidFill>
                    <a:srgbClr val="295A8B"/>
                  </a:solidFill>
                  <a:latin typeface="Avenir Book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228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0741-F425-420B-B49B-0CBFA03E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Engineered Mixture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62E58-CD15-48B3-A7A7-5632B7B0B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b="0" dirty="0"/>
              <a:t>Get beyond slump, strength, and total air content as determinants of concrete quality</a:t>
            </a:r>
          </a:p>
          <a:p>
            <a:pPr>
              <a:spcBef>
                <a:spcPts val="1200"/>
              </a:spcBef>
            </a:pPr>
            <a:r>
              <a:rPr lang="en-US" b="0" dirty="0"/>
              <a:t>Incorporate tests that correlate to service life durability</a:t>
            </a:r>
          </a:p>
          <a:p>
            <a:pPr>
              <a:spcBef>
                <a:spcPts val="1200"/>
              </a:spcBef>
            </a:pPr>
            <a:r>
              <a:rPr lang="en-US" b="0" dirty="0"/>
              <a:t>Appropriately apply those tests in agency acceptance </a:t>
            </a:r>
            <a:r>
              <a:rPr lang="en-US" b="0" u="sng" dirty="0"/>
              <a:t>and</a:t>
            </a:r>
            <a:r>
              <a:rPr lang="en-US" b="0" dirty="0"/>
              <a:t> contractor quality control programs</a:t>
            </a:r>
          </a:p>
          <a:p>
            <a:pPr>
              <a:spcBef>
                <a:spcPts val="1200"/>
              </a:spcBef>
            </a:pPr>
            <a:r>
              <a:rPr lang="en-US" b="0" dirty="0"/>
              <a:t>Develop specifications and practices to leverage quality control</a:t>
            </a:r>
          </a:p>
          <a:p>
            <a:pPr>
              <a:spcBef>
                <a:spcPts val="1200"/>
              </a:spcBef>
            </a:pPr>
            <a:r>
              <a:rPr lang="en-US" b="0" dirty="0"/>
              <a:t>Remove prescriptive restraints from specifications</a:t>
            </a:r>
          </a:p>
          <a:p>
            <a:pPr lvl="1">
              <a:spcBef>
                <a:spcPts val="1200"/>
              </a:spcBef>
              <a:buClr>
                <a:schemeClr val="tx1"/>
              </a:buClr>
            </a:pPr>
            <a:r>
              <a:rPr lang="en-US" b="0" dirty="0"/>
              <a:t>Minimum cement content</a:t>
            </a:r>
          </a:p>
          <a:p>
            <a:pPr lvl="1">
              <a:spcBef>
                <a:spcPts val="1200"/>
              </a:spcBef>
              <a:buClr>
                <a:schemeClr val="tx1"/>
              </a:buClr>
            </a:pPr>
            <a:r>
              <a:rPr lang="en-US" b="0" dirty="0"/>
              <a:t>Single aggregate gradation</a:t>
            </a:r>
          </a:p>
          <a:p>
            <a:pPr lvl="1">
              <a:spcBef>
                <a:spcPts val="1200"/>
              </a:spcBef>
              <a:buClr>
                <a:schemeClr val="tx1"/>
              </a:buClr>
            </a:pPr>
            <a:r>
              <a:rPr lang="en-US" b="0" dirty="0"/>
              <a:t>Slump</a:t>
            </a:r>
          </a:p>
        </p:txBody>
      </p:sp>
    </p:spTree>
    <p:extLst>
      <p:ext uri="{BB962C8B-B14F-4D97-AF65-F5344CB8AC3E}">
        <p14:creationId xmlns:p14="http://schemas.microsoft.com/office/powerpoint/2010/main" val="2413395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2A48-01DE-49B6-B638-E33BADE8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PEM Pooled Fund and Incentive Projects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991D8D-3D98-4B5A-9A4E-7C2BFF3A59DF}"/>
              </a:ext>
            </a:extLst>
          </p:cNvPr>
          <p:cNvGrpSpPr/>
          <p:nvPr/>
        </p:nvGrpSpPr>
        <p:grpSpPr>
          <a:xfrm>
            <a:off x="2438833" y="1306263"/>
            <a:ext cx="7408188" cy="4654542"/>
            <a:chOff x="124755" y="2605016"/>
            <a:chExt cx="5636605" cy="3791695"/>
          </a:xfrm>
        </p:grpSpPr>
        <p:grpSp>
          <p:nvGrpSpPr>
            <p:cNvPr id="6" name="Group 143">
              <a:extLst>
                <a:ext uri="{FF2B5EF4-FFF2-40B4-BE49-F238E27FC236}">
                  <a16:creationId xmlns:a16="http://schemas.microsoft.com/office/drawing/2014/main" id="{5B243AA1-A060-49F5-83DF-D72F39A891E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4755" y="2605016"/>
              <a:ext cx="5636605" cy="3791695"/>
              <a:chOff x="602" y="827"/>
              <a:chExt cx="4419" cy="2777"/>
            </a:xfrm>
          </p:grpSpPr>
          <p:sp>
            <p:nvSpPr>
              <p:cNvPr id="15" name="Freeform 2">
                <a:extLst>
                  <a:ext uri="{FF2B5EF4-FFF2-40B4-BE49-F238E27FC236}">
                    <a16:creationId xmlns:a16="http://schemas.microsoft.com/office/drawing/2014/main" id="{C70D96BA-8A12-4055-B9AB-B4A1854BA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" y="1085"/>
                <a:ext cx="668" cy="560"/>
              </a:xfrm>
              <a:custGeom>
                <a:avLst/>
                <a:gdLst/>
                <a:ahLst/>
                <a:cxnLst>
                  <a:cxn ang="0">
                    <a:pos x="0" y="275"/>
                  </a:cxn>
                  <a:cxn ang="0">
                    <a:pos x="8" y="259"/>
                  </a:cxn>
                  <a:cxn ang="0">
                    <a:pos x="7" y="235"/>
                  </a:cxn>
                  <a:cxn ang="0">
                    <a:pos x="28" y="207"/>
                  </a:cxn>
                  <a:cxn ang="0">
                    <a:pos x="34" y="200"/>
                  </a:cxn>
                  <a:cxn ang="0">
                    <a:pos x="34" y="200"/>
                  </a:cxn>
                  <a:cxn ang="0">
                    <a:pos x="32" y="198"/>
                  </a:cxn>
                  <a:cxn ang="0">
                    <a:pos x="44" y="180"/>
                  </a:cxn>
                  <a:cxn ang="0">
                    <a:pos x="43" y="180"/>
                  </a:cxn>
                  <a:cxn ang="0">
                    <a:pos x="57" y="144"/>
                  </a:cxn>
                  <a:cxn ang="0">
                    <a:pos x="67" y="128"/>
                  </a:cxn>
                  <a:cxn ang="0">
                    <a:pos x="71" y="112"/>
                  </a:cxn>
                  <a:cxn ang="0">
                    <a:pos x="81" y="83"/>
                  </a:cxn>
                  <a:cxn ang="0">
                    <a:pos x="90" y="65"/>
                  </a:cxn>
                  <a:cxn ang="0">
                    <a:pos x="92" y="51"/>
                  </a:cxn>
                  <a:cxn ang="0">
                    <a:pos x="96" y="42"/>
                  </a:cxn>
                  <a:cxn ang="0">
                    <a:pos x="98" y="30"/>
                  </a:cxn>
                  <a:cxn ang="0">
                    <a:pos x="101" y="20"/>
                  </a:cxn>
                  <a:cxn ang="0">
                    <a:pos x="108" y="0"/>
                  </a:cxn>
                  <a:cxn ang="0">
                    <a:pos x="116" y="6"/>
                  </a:cxn>
                  <a:cxn ang="0">
                    <a:pos x="119" y="2"/>
                  </a:cxn>
                  <a:cxn ang="0">
                    <a:pos x="129" y="3"/>
                  </a:cxn>
                  <a:cxn ang="0">
                    <a:pos x="137" y="12"/>
                  </a:cxn>
                  <a:cxn ang="0">
                    <a:pos x="151" y="14"/>
                  </a:cxn>
                  <a:cxn ang="0">
                    <a:pos x="161" y="32"/>
                  </a:cxn>
                  <a:cxn ang="0">
                    <a:pos x="168" y="64"/>
                  </a:cxn>
                  <a:cxn ang="0">
                    <a:pos x="180" y="70"/>
                  </a:cxn>
                  <a:cxn ang="0">
                    <a:pos x="199" y="69"/>
                  </a:cxn>
                  <a:cxn ang="0">
                    <a:pos x="214" y="68"/>
                  </a:cxn>
                  <a:cxn ang="0">
                    <a:pos x="232" y="73"/>
                  </a:cxn>
                  <a:cxn ang="0">
                    <a:pos x="248" y="80"/>
                  </a:cxn>
                  <a:cxn ang="0">
                    <a:pos x="273" y="80"/>
                  </a:cxn>
                  <a:cxn ang="0">
                    <a:pos x="287" y="85"/>
                  </a:cxn>
                  <a:cxn ang="0">
                    <a:pos x="322" y="81"/>
                  </a:cxn>
                  <a:cxn ang="0">
                    <a:pos x="342" y="81"/>
                  </a:cxn>
                  <a:cxn ang="0">
                    <a:pos x="358" y="80"/>
                  </a:cxn>
                  <a:cxn ang="0">
                    <a:pos x="467" y="112"/>
                  </a:cxn>
                  <a:cxn ang="0">
                    <a:pos x="481" y="128"/>
                  </a:cxn>
                  <a:cxn ang="0">
                    <a:pos x="469" y="156"/>
                  </a:cxn>
                  <a:cxn ang="0">
                    <a:pos x="452" y="183"/>
                  </a:cxn>
                  <a:cxn ang="0">
                    <a:pos x="438" y="198"/>
                  </a:cxn>
                  <a:cxn ang="0">
                    <a:pos x="423" y="227"/>
                  </a:cxn>
                  <a:cxn ang="0">
                    <a:pos x="434" y="235"/>
                  </a:cxn>
                  <a:cxn ang="0">
                    <a:pos x="433" y="251"/>
                  </a:cxn>
                  <a:cxn ang="0">
                    <a:pos x="424" y="266"/>
                  </a:cxn>
                  <a:cxn ang="0">
                    <a:pos x="233" y="364"/>
                  </a:cxn>
                  <a:cxn ang="0">
                    <a:pos x="7" y="304"/>
                  </a:cxn>
                </a:cxnLst>
                <a:rect l="0" t="0" r="r" b="b"/>
                <a:pathLst>
                  <a:path w="483" h="401">
                    <a:moveTo>
                      <a:pt x="7" y="304"/>
                    </a:moveTo>
                    <a:lnTo>
                      <a:pt x="2" y="294"/>
                    </a:lnTo>
                    <a:lnTo>
                      <a:pt x="0" y="275"/>
                    </a:lnTo>
                    <a:lnTo>
                      <a:pt x="3" y="269"/>
                    </a:lnTo>
                    <a:lnTo>
                      <a:pt x="4" y="264"/>
                    </a:lnTo>
                    <a:lnTo>
                      <a:pt x="8" y="259"/>
                    </a:lnTo>
                    <a:lnTo>
                      <a:pt x="9" y="254"/>
                    </a:lnTo>
                    <a:lnTo>
                      <a:pt x="7" y="244"/>
                    </a:lnTo>
                    <a:lnTo>
                      <a:pt x="7" y="235"/>
                    </a:lnTo>
                    <a:lnTo>
                      <a:pt x="17" y="222"/>
                    </a:lnTo>
                    <a:lnTo>
                      <a:pt x="25" y="202"/>
                    </a:lnTo>
                    <a:lnTo>
                      <a:pt x="28" y="207"/>
                    </a:lnTo>
                    <a:lnTo>
                      <a:pt x="29" y="202"/>
                    </a:lnTo>
                    <a:lnTo>
                      <a:pt x="34" y="200"/>
                    </a:lnTo>
                    <a:lnTo>
                      <a:pt x="34" y="200"/>
                    </a:lnTo>
                    <a:lnTo>
                      <a:pt x="35" y="203"/>
                    </a:lnTo>
                    <a:lnTo>
                      <a:pt x="37" y="200"/>
                    </a:lnTo>
                    <a:lnTo>
                      <a:pt x="34" y="200"/>
                    </a:lnTo>
                    <a:lnTo>
                      <a:pt x="34" y="198"/>
                    </a:lnTo>
                    <a:lnTo>
                      <a:pt x="34" y="200"/>
                    </a:lnTo>
                    <a:lnTo>
                      <a:pt x="32" y="198"/>
                    </a:lnTo>
                    <a:lnTo>
                      <a:pt x="34" y="193"/>
                    </a:lnTo>
                    <a:lnTo>
                      <a:pt x="39" y="185"/>
                    </a:lnTo>
                    <a:lnTo>
                      <a:pt x="44" y="180"/>
                    </a:lnTo>
                    <a:lnTo>
                      <a:pt x="49" y="180"/>
                    </a:lnTo>
                    <a:lnTo>
                      <a:pt x="48" y="177"/>
                    </a:lnTo>
                    <a:lnTo>
                      <a:pt x="43" y="180"/>
                    </a:lnTo>
                    <a:lnTo>
                      <a:pt x="44" y="175"/>
                    </a:lnTo>
                    <a:lnTo>
                      <a:pt x="48" y="169"/>
                    </a:lnTo>
                    <a:lnTo>
                      <a:pt x="57" y="144"/>
                    </a:lnTo>
                    <a:lnTo>
                      <a:pt x="61" y="136"/>
                    </a:lnTo>
                    <a:lnTo>
                      <a:pt x="63" y="131"/>
                    </a:lnTo>
                    <a:lnTo>
                      <a:pt x="67" y="128"/>
                    </a:lnTo>
                    <a:lnTo>
                      <a:pt x="67" y="125"/>
                    </a:lnTo>
                    <a:lnTo>
                      <a:pt x="66" y="120"/>
                    </a:lnTo>
                    <a:lnTo>
                      <a:pt x="71" y="112"/>
                    </a:lnTo>
                    <a:lnTo>
                      <a:pt x="72" y="102"/>
                    </a:lnTo>
                    <a:lnTo>
                      <a:pt x="80" y="88"/>
                    </a:lnTo>
                    <a:lnTo>
                      <a:pt x="81" y="83"/>
                    </a:lnTo>
                    <a:lnTo>
                      <a:pt x="86" y="75"/>
                    </a:lnTo>
                    <a:lnTo>
                      <a:pt x="87" y="70"/>
                    </a:lnTo>
                    <a:lnTo>
                      <a:pt x="90" y="65"/>
                    </a:lnTo>
                    <a:lnTo>
                      <a:pt x="90" y="60"/>
                    </a:lnTo>
                    <a:lnTo>
                      <a:pt x="92" y="55"/>
                    </a:lnTo>
                    <a:lnTo>
                      <a:pt x="92" y="51"/>
                    </a:lnTo>
                    <a:lnTo>
                      <a:pt x="97" y="53"/>
                    </a:lnTo>
                    <a:lnTo>
                      <a:pt x="95" y="47"/>
                    </a:lnTo>
                    <a:lnTo>
                      <a:pt x="96" y="42"/>
                    </a:lnTo>
                    <a:lnTo>
                      <a:pt x="101" y="37"/>
                    </a:lnTo>
                    <a:lnTo>
                      <a:pt x="98" y="35"/>
                    </a:lnTo>
                    <a:lnTo>
                      <a:pt x="98" y="30"/>
                    </a:lnTo>
                    <a:lnTo>
                      <a:pt x="101" y="25"/>
                    </a:lnTo>
                    <a:lnTo>
                      <a:pt x="102" y="20"/>
                    </a:lnTo>
                    <a:lnTo>
                      <a:pt x="101" y="20"/>
                    </a:lnTo>
                    <a:lnTo>
                      <a:pt x="105" y="15"/>
                    </a:lnTo>
                    <a:lnTo>
                      <a:pt x="107" y="5"/>
                    </a:lnTo>
                    <a:lnTo>
                      <a:pt x="108" y="0"/>
                    </a:lnTo>
                    <a:lnTo>
                      <a:pt x="113" y="3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3" y="3"/>
                    </a:lnTo>
                    <a:lnTo>
                      <a:pt x="115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4" y="5"/>
                    </a:lnTo>
                    <a:lnTo>
                      <a:pt x="129" y="3"/>
                    </a:lnTo>
                    <a:lnTo>
                      <a:pt x="134" y="7"/>
                    </a:lnTo>
                    <a:lnTo>
                      <a:pt x="136" y="11"/>
                    </a:lnTo>
                    <a:lnTo>
                      <a:pt x="137" y="12"/>
                    </a:lnTo>
                    <a:lnTo>
                      <a:pt x="142" y="14"/>
                    </a:lnTo>
                    <a:lnTo>
                      <a:pt x="147" y="12"/>
                    </a:lnTo>
                    <a:lnTo>
                      <a:pt x="151" y="14"/>
                    </a:lnTo>
                    <a:lnTo>
                      <a:pt x="154" y="17"/>
                    </a:lnTo>
                    <a:lnTo>
                      <a:pt x="159" y="22"/>
                    </a:lnTo>
                    <a:lnTo>
                      <a:pt x="161" y="32"/>
                    </a:lnTo>
                    <a:lnTo>
                      <a:pt x="159" y="58"/>
                    </a:lnTo>
                    <a:lnTo>
                      <a:pt x="160" y="60"/>
                    </a:lnTo>
                    <a:lnTo>
                      <a:pt x="168" y="64"/>
                    </a:lnTo>
                    <a:lnTo>
                      <a:pt x="173" y="66"/>
                    </a:lnTo>
                    <a:lnTo>
                      <a:pt x="175" y="68"/>
                    </a:lnTo>
                    <a:lnTo>
                      <a:pt x="180" y="70"/>
                    </a:lnTo>
                    <a:lnTo>
                      <a:pt x="185" y="71"/>
                    </a:lnTo>
                    <a:lnTo>
                      <a:pt x="195" y="70"/>
                    </a:lnTo>
                    <a:lnTo>
                      <a:pt x="199" y="69"/>
                    </a:lnTo>
                    <a:lnTo>
                      <a:pt x="204" y="66"/>
                    </a:lnTo>
                    <a:lnTo>
                      <a:pt x="209" y="66"/>
                    </a:lnTo>
                    <a:lnTo>
                      <a:pt x="214" y="68"/>
                    </a:lnTo>
                    <a:lnTo>
                      <a:pt x="223" y="69"/>
                    </a:lnTo>
                    <a:lnTo>
                      <a:pt x="228" y="71"/>
                    </a:lnTo>
                    <a:lnTo>
                      <a:pt x="232" y="73"/>
                    </a:lnTo>
                    <a:lnTo>
                      <a:pt x="238" y="76"/>
                    </a:lnTo>
                    <a:lnTo>
                      <a:pt x="238" y="80"/>
                    </a:lnTo>
                    <a:lnTo>
                      <a:pt x="248" y="80"/>
                    </a:lnTo>
                    <a:lnTo>
                      <a:pt x="253" y="81"/>
                    </a:lnTo>
                    <a:lnTo>
                      <a:pt x="268" y="79"/>
                    </a:lnTo>
                    <a:lnTo>
                      <a:pt x="273" y="80"/>
                    </a:lnTo>
                    <a:lnTo>
                      <a:pt x="278" y="84"/>
                    </a:lnTo>
                    <a:lnTo>
                      <a:pt x="282" y="85"/>
                    </a:lnTo>
                    <a:lnTo>
                      <a:pt x="287" y="85"/>
                    </a:lnTo>
                    <a:lnTo>
                      <a:pt x="297" y="83"/>
                    </a:lnTo>
                    <a:lnTo>
                      <a:pt x="307" y="81"/>
                    </a:lnTo>
                    <a:lnTo>
                      <a:pt x="322" y="81"/>
                    </a:lnTo>
                    <a:lnTo>
                      <a:pt x="327" y="79"/>
                    </a:lnTo>
                    <a:lnTo>
                      <a:pt x="331" y="80"/>
                    </a:lnTo>
                    <a:lnTo>
                      <a:pt x="342" y="81"/>
                    </a:lnTo>
                    <a:lnTo>
                      <a:pt x="347" y="83"/>
                    </a:lnTo>
                    <a:lnTo>
                      <a:pt x="352" y="84"/>
                    </a:lnTo>
                    <a:lnTo>
                      <a:pt x="358" y="80"/>
                    </a:lnTo>
                    <a:lnTo>
                      <a:pt x="405" y="92"/>
                    </a:lnTo>
                    <a:lnTo>
                      <a:pt x="467" y="104"/>
                    </a:lnTo>
                    <a:lnTo>
                      <a:pt x="467" y="112"/>
                    </a:lnTo>
                    <a:lnTo>
                      <a:pt x="469" y="117"/>
                    </a:lnTo>
                    <a:lnTo>
                      <a:pt x="472" y="119"/>
                    </a:lnTo>
                    <a:lnTo>
                      <a:pt x="481" y="128"/>
                    </a:lnTo>
                    <a:lnTo>
                      <a:pt x="483" y="138"/>
                    </a:lnTo>
                    <a:lnTo>
                      <a:pt x="480" y="143"/>
                    </a:lnTo>
                    <a:lnTo>
                      <a:pt x="469" y="156"/>
                    </a:lnTo>
                    <a:lnTo>
                      <a:pt x="462" y="169"/>
                    </a:lnTo>
                    <a:lnTo>
                      <a:pt x="453" y="180"/>
                    </a:lnTo>
                    <a:lnTo>
                      <a:pt x="452" y="183"/>
                    </a:lnTo>
                    <a:lnTo>
                      <a:pt x="449" y="188"/>
                    </a:lnTo>
                    <a:lnTo>
                      <a:pt x="446" y="193"/>
                    </a:lnTo>
                    <a:lnTo>
                      <a:pt x="438" y="198"/>
                    </a:lnTo>
                    <a:lnTo>
                      <a:pt x="432" y="208"/>
                    </a:lnTo>
                    <a:lnTo>
                      <a:pt x="427" y="212"/>
                    </a:lnTo>
                    <a:lnTo>
                      <a:pt x="423" y="227"/>
                    </a:lnTo>
                    <a:lnTo>
                      <a:pt x="425" y="231"/>
                    </a:lnTo>
                    <a:lnTo>
                      <a:pt x="430" y="232"/>
                    </a:lnTo>
                    <a:lnTo>
                      <a:pt x="434" y="235"/>
                    </a:lnTo>
                    <a:lnTo>
                      <a:pt x="438" y="240"/>
                    </a:lnTo>
                    <a:lnTo>
                      <a:pt x="434" y="245"/>
                    </a:lnTo>
                    <a:lnTo>
                      <a:pt x="433" y="251"/>
                    </a:lnTo>
                    <a:lnTo>
                      <a:pt x="429" y="261"/>
                    </a:lnTo>
                    <a:lnTo>
                      <a:pt x="427" y="263"/>
                    </a:lnTo>
                    <a:lnTo>
                      <a:pt x="424" y="266"/>
                    </a:lnTo>
                    <a:lnTo>
                      <a:pt x="397" y="401"/>
                    </a:lnTo>
                    <a:lnTo>
                      <a:pt x="329" y="387"/>
                    </a:lnTo>
                    <a:lnTo>
                      <a:pt x="233" y="364"/>
                    </a:lnTo>
                    <a:lnTo>
                      <a:pt x="130" y="338"/>
                    </a:lnTo>
                    <a:lnTo>
                      <a:pt x="8" y="304"/>
                    </a:lnTo>
                    <a:lnTo>
                      <a:pt x="7" y="304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B0AD963F-5814-4DAB-8E56-8995D8F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" y="1085"/>
                <a:ext cx="668" cy="560"/>
              </a:xfrm>
              <a:custGeom>
                <a:avLst/>
                <a:gdLst/>
                <a:ahLst/>
                <a:cxnLst>
                  <a:cxn ang="0">
                    <a:pos x="0" y="275"/>
                  </a:cxn>
                  <a:cxn ang="0">
                    <a:pos x="8" y="259"/>
                  </a:cxn>
                  <a:cxn ang="0">
                    <a:pos x="7" y="235"/>
                  </a:cxn>
                  <a:cxn ang="0">
                    <a:pos x="28" y="207"/>
                  </a:cxn>
                  <a:cxn ang="0">
                    <a:pos x="34" y="200"/>
                  </a:cxn>
                  <a:cxn ang="0">
                    <a:pos x="34" y="200"/>
                  </a:cxn>
                  <a:cxn ang="0">
                    <a:pos x="32" y="198"/>
                  </a:cxn>
                  <a:cxn ang="0">
                    <a:pos x="44" y="180"/>
                  </a:cxn>
                  <a:cxn ang="0">
                    <a:pos x="43" y="180"/>
                  </a:cxn>
                  <a:cxn ang="0">
                    <a:pos x="57" y="144"/>
                  </a:cxn>
                  <a:cxn ang="0">
                    <a:pos x="67" y="128"/>
                  </a:cxn>
                  <a:cxn ang="0">
                    <a:pos x="71" y="112"/>
                  </a:cxn>
                  <a:cxn ang="0">
                    <a:pos x="81" y="83"/>
                  </a:cxn>
                  <a:cxn ang="0">
                    <a:pos x="90" y="65"/>
                  </a:cxn>
                  <a:cxn ang="0">
                    <a:pos x="92" y="51"/>
                  </a:cxn>
                  <a:cxn ang="0">
                    <a:pos x="96" y="42"/>
                  </a:cxn>
                  <a:cxn ang="0">
                    <a:pos x="98" y="30"/>
                  </a:cxn>
                  <a:cxn ang="0">
                    <a:pos x="101" y="20"/>
                  </a:cxn>
                  <a:cxn ang="0">
                    <a:pos x="108" y="0"/>
                  </a:cxn>
                  <a:cxn ang="0">
                    <a:pos x="116" y="6"/>
                  </a:cxn>
                  <a:cxn ang="0">
                    <a:pos x="119" y="2"/>
                  </a:cxn>
                  <a:cxn ang="0">
                    <a:pos x="129" y="3"/>
                  </a:cxn>
                  <a:cxn ang="0">
                    <a:pos x="137" y="12"/>
                  </a:cxn>
                  <a:cxn ang="0">
                    <a:pos x="151" y="14"/>
                  </a:cxn>
                  <a:cxn ang="0">
                    <a:pos x="161" y="32"/>
                  </a:cxn>
                  <a:cxn ang="0">
                    <a:pos x="168" y="64"/>
                  </a:cxn>
                  <a:cxn ang="0">
                    <a:pos x="180" y="70"/>
                  </a:cxn>
                  <a:cxn ang="0">
                    <a:pos x="199" y="69"/>
                  </a:cxn>
                  <a:cxn ang="0">
                    <a:pos x="214" y="68"/>
                  </a:cxn>
                  <a:cxn ang="0">
                    <a:pos x="232" y="73"/>
                  </a:cxn>
                  <a:cxn ang="0">
                    <a:pos x="248" y="80"/>
                  </a:cxn>
                  <a:cxn ang="0">
                    <a:pos x="273" y="80"/>
                  </a:cxn>
                  <a:cxn ang="0">
                    <a:pos x="287" y="85"/>
                  </a:cxn>
                  <a:cxn ang="0">
                    <a:pos x="322" y="81"/>
                  </a:cxn>
                  <a:cxn ang="0">
                    <a:pos x="342" y="81"/>
                  </a:cxn>
                  <a:cxn ang="0">
                    <a:pos x="358" y="80"/>
                  </a:cxn>
                  <a:cxn ang="0">
                    <a:pos x="467" y="112"/>
                  </a:cxn>
                  <a:cxn ang="0">
                    <a:pos x="481" y="128"/>
                  </a:cxn>
                  <a:cxn ang="0">
                    <a:pos x="469" y="156"/>
                  </a:cxn>
                  <a:cxn ang="0">
                    <a:pos x="452" y="183"/>
                  </a:cxn>
                  <a:cxn ang="0">
                    <a:pos x="438" y="198"/>
                  </a:cxn>
                  <a:cxn ang="0">
                    <a:pos x="423" y="227"/>
                  </a:cxn>
                  <a:cxn ang="0">
                    <a:pos x="434" y="235"/>
                  </a:cxn>
                  <a:cxn ang="0">
                    <a:pos x="433" y="251"/>
                  </a:cxn>
                  <a:cxn ang="0">
                    <a:pos x="424" y="266"/>
                  </a:cxn>
                  <a:cxn ang="0">
                    <a:pos x="233" y="364"/>
                  </a:cxn>
                  <a:cxn ang="0">
                    <a:pos x="7" y="304"/>
                  </a:cxn>
                </a:cxnLst>
                <a:rect l="0" t="0" r="r" b="b"/>
                <a:pathLst>
                  <a:path w="483" h="401">
                    <a:moveTo>
                      <a:pt x="7" y="304"/>
                    </a:moveTo>
                    <a:lnTo>
                      <a:pt x="2" y="294"/>
                    </a:lnTo>
                    <a:lnTo>
                      <a:pt x="0" y="275"/>
                    </a:lnTo>
                    <a:lnTo>
                      <a:pt x="3" y="269"/>
                    </a:lnTo>
                    <a:lnTo>
                      <a:pt x="4" y="264"/>
                    </a:lnTo>
                    <a:lnTo>
                      <a:pt x="8" y="259"/>
                    </a:lnTo>
                    <a:lnTo>
                      <a:pt x="9" y="254"/>
                    </a:lnTo>
                    <a:lnTo>
                      <a:pt x="7" y="244"/>
                    </a:lnTo>
                    <a:lnTo>
                      <a:pt x="7" y="235"/>
                    </a:lnTo>
                    <a:lnTo>
                      <a:pt x="17" y="222"/>
                    </a:lnTo>
                    <a:lnTo>
                      <a:pt x="25" y="202"/>
                    </a:lnTo>
                    <a:lnTo>
                      <a:pt x="28" y="207"/>
                    </a:lnTo>
                    <a:lnTo>
                      <a:pt x="29" y="202"/>
                    </a:lnTo>
                    <a:lnTo>
                      <a:pt x="34" y="200"/>
                    </a:lnTo>
                    <a:lnTo>
                      <a:pt x="34" y="200"/>
                    </a:lnTo>
                    <a:lnTo>
                      <a:pt x="35" y="203"/>
                    </a:lnTo>
                    <a:lnTo>
                      <a:pt x="37" y="200"/>
                    </a:lnTo>
                    <a:lnTo>
                      <a:pt x="34" y="200"/>
                    </a:lnTo>
                    <a:lnTo>
                      <a:pt x="34" y="198"/>
                    </a:lnTo>
                    <a:lnTo>
                      <a:pt x="34" y="200"/>
                    </a:lnTo>
                    <a:lnTo>
                      <a:pt x="32" y="198"/>
                    </a:lnTo>
                    <a:lnTo>
                      <a:pt x="34" y="193"/>
                    </a:lnTo>
                    <a:lnTo>
                      <a:pt x="39" y="185"/>
                    </a:lnTo>
                    <a:lnTo>
                      <a:pt x="44" y="180"/>
                    </a:lnTo>
                    <a:lnTo>
                      <a:pt x="49" y="180"/>
                    </a:lnTo>
                    <a:lnTo>
                      <a:pt x="48" y="177"/>
                    </a:lnTo>
                    <a:lnTo>
                      <a:pt x="43" y="180"/>
                    </a:lnTo>
                    <a:lnTo>
                      <a:pt x="44" y="175"/>
                    </a:lnTo>
                    <a:lnTo>
                      <a:pt x="48" y="169"/>
                    </a:lnTo>
                    <a:lnTo>
                      <a:pt x="57" y="144"/>
                    </a:lnTo>
                    <a:lnTo>
                      <a:pt x="61" y="136"/>
                    </a:lnTo>
                    <a:lnTo>
                      <a:pt x="63" y="131"/>
                    </a:lnTo>
                    <a:lnTo>
                      <a:pt x="67" y="128"/>
                    </a:lnTo>
                    <a:lnTo>
                      <a:pt x="67" y="125"/>
                    </a:lnTo>
                    <a:lnTo>
                      <a:pt x="66" y="120"/>
                    </a:lnTo>
                    <a:lnTo>
                      <a:pt x="71" y="112"/>
                    </a:lnTo>
                    <a:lnTo>
                      <a:pt x="72" y="102"/>
                    </a:lnTo>
                    <a:lnTo>
                      <a:pt x="80" y="88"/>
                    </a:lnTo>
                    <a:lnTo>
                      <a:pt x="81" y="83"/>
                    </a:lnTo>
                    <a:lnTo>
                      <a:pt x="86" y="75"/>
                    </a:lnTo>
                    <a:lnTo>
                      <a:pt x="87" y="70"/>
                    </a:lnTo>
                    <a:lnTo>
                      <a:pt x="90" y="65"/>
                    </a:lnTo>
                    <a:lnTo>
                      <a:pt x="90" y="60"/>
                    </a:lnTo>
                    <a:lnTo>
                      <a:pt x="92" y="55"/>
                    </a:lnTo>
                    <a:lnTo>
                      <a:pt x="92" y="51"/>
                    </a:lnTo>
                    <a:lnTo>
                      <a:pt x="97" y="53"/>
                    </a:lnTo>
                    <a:lnTo>
                      <a:pt x="95" y="47"/>
                    </a:lnTo>
                    <a:lnTo>
                      <a:pt x="96" y="42"/>
                    </a:lnTo>
                    <a:lnTo>
                      <a:pt x="101" y="37"/>
                    </a:lnTo>
                    <a:lnTo>
                      <a:pt x="98" y="35"/>
                    </a:lnTo>
                    <a:lnTo>
                      <a:pt x="98" y="30"/>
                    </a:lnTo>
                    <a:lnTo>
                      <a:pt x="101" y="25"/>
                    </a:lnTo>
                    <a:lnTo>
                      <a:pt x="102" y="20"/>
                    </a:lnTo>
                    <a:lnTo>
                      <a:pt x="101" y="20"/>
                    </a:lnTo>
                    <a:lnTo>
                      <a:pt x="105" y="15"/>
                    </a:lnTo>
                    <a:lnTo>
                      <a:pt x="107" y="5"/>
                    </a:lnTo>
                    <a:lnTo>
                      <a:pt x="108" y="0"/>
                    </a:lnTo>
                    <a:lnTo>
                      <a:pt x="113" y="3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3" y="3"/>
                    </a:lnTo>
                    <a:lnTo>
                      <a:pt x="115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4" y="5"/>
                    </a:lnTo>
                    <a:lnTo>
                      <a:pt x="129" y="3"/>
                    </a:lnTo>
                    <a:lnTo>
                      <a:pt x="134" y="7"/>
                    </a:lnTo>
                    <a:lnTo>
                      <a:pt x="136" y="11"/>
                    </a:lnTo>
                    <a:lnTo>
                      <a:pt x="137" y="12"/>
                    </a:lnTo>
                    <a:lnTo>
                      <a:pt x="142" y="14"/>
                    </a:lnTo>
                    <a:lnTo>
                      <a:pt x="147" y="12"/>
                    </a:lnTo>
                    <a:lnTo>
                      <a:pt x="151" y="14"/>
                    </a:lnTo>
                    <a:lnTo>
                      <a:pt x="154" y="17"/>
                    </a:lnTo>
                    <a:lnTo>
                      <a:pt x="159" y="22"/>
                    </a:lnTo>
                    <a:lnTo>
                      <a:pt x="161" y="32"/>
                    </a:lnTo>
                    <a:lnTo>
                      <a:pt x="159" y="58"/>
                    </a:lnTo>
                    <a:lnTo>
                      <a:pt x="160" y="60"/>
                    </a:lnTo>
                    <a:lnTo>
                      <a:pt x="168" y="64"/>
                    </a:lnTo>
                    <a:lnTo>
                      <a:pt x="173" y="66"/>
                    </a:lnTo>
                    <a:lnTo>
                      <a:pt x="175" y="68"/>
                    </a:lnTo>
                    <a:lnTo>
                      <a:pt x="180" y="70"/>
                    </a:lnTo>
                    <a:lnTo>
                      <a:pt x="185" y="71"/>
                    </a:lnTo>
                    <a:lnTo>
                      <a:pt x="195" y="70"/>
                    </a:lnTo>
                    <a:lnTo>
                      <a:pt x="199" y="69"/>
                    </a:lnTo>
                    <a:lnTo>
                      <a:pt x="204" y="66"/>
                    </a:lnTo>
                    <a:lnTo>
                      <a:pt x="209" y="66"/>
                    </a:lnTo>
                    <a:lnTo>
                      <a:pt x="214" y="68"/>
                    </a:lnTo>
                    <a:lnTo>
                      <a:pt x="223" y="69"/>
                    </a:lnTo>
                    <a:lnTo>
                      <a:pt x="228" y="71"/>
                    </a:lnTo>
                    <a:lnTo>
                      <a:pt x="232" y="73"/>
                    </a:lnTo>
                    <a:lnTo>
                      <a:pt x="238" y="76"/>
                    </a:lnTo>
                    <a:lnTo>
                      <a:pt x="238" y="80"/>
                    </a:lnTo>
                    <a:lnTo>
                      <a:pt x="248" y="80"/>
                    </a:lnTo>
                    <a:lnTo>
                      <a:pt x="253" y="81"/>
                    </a:lnTo>
                    <a:lnTo>
                      <a:pt x="268" y="79"/>
                    </a:lnTo>
                    <a:lnTo>
                      <a:pt x="273" y="80"/>
                    </a:lnTo>
                    <a:lnTo>
                      <a:pt x="278" y="84"/>
                    </a:lnTo>
                    <a:lnTo>
                      <a:pt x="282" y="85"/>
                    </a:lnTo>
                    <a:lnTo>
                      <a:pt x="287" y="85"/>
                    </a:lnTo>
                    <a:lnTo>
                      <a:pt x="297" y="83"/>
                    </a:lnTo>
                    <a:lnTo>
                      <a:pt x="307" y="81"/>
                    </a:lnTo>
                    <a:lnTo>
                      <a:pt x="322" y="81"/>
                    </a:lnTo>
                    <a:lnTo>
                      <a:pt x="327" y="79"/>
                    </a:lnTo>
                    <a:lnTo>
                      <a:pt x="331" y="80"/>
                    </a:lnTo>
                    <a:lnTo>
                      <a:pt x="342" y="81"/>
                    </a:lnTo>
                    <a:lnTo>
                      <a:pt x="347" y="83"/>
                    </a:lnTo>
                    <a:lnTo>
                      <a:pt x="352" y="84"/>
                    </a:lnTo>
                    <a:lnTo>
                      <a:pt x="358" y="80"/>
                    </a:lnTo>
                    <a:lnTo>
                      <a:pt x="405" y="92"/>
                    </a:lnTo>
                    <a:lnTo>
                      <a:pt x="467" y="104"/>
                    </a:lnTo>
                    <a:lnTo>
                      <a:pt x="467" y="112"/>
                    </a:lnTo>
                    <a:lnTo>
                      <a:pt x="469" y="117"/>
                    </a:lnTo>
                    <a:lnTo>
                      <a:pt x="472" y="119"/>
                    </a:lnTo>
                    <a:lnTo>
                      <a:pt x="481" y="128"/>
                    </a:lnTo>
                    <a:lnTo>
                      <a:pt x="483" y="138"/>
                    </a:lnTo>
                    <a:lnTo>
                      <a:pt x="480" y="143"/>
                    </a:lnTo>
                    <a:lnTo>
                      <a:pt x="469" y="156"/>
                    </a:lnTo>
                    <a:lnTo>
                      <a:pt x="462" y="169"/>
                    </a:lnTo>
                    <a:lnTo>
                      <a:pt x="453" y="180"/>
                    </a:lnTo>
                    <a:lnTo>
                      <a:pt x="452" y="183"/>
                    </a:lnTo>
                    <a:lnTo>
                      <a:pt x="449" y="188"/>
                    </a:lnTo>
                    <a:lnTo>
                      <a:pt x="446" y="193"/>
                    </a:lnTo>
                    <a:lnTo>
                      <a:pt x="438" y="198"/>
                    </a:lnTo>
                    <a:lnTo>
                      <a:pt x="432" y="208"/>
                    </a:lnTo>
                    <a:lnTo>
                      <a:pt x="427" y="212"/>
                    </a:lnTo>
                    <a:lnTo>
                      <a:pt x="423" y="227"/>
                    </a:lnTo>
                    <a:lnTo>
                      <a:pt x="425" y="231"/>
                    </a:lnTo>
                    <a:lnTo>
                      <a:pt x="430" y="232"/>
                    </a:lnTo>
                    <a:lnTo>
                      <a:pt x="434" y="235"/>
                    </a:lnTo>
                    <a:lnTo>
                      <a:pt x="438" y="240"/>
                    </a:lnTo>
                    <a:lnTo>
                      <a:pt x="434" y="245"/>
                    </a:lnTo>
                    <a:lnTo>
                      <a:pt x="433" y="251"/>
                    </a:lnTo>
                    <a:lnTo>
                      <a:pt x="429" y="261"/>
                    </a:lnTo>
                    <a:lnTo>
                      <a:pt x="427" y="263"/>
                    </a:lnTo>
                    <a:lnTo>
                      <a:pt x="424" y="266"/>
                    </a:lnTo>
                    <a:lnTo>
                      <a:pt x="397" y="401"/>
                    </a:lnTo>
                    <a:lnTo>
                      <a:pt x="329" y="387"/>
                    </a:lnTo>
                    <a:lnTo>
                      <a:pt x="233" y="364"/>
                    </a:lnTo>
                    <a:lnTo>
                      <a:pt x="130" y="338"/>
                    </a:lnTo>
                    <a:lnTo>
                      <a:pt x="8" y="304"/>
                    </a:lnTo>
                    <a:lnTo>
                      <a:pt x="7" y="304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ABD30C9-3C9A-4223-98E9-32E52469F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" y="1589"/>
                <a:ext cx="530" cy="866"/>
              </a:xfrm>
              <a:custGeom>
                <a:avLst/>
                <a:gdLst/>
                <a:ahLst/>
                <a:cxnLst>
                  <a:cxn ang="0">
                    <a:pos x="12" y="173"/>
                  </a:cxn>
                  <a:cxn ang="0">
                    <a:pos x="54" y="0"/>
                  </a:cxn>
                  <a:cxn ang="0">
                    <a:pos x="150" y="23"/>
                  </a:cxn>
                  <a:cxn ang="0">
                    <a:pos x="218" y="37"/>
                  </a:cxn>
                  <a:cxn ang="0">
                    <a:pos x="307" y="56"/>
                  </a:cxn>
                  <a:cxn ang="0">
                    <a:pos x="382" y="70"/>
                  </a:cxn>
                  <a:cxn ang="0">
                    <a:pos x="314" y="447"/>
                  </a:cxn>
                  <a:cxn ang="0">
                    <a:pos x="303" y="506"/>
                  </a:cxn>
                  <a:cxn ang="0">
                    <a:pos x="299" y="514"/>
                  </a:cxn>
                  <a:cxn ang="0">
                    <a:pos x="293" y="519"/>
                  </a:cxn>
                  <a:cxn ang="0">
                    <a:pos x="288" y="518"/>
                  </a:cxn>
                  <a:cxn ang="0">
                    <a:pos x="287" y="512"/>
                  </a:cxn>
                  <a:cxn ang="0">
                    <a:pos x="282" y="507"/>
                  </a:cxn>
                  <a:cxn ang="0">
                    <a:pos x="277" y="507"/>
                  </a:cxn>
                  <a:cxn ang="0">
                    <a:pos x="272" y="504"/>
                  </a:cxn>
                  <a:cxn ang="0">
                    <a:pos x="267" y="505"/>
                  </a:cxn>
                  <a:cxn ang="0">
                    <a:pos x="260" y="509"/>
                  </a:cxn>
                  <a:cxn ang="0">
                    <a:pos x="259" y="515"/>
                  </a:cxn>
                  <a:cxn ang="0">
                    <a:pos x="262" y="525"/>
                  </a:cxn>
                  <a:cxn ang="0">
                    <a:pos x="259" y="530"/>
                  </a:cxn>
                  <a:cxn ang="0">
                    <a:pos x="259" y="534"/>
                  </a:cxn>
                  <a:cxn ang="0">
                    <a:pos x="259" y="544"/>
                  </a:cxn>
                  <a:cxn ang="0">
                    <a:pos x="258" y="550"/>
                  </a:cxn>
                  <a:cxn ang="0">
                    <a:pos x="257" y="555"/>
                  </a:cxn>
                  <a:cxn ang="0">
                    <a:pos x="259" y="565"/>
                  </a:cxn>
                  <a:cxn ang="0">
                    <a:pos x="258" y="577"/>
                  </a:cxn>
                  <a:cxn ang="0">
                    <a:pos x="253" y="582"/>
                  </a:cxn>
                  <a:cxn ang="0">
                    <a:pos x="251" y="592"/>
                  </a:cxn>
                  <a:cxn ang="0">
                    <a:pos x="177" y="481"/>
                  </a:cxn>
                  <a:cxn ang="0">
                    <a:pos x="0" y="223"/>
                  </a:cxn>
                  <a:cxn ang="0">
                    <a:pos x="12" y="173"/>
                  </a:cxn>
                </a:cxnLst>
                <a:rect l="0" t="0" r="r" b="b"/>
                <a:pathLst>
                  <a:path w="382" h="592">
                    <a:moveTo>
                      <a:pt x="12" y="173"/>
                    </a:moveTo>
                    <a:lnTo>
                      <a:pt x="54" y="0"/>
                    </a:lnTo>
                    <a:lnTo>
                      <a:pt x="150" y="23"/>
                    </a:lnTo>
                    <a:lnTo>
                      <a:pt x="218" y="37"/>
                    </a:lnTo>
                    <a:lnTo>
                      <a:pt x="307" y="56"/>
                    </a:lnTo>
                    <a:lnTo>
                      <a:pt x="382" y="70"/>
                    </a:lnTo>
                    <a:lnTo>
                      <a:pt x="314" y="447"/>
                    </a:lnTo>
                    <a:lnTo>
                      <a:pt x="303" y="506"/>
                    </a:lnTo>
                    <a:lnTo>
                      <a:pt x="299" y="514"/>
                    </a:lnTo>
                    <a:lnTo>
                      <a:pt x="293" y="519"/>
                    </a:lnTo>
                    <a:lnTo>
                      <a:pt x="288" y="518"/>
                    </a:lnTo>
                    <a:lnTo>
                      <a:pt x="287" y="512"/>
                    </a:lnTo>
                    <a:lnTo>
                      <a:pt x="282" y="507"/>
                    </a:lnTo>
                    <a:lnTo>
                      <a:pt x="277" y="507"/>
                    </a:lnTo>
                    <a:lnTo>
                      <a:pt x="272" y="504"/>
                    </a:lnTo>
                    <a:lnTo>
                      <a:pt x="267" y="505"/>
                    </a:lnTo>
                    <a:lnTo>
                      <a:pt x="260" y="509"/>
                    </a:lnTo>
                    <a:lnTo>
                      <a:pt x="259" y="515"/>
                    </a:lnTo>
                    <a:lnTo>
                      <a:pt x="262" y="525"/>
                    </a:lnTo>
                    <a:lnTo>
                      <a:pt x="259" y="530"/>
                    </a:lnTo>
                    <a:lnTo>
                      <a:pt x="259" y="534"/>
                    </a:lnTo>
                    <a:lnTo>
                      <a:pt x="259" y="544"/>
                    </a:lnTo>
                    <a:lnTo>
                      <a:pt x="258" y="550"/>
                    </a:lnTo>
                    <a:lnTo>
                      <a:pt x="257" y="555"/>
                    </a:lnTo>
                    <a:lnTo>
                      <a:pt x="259" y="565"/>
                    </a:lnTo>
                    <a:lnTo>
                      <a:pt x="258" y="577"/>
                    </a:lnTo>
                    <a:lnTo>
                      <a:pt x="253" y="582"/>
                    </a:lnTo>
                    <a:lnTo>
                      <a:pt x="251" y="592"/>
                    </a:lnTo>
                    <a:lnTo>
                      <a:pt x="177" y="481"/>
                    </a:lnTo>
                    <a:lnTo>
                      <a:pt x="0" y="223"/>
                    </a:lnTo>
                    <a:lnTo>
                      <a:pt x="12" y="173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117DE8AB-6CBE-4F4F-98BA-F3BDE6137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" y="1589"/>
                <a:ext cx="530" cy="820"/>
              </a:xfrm>
              <a:custGeom>
                <a:avLst/>
                <a:gdLst/>
                <a:ahLst/>
                <a:cxnLst>
                  <a:cxn ang="0">
                    <a:pos x="12" y="173"/>
                  </a:cxn>
                  <a:cxn ang="0">
                    <a:pos x="54" y="0"/>
                  </a:cxn>
                  <a:cxn ang="0">
                    <a:pos x="150" y="23"/>
                  </a:cxn>
                  <a:cxn ang="0">
                    <a:pos x="218" y="37"/>
                  </a:cxn>
                  <a:cxn ang="0">
                    <a:pos x="307" y="56"/>
                  </a:cxn>
                  <a:cxn ang="0">
                    <a:pos x="382" y="70"/>
                  </a:cxn>
                  <a:cxn ang="0">
                    <a:pos x="314" y="447"/>
                  </a:cxn>
                  <a:cxn ang="0">
                    <a:pos x="303" y="506"/>
                  </a:cxn>
                  <a:cxn ang="0">
                    <a:pos x="299" y="514"/>
                  </a:cxn>
                  <a:cxn ang="0">
                    <a:pos x="293" y="519"/>
                  </a:cxn>
                  <a:cxn ang="0">
                    <a:pos x="288" y="518"/>
                  </a:cxn>
                  <a:cxn ang="0">
                    <a:pos x="287" y="512"/>
                  </a:cxn>
                  <a:cxn ang="0">
                    <a:pos x="282" y="507"/>
                  </a:cxn>
                  <a:cxn ang="0">
                    <a:pos x="277" y="507"/>
                  </a:cxn>
                  <a:cxn ang="0">
                    <a:pos x="272" y="504"/>
                  </a:cxn>
                  <a:cxn ang="0">
                    <a:pos x="267" y="505"/>
                  </a:cxn>
                  <a:cxn ang="0">
                    <a:pos x="260" y="509"/>
                  </a:cxn>
                  <a:cxn ang="0">
                    <a:pos x="259" y="515"/>
                  </a:cxn>
                  <a:cxn ang="0">
                    <a:pos x="262" y="525"/>
                  </a:cxn>
                  <a:cxn ang="0">
                    <a:pos x="259" y="530"/>
                  </a:cxn>
                  <a:cxn ang="0">
                    <a:pos x="259" y="534"/>
                  </a:cxn>
                  <a:cxn ang="0">
                    <a:pos x="259" y="544"/>
                  </a:cxn>
                  <a:cxn ang="0">
                    <a:pos x="258" y="550"/>
                  </a:cxn>
                  <a:cxn ang="0">
                    <a:pos x="257" y="555"/>
                  </a:cxn>
                  <a:cxn ang="0">
                    <a:pos x="259" y="565"/>
                  </a:cxn>
                  <a:cxn ang="0">
                    <a:pos x="258" y="577"/>
                  </a:cxn>
                  <a:cxn ang="0">
                    <a:pos x="253" y="582"/>
                  </a:cxn>
                  <a:cxn ang="0">
                    <a:pos x="251" y="592"/>
                  </a:cxn>
                  <a:cxn ang="0">
                    <a:pos x="177" y="481"/>
                  </a:cxn>
                  <a:cxn ang="0">
                    <a:pos x="0" y="223"/>
                  </a:cxn>
                  <a:cxn ang="0">
                    <a:pos x="12" y="173"/>
                  </a:cxn>
                </a:cxnLst>
                <a:rect l="0" t="0" r="r" b="b"/>
                <a:pathLst>
                  <a:path w="382" h="592">
                    <a:moveTo>
                      <a:pt x="12" y="173"/>
                    </a:moveTo>
                    <a:lnTo>
                      <a:pt x="54" y="0"/>
                    </a:lnTo>
                    <a:lnTo>
                      <a:pt x="150" y="23"/>
                    </a:lnTo>
                    <a:lnTo>
                      <a:pt x="218" y="37"/>
                    </a:lnTo>
                    <a:lnTo>
                      <a:pt x="307" y="56"/>
                    </a:lnTo>
                    <a:lnTo>
                      <a:pt x="382" y="70"/>
                    </a:lnTo>
                    <a:lnTo>
                      <a:pt x="314" y="447"/>
                    </a:lnTo>
                    <a:lnTo>
                      <a:pt x="303" y="506"/>
                    </a:lnTo>
                    <a:lnTo>
                      <a:pt x="299" y="514"/>
                    </a:lnTo>
                    <a:lnTo>
                      <a:pt x="293" y="519"/>
                    </a:lnTo>
                    <a:lnTo>
                      <a:pt x="288" y="518"/>
                    </a:lnTo>
                    <a:lnTo>
                      <a:pt x="287" y="512"/>
                    </a:lnTo>
                    <a:lnTo>
                      <a:pt x="282" y="507"/>
                    </a:lnTo>
                    <a:lnTo>
                      <a:pt x="277" y="507"/>
                    </a:lnTo>
                    <a:lnTo>
                      <a:pt x="272" y="504"/>
                    </a:lnTo>
                    <a:lnTo>
                      <a:pt x="267" y="505"/>
                    </a:lnTo>
                    <a:lnTo>
                      <a:pt x="260" y="509"/>
                    </a:lnTo>
                    <a:lnTo>
                      <a:pt x="259" y="515"/>
                    </a:lnTo>
                    <a:lnTo>
                      <a:pt x="262" y="525"/>
                    </a:lnTo>
                    <a:lnTo>
                      <a:pt x="259" y="530"/>
                    </a:lnTo>
                    <a:lnTo>
                      <a:pt x="259" y="534"/>
                    </a:lnTo>
                    <a:lnTo>
                      <a:pt x="259" y="544"/>
                    </a:lnTo>
                    <a:lnTo>
                      <a:pt x="258" y="550"/>
                    </a:lnTo>
                    <a:lnTo>
                      <a:pt x="257" y="555"/>
                    </a:lnTo>
                    <a:lnTo>
                      <a:pt x="259" y="565"/>
                    </a:lnTo>
                    <a:lnTo>
                      <a:pt x="258" y="577"/>
                    </a:lnTo>
                    <a:lnTo>
                      <a:pt x="253" y="582"/>
                    </a:lnTo>
                    <a:lnTo>
                      <a:pt x="251" y="592"/>
                    </a:lnTo>
                    <a:lnTo>
                      <a:pt x="177" y="481"/>
                    </a:lnTo>
                    <a:lnTo>
                      <a:pt x="0" y="223"/>
                    </a:lnTo>
                    <a:lnTo>
                      <a:pt x="12" y="173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CE966447-C973-40E5-BE73-F942D36ED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8" y="2208"/>
                <a:ext cx="561" cy="660"/>
              </a:xfrm>
              <a:custGeom>
                <a:avLst/>
                <a:gdLst/>
                <a:ahLst/>
                <a:cxnLst>
                  <a:cxn ang="0">
                    <a:pos x="11" y="315"/>
                  </a:cxn>
                  <a:cxn ang="0">
                    <a:pos x="16" y="315"/>
                  </a:cxn>
                  <a:cxn ang="0">
                    <a:pos x="23" y="311"/>
                  </a:cxn>
                  <a:cxn ang="0">
                    <a:pos x="28" y="299"/>
                  </a:cxn>
                  <a:cxn ang="0">
                    <a:pos x="23" y="292"/>
                  </a:cxn>
                  <a:cxn ang="0">
                    <a:pos x="16" y="286"/>
                  </a:cxn>
                  <a:cxn ang="0">
                    <a:pos x="19" y="276"/>
                  </a:cxn>
                  <a:cxn ang="0">
                    <a:pos x="19" y="266"/>
                  </a:cxn>
                  <a:cxn ang="0">
                    <a:pos x="33" y="252"/>
                  </a:cxn>
                  <a:cxn ang="0">
                    <a:pos x="38" y="240"/>
                  </a:cxn>
                  <a:cxn ang="0">
                    <a:pos x="40" y="223"/>
                  </a:cxn>
                  <a:cxn ang="0">
                    <a:pos x="48" y="215"/>
                  </a:cxn>
                  <a:cxn ang="0">
                    <a:pos x="68" y="201"/>
                  </a:cxn>
                  <a:cxn ang="0">
                    <a:pos x="55" y="188"/>
                  </a:cxn>
                  <a:cxn ang="0">
                    <a:pos x="54" y="176"/>
                  </a:cxn>
                  <a:cxn ang="0">
                    <a:pos x="52" y="165"/>
                  </a:cxn>
                  <a:cxn ang="0">
                    <a:pos x="46" y="150"/>
                  </a:cxn>
                  <a:cxn ang="0">
                    <a:pos x="48" y="135"/>
                  </a:cxn>
                  <a:cxn ang="0">
                    <a:pos x="54" y="118"/>
                  </a:cxn>
                  <a:cxn ang="0">
                    <a:pos x="53" y="103"/>
                  </a:cxn>
                  <a:cxn ang="0">
                    <a:pos x="54" y="87"/>
                  </a:cxn>
                  <a:cxn ang="0">
                    <a:pos x="57" y="78"/>
                  </a:cxn>
                  <a:cxn ang="0">
                    <a:pos x="55" y="62"/>
                  </a:cxn>
                  <a:cxn ang="0">
                    <a:pos x="67" y="57"/>
                  </a:cxn>
                  <a:cxn ang="0">
                    <a:pos x="77" y="60"/>
                  </a:cxn>
                  <a:cxn ang="0">
                    <a:pos x="83" y="71"/>
                  </a:cxn>
                  <a:cxn ang="0">
                    <a:pos x="94" y="67"/>
                  </a:cxn>
                  <a:cxn ang="0">
                    <a:pos x="109" y="0"/>
                  </a:cxn>
                  <a:cxn ang="0">
                    <a:pos x="245" y="23"/>
                  </a:cxn>
                  <a:cxn ang="0">
                    <a:pos x="406" y="45"/>
                  </a:cxn>
                  <a:cxn ang="0">
                    <a:pos x="352" y="474"/>
                  </a:cxn>
                  <a:cxn ang="0">
                    <a:pos x="224" y="458"/>
                  </a:cxn>
                  <a:cxn ang="0">
                    <a:pos x="15" y="338"/>
                  </a:cxn>
                  <a:cxn ang="0">
                    <a:pos x="2" y="325"/>
                  </a:cxn>
                </a:cxnLst>
                <a:rect l="0" t="0" r="r" b="b"/>
                <a:pathLst>
                  <a:path w="406" h="474">
                    <a:moveTo>
                      <a:pt x="10" y="315"/>
                    </a:moveTo>
                    <a:lnTo>
                      <a:pt x="11" y="315"/>
                    </a:lnTo>
                    <a:lnTo>
                      <a:pt x="14" y="313"/>
                    </a:lnTo>
                    <a:lnTo>
                      <a:pt x="16" y="315"/>
                    </a:lnTo>
                    <a:lnTo>
                      <a:pt x="20" y="316"/>
                    </a:lnTo>
                    <a:lnTo>
                      <a:pt x="23" y="311"/>
                    </a:lnTo>
                    <a:lnTo>
                      <a:pt x="28" y="308"/>
                    </a:lnTo>
                    <a:lnTo>
                      <a:pt x="28" y="299"/>
                    </a:lnTo>
                    <a:lnTo>
                      <a:pt x="26" y="296"/>
                    </a:lnTo>
                    <a:lnTo>
                      <a:pt x="23" y="292"/>
                    </a:lnTo>
                    <a:lnTo>
                      <a:pt x="18" y="291"/>
                    </a:lnTo>
                    <a:lnTo>
                      <a:pt x="16" y="286"/>
                    </a:lnTo>
                    <a:lnTo>
                      <a:pt x="19" y="281"/>
                    </a:lnTo>
                    <a:lnTo>
                      <a:pt x="19" y="276"/>
                    </a:lnTo>
                    <a:lnTo>
                      <a:pt x="18" y="271"/>
                    </a:lnTo>
                    <a:lnTo>
                      <a:pt x="19" y="266"/>
                    </a:lnTo>
                    <a:lnTo>
                      <a:pt x="24" y="263"/>
                    </a:lnTo>
                    <a:lnTo>
                      <a:pt x="33" y="252"/>
                    </a:lnTo>
                    <a:lnTo>
                      <a:pt x="35" y="245"/>
                    </a:lnTo>
                    <a:lnTo>
                      <a:pt x="38" y="240"/>
                    </a:lnTo>
                    <a:lnTo>
                      <a:pt x="38" y="232"/>
                    </a:lnTo>
                    <a:lnTo>
                      <a:pt x="40" y="223"/>
                    </a:lnTo>
                    <a:lnTo>
                      <a:pt x="45" y="220"/>
                    </a:lnTo>
                    <a:lnTo>
                      <a:pt x="48" y="215"/>
                    </a:lnTo>
                    <a:lnTo>
                      <a:pt x="64" y="206"/>
                    </a:lnTo>
                    <a:lnTo>
                      <a:pt x="68" y="201"/>
                    </a:lnTo>
                    <a:lnTo>
                      <a:pt x="64" y="196"/>
                    </a:lnTo>
                    <a:lnTo>
                      <a:pt x="55" y="188"/>
                    </a:lnTo>
                    <a:lnTo>
                      <a:pt x="55" y="181"/>
                    </a:lnTo>
                    <a:lnTo>
                      <a:pt x="54" y="176"/>
                    </a:lnTo>
                    <a:lnTo>
                      <a:pt x="54" y="171"/>
                    </a:lnTo>
                    <a:lnTo>
                      <a:pt x="52" y="165"/>
                    </a:lnTo>
                    <a:lnTo>
                      <a:pt x="46" y="155"/>
                    </a:lnTo>
                    <a:lnTo>
                      <a:pt x="46" y="150"/>
                    </a:lnTo>
                    <a:lnTo>
                      <a:pt x="46" y="145"/>
                    </a:lnTo>
                    <a:lnTo>
                      <a:pt x="48" y="135"/>
                    </a:lnTo>
                    <a:lnTo>
                      <a:pt x="53" y="130"/>
                    </a:lnTo>
                    <a:lnTo>
                      <a:pt x="54" y="118"/>
                    </a:lnTo>
                    <a:lnTo>
                      <a:pt x="52" y="108"/>
                    </a:lnTo>
                    <a:lnTo>
                      <a:pt x="53" y="103"/>
                    </a:lnTo>
                    <a:lnTo>
                      <a:pt x="54" y="97"/>
                    </a:lnTo>
                    <a:lnTo>
                      <a:pt x="54" y="87"/>
                    </a:lnTo>
                    <a:lnTo>
                      <a:pt x="54" y="83"/>
                    </a:lnTo>
                    <a:lnTo>
                      <a:pt x="57" y="78"/>
                    </a:lnTo>
                    <a:lnTo>
                      <a:pt x="54" y="68"/>
                    </a:lnTo>
                    <a:lnTo>
                      <a:pt x="55" y="62"/>
                    </a:lnTo>
                    <a:lnTo>
                      <a:pt x="62" y="58"/>
                    </a:lnTo>
                    <a:lnTo>
                      <a:pt x="67" y="57"/>
                    </a:lnTo>
                    <a:lnTo>
                      <a:pt x="72" y="60"/>
                    </a:lnTo>
                    <a:lnTo>
                      <a:pt x="77" y="60"/>
                    </a:lnTo>
                    <a:lnTo>
                      <a:pt x="82" y="65"/>
                    </a:lnTo>
                    <a:lnTo>
                      <a:pt x="83" y="71"/>
                    </a:lnTo>
                    <a:lnTo>
                      <a:pt x="88" y="72"/>
                    </a:lnTo>
                    <a:lnTo>
                      <a:pt x="94" y="67"/>
                    </a:lnTo>
                    <a:lnTo>
                      <a:pt x="98" y="59"/>
                    </a:lnTo>
                    <a:lnTo>
                      <a:pt x="109" y="0"/>
                    </a:lnTo>
                    <a:lnTo>
                      <a:pt x="163" y="9"/>
                    </a:lnTo>
                    <a:lnTo>
                      <a:pt x="245" y="23"/>
                    </a:lnTo>
                    <a:lnTo>
                      <a:pt x="324" y="34"/>
                    </a:lnTo>
                    <a:lnTo>
                      <a:pt x="406" y="45"/>
                    </a:lnTo>
                    <a:lnTo>
                      <a:pt x="352" y="472"/>
                    </a:lnTo>
                    <a:lnTo>
                      <a:pt x="352" y="474"/>
                    </a:lnTo>
                    <a:lnTo>
                      <a:pt x="319" y="471"/>
                    </a:lnTo>
                    <a:lnTo>
                      <a:pt x="224" y="458"/>
                    </a:lnTo>
                    <a:lnTo>
                      <a:pt x="142" y="411"/>
                    </a:lnTo>
                    <a:lnTo>
                      <a:pt x="15" y="338"/>
                    </a:lnTo>
                    <a:lnTo>
                      <a:pt x="0" y="330"/>
                    </a:lnTo>
                    <a:lnTo>
                      <a:pt x="2" y="325"/>
                    </a:lnTo>
                    <a:lnTo>
                      <a:pt x="10" y="31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B3257104-5659-47C4-A521-B62C0EE32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8" y="2208"/>
                <a:ext cx="561" cy="660"/>
              </a:xfrm>
              <a:custGeom>
                <a:avLst/>
                <a:gdLst/>
                <a:ahLst/>
                <a:cxnLst>
                  <a:cxn ang="0">
                    <a:pos x="11" y="315"/>
                  </a:cxn>
                  <a:cxn ang="0">
                    <a:pos x="16" y="315"/>
                  </a:cxn>
                  <a:cxn ang="0">
                    <a:pos x="23" y="311"/>
                  </a:cxn>
                  <a:cxn ang="0">
                    <a:pos x="28" y="299"/>
                  </a:cxn>
                  <a:cxn ang="0">
                    <a:pos x="23" y="292"/>
                  </a:cxn>
                  <a:cxn ang="0">
                    <a:pos x="16" y="286"/>
                  </a:cxn>
                  <a:cxn ang="0">
                    <a:pos x="19" y="276"/>
                  </a:cxn>
                  <a:cxn ang="0">
                    <a:pos x="19" y="266"/>
                  </a:cxn>
                  <a:cxn ang="0">
                    <a:pos x="33" y="252"/>
                  </a:cxn>
                  <a:cxn ang="0">
                    <a:pos x="38" y="240"/>
                  </a:cxn>
                  <a:cxn ang="0">
                    <a:pos x="40" y="223"/>
                  </a:cxn>
                  <a:cxn ang="0">
                    <a:pos x="48" y="215"/>
                  </a:cxn>
                  <a:cxn ang="0">
                    <a:pos x="68" y="201"/>
                  </a:cxn>
                  <a:cxn ang="0">
                    <a:pos x="55" y="188"/>
                  </a:cxn>
                  <a:cxn ang="0">
                    <a:pos x="54" y="176"/>
                  </a:cxn>
                  <a:cxn ang="0">
                    <a:pos x="52" y="165"/>
                  </a:cxn>
                  <a:cxn ang="0">
                    <a:pos x="46" y="150"/>
                  </a:cxn>
                  <a:cxn ang="0">
                    <a:pos x="48" y="135"/>
                  </a:cxn>
                  <a:cxn ang="0">
                    <a:pos x="54" y="118"/>
                  </a:cxn>
                  <a:cxn ang="0">
                    <a:pos x="53" y="103"/>
                  </a:cxn>
                  <a:cxn ang="0">
                    <a:pos x="54" y="87"/>
                  </a:cxn>
                  <a:cxn ang="0">
                    <a:pos x="57" y="78"/>
                  </a:cxn>
                  <a:cxn ang="0">
                    <a:pos x="55" y="62"/>
                  </a:cxn>
                  <a:cxn ang="0">
                    <a:pos x="67" y="57"/>
                  </a:cxn>
                  <a:cxn ang="0">
                    <a:pos x="77" y="60"/>
                  </a:cxn>
                  <a:cxn ang="0">
                    <a:pos x="83" y="71"/>
                  </a:cxn>
                  <a:cxn ang="0">
                    <a:pos x="94" y="67"/>
                  </a:cxn>
                  <a:cxn ang="0">
                    <a:pos x="109" y="0"/>
                  </a:cxn>
                  <a:cxn ang="0">
                    <a:pos x="245" y="23"/>
                  </a:cxn>
                  <a:cxn ang="0">
                    <a:pos x="406" y="45"/>
                  </a:cxn>
                  <a:cxn ang="0">
                    <a:pos x="352" y="474"/>
                  </a:cxn>
                  <a:cxn ang="0">
                    <a:pos x="224" y="458"/>
                  </a:cxn>
                  <a:cxn ang="0">
                    <a:pos x="15" y="338"/>
                  </a:cxn>
                  <a:cxn ang="0">
                    <a:pos x="2" y="325"/>
                  </a:cxn>
                </a:cxnLst>
                <a:rect l="0" t="0" r="r" b="b"/>
                <a:pathLst>
                  <a:path w="406" h="474">
                    <a:moveTo>
                      <a:pt x="10" y="315"/>
                    </a:moveTo>
                    <a:lnTo>
                      <a:pt x="11" y="315"/>
                    </a:lnTo>
                    <a:lnTo>
                      <a:pt x="14" y="313"/>
                    </a:lnTo>
                    <a:lnTo>
                      <a:pt x="16" y="315"/>
                    </a:lnTo>
                    <a:lnTo>
                      <a:pt x="20" y="316"/>
                    </a:lnTo>
                    <a:lnTo>
                      <a:pt x="23" y="311"/>
                    </a:lnTo>
                    <a:lnTo>
                      <a:pt x="28" y="308"/>
                    </a:lnTo>
                    <a:lnTo>
                      <a:pt x="28" y="299"/>
                    </a:lnTo>
                    <a:lnTo>
                      <a:pt x="26" y="296"/>
                    </a:lnTo>
                    <a:lnTo>
                      <a:pt x="23" y="292"/>
                    </a:lnTo>
                    <a:lnTo>
                      <a:pt x="18" y="291"/>
                    </a:lnTo>
                    <a:lnTo>
                      <a:pt x="16" y="286"/>
                    </a:lnTo>
                    <a:lnTo>
                      <a:pt x="19" y="281"/>
                    </a:lnTo>
                    <a:lnTo>
                      <a:pt x="19" y="276"/>
                    </a:lnTo>
                    <a:lnTo>
                      <a:pt x="18" y="271"/>
                    </a:lnTo>
                    <a:lnTo>
                      <a:pt x="19" y="266"/>
                    </a:lnTo>
                    <a:lnTo>
                      <a:pt x="24" y="263"/>
                    </a:lnTo>
                    <a:lnTo>
                      <a:pt x="33" y="252"/>
                    </a:lnTo>
                    <a:lnTo>
                      <a:pt x="35" y="245"/>
                    </a:lnTo>
                    <a:lnTo>
                      <a:pt x="38" y="240"/>
                    </a:lnTo>
                    <a:lnTo>
                      <a:pt x="38" y="232"/>
                    </a:lnTo>
                    <a:lnTo>
                      <a:pt x="40" y="223"/>
                    </a:lnTo>
                    <a:lnTo>
                      <a:pt x="45" y="220"/>
                    </a:lnTo>
                    <a:lnTo>
                      <a:pt x="48" y="215"/>
                    </a:lnTo>
                    <a:lnTo>
                      <a:pt x="64" y="206"/>
                    </a:lnTo>
                    <a:lnTo>
                      <a:pt x="68" y="201"/>
                    </a:lnTo>
                    <a:lnTo>
                      <a:pt x="64" y="196"/>
                    </a:lnTo>
                    <a:lnTo>
                      <a:pt x="55" y="188"/>
                    </a:lnTo>
                    <a:lnTo>
                      <a:pt x="55" y="181"/>
                    </a:lnTo>
                    <a:lnTo>
                      <a:pt x="54" y="176"/>
                    </a:lnTo>
                    <a:lnTo>
                      <a:pt x="54" y="171"/>
                    </a:lnTo>
                    <a:lnTo>
                      <a:pt x="52" y="165"/>
                    </a:lnTo>
                    <a:lnTo>
                      <a:pt x="46" y="155"/>
                    </a:lnTo>
                    <a:lnTo>
                      <a:pt x="46" y="150"/>
                    </a:lnTo>
                    <a:lnTo>
                      <a:pt x="46" y="145"/>
                    </a:lnTo>
                    <a:lnTo>
                      <a:pt x="48" y="135"/>
                    </a:lnTo>
                    <a:lnTo>
                      <a:pt x="53" y="130"/>
                    </a:lnTo>
                    <a:lnTo>
                      <a:pt x="54" y="118"/>
                    </a:lnTo>
                    <a:lnTo>
                      <a:pt x="52" y="108"/>
                    </a:lnTo>
                    <a:lnTo>
                      <a:pt x="53" y="103"/>
                    </a:lnTo>
                    <a:lnTo>
                      <a:pt x="54" y="97"/>
                    </a:lnTo>
                    <a:lnTo>
                      <a:pt x="54" y="87"/>
                    </a:lnTo>
                    <a:lnTo>
                      <a:pt x="54" y="83"/>
                    </a:lnTo>
                    <a:lnTo>
                      <a:pt x="57" y="78"/>
                    </a:lnTo>
                    <a:lnTo>
                      <a:pt x="54" y="68"/>
                    </a:lnTo>
                    <a:lnTo>
                      <a:pt x="55" y="62"/>
                    </a:lnTo>
                    <a:lnTo>
                      <a:pt x="62" y="58"/>
                    </a:lnTo>
                    <a:lnTo>
                      <a:pt x="67" y="57"/>
                    </a:lnTo>
                    <a:lnTo>
                      <a:pt x="72" y="60"/>
                    </a:lnTo>
                    <a:lnTo>
                      <a:pt x="77" y="60"/>
                    </a:lnTo>
                    <a:lnTo>
                      <a:pt x="82" y="65"/>
                    </a:lnTo>
                    <a:lnTo>
                      <a:pt x="83" y="71"/>
                    </a:lnTo>
                    <a:lnTo>
                      <a:pt x="88" y="72"/>
                    </a:lnTo>
                    <a:lnTo>
                      <a:pt x="94" y="67"/>
                    </a:lnTo>
                    <a:lnTo>
                      <a:pt x="98" y="59"/>
                    </a:lnTo>
                    <a:lnTo>
                      <a:pt x="109" y="0"/>
                    </a:lnTo>
                    <a:lnTo>
                      <a:pt x="163" y="9"/>
                    </a:lnTo>
                    <a:lnTo>
                      <a:pt x="245" y="23"/>
                    </a:lnTo>
                    <a:lnTo>
                      <a:pt x="324" y="34"/>
                    </a:lnTo>
                    <a:lnTo>
                      <a:pt x="406" y="45"/>
                    </a:lnTo>
                    <a:lnTo>
                      <a:pt x="352" y="472"/>
                    </a:lnTo>
                    <a:lnTo>
                      <a:pt x="352" y="474"/>
                    </a:lnTo>
                    <a:lnTo>
                      <a:pt x="319" y="471"/>
                    </a:lnTo>
                    <a:lnTo>
                      <a:pt x="224" y="458"/>
                    </a:lnTo>
                    <a:lnTo>
                      <a:pt x="142" y="411"/>
                    </a:lnTo>
                    <a:lnTo>
                      <a:pt x="15" y="338"/>
                    </a:lnTo>
                    <a:lnTo>
                      <a:pt x="0" y="330"/>
                    </a:lnTo>
                    <a:lnTo>
                      <a:pt x="2" y="325"/>
                    </a:lnTo>
                    <a:lnTo>
                      <a:pt x="10" y="315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BECD734-BB3A-421D-AD2B-1D296C75C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921"/>
                <a:ext cx="495" cy="801"/>
              </a:xfrm>
              <a:custGeom>
                <a:avLst/>
                <a:gdLst/>
                <a:ahLst/>
                <a:cxnLst>
                  <a:cxn ang="0">
                    <a:pos x="27" y="385"/>
                  </a:cxn>
                  <a:cxn ang="0">
                    <a:pos x="32" y="380"/>
                  </a:cxn>
                  <a:cxn ang="0">
                    <a:pos x="37" y="364"/>
                  </a:cxn>
                  <a:cxn ang="0">
                    <a:pos x="37" y="354"/>
                  </a:cxn>
                  <a:cxn ang="0">
                    <a:pos x="28" y="350"/>
                  </a:cxn>
                  <a:cxn ang="0">
                    <a:pos x="30" y="331"/>
                  </a:cxn>
                  <a:cxn ang="0">
                    <a:pos x="41" y="317"/>
                  </a:cxn>
                  <a:cxn ang="0">
                    <a:pos x="52" y="307"/>
                  </a:cxn>
                  <a:cxn ang="0">
                    <a:pos x="56" y="299"/>
                  </a:cxn>
                  <a:cxn ang="0">
                    <a:pos x="72" y="275"/>
                  </a:cxn>
                  <a:cxn ang="0">
                    <a:pos x="86" y="257"/>
                  </a:cxn>
                  <a:cxn ang="0">
                    <a:pos x="75" y="238"/>
                  </a:cxn>
                  <a:cxn ang="0">
                    <a:pos x="70" y="231"/>
                  </a:cxn>
                  <a:cxn ang="0">
                    <a:pos x="69" y="219"/>
                  </a:cxn>
                  <a:cxn ang="0">
                    <a:pos x="67" y="194"/>
                  </a:cxn>
                  <a:cxn ang="0">
                    <a:pos x="71" y="174"/>
                  </a:cxn>
                  <a:cxn ang="0">
                    <a:pos x="109" y="0"/>
                  </a:cxn>
                  <a:cxn ang="0">
                    <a:pos x="158" y="10"/>
                  </a:cxn>
                  <a:cxn ang="0">
                    <a:pos x="143" y="85"/>
                  </a:cxn>
                  <a:cxn ang="0">
                    <a:pos x="150" y="102"/>
                  </a:cxn>
                  <a:cxn ang="0">
                    <a:pos x="156" y="117"/>
                  </a:cxn>
                  <a:cxn ang="0">
                    <a:pos x="157" y="127"/>
                  </a:cxn>
                  <a:cxn ang="0">
                    <a:pos x="159" y="138"/>
                  </a:cxn>
                  <a:cxn ang="0">
                    <a:pos x="168" y="146"/>
                  </a:cxn>
                  <a:cxn ang="0">
                    <a:pos x="173" y="155"/>
                  </a:cxn>
                  <a:cxn ang="0">
                    <a:pos x="181" y="170"/>
                  </a:cxn>
                  <a:cxn ang="0">
                    <a:pos x="184" y="178"/>
                  </a:cxn>
                  <a:cxn ang="0">
                    <a:pos x="189" y="187"/>
                  </a:cxn>
                  <a:cxn ang="0">
                    <a:pos x="197" y="192"/>
                  </a:cxn>
                  <a:cxn ang="0">
                    <a:pos x="201" y="199"/>
                  </a:cxn>
                  <a:cxn ang="0">
                    <a:pos x="211" y="200"/>
                  </a:cxn>
                  <a:cxn ang="0">
                    <a:pos x="201" y="226"/>
                  </a:cxn>
                  <a:cxn ang="0">
                    <a:pos x="196" y="236"/>
                  </a:cxn>
                  <a:cxn ang="0">
                    <a:pos x="195" y="244"/>
                  </a:cxn>
                  <a:cxn ang="0">
                    <a:pos x="196" y="260"/>
                  </a:cxn>
                  <a:cxn ang="0">
                    <a:pos x="188" y="265"/>
                  </a:cxn>
                  <a:cxn ang="0">
                    <a:pos x="186" y="275"/>
                  </a:cxn>
                  <a:cxn ang="0">
                    <a:pos x="191" y="282"/>
                  </a:cxn>
                  <a:cxn ang="0">
                    <a:pos x="200" y="287"/>
                  </a:cxn>
                  <a:cxn ang="0">
                    <a:pos x="221" y="281"/>
                  </a:cxn>
                  <a:cxn ang="0">
                    <a:pos x="225" y="296"/>
                  </a:cxn>
                  <a:cxn ang="0">
                    <a:pos x="231" y="319"/>
                  </a:cxn>
                  <a:cxn ang="0">
                    <a:pos x="236" y="329"/>
                  </a:cxn>
                  <a:cxn ang="0">
                    <a:pos x="234" y="340"/>
                  </a:cxn>
                  <a:cxn ang="0">
                    <a:pos x="239" y="350"/>
                  </a:cxn>
                  <a:cxn ang="0">
                    <a:pos x="250" y="353"/>
                  </a:cxn>
                  <a:cxn ang="0">
                    <a:pos x="251" y="366"/>
                  </a:cxn>
                  <a:cxn ang="0">
                    <a:pos x="252" y="375"/>
                  </a:cxn>
                  <a:cxn ang="0">
                    <a:pos x="260" y="385"/>
                  </a:cxn>
                  <a:cxn ang="0">
                    <a:pos x="262" y="379"/>
                  </a:cxn>
                  <a:cxn ang="0">
                    <a:pos x="278" y="379"/>
                  </a:cxn>
                  <a:cxn ang="0">
                    <a:pos x="288" y="380"/>
                  </a:cxn>
                  <a:cxn ang="0">
                    <a:pos x="295" y="375"/>
                  </a:cxn>
                  <a:cxn ang="0">
                    <a:pos x="314" y="379"/>
                  </a:cxn>
                  <a:cxn ang="0">
                    <a:pos x="324" y="380"/>
                  </a:cxn>
                  <a:cxn ang="0">
                    <a:pos x="334" y="380"/>
                  </a:cxn>
                  <a:cxn ang="0">
                    <a:pos x="347" y="372"/>
                  </a:cxn>
                  <a:cxn ang="0">
                    <a:pos x="353" y="387"/>
                  </a:cxn>
                  <a:cxn ang="0">
                    <a:pos x="329" y="579"/>
                  </a:cxn>
                  <a:cxn ang="0">
                    <a:pos x="186" y="556"/>
                  </a:cxn>
                  <a:cxn ang="0">
                    <a:pos x="89" y="539"/>
                  </a:cxn>
                </a:cxnLst>
                <a:rect l="0" t="0" r="r" b="b"/>
                <a:pathLst>
                  <a:path w="357" h="579">
                    <a:moveTo>
                      <a:pt x="0" y="520"/>
                    </a:moveTo>
                    <a:lnTo>
                      <a:pt x="27" y="385"/>
                    </a:lnTo>
                    <a:lnTo>
                      <a:pt x="30" y="382"/>
                    </a:lnTo>
                    <a:lnTo>
                      <a:pt x="32" y="380"/>
                    </a:lnTo>
                    <a:lnTo>
                      <a:pt x="36" y="370"/>
                    </a:lnTo>
                    <a:lnTo>
                      <a:pt x="37" y="364"/>
                    </a:lnTo>
                    <a:lnTo>
                      <a:pt x="41" y="359"/>
                    </a:lnTo>
                    <a:lnTo>
                      <a:pt x="37" y="354"/>
                    </a:lnTo>
                    <a:lnTo>
                      <a:pt x="33" y="351"/>
                    </a:lnTo>
                    <a:lnTo>
                      <a:pt x="28" y="350"/>
                    </a:lnTo>
                    <a:lnTo>
                      <a:pt x="26" y="346"/>
                    </a:lnTo>
                    <a:lnTo>
                      <a:pt x="30" y="331"/>
                    </a:lnTo>
                    <a:lnTo>
                      <a:pt x="35" y="327"/>
                    </a:lnTo>
                    <a:lnTo>
                      <a:pt x="41" y="317"/>
                    </a:lnTo>
                    <a:lnTo>
                      <a:pt x="49" y="312"/>
                    </a:lnTo>
                    <a:lnTo>
                      <a:pt x="52" y="307"/>
                    </a:lnTo>
                    <a:lnTo>
                      <a:pt x="55" y="302"/>
                    </a:lnTo>
                    <a:lnTo>
                      <a:pt x="56" y="299"/>
                    </a:lnTo>
                    <a:lnTo>
                      <a:pt x="65" y="288"/>
                    </a:lnTo>
                    <a:lnTo>
                      <a:pt x="72" y="275"/>
                    </a:lnTo>
                    <a:lnTo>
                      <a:pt x="83" y="262"/>
                    </a:lnTo>
                    <a:lnTo>
                      <a:pt x="86" y="257"/>
                    </a:lnTo>
                    <a:lnTo>
                      <a:pt x="84" y="247"/>
                    </a:lnTo>
                    <a:lnTo>
                      <a:pt x="75" y="238"/>
                    </a:lnTo>
                    <a:lnTo>
                      <a:pt x="72" y="236"/>
                    </a:lnTo>
                    <a:lnTo>
                      <a:pt x="70" y="231"/>
                    </a:lnTo>
                    <a:lnTo>
                      <a:pt x="70" y="223"/>
                    </a:lnTo>
                    <a:lnTo>
                      <a:pt x="69" y="219"/>
                    </a:lnTo>
                    <a:lnTo>
                      <a:pt x="70" y="204"/>
                    </a:lnTo>
                    <a:lnTo>
                      <a:pt x="67" y="194"/>
                    </a:lnTo>
                    <a:lnTo>
                      <a:pt x="70" y="189"/>
                    </a:lnTo>
                    <a:lnTo>
                      <a:pt x="71" y="174"/>
                    </a:lnTo>
                    <a:lnTo>
                      <a:pt x="108" y="3"/>
                    </a:lnTo>
                    <a:lnTo>
                      <a:pt x="109" y="0"/>
                    </a:lnTo>
                    <a:lnTo>
                      <a:pt x="147" y="8"/>
                    </a:lnTo>
                    <a:lnTo>
                      <a:pt x="158" y="10"/>
                    </a:lnTo>
                    <a:lnTo>
                      <a:pt x="157" y="13"/>
                    </a:lnTo>
                    <a:lnTo>
                      <a:pt x="143" y="85"/>
                    </a:lnTo>
                    <a:lnTo>
                      <a:pt x="150" y="100"/>
                    </a:lnTo>
                    <a:lnTo>
                      <a:pt x="150" y="102"/>
                    </a:lnTo>
                    <a:lnTo>
                      <a:pt x="154" y="112"/>
                    </a:lnTo>
                    <a:lnTo>
                      <a:pt x="156" y="117"/>
                    </a:lnTo>
                    <a:lnTo>
                      <a:pt x="153" y="122"/>
                    </a:lnTo>
                    <a:lnTo>
                      <a:pt x="157" y="127"/>
                    </a:lnTo>
                    <a:lnTo>
                      <a:pt x="150" y="127"/>
                    </a:lnTo>
                    <a:lnTo>
                      <a:pt x="159" y="138"/>
                    </a:lnTo>
                    <a:lnTo>
                      <a:pt x="161" y="143"/>
                    </a:lnTo>
                    <a:lnTo>
                      <a:pt x="168" y="146"/>
                    </a:lnTo>
                    <a:lnTo>
                      <a:pt x="169" y="151"/>
                    </a:lnTo>
                    <a:lnTo>
                      <a:pt x="173" y="155"/>
                    </a:lnTo>
                    <a:lnTo>
                      <a:pt x="174" y="160"/>
                    </a:lnTo>
                    <a:lnTo>
                      <a:pt x="181" y="170"/>
                    </a:lnTo>
                    <a:lnTo>
                      <a:pt x="184" y="175"/>
                    </a:lnTo>
                    <a:lnTo>
                      <a:pt x="184" y="178"/>
                    </a:lnTo>
                    <a:lnTo>
                      <a:pt x="184" y="183"/>
                    </a:lnTo>
                    <a:lnTo>
                      <a:pt x="189" y="187"/>
                    </a:lnTo>
                    <a:lnTo>
                      <a:pt x="192" y="192"/>
                    </a:lnTo>
                    <a:lnTo>
                      <a:pt x="197" y="192"/>
                    </a:lnTo>
                    <a:lnTo>
                      <a:pt x="196" y="197"/>
                    </a:lnTo>
                    <a:lnTo>
                      <a:pt x="201" y="199"/>
                    </a:lnTo>
                    <a:lnTo>
                      <a:pt x="207" y="199"/>
                    </a:lnTo>
                    <a:lnTo>
                      <a:pt x="211" y="200"/>
                    </a:lnTo>
                    <a:lnTo>
                      <a:pt x="206" y="216"/>
                    </a:lnTo>
                    <a:lnTo>
                      <a:pt x="201" y="226"/>
                    </a:lnTo>
                    <a:lnTo>
                      <a:pt x="200" y="231"/>
                    </a:lnTo>
                    <a:lnTo>
                      <a:pt x="196" y="236"/>
                    </a:lnTo>
                    <a:lnTo>
                      <a:pt x="197" y="239"/>
                    </a:lnTo>
                    <a:lnTo>
                      <a:pt x="195" y="244"/>
                    </a:lnTo>
                    <a:lnTo>
                      <a:pt x="198" y="250"/>
                    </a:lnTo>
                    <a:lnTo>
                      <a:pt x="196" y="260"/>
                    </a:lnTo>
                    <a:lnTo>
                      <a:pt x="191" y="261"/>
                    </a:lnTo>
                    <a:lnTo>
                      <a:pt x="188" y="265"/>
                    </a:lnTo>
                    <a:lnTo>
                      <a:pt x="189" y="271"/>
                    </a:lnTo>
                    <a:lnTo>
                      <a:pt x="186" y="275"/>
                    </a:lnTo>
                    <a:lnTo>
                      <a:pt x="184" y="280"/>
                    </a:lnTo>
                    <a:lnTo>
                      <a:pt x="191" y="282"/>
                    </a:lnTo>
                    <a:lnTo>
                      <a:pt x="195" y="288"/>
                    </a:lnTo>
                    <a:lnTo>
                      <a:pt x="200" y="287"/>
                    </a:lnTo>
                    <a:lnTo>
                      <a:pt x="220" y="277"/>
                    </a:lnTo>
                    <a:lnTo>
                      <a:pt x="221" y="281"/>
                    </a:lnTo>
                    <a:lnTo>
                      <a:pt x="225" y="286"/>
                    </a:lnTo>
                    <a:lnTo>
                      <a:pt x="225" y="296"/>
                    </a:lnTo>
                    <a:lnTo>
                      <a:pt x="227" y="309"/>
                    </a:lnTo>
                    <a:lnTo>
                      <a:pt x="231" y="319"/>
                    </a:lnTo>
                    <a:lnTo>
                      <a:pt x="235" y="324"/>
                    </a:lnTo>
                    <a:lnTo>
                      <a:pt x="236" y="329"/>
                    </a:lnTo>
                    <a:lnTo>
                      <a:pt x="236" y="334"/>
                    </a:lnTo>
                    <a:lnTo>
                      <a:pt x="234" y="340"/>
                    </a:lnTo>
                    <a:lnTo>
                      <a:pt x="235" y="345"/>
                    </a:lnTo>
                    <a:lnTo>
                      <a:pt x="239" y="350"/>
                    </a:lnTo>
                    <a:lnTo>
                      <a:pt x="245" y="348"/>
                    </a:lnTo>
                    <a:lnTo>
                      <a:pt x="250" y="353"/>
                    </a:lnTo>
                    <a:lnTo>
                      <a:pt x="252" y="361"/>
                    </a:lnTo>
                    <a:lnTo>
                      <a:pt x="251" y="366"/>
                    </a:lnTo>
                    <a:lnTo>
                      <a:pt x="254" y="372"/>
                    </a:lnTo>
                    <a:lnTo>
                      <a:pt x="252" y="375"/>
                    </a:lnTo>
                    <a:lnTo>
                      <a:pt x="256" y="380"/>
                    </a:lnTo>
                    <a:lnTo>
                      <a:pt x="260" y="385"/>
                    </a:lnTo>
                    <a:lnTo>
                      <a:pt x="262" y="384"/>
                    </a:lnTo>
                    <a:lnTo>
                      <a:pt x="262" y="379"/>
                    </a:lnTo>
                    <a:lnTo>
                      <a:pt x="267" y="378"/>
                    </a:lnTo>
                    <a:lnTo>
                      <a:pt x="278" y="379"/>
                    </a:lnTo>
                    <a:lnTo>
                      <a:pt x="283" y="380"/>
                    </a:lnTo>
                    <a:lnTo>
                      <a:pt x="288" y="380"/>
                    </a:lnTo>
                    <a:lnTo>
                      <a:pt x="293" y="377"/>
                    </a:lnTo>
                    <a:lnTo>
                      <a:pt x="295" y="375"/>
                    </a:lnTo>
                    <a:lnTo>
                      <a:pt x="305" y="379"/>
                    </a:lnTo>
                    <a:lnTo>
                      <a:pt x="314" y="379"/>
                    </a:lnTo>
                    <a:lnTo>
                      <a:pt x="320" y="383"/>
                    </a:lnTo>
                    <a:lnTo>
                      <a:pt x="324" y="380"/>
                    </a:lnTo>
                    <a:lnTo>
                      <a:pt x="334" y="384"/>
                    </a:lnTo>
                    <a:lnTo>
                      <a:pt x="334" y="380"/>
                    </a:lnTo>
                    <a:lnTo>
                      <a:pt x="342" y="370"/>
                    </a:lnTo>
                    <a:lnTo>
                      <a:pt x="347" y="372"/>
                    </a:lnTo>
                    <a:lnTo>
                      <a:pt x="349" y="380"/>
                    </a:lnTo>
                    <a:lnTo>
                      <a:pt x="353" y="387"/>
                    </a:lnTo>
                    <a:lnTo>
                      <a:pt x="357" y="390"/>
                    </a:lnTo>
                    <a:lnTo>
                      <a:pt x="329" y="579"/>
                    </a:lnTo>
                    <a:lnTo>
                      <a:pt x="264" y="570"/>
                    </a:lnTo>
                    <a:lnTo>
                      <a:pt x="186" y="556"/>
                    </a:lnTo>
                    <a:lnTo>
                      <a:pt x="164" y="553"/>
                    </a:lnTo>
                    <a:lnTo>
                      <a:pt x="89" y="539"/>
                    </a:lnTo>
                    <a:lnTo>
                      <a:pt x="0" y="520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9890FDC8-C1F1-4EAC-8409-ACA297937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921"/>
                <a:ext cx="495" cy="801"/>
              </a:xfrm>
              <a:custGeom>
                <a:avLst/>
                <a:gdLst/>
                <a:ahLst/>
                <a:cxnLst>
                  <a:cxn ang="0">
                    <a:pos x="27" y="385"/>
                  </a:cxn>
                  <a:cxn ang="0">
                    <a:pos x="32" y="380"/>
                  </a:cxn>
                  <a:cxn ang="0">
                    <a:pos x="37" y="364"/>
                  </a:cxn>
                  <a:cxn ang="0">
                    <a:pos x="37" y="354"/>
                  </a:cxn>
                  <a:cxn ang="0">
                    <a:pos x="28" y="350"/>
                  </a:cxn>
                  <a:cxn ang="0">
                    <a:pos x="30" y="331"/>
                  </a:cxn>
                  <a:cxn ang="0">
                    <a:pos x="41" y="317"/>
                  </a:cxn>
                  <a:cxn ang="0">
                    <a:pos x="52" y="307"/>
                  </a:cxn>
                  <a:cxn ang="0">
                    <a:pos x="56" y="299"/>
                  </a:cxn>
                  <a:cxn ang="0">
                    <a:pos x="72" y="275"/>
                  </a:cxn>
                  <a:cxn ang="0">
                    <a:pos x="86" y="257"/>
                  </a:cxn>
                  <a:cxn ang="0">
                    <a:pos x="75" y="238"/>
                  </a:cxn>
                  <a:cxn ang="0">
                    <a:pos x="70" y="231"/>
                  </a:cxn>
                  <a:cxn ang="0">
                    <a:pos x="69" y="219"/>
                  </a:cxn>
                  <a:cxn ang="0">
                    <a:pos x="67" y="194"/>
                  </a:cxn>
                  <a:cxn ang="0">
                    <a:pos x="71" y="174"/>
                  </a:cxn>
                  <a:cxn ang="0">
                    <a:pos x="109" y="0"/>
                  </a:cxn>
                  <a:cxn ang="0">
                    <a:pos x="158" y="10"/>
                  </a:cxn>
                  <a:cxn ang="0">
                    <a:pos x="143" y="85"/>
                  </a:cxn>
                  <a:cxn ang="0">
                    <a:pos x="150" y="102"/>
                  </a:cxn>
                  <a:cxn ang="0">
                    <a:pos x="156" y="117"/>
                  </a:cxn>
                  <a:cxn ang="0">
                    <a:pos x="157" y="127"/>
                  </a:cxn>
                  <a:cxn ang="0">
                    <a:pos x="159" y="138"/>
                  </a:cxn>
                  <a:cxn ang="0">
                    <a:pos x="168" y="146"/>
                  </a:cxn>
                  <a:cxn ang="0">
                    <a:pos x="173" y="155"/>
                  </a:cxn>
                  <a:cxn ang="0">
                    <a:pos x="181" y="170"/>
                  </a:cxn>
                  <a:cxn ang="0">
                    <a:pos x="184" y="178"/>
                  </a:cxn>
                  <a:cxn ang="0">
                    <a:pos x="189" y="187"/>
                  </a:cxn>
                  <a:cxn ang="0">
                    <a:pos x="197" y="192"/>
                  </a:cxn>
                  <a:cxn ang="0">
                    <a:pos x="201" y="199"/>
                  </a:cxn>
                  <a:cxn ang="0">
                    <a:pos x="211" y="200"/>
                  </a:cxn>
                  <a:cxn ang="0">
                    <a:pos x="201" y="226"/>
                  </a:cxn>
                  <a:cxn ang="0">
                    <a:pos x="196" y="236"/>
                  </a:cxn>
                  <a:cxn ang="0">
                    <a:pos x="195" y="244"/>
                  </a:cxn>
                  <a:cxn ang="0">
                    <a:pos x="196" y="260"/>
                  </a:cxn>
                  <a:cxn ang="0">
                    <a:pos x="188" y="265"/>
                  </a:cxn>
                  <a:cxn ang="0">
                    <a:pos x="186" y="275"/>
                  </a:cxn>
                  <a:cxn ang="0">
                    <a:pos x="191" y="282"/>
                  </a:cxn>
                  <a:cxn ang="0">
                    <a:pos x="200" y="287"/>
                  </a:cxn>
                  <a:cxn ang="0">
                    <a:pos x="221" y="281"/>
                  </a:cxn>
                  <a:cxn ang="0">
                    <a:pos x="225" y="296"/>
                  </a:cxn>
                  <a:cxn ang="0">
                    <a:pos x="231" y="319"/>
                  </a:cxn>
                  <a:cxn ang="0">
                    <a:pos x="236" y="329"/>
                  </a:cxn>
                  <a:cxn ang="0">
                    <a:pos x="234" y="340"/>
                  </a:cxn>
                  <a:cxn ang="0">
                    <a:pos x="239" y="350"/>
                  </a:cxn>
                  <a:cxn ang="0">
                    <a:pos x="250" y="353"/>
                  </a:cxn>
                  <a:cxn ang="0">
                    <a:pos x="251" y="366"/>
                  </a:cxn>
                  <a:cxn ang="0">
                    <a:pos x="252" y="375"/>
                  </a:cxn>
                  <a:cxn ang="0">
                    <a:pos x="260" y="385"/>
                  </a:cxn>
                  <a:cxn ang="0">
                    <a:pos x="262" y="379"/>
                  </a:cxn>
                  <a:cxn ang="0">
                    <a:pos x="278" y="379"/>
                  </a:cxn>
                  <a:cxn ang="0">
                    <a:pos x="288" y="380"/>
                  </a:cxn>
                  <a:cxn ang="0">
                    <a:pos x="295" y="375"/>
                  </a:cxn>
                  <a:cxn ang="0">
                    <a:pos x="314" y="379"/>
                  </a:cxn>
                  <a:cxn ang="0">
                    <a:pos x="324" y="380"/>
                  </a:cxn>
                  <a:cxn ang="0">
                    <a:pos x="334" y="380"/>
                  </a:cxn>
                  <a:cxn ang="0">
                    <a:pos x="347" y="372"/>
                  </a:cxn>
                  <a:cxn ang="0">
                    <a:pos x="353" y="387"/>
                  </a:cxn>
                  <a:cxn ang="0">
                    <a:pos x="329" y="579"/>
                  </a:cxn>
                  <a:cxn ang="0">
                    <a:pos x="186" y="556"/>
                  </a:cxn>
                  <a:cxn ang="0">
                    <a:pos x="89" y="539"/>
                  </a:cxn>
                </a:cxnLst>
                <a:rect l="0" t="0" r="r" b="b"/>
                <a:pathLst>
                  <a:path w="357" h="579">
                    <a:moveTo>
                      <a:pt x="0" y="520"/>
                    </a:moveTo>
                    <a:lnTo>
                      <a:pt x="27" y="385"/>
                    </a:lnTo>
                    <a:lnTo>
                      <a:pt x="30" y="382"/>
                    </a:lnTo>
                    <a:lnTo>
                      <a:pt x="32" y="380"/>
                    </a:lnTo>
                    <a:lnTo>
                      <a:pt x="36" y="370"/>
                    </a:lnTo>
                    <a:lnTo>
                      <a:pt x="37" y="364"/>
                    </a:lnTo>
                    <a:lnTo>
                      <a:pt x="41" y="359"/>
                    </a:lnTo>
                    <a:lnTo>
                      <a:pt x="37" y="354"/>
                    </a:lnTo>
                    <a:lnTo>
                      <a:pt x="33" y="351"/>
                    </a:lnTo>
                    <a:lnTo>
                      <a:pt x="28" y="350"/>
                    </a:lnTo>
                    <a:lnTo>
                      <a:pt x="26" y="346"/>
                    </a:lnTo>
                    <a:lnTo>
                      <a:pt x="30" y="331"/>
                    </a:lnTo>
                    <a:lnTo>
                      <a:pt x="35" y="327"/>
                    </a:lnTo>
                    <a:lnTo>
                      <a:pt x="41" y="317"/>
                    </a:lnTo>
                    <a:lnTo>
                      <a:pt x="49" y="312"/>
                    </a:lnTo>
                    <a:lnTo>
                      <a:pt x="52" y="307"/>
                    </a:lnTo>
                    <a:lnTo>
                      <a:pt x="55" y="302"/>
                    </a:lnTo>
                    <a:lnTo>
                      <a:pt x="56" y="299"/>
                    </a:lnTo>
                    <a:lnTo>
                      <a:pt x="65" y="288"/>
                    </a:lnTo>
                    <a:lnTo>
                      <a:pt x="72" y="275"/>
                    </a:lnTo>
                    <a:lnTo>
                      <a:pt x="83" y="262"/>
                    </a:lnTo>
                    <a:lnTo>
                      <a:pt x="86" y="257"/>
                    </a:lnTo>
                    <a:lnTo>
                      <a:pt x="84" y="247"/>
                    </a:lnTo>
                    <a:lnTo>
                      <a:pt x="75" y="238"/>
                    </a:lnTo>
                    <a:lnTo>
                      <a:pt x="72" y="236"/>
                    </a:lnTo>
                    <a:lnTo>
                      <a:pt x="70" y="231"/>
                    </a:lnTo>
                    <a:lnTo>
                      <a:pt x="70" y="223"/>
                    </a:lnTo>
                    <a:lnTo>
                      <a:pt x="69" y="219"/>
                    </a:lnTo>
                    <a:lnTo>
                      <a:pt x="70" y="204"/>
                    </a:lnTo>
                    <a:lnTo>
                      <a:pt x="67" y="194"/>
                    </a:lnTo>
                    <a:lnTo>
                      <a:pt x="70" y="189"/>
                    </a:lnTo>
                    <a:lnTo>
                      <a:pt x="71" y="174"/>
                    </a:lnTo>
                    <a:lnTo>
                      <a:pt x="108" y="3"/>
                    </a:lnTo>
                    <a:lnTo>
                      <a:pt x="109" y="0"/>
                    </a:lnTo>
                    <a:lnTo>
                      <a:pt x="147" y="8"/>
                    </a:lnTo>
                    <a:lnTo>
                      <a:pt x="158" y="10"/>
                    </a:lnTo>
                    <a:lnTo>
                      <a:pt x="157" y="13"/>
                    </a:lnTo>
                    <a:lnTo>
                      <a:pt x="143" y="85"/>
                    </a:lnTo>
                    <a:lnTo>
                      <a:pt x="150" y="100"/>
                    </a:lnTo>
                    <a:lnTo>
                      <a:pt x="150" y="102"/>
                    </a:lnTo>
                    <a:lnTo>
                      <a:pt x="154" y="112"/>
                    </a:lnTo>
                    <a:lnTo>
                      <a:pt x="156" y="117"/>
                    </a:lnTo>
                    <a:lnTo>
                      <a:pt x="153" y="122"/>
                    </a:lnTo>
                    <a:lnTo>
                      <a:pt x="157" y="127"/>
                    </a:lnTo>
                    <a:lnTo>
                      <a:pt x="150" y="127"/>
                    </a:lnTo>
                    <a:lnTo>
                      <a:pt x="159" y="138"/>
                    </a:lnTo>
                    <a:lnTo>
                      <a:pt x="161" y="143"/>
                    </a:lnTo>
                    <a:lnTo>
                      <a:pt x="168" y="146"/>
                    </a:lnTo>
                    <a:lnTo>
                      <a:pt x="169" y="151"/>
                    </a:lnTo>
                    <a:lnTo>
                      <a:pt x="173" y="155"/>
                    </a:lnTo>
                    <a:lnTo>
                      <a:pt x="174" y="160"/>
                    </a:lnTo>
                    <a:lnTo>
                      <a:pt x="181" y="170"/>
                    </a:lnTo>
                    <a:lnTo>
                      <a:pt x="184" y="175"/>
                    </a:lnTo>
                    <a:lnTo>
                      <a:pt x="184" y="178"/>
                    </a:lnTo>
                    <a:lnTo>
                      <a:pt x="184" y="183"/>
                    </a:lnTo>
                    <a:lnTo>
                      <a:pt x="189" y="187"/>
                    </a:lnTo>
                    <a:lnTo>
                      <a:pt x="192" y="192"/>
                    </a:lnTo>
                    <a:lnTo>
                      <a:pt x="197" y="192"/>
                    </a:lnTo>
                    <a:lnTo>
                      <a:pt x="196" y="197"/>
                    </a:lnTo>
                    <a:lnTo>
                      <a:pt x="201" y="199"/>
                    </a:lnTo>
                    <a:lnTo>
                      <a:pt x="207" y="199"/>
                    </a:lnTo>
                    <a:lnTo>
                      <a:pt x="211" y="200"/>
                    </a:lnTo>
                    <a:lnTo>
                      <a:pt x="206" y="216"/>
                    </a:lnTo>
                    <a:lnTo>
                      <a:pt x="201" y="226"/>
                    </a:lnTo>
                    <a:lnTo>
                      <a:pt x="200" y="231"/>
                    </a:lnTo>
                    <a:lnTo>
                      <a:pt x="196" y="236"/>
                    </a:lnTo>
                    <a:lnTo>
                      <a:pt x="197" y="239"/>
                    </a:lnTo>
                    <a:lnTo>
                      <a:pt x="195" y="244"/>
                    </a:lnTo>
                    <a:lnTo>
                      <a:pt x="198" y="250"/>
                    </a:lnTo>
                    <a:lnTo>
                      <a:pt x="196" y="260"/>
                    </a:lnTo>
                    <a:lnTo>
                      <a:pt x="191" y="261"/>
                    </a:lnTo>
                    <a:lnTo>
                      <a:pt x="188" y="265"/>
                    </a:lnTo>
                    <a:lnTo>
                      <a:pt x="189" y="271"/>
                    </a:lnTo>
                    <a:lnTo>
                      <a:pt x="186" y="275"/>
                    </a:lnTo>
                    <a:lnTo>
                      <a:pt x="184" y="280"/>
                    </a:lnTo>
                    <a:lnTo>
                      <a:pt x="191" y="282"/>
                    </a:lnTo>
                    <a:lnTo>
                      <a:pt x="195" y="288"/>
                    </a:lnTo>
                    <a:lnTo>
                      <a:pt x="200" y="287"/>
                    </a:lnTo>
                    <a:lnTo>
                      <a:pt x="220" y="277"/>
                    </a:lnTo>
                    <a:lnTo>
                      <a:pt x="221" y="281"/>
                    </a:lnTo>
                    <a:lnTo>
                      <a:pt x="225" y="286"/>
                    </a:lnTo>
                    <a:lnTo>
                      <a:pt x="225" y="296"/>
                    </a:lnTo>
                    <a:lnTo>
                      <a:pt x="227" y="309"/>
                    </a:lnTo>
                    <a:lnTo>
                      <a:pt x="231" y="319"/>
                    </a:lnTo>
                    <a:lnTo>
                      <a:pt x="235" y="324"/>
                    </a:lnTo>
                    <a:lnTo>
                      <a:pt x="236" y="329"/>
                    </a:lnTo>
                    <a:lnTo>
                      <a:pt x="236" y="334"/>
                    </a:lnTo>
                    <a:lnTo>
                      <a:pt x="234" y="340"/>
                    </a:lnTo>
                    <a:lnTo>
                      <a:pt x="235" y="345"/>
                    </a:lnTo>
                    <a:lnTo>
                      <a:pt x="239" y="350"/>
                    </a:lnTo>
                    <a:lnTo>
                      <a:pt x="245" y="348"/>
                    </a:lnTo>
                    <a:lnTo>
                      <a:pt x="250" y="353"/>
                    </a:lnTo>
                    <a:lnTo>
                      <a:pt x="252" y="361"/>
                    </a:lnTo>
                    <a:lnTo>
                      <a:pt x="251" y="366"/>
                    </a:lnTo>
                    <a:lnTo>
                      <a:pt x="254" y="372"/>
                    </a:lnTo>
                    <a:lnTo>
                      <a:pt x="252" y="375"/>
                    </a:lnTo>
                    <a:lnTo>
                      <a:pt x="256" y="380"/>
                    </a:lnTo>
                    <a:lnTo>
                      <a:pt x="260" y="385"/>
                    </a:lnTo>
                    <a:lnTo>
                      <a:pt x="262" y="384"/>
                    </a:lnTo>
                    <a:lnTo>
                      <a:pt x="262" y="379"/>
                    </a:lnTo>
                    <a:lnTo>
                      <a:pt x="267" y="378"/>
                    </a:lnTo>
                    <a:lnTo>
                      <a:pt x="278" y="379"/>
                    </a:lnTo>
                    <a:lnTo>
                      <a:pt x="283" y="380"/>
                    </a:lnTo>
                    <a:lnTo>
                      <a:pt x="288" y="380"/>
                    </a:lnTo>
                    <a:lnTo>
                      <a:pt x="293" y="377"/>
                    </a:lnTo>
                    <a:lnTo>
                      <a:pt x="295" y="375"/>
                    </a:lnTo>
                    <a:lnTo>
                      <a:pt x="305" y="379"/>
                    </a:lnTo>
                    <a:lnTo>
                      <a:pt x="314" y="379"/>
                    </a:lnTo>
                    <a:lnTo>
                      <a:pt x="320" y="383"/>
                    </a:lnTo>
                    <a:lnTo>
                      <a:pt x="324" y="380"/>
                    </a:lnTo>
                    <a:lnTo>
                      <a:pt x="334" y="384"/>
                    </a:lnTo>
                    <a:lnTo>
                      <a:pt x="334" y="380"/>
                    </a:lnTo>
                    <a:lnTo>
                      <a:pt x="342" y="370"/>
                    </a:lnTo>
                    <a:lnTo>
                      <a:pt x="347" y="372"/>
                    </a:lnTo>
                    <a:lnTo>
                      <a:pt x="349" y="380"/>
                    </a:lnTo>
                    <a:lnTo>
                      <a:pt x="353" y="387"/>
                    </a:lnTo>
                    <a:lnTo>
                      <a:pt x="357" y="390"/>
                    </a:lnTo>
                    <a:lnTo>
                      <a:pt x="329" y="579"/>
                    </a:lnTo>
                    <a:lnTo>
                      <a:pt x="264" y="570"/>
                    </a:lnTo>
                    <a:lnTo>
                      <a:pt x="186" y="556"/>
                    </a:lnTo>
                    <a:lnTo>
                      <a:pt x="164" y="553"/>
                    </a:lnTo>
                    <a:lnTo>
                      <a:pt x="89" y="539"/>
                    </a:lnTo>
                    <a:lnTo>
                      <a:pt x="0" y="520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36E40D9D-ACF4-4820-A9D5-C2414864F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1686"/>
                <a:ext cx="465" cy="585"/>
              </a:xfrm>
              <a:custGeom>
                <a:avLst/>
                <a:gdLst/>
                <a:ahLst/>
                <a:cxnLst>
                  <a:cxn ang="0">
                    <a:pos x="0" y="377"/>
                  </a:cxn>
                  <a:cxn ang="0">
                    <a:pos x="68" y="0"/>
                  </a:cxn>
                  <a:cxn ang="0">
                    <a:pos x="90" y="3"/>
                  </a:cxn>
                  <a:cxn ang="0">
                    <a:pos x="168" y="17"/>
                  </a:cxn>
                  <a:cxn ang="0">
                    <a:pos x="233" y="26"/>
                  </a:cxn>
                  <a:cxn ang="0">
                    <a:pos x="222" y="103"/>
                  </a:cxn>
                  <a:cxn ang="0">
                    <a:pos x="336" y="118"/>
                  </a:cxn>
                  <a:cxn ang="0">
                    <a:pos x="297" y="422"/>
                  </a:cxn>
                  <a:cxn ang="0">
                    <a:pos x="215" y="411"/>
                  </a:cxn>
                  <a:cxn ang="0">
                    <a:pos x="136" y="400"/>
                  </a:cxn>
                  <a:cxn ang="0">
                    <a:pos x="54" y="386"/>
                  </a:cxn>
                  <a:cxn ang="0">
                    <a:pos x="0" y="377"/>
                  </a:cxn>
                </a:cxnLst>
                <a:rect l="0" t="0" r="r" b="b"/>
                <a:pathLst>
                  <a:path w="336" h="422">
                    <a:moveTo>
                      <a:pt x="0" y="377"/>
                    </a:moveTo>
                    <a:lnTo>
                      <a:pt x="68" y="0"/>
                    </a:lnTo>
                    <a:lnTo>
                      <a:pt x="90" y="3"/>
                    </a:lnTo>
                    <a:lnTo>
                      <a:pt x="168" y="17"/>
                    </a:lnTo>
                    <a:lnTo>
                      <a:pt x="233" y="26"/>
                    </a:lnTo>
                    <a:lnTo>
                      <a:pt x="222" y="103"/>
                    </a:lnTo>
                    <a:lnTo>
                      <a:pt x="336" y="118"/>
                    </a:lnTo>
                    <a:lnTo>
                      <a:pt x="297" y="422"/>
                    </a:lnTo>
                    <a:lnTo>
                      <a:pt x="215" y="411"/>
                    </a:lnTo>
                    <a:lnTo>
                      <a:pt x="136" y="400"/>
                    </a:lnTo>
                    <a:lnTo>
                      <a:pt x="54" y="386"/>
                    </a:lnTo>
                    <a:lnTo>
                      <a:pt x="0" y="377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98351CEC-6E27-41C0-B9C6-6F4A7823A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1686"/>
                <a:ext cx="465" cy="585"/>
              </a:xfrm>
              <a:custGeom>
                <a:avLst/>
                <a:gdLst/>
                <a:ahLst/>
                <a:cxnLst>
                  <a:cxn ang="0">
                    <a:pos x="0" y="377"/>
                  </a:cxn>
                  <a:cxn ang="0">
                    <a:pos x="68" y="0"/>
                  </a:cxn>
                  <a:cxn ang="0">
                    <a:pos x="90" y="3"/>
                  </a:cxn>
                  <a:cxn ang="0">
                    <a:pos x="168" y="17"/>
                  </a:cxn>
                  <a:cxn ang="0">
                    <a:pos x="233" y="26"/>
                  </a:cxn>
                  <a:cxn ang="0">
                    <a:pos x="222" y="103"/>
                  </a:cxn>
                  <a:cxn ang="0">
                    <a:pos x="336" y="118"/>
                  </a:cxn>
                  <a:cxn ang="0">
                    <a:pos x="297" y="422"/>
                  </a:cxn>
                  <a:cxn ang="0">
                    <a:pos x="215" y="411"/>
                  </a:cxn>
                  <a:cxn ang="0">
                    <a:pos x="136" y="400"/>
                  </a:cxn>
                  <a:cxn ang="0">
                    <a:pos x="54" y="386"/>
                  </a:cxn>
                  <a:cxn ang="0">
                    <a:pos x="0" y="377"/>
                  </a:cxn>
                </a:cxnLst>
                <a:rect l="0" t="0" r="r" b="b"/>
                <a:pathLst>
                  <a:path w="336" h="422">
                    <a:moveTo>
                      <a:pt x="0" y="377"/>
                    </a:moveTo>
                    <a:lnTo>
                      <a:pt x="68" y="0"/>
                    </a:lnTo>
                    <a:lnTo>
                      <a:pt x="90" y="3"/>
                    </a:lnTo>
                    <a:lnTo>
                      <a:pt x="168" y="17"/>
                    </a:lnTo>
                    <a:lnTo>
                      <a:pt x="233" y="26"/>
                    </a:lnTo>
                    <a:lnTo>
                      <a:pt x="222" y="103"/>
                    </a:lnTo>
                    <a:lnTo>
                      <a:pt x="336" y="118"/>
                    </a:lnTo>
                    <a:lnTo>
                      <a:pt x="297" y="422"/>
                    </a:lnTo>
                    <a:lnTo>
                      <a:pt x="215" y="411"/>
                    </a:lnTo>
                    <a:lnTo>
                      <a:pt x="136" y="400"/>
                    </a:lnTo>
                    <a:lnTo>
                      <a:pt x="54" y="386"/>
                    </a:lnTo>
                    <a:lnTo>
                      <a:pt x="0" y="377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81A0824F-BCE5-48C7-88CB-3A997F077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" y="935"/>
                <a:ext cx="855" cy="531"/>
              </a:xfrm>
              <a:custGeom>
                <a:avLst/>
                <a:gdLst/>
                <a:ahLst/>
                <a:cxnLst>
                  <a:cxn ang="0">
                    <a:pos x="13" y="107"/>
                  </a:cxn>
                  <a:cxn ang="0">
                    <a:pos x="7" y="92"/>
                  </a:cxn>
                  <a:cxn ang="0">
                    <a:pos x="0" y="75"/>
                  </a:cxn>
                  <a:cxn ang="0">
                    <a:pos x="15" y="0"/>
                  </a:cxn>
                  <a:cxn ang="0">
                    <a:pos x="218" y="37"/>
                  </a:cxn>
                  <a:cxn ang="0">
                    <a:pos x="405" y="62"/>
                  </a:cxn>
                  <a:cxn ang="0">
                    <a:pos x="581" y="81"/>
                  </a:cxn>
                  <a:cxn ang="0">
                    <a:pos x="618" y="85"/>
                  </a:cxn>
                  <a:cxn ang="0">
                    <a:pos x="597" y="379"/>
                  </a:cxn>
                  <a:cxn ang="0">
                    <a:pos x="522" y="379"/>
                  </a:cxn>
                  <a:cxn ang="0">
                    <a:pos x="322" y="358"/>
                  </a:cxn>
                  <a:cxn ang="0">
                    <a:pos x="219" y="348"/>
                  </a:cxn>
                  <a:cxn ang="0">
                    <a:pos x="210" y="377"/>
                  </a:cxn>
                  <a:cxn ang="0">
                    <a:pos x="204" y="362"/>
                  </a:cxn>
                  <a:cxn ang="0">
                    <a:pos x="191" y="370"/>
                  </a:cxn>
                  <a:cxn ang="0">
                    <a:pos x="181" y="370"/>
                  </a:cxn>
                  <a:cxn ang="0">
                    <a:pos x="171" y="369"/>
                  </a:cxn>
                  <a:cxn ang="0">
                    <a:pos x="152" y="365"/>
                  </a:cxn>
                  <a:cxn ang="0">
                    <a:pos x="145" y="370"/>
                  </a:cxn>
                  <a:cxn ang="0">
                    <a:pos x="135" y="369"/>
                  </a:cxn>
                  <a:cxn ang="0">
                    <a:pos x="119" y="369"/>
                  </a:cxn>
                  <a:cxn ang="0">
                    <a:pos x="117" y="375"/>
                  </a:cxn>
                  <a:cxn ang="0">
                    <a:pos x="109" y="365"/>
                  </a:cxn>
                  <a:cxn ang="0">
                    <a:pos x="108" y="356"/>
                  </a:cxn>
                  <a:cxn ang="0">
                    <a:pos x="107" y="343"/>
                  </a:cxn>
                  <a:cxn ang="0">
                    <a:pos x="96" y="340"/>
                  </a:cxn>
                  <a:cxn ang="0">
                    <a:pos x="91" y="330"/>
                  </a:cxn>
                  <a:cxn ang="0">
                    <a:pos x="93" y="319"/>
                  </a:cxn>
                  <a:cxn ang="0">
                    <a:pos x="88" y="309"/>
                  </a:cxn>
                  <a:cxn ang="0">
                    <a:pos x="82" y="286"/>
                  </a:cxn>
                  <a:cxn ang="0">
                    <a:pos x="78" y="271"/>
                  </a:cxn>
                  <a:cxn ang="0">
                    <a:pos x="57" y="277"/>
                  </a:cxn>
                  <a:cxn ang="0">
                    <a:pos x="48" y="272"/>
                  </a:cxn>
                  <a:cxn ang="0">
                    <a:pos x="43" y="265"/>
                  </a:cxn>
                  <a:cxn ang="0">
                    <a:pos x="45" y="255"/>
                  </a:cxn>
                  <a:cxn ang="0">
                    <a:pos x="53" y="250"/>
                  </a:cxn>
                  <a:cxn ang="0">
                    <a:pos x="52" y="234"/>
                  </a:cxn>
                  <a:cxn ang="0">
                    <a:pos x="53" y="226"/>
                  </a:cxn>
                  <a:cxn ang="0">
                    <a:pos x="58" y="216"/>
                  </a:cxn>
                  <a:cxn ang="0">
                    <a:pos x="68" y="190"/>
                  </a:cxn>
                  <a:cxn ang="0">
                    <a:pos x="58" y="189"/>
                  </a:cxn>
                  <a:cxn ang="0">
                    <a:pos x="54" y="182"/>
                  </a:cxn>
                  <a:cxn ang="0">
                    <a:pos x="46" y="177"/>
                  </a:cxn>
                  <a:cxn ang="0">
                    <a:pos x="41" y="168"/>
                  </a:cxn>
                  <a:cxn ang="0">
                    <a:pos x="38" y="160"/>
                  </a:cxn>
                  <a:cxn ang="0">
                    <a:pos x="30" y="145"/>
                  </a:cxn>
                  <a:cxn ang="0">
                    <a:pos x="25" y="136"/>
                  </a:cxn>
                  <a:cxn ang="0">
                    <a:pos x="16" y="128"/>
                  </a:cxn>
                  <a:cxn ang="0">
                    <a:pos x="14" y="117"/>
                  </a:cxn>
                </a:cxnLst>
                <a:rect l="0" t="0" r="r" b="b"/>
                <a:pathLst>
                  <a:path w="618" h="384">
                    <a:moveTo>
                      <a:pt x="10" y="112"/>
                    </a:moveTo>
                    <a:lnTo>
                      <a:pt x="13" y="107"/>
                    </a:lnTo>
                    <a:lnTo>
                      <a:pt x="11" y="10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0" y="75"/>
                    </a:lnTo>
                    <a:lnTo>
                      <a:pt x="14" y="3"/>
                    </a:lnTo>
                    <a:lnTo>
                      <a:pt x="15" y="0"/>
                    </a:lnTo>
                    <a:lnTo>
                      <a:pt x="88" y="16"/>
                    </a:lnTo>
                    <a:lnTo>
                      <a:pt x="218" y="37"/>
                    </a:lnTo>
                    <a:lnTo>
                      <a:pt x="331" y="53"/>
                    </a:lnTo>
                    <a:lnTo>
                      <a:pt x="405" y="62"/>
                    </a:lnTo>
                    <a:lnTo>
                      <a:pt x="483" y="71"/>
                    </a:lnTo>
                    <a:lnTo>
                      <a:pt x="581" y="81"/>
                    </a:lnTo>
                    <a:lnTo>
                      <a:pt x="618" y="84"/>
                    </a:lnTo>
                    <a:lnTo>
                      <a:pt x="618" y="85"/>
                    </a:lnTo>
                    <a:lnTo>
                      <a:pt x="601" y="314"/>
                    </a:lnTo>
                    <a:lnTo>
                      <a:pt x="597" y="379"/>
                    </a:lnTo>
                    <a:lnTo>
                      <a:pt x="595" y="384"/>
                    </a:lnTo>
                    <a:lnTo>
                      <a:pt x="522" y="379"/>
                    </a:lnTo>
                    <a:lnTo>
                      <a:pt x="418" y="369"/>
                    </a:lnTo>
                    <a:lnTo>
                      <a:pt x="322" y="358"/>
                    </a:lnTo>
                    <a:lnTo>
                      <a:pt x="224" y="344"/>
                    </a:lnTo>
                    <a:lnTo>
                      <a:pt x="219" y="348"/>
                    </a:lnTo>
                    <a:lnTo>
                      <a:pt x="214" y="380"/>
                    </a:lnTo>
                    <a:lnTo>
                      <a:pt x="210" y="377"/>
                    </a:lnTo>
                    <a:lnTo>
                      <a:pt x="206" y="370"/>
                    </a:lnTo>
                    <a:lnTo>
                      <a:pt x="204" y="362"/>
                    </a:lnTo>
                    <a:lnTo>
                      <a:pt x="199" y="360"/>
                    </a:lnTo>
                    <a:lnTo>
                      <a:pt x="191" y="370"/>
                    </a:lnTo>
                    <a:lnTo>
                      <a:pt x="191" y="374"/>
                    </a:lnTo>
                    <a:lnTo>
                      <a:pt x="181" y="370"/>
                    </a:lnTo>
                    <a:lnTo>
                      <a:pt x="177" y="373"/>
                    </a:lnTo>
                    <a:lnTo>
                      <a:pt x="171" y="369"/>
                    </a:lnTo>
                    <a:lnTo>
                      <a:pt x="162" y="369"/>
                    </a:lnTo>
                    <a:lnTo>
                      <a:pt x="152" y="365"/>
                    </a:lnTo>
                    <a:lnTo>
                      <a:pt x="150" y="367"/>
                    </a:lnTo>
                    <a:lnTo>
                      <a:pt x="145" y="370"/>
                    </a:lnTo>
                    <a:lnTo>
                      <a:pt x="140" y="370"/>
                    </a:lnTo>
                    <a:lnTo>
                      <a:pt x="135" y="369"/>
                    </a:lnTo>
                    <a:lnTo>
                      <a:pt x="124" y="368"/>
                    </a:lnTo>
                    <a:lnTo>
                      <a:pt x="119" y="369"/>
                    </a:lnTo>
                    <a:lnTo>
                      <a:pt x="119" y="374"/>
                    </a:lnTo>
                    <a:lnTo>
                      <a:pt x="117" y="375"/>
                    </a:lnTo>
                    <a:lnTo>
                      <a:pt x="113" y="370"/>
                    </a:lnTo>
                    <a:lnTo>
                      <a:pt x="109" y="365"/>
                    </a:lnTo>
                    <a:lnTo>
                      <a:pt x="111" y="362"/>
                    </a:lnTo>
                    <a:lnTo>
                      <a:pt x="108" y="356"/>
                    </a:lnTo>
                    <a:lnTo>
                      <a:pt x="109" y="351"/>
                    </a:lnTo>
                    <a:lnTo>
                      <a:pt x="107" y="343"/>
                    </a:lnTo>
                    <a:lnTo>
                      <a:pt x="102" y="338"/>
                    </a:lnTo>
                    <a:lnTo>
                      <a:pt x="96" y="340"/>
                    </a:lnTo>
                    <a:lnTo>
                      <a:pt x="92" y="335"/>
                    </a:lnTo>
                    <a:lnTo>
                      <a:pt x="91" y="330"/>
                    </a:lnTo>
                    <a:lnTo>
                      <a:pt x="93" y="324"/>
                    </a:lnTo>
                    <a:lnTo>
                      <a:pt x="93" y="319"/>
                    </a:lnTo>
                    <a:lnTo>
                      <a:pt x="92" y="314"/>
                    </a:lnTo>
                    <a:lnTo>
                      <a:pt x="88" y="309"/>
                    </a:lnTo>
                    <a:lnTo>
                      <a:pt x="84" y="299"/>
                    </a:lnTo>
                    <a:lnTo>
                      <a:pt x="82" y="286"/>
                    </a:lnTo>
                    <a:lnTo>
                      <a:pt x="82" y="276"/>
                    </a:lnTo>
                    <a:lnTo>
                      <a:pt x="78" y="271"/>
                    </a:lnTo>
                    <a:lnTo>
                      <a:pt x="77" y="267"/>
                    </a:lnTo>
                    <a:lnTo>
                      <a:pt x="57" y="277"/>
                    </a:lnTo>
                    <a:lnTo>
                      <a:pt x="52" y="278"/>
                    </a:lnTo>
                    <a:lnTo>
                      <a:pt x="48" y="272"/>
                    </a:lnTo>
                    <a:lnTo>
                      <a:pt x="41" y="270"/>
                    </a:lnTo>
                    <a:lnTo>
                      <a:pt x="43" y="265"/>
                    </a:lnTo>
                    <a:lnTo>
                      <a:pt x="46" y="261"/>
                    </a:lnTo>
                    <a:lnTo>
                      <a:pt x="45" y="255"/>
                    </a:lnTo>
                    <a:lnTo>
                      <a:pt x="48" y="251"/>
                    </a:lnTo>
                    <a:lnTo>
                      <a:pt x="53" y="250"/>
                    </a:lnTo>
                    <a:lnTo>
                      <a:pt x="55" y="240"/>
                    </a:lnTo>
                    <a:lnTo>
                      <a:pt x="52" y="234"/>
                    </a:lnTo>
                    <a:lnTo>
                      <a:pt x="54" y="229"/>
                    </a:lnTo>
                    <a:lnTo>
                      <a:pt x="53" y="226"/>
                    </a:lnTo>
                    <a:lnTo>
                      <a:pt x="57" y="221"/>
                    </a:lnTo>
                    <a:lnTo>
                      <a:pt x="58" y="216"/>
                    </a:lnTo>
                    <a:lnTo>
                      <a:pt x="63" y="206"/>
                    </a:lnTo>
                    <a:lnTo>
                      <a:pt x="68" y="190"/>
                    </a:lnTo>
                    <a:lnTo>
                      <a:pt x="64" y="189"/>
                    </a:lnTo>
                    <a:lnTo>
                      <a:pt x="58" y="189"/>
                    </a:lnTo>
                    <a:lnTo>
                      <a:pt x="53" y="187"/>
                    </a:lnTo>
                    <a:lnTo>
                      <a:pt x="54" y="182"/>
                    </a:lnTo>
                    <a:lnTo>
                      <a:pt x="49" y="182"/>
                    </a:lnTo>
                    <a:lnTo>
                      <a:pt x="46" y="177"/>
                    </a:lnTo>
                    <a:lnTo>
                      <a:pt x="41" y="173"/>
                    </a:lnTo>
                    <a:lnTo>
                      <a:pt x="41" y="168"/>
                    </a:lnTo>
                    <a:lnTo>
                      <a:pt x="41" y="165"/>
                    </a:lnTo>
                    <a:lnTo>
                      <a:pt x="38" y="160"/>
                    </a:lnTo>
                    <a:lnTo>
                      <a:pt x="31" y="150"/>
                    </a:lnTo>
                    <a:lnTo>
                      <a:pt x="30" y="145"/>
                    </a:lnTo>
                    <a:lnTo>
                      <a:pt x="26" y="141"/>
                    </a:lnTo>
                    <a:lnTo>
                      <a:pt x="25" y="136"/>
                    </a:lnTo>
                    <a:lnTo>
                      <a:pt x="18" y="133"/>
                    </a:lnTo>
                    <a:lnTo>
                      <a:pt x="16" y="128"/>
                    </a:lnTo>
                    <a:lnTo>
                      <a:pt x="7" y="117"/>
                    </a:lnTo>
                    <a:lnTo>
                      <a:pt x="14" y="117"/>
                    </a:lnTo>
                    <a:lnTo>
                      <a:pt x="10" y="112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25FCBFF0-CC3E-4A5F-B48A-A1AE57A7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" y="935"/>
                <a:ext cx="855" cy="531"/>
              </a:xfrm>
              <a:custGeom>
                <a:avLst/>
                <a:gdLst/>
                <a:ahLst/>
                <a:cxnLst>
                  <a:cxn ang="0">
                    <a:pos x="13" y="107"/>
                  </a:cxn>
                  <a:cxn ang="0">
                    <a:pos x="7" y="92"/>
                  </a:cxn>
                  <a:cxn ang="0">
                    <a:pos x="0" y="75"/>
                  </a:cxn>
                  <a:cxn ang="0">
                    <a:pos x="15" y="0"/>
                  </a:cxn>
                  <a:cxn ang="0">
                    <a:pos x="218" y="37"/>
                  </a:cxn>
                  <a:cxn ang="0">
                    <a:pos x="405" y="62"/>
                  </a:cxn>
                  <a:cxn ang="0">
                    <a:pos x="581" y="81"/>
                  </a:cxn>
                  <a:cxn ang="0">
                    <a:pos x="618" y="85"/>
                  </a:cxn>
                  <a:cxn ang="0">
                    <a:pos x="597" y="379"/>
                  </a:cxn>
                  <a:cxn ang="0">
                    <a:pos x="522" y="379"/>
                  </a:cxn>
                  <a:cxn ang="0">
                    <a:pos x="322" y="358"/>
                  </a:cxn>
                  <a:cxn ang="0">
                    <a:pos x="219" y="348"/>
                  </a:cxn>
                  <a:cxn ang="0">
                    <a:pos x="210" y="377"/>
                  </a:cxn>
                  <a:cxn ang="0">
                    <a:pos x="204" y="362"/>
                  </a:cxn>
                  <a:cxn ang="0">
                    <a:pos x="191" y="370"/>
                  </a:cxn>
                  <a:cxn ang="0">
                    <a:pos x="181" y="370"/>
                  </a:cxn>
                  <a:cxn ang="0">
                    <a:pos x="171" y="369"/>
                  </a:cxn>
                  <a:cxn ang="0">
                    <a:pos x="152" y="365"/>
                  </a:cxn>
                  <a:cxn ang="0">
                    <a:pos x="145" y="370"/>
                  </a:cxn>
                  <a:cxn ang="0">
                    <a:pos x="135" y="369"/>
                  </a:cxn>
                  <a:cxn ang="0">
                    <a:pos x="119" y="369"/>
                  </a:cxn>
                  <a:cxn ang="0">
                    <a:pos x="117" y="375"/>
                  </a:cxn>
                  <a:cxn ang="0">
                    <a:pos x="109" y="365"/>
                  </a:cxn>
                  <a:cxn ang="0">
                    <a:pos x="108" y="356"/>
                  </a:cxn>
                  <a:cxn ang="0">
                    <a:pos x="107" y="343"/>
                  </a:cxn>
                  <a:cxn ang="0">
                    <a:pos x="96" y="340"/>
                  </a:cxn>
                  <a:cxn ang="0">
                    <a:pos x="91" y="330"/>
                  </a:cxn>
                  <a:cxn ang="0">
                    <a:pos x="93" y="319"/>
                  </a:cxn>
                  <a:cxn ang="0">
                    <a:pos x="88" y="309"/>
                  </a:cxn>
                  <a:cxn ang="0">
                    <a:pos x="82" y="286"/>
                  </a:cxn>
                  <a:cxn ang="0">
                    <a:pos x="78" y="271"/>
                  </a:cxn>
                  <a:cxn ang="0">
                    <a:pos x="57" y="277"/>
                  </a:cxn>
                  <a:cxn ang="0">
                    <a:pos x="48" y="272"/>
                  </a:cxn>
                  <a:cxn ang="0">
                    <a:pos x="43" y="265"/>
                  </a:cxn>
                  <a:cxn ang="0">
                    <a:pos x="45" y="255"/>
                  </a:cxn>
                  <a:cxn ang="0">
                    <a:pos x="53" y="250"/>
                  </a:cxn>
                  <a:cxn ang="0">
                    <a:pos x="52" y="234"/>
                  </a:cxn>
                  <a:cxn ang="0">
                    <a:pos x="53" y="226"/>
                  </a:cxn>
                  <a:cxn ang="0">
                    <a:pos x="58" y="216"/>
                  </a:cxn>
                  <a:cxn ang="0">
                    <a:pos x="68" y="190"/>
                  </a:cxn>
                  <a:cxn ang="0">
                    <a:pos x="58" y="189"/>
                  </a:cxn>
                  <a:cxn ang="0">
                    <a:pos x="54" y="182"/>
                  </a:cxn>
                  <a:cxn ang="0">
                    <a:pos x="46" y="177"/>
                  </a:cxn>
                  <a:cxn ang="0">
                    <a:pos x="41" y="168"/>
                  </a:cxn>
                  <a:cxn ang="0">
                    <a:pos x="38" y="160"/>
                  </a:cxn>
                  <a:cxn ang="0">
                    <a:pos x="30" y="145"/>
                  </a:cxn>
                  <a:cxn ang="0">
                    <a:pos x="25" y="136"/>
                  </a:cxn>
                  <a:cxn ang="0">
                    <a:pos x="16" y="128"/>
                  </a:cxn>
                  <a:cxn ang="0">
                    <a:pos x="14" y="117"/>
                  </a:cxn>
                </a:cxnLst>
                <a:rect l="0" t="0" r="r" b="b"/>
                <a:pathLst>
                  <a:path w="618" h="384">
                    <a:moveTo>
                      <a:pt x="10" y="112"/>
                    </a:moveTo>
                    <a:lnTo>
                      <a:pt x="13" y="107"/>
                    </a:lnTo>
                    <a:lnTo>
                      <a:pt x="11" y="10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0" y="75"/>
                    </a:lnTo>
                    <a:lnTo>
                      <a:pt x="14" y="3"/>
                    </a:lnTo>
                    <a:lnTo>
                      <a:pt x="15" y="0"/>
                    </a:lnTo>
                    <a:lnTo>
                      <a:pt x="88" y="16"/>
                    </a:lnTo>
                    <a:lnTo>
                      <a:pt x="218" y="37"/>
                    </a:lnTo>
                    <a:lnTo>
                      <a:pt x="331" y="53"/>
                    </a:lnTo>
                    <a:lnTo>
                      <a:pt x="405" y="62"/>
                    </a:lnTo>
                    <a:lnTo>
                      <a:pt x="483" y="71"/>
                    </a:lnTo>
                    <a:lnTo>
                      <a:pt x="581" y="81"/>
                    </a:lnTo>
                    <a:lnTo>
                      <a:pt x="618" y="84"/>
                    </a:lnTo>
                    <a:lnTo>
                      <a:pt x="618" y="85"/>
                    </a:lnTo>
                    <a:lnTo>
                      <a:pt x="601" y="314"/>
                    </a:lnTo>
                    <a:lnTo>
                      <a:pt x="597" y="379"/>
                    </a:lnTo>
                    <a:lnTo>
                      <a:pt x="595" y="384"/>
                    </a:lnTo>
                    <a:lnTo>
                      <a:pt x="522" y="379"/>
                    </a:lnTo>
                    <a:lnTo>
                      <a:pt x="418" y="369"/>
                    </a:lnTo>
                    <a:lnTo>
                      <a:pt x="322" y="358"/>
                    </a:lnTo>
                    <a:lnTo>
                      <a:pt x="224" y="344"/>
                    </a:lnTo>
                    <a:lnTo>
                      <a:pt x="219" y="348"/>
                    </a:lnTo>
                    <a:lnTo>
                      <a:pt x="214" y="380"/>
                    </a:lnTo>
                    <a:lnTo>
                      <a:pt x="210" y="377"/>
                    </a:lnTo>
                    <a:lnTo>
                      <a:pt x="206" y="370"/>
                    </a:lnTo>
                    <a:lnTo>
                      <a:pt x="204" y="362"/>
                    </a:lnTo>
                    <a:lnTo>
                      <a:pt x="199" y="360"/>
                    </a:lnTo>
                    <a:lnTo>
                      <a:pt x="191" y="370"/>
                    </a:lnTo>
                    <a:lnTo>
                      <a:pt x="191" y="374"/>
                    </a:lnTo>
                    <a:lnTo>
                      <a:pt x="181" y="370"/>
                    </a:lnTo>
                    <a:lnTo>
                      <a:pt x="177" y="373"/>
                    </a:lnTo>
                    <a:lnTo>
                      <a:pt x="171" y="369"/>
                    </a:lnTo>
                    <a:lnTo>
                      <a:pt x="162" y="369"/>
                    </a:lnTo>
                    <a:lnTo>
                      <a:pt x="152" y="365"/>
                    </a:lnTo>
                    <a:lnTo>
                      <a:pt x="150" y="367"/>
                    </a:lnTo>
                    <a:lnTo>
                      <a:pt x="145" y="370"/>
                    </a:lnTo>
                    <a:lnTo>
                      <a:pt x="140" y="370"/>
                    </a:lnTo>
                    <a:lnTo>
                      <a:pt x="135" y="369"/>
                    </a:lnTo>
                    <a:lnTo>
                      <a:pt x="124" y="368"/>
                    </a:lnTo>
                    <a:lnTo>
                      <a:pt x="119" y="369"/>
                    </a:lnTo>
                    <a:lnTo>
                      <a:pt x="119" y="374"/>
                    </a:lnTo>
                    <a:lnTo>
                      <a:pt x="117" y="375"/>
                    </a:lnTo>
                    <a:lnTo>
                      <a:pt x="113" y="370"/>
                    </a:lnTo>
                    <a:lnTo>
                      <a:pt x="109" y="365"/>
                    </a:lnTo>
                    <a:lnTo>
                      <a:pt x="111" y="362"/>
                    </a:lnTo>
                    <a:lnTo>
                      <a:pt x="108" y="356"/>
                    </a:lnTo>
                    <a:lnTo>
                      <a:pt x="109" y="351"/>
                    </a:lnTo>
                    <a:lnTo>
                      <a:pt x="107" y="343"/>
                    </a:lnTo>
                    <a:lnTo>
                      <a:pt x="102" y="338"/>
                    </a:lnTo>
                    <a:lnTo>
                      <a:pt x="96" y="340"/>
                    </a:lnTo>
                    <a:lnTo>
                      <a:pt x="92" y="335"/>
                    </a:lnTo>
                    <a:lnTo>
                      <a:pt x="91" y="330"/>
                    </a:lnTo>
                    <a:lnTo>
                      <a:pt x="93" y="324"/>
                    </a:lnTo>
                    <a:lnTo>
                      <a:pt x="93" y="319"/>
                    </a:lnTo>
                    <a:lnTo>
                      <a:pt x="92" y="314"/>
                    </a:lnTo>
                    <a:lnTo>
                      <a:pt x="88" y="309"/>
                    </a:lnTo>
                    <a:lnTo>
                      <a:pt x="84" y="299"/>
                    </a:lnTo>
                    <a:lnTo>
                      <a:pt x="82" y="286"/>
                    </a:lnTo>
                    <a:lnTo>
                      <a:pt x="82" y="276"/>
                    </a:lnTo>
                    <a:lnTo>
                      <a:pt x="78" y="271"/>
                    </a:lnTo>
                    <a:lnTo>
                      <a:pt x="77" y="267"/>
                    </a:lnTo>
                    <a:lnTo>
                      <a:pt x="57" y="277"/>
                    </a:lnTo>
                    <a:lnTo>
                      <a:pt x="52" y="278"/>
                    </a:lnTo>
                    <a:lnTo>
                      <a:pt x="48" y="272"/>
                    </a:lnTo>
                    <a:lnTo>
                      <a:pt x="41" y="270"/>
                    </a:lnTo>
                    <a:lnTo>
                      <a:pt x="43" y="265"/>
                    </a:lnTo>
                    <a:lnTo>
                      <a:pt x="46" y="261"/>
                    </a:lnTo>
                    <a:lnTo>
                      <a:pt x="45" y="255"/>
                    </a:lnTo>
                    <a:lnTo>
                      <a:pt x="48" y="251"/>
                    </a:lnTo>
                    <a:lnTo>
                      <a:pt x="53" y="250"/>
                    </a:lnTo>
                    <a:lnTo>
                      <a:pt x="55" y="240"/>
                    </a:lnTo>
                    <a:lnTo>
                      <a:pt x="52" y="234"/>
                    </a:lnTo>
                    <a:lnTo>
                      <a:pt x="54" y="229"/>
                    </a:lnTo>
                    <a:lnTo>
                      <a:pt x="53" y="226"/>
                    </a:lnTo>
                    <a:lnTo>
                      <a:pt x="57" y="221"/>
                    </a:lnTo>
                    <a:lnTo>
                      <a:pt x="58" y="216"/>
                    </a:lnTo>
                    <a:lnTo>
                      <a:pt x="63" y="206"/>
                    </a:lnTo>
                    <a:lnTo>
                      <a:pt x="68" y="190"/>
                    </a:lnTo>
                    <a:lnTo>
                      <a:pt x="64" y="189"/>
                    </a:lnTo>
                    <a:lnTo>
                      <a:pt x="58" y="189"/>
                    </a:lnTo>
                    <a:lnTo>
                      <a:pt x="53" y="187"/>
                    </a:lnTo>
                    <a:lnTo>
                      <a:pt x="54" y="182"/>
                    </a:lnTo>
                    <a:lnTo>
                      <a:pt x="49" y="182"/>
                    </a:lnTo>
                    <a:lnTo>
                      <a:pt x="46" y="177"/>
                    </a:lnTo>
                    <a:lnTo>
                      <a:pt x="41" y="173"/>
                    </a:lnTo>
                    <a:lnTo>
                      <a:pt x="41" y="168"/>
                    </a:lnTo>
                    <a:lnTo>
                      <a:pt x="41" y="165"/>
                    </a:lnTo>
                    <a:lnTo>
                      <a:pt x="38" y="160"/>
                    </a:lnTo>
                    <a:lnTo>
                      <a:pt x="31" y="150"/>
                    </a:lnTo>
                    <a:lnTo>
                      <a:pt x="30" y="145"/>
                    </a:lnTo>
                    <a:lnTo>
                      <a:pt x="26" y="141"/>
                    </a:lnTo>
                    <a:lnTo>
                      <a:pt x="25" y="136"/>
                    </a:lnTo>
                    <a:lnTo>
                      <a:pt x="18" y="133"/>
                    </a:lnTo>
                    <a:lnTo>
                      <a:pt x="16" y="128"/>
                    </a:lnTo>
                    <a:lnTo>
                      <a:pt x="7" y="117"/>
                    </a:lnTo>
                    <a:lnTo>
                      <a:pt x="14" y="117"/>
                    </a:lnTo>
                    <a:lnTo>
                      <a:pt x="10" y="112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55448D90-BF4D-44F4-A85C-8454CFF8E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411"/>
                <a:ext cx="581" cy="478"/>
              </a:xfrm>
              <a:custGeom>
                <a:avLst/>
                <a:gdLst/>
                <a:ahLst/>
                <a:cxnLst>
                  <a:cxn ang="0">
                    <a:pos x="11" y="225"/>
                  </a:cxn>
                  <a:cxn ang="0">
                    <a:pos x="39" y="36"/>
                  </a:cxn>
                  <a:cxn ang="0">
                    <a:pos x="44" y="4"/>
                  </a:cxn>
                  <a:cxn ang="0">
                    <a:pos x="49" y="0"/>
                  </a:cxn>
                  <a:cxn ang="0">
                    <a:pos x="147" y="14"/>
                  </a:cxn>
                  <a:cxn ang="0">
                    <a:pos x="243" y="25"/>
                  </a:cxn>
                  <a:cxn ang="0">
                    <a:pos x="347" y="35"/>
                  </a:cxn>
                  <a:cxn ang="0">
                    <a:pos x="420" y="40"/>
                  </a:cxn>
                  <a:cxn ang="0">
                    <a:pos x="409" y="192"/>
                  </a:cxn>
                  <a:cxn ang="0">
                    <a:pos x="399" y="345"/>
                  </a:cxn>
                  <a:cxn ang="0">
                    <a:pos x="309" y="338"/>
                  </a:cxn>
                  <a:cxn ang="0">
                    <a:pos x="260" y="333"/>
                  </a:cxn>
                  <a:cxn ang="0">
                    <a:pos x="168" y="323"/>
                  </a:cxn>
                  <a:cxn ang="0">
                    <a:pos x="114" y="317"/>
                  </a:cxn>
                  <a:cxn ang="0">
                    <a:pos x="0" y="302"/>
                  </a:cxn>
                  <a:cxn ang="0">
                    <a:pos x="11" y="225"/>
                  </a:cxn>
                </a:cxnLst>
                <a:rect l="0" t="0" r="r" b="b"/>
                <a:pathLst>
                  <a:path w="420" h="345">
                    <a:moveTo>
                      <a:pt x="11" y="225"/>
                    </a:moveTo>
                    <a:lnTo>
                      <a:pt x="39" y="36"/>
                    </a:lnTo>
                    <a:lnTo>
                      <a:pt x="44" y="4"/>
                    </a:lnTo>
                    <a:lnTo>
                      <a:pt x="49" y="0"/>
                    </a:lnTo>
                    <a:lnTo>
                      <a:pt x="147" y="14"/>
                    </a:lnTo>
                    <a:lnTo>
                      <a:pt x="243" y="25"/>
                    </a:lnTo>
                    <a:lnTo>
                      <a:pt x="347" y="35"/>
                    </a:lnTo>
                    <a:lnTo>
                      <a:pt x="420" y="40"/>
                    </a:lnTo>
                    <a:lnTo>
                      <a:pt x="409" y="192"/>
                    </a:lnTo>
                    <a:lnTo>
                      <a:pt x="399" y="345"/>
                    </a:lnTo>
                    <a:lnTo>
                      <a:pt x="309" y="338"/>
                    </a:lnTo>
                    <a:lnTo>
                      <a:pt x="260" y="333"/>
                    </a:lnTo>
                    <a:lnTo>
                      <a:pt x="168" y="323"/>
                    </a:lnTo>
                    <a:lnTo>
                      <a:pt x="114" y="317"/>
                    </a:lnTo>
                    <a:lnTo>
                      <a:pt x="0" y="302"/>
                    </a:lnTo>
                    <a:lnTo>
                      <a:pt x="11" y="225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537833B-FCB1-4C00-88DD-AEAD5319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411"/>
                <a:ext cx="581" cy="478"/>
              </a:xfrm>
              <a:custGeom>
                <a:avLst/>
                <a:gdLst/>
                <a:ahLst/>
                <a:cxnLst>
                  <a:cxn ang="0">
                    <a:pos x="11" y="225"/>
                  </a:cxn>
                  <a:cxn ang="0">
                    <a:pos x="39" y="36"/>
                  </a:cxn>
                  <a:cxn ang="0">
                    <a:pos x="44" y="4"/>
                  </a:cxn>
                  <a:cxn ang="0">
                    <a:pos x="49" y="0"/>
                  </a:cxn>
                  <a:cxn ang="0">
                    <a:pos x="147" y="14"/>
                  </a:cxn>
                  <a:cxn ang="0">
                    <a:pos x="243" y="25"/>
                  </a:cxn>
                  <a:cxn ang="0">
                    <a:pos x="347" y="35"/>
                  </a:cxn>
                  <a:cxn ang="0">
                    <a:pos x="420" y="40"/>
                  </a:cxn>
                  <a:cxn ang="0">
                    <a:pos x="409" y="192"/>
                  </a:cxn>
                  <a:cxn ang="0">
                    <a:pos x="399" y="345"/>
                  </a:cxn>
                  <a:cxn ang="0">
                    <a:pos x="309" y="338"/>
                  </a:cxn>
                  <a:cxn ang="0">
                    <a:pos x="260" y="333"/>
                  </a:cxn>
                  <a:cxn ang="0">
                    <a:pos x="168" y="323"/>
                  </a:cxn>
                  <a:cxn ang="0">
                    <a:pos x="114" y="317"/>
                  </a:cxn>
                  <a:cxn ang="0">
                    <a:pos x="0" y="302"/>
                  </a:cxn>
                  <a:cxn ang="0">
                    <a:pos x="11" y="225"/>
                  </a:cxn>
                </a:cxnLst>
                <a:rect l="0" t="0" r="r" b="b"/>
                <a:pathLst>
                  <a:path w="420" h="345">
                    <a:moveTo>
                      <a:pt x="11" y="225"/>
                    </a:moveTo>
                    <a:lnTo>
                      <a:pt x="39" y="36"/>
                    </a:lnTo>
                    <a:lnTo>
                      <a:pt x="44" y="4"/>
                    </a:lnTo>
                    <a:lnTo>
                      <a:pt x="49" y="0"/>
                    </a:lnTo>
                    <a:lnTo>
                      <a:pt x="147" y="14"/>
                    </a:lnTo>
                    <a:lnTo>
                      <a:pt x="243" y="25"/>
                    </a:lnTo>
                    <a:lnTo>
                      <a:pt x="347" y="35"/>
                    </a:lnTo>
                    <a:lnTo>
                      <a:pt x="420" y="40"/>
                    </a:lnTo>
                    <a:lnTo>
                      <a:pt x="409" y="192"/>
                    </a:lnTo>
                    <a:lnTo>
                      <a:pt x="399" y="345"/>
                    </a:lnTo>
                    <a:lnTo>
                      <a:pt x="309" y="338"/>
                    </a:lnTo>
                    <a:lnTo>
                      <a:pt x="260" y="333"/>
                    </a:lnTo>
                    <a:lnTo>
                      <a:pt x="168" y="323"/>
                    </a:lnTo>
                    <a:lnTo>
                      <a:pt x="114" y="317"/>
                    </a:lnTo>
                    <a:lnTo>
                      <a:pt x="0" y="302"/>
                    </a:lnTo>
                    <a:lnTo>
                      <a:pt x="11" y="225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384BBC49-EA3F-4223-B812-D1316E8EE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2271"/>
                <a:ext cx="571" cy="603"/>
              </a:xfrm>
              <a:custGeom>
                <a:avLst/>
                <a:gdLst/>
                <a:ahLst/>
                <a:cxnLst>
                  <a:cxn ang="0">
                    <a:pos x="0" y="429"/>
                  </a:cxn>
                  <a:cxn ang="0">
                    <a:pos x="0" y="427"/>
                  </a:cxn>
                  <a:cxn ang="0">
                    <a:pos x="54" y="0"/>
                  </a:cxn>
                  <a:cxn ang="0">
                    <a:pos x="154" y="12"/>
                  </a:cxn>
                  <a:cxn ang="0">
                    <a:pos x="242" y="20"/>
                  </a:cxn>
                  <a:cxn ang="0">
                    <a:pos x="349" y="29"/>
                  </a:cxn>
                  <a:cxn ang="0">
                    <a:pos x="417" y="34"/>
                  </a:cxn>
                  <a:cxn ang="0">
                    <a:pos x="414" y="72"/>
                  </a:cxn>
                  <a:cxn ang="0">
                    <a:pos x="412" y="73"/>
                  </a:cxn>
                  <a:cxn ang="0">
                    <a:pos x="410" y="78"/>
                  </a:cxn>
                  <a:cxn ang="0">
                    <a:pos x="400" y="262"/>
                  </a:cxn>
                  <a:cxn ang="0">
                    <a:pos x="394" y="331"/>
                  </a:cxn>
                  <a:cxn ang="0">
                    <a:pos x="389" y="410"/>
                  </a:cxn>
                  <a:cxn ang="0">
                    <a:pos x="384" y="416"/>
                  </a:cxn>
                  <a:cxn ang="0">
                    <a:pos x="381" y="416"/>
                  </a:cxn>
                  <a:cxn ang="0">
                    <a:pos x="326" y="412"/>
                  </a:cxn>
                  <a:cxn ang="0">
                    <a:pos x="269" y="407"/>
                  </a:cxn>
                  <a:cxn ang="0">
                    <a:pos x="206" y="402"/>
                  </a:cxn>
                  <a:cxn ang="0">
                    <a:pos x="159" y="397"/>
                  </a:cxn>
                  <a:cxn ang="0">
                    <a:pos x="159" y="399"/>
                  </a:cxn>
                  <a:cxn ang="0">
                    <a:pos x="161" y="408"/>
                  </a:cxn>
                  <a:cxn ang="0">
                    <a:pos x="164" y="412"/>
                  </a:cxn>
                  <a:cxn ang="0">
                    <a:pos x="164" y="414"/>
                  </a:cxn>
                  <a:cxn ang="0">
                    <a:pos x="164" y="414"/>
                  </a:cxn>
                  <a:cxn ang="0">
                    <a:pos x="59" y="403"/>
                  </a:cxn>
                  <a:cxn ang="0">
                    <a:pos x="57" y="409"/>
                  </a:cxn>
                  <a:cxn ang="0">
                    <a:pos x="54" y="434"/>
                  </a:cxn>
                  <a:cxn ang="0">
                    <a:pos x="49" y="436"/>
                  </a:cxn>
                  <a:cxn ang="0">
                    <a:pos x="0" y="429"/>
                  </a:cxn>
                </a:cxnLst>
                <a:rect l="0" t="0" r="r" b="b"/>
                <a:pathLst>
                  <a:path w="417" h="436">
                    <a:moveTo>
                      <a:pt x="0" y="429"/>
                    </a:moveTo>
                    <a:lnTo>
                      <a:pt x="0" y="427"/>
                    </a:lnTo>
                    <a:lnTo>
                      <a:pt x="54" y="0"/>
                    </a:lnTo>
                    <a:lnTo>
                      <a:pt x="154" y="12"/>
                    </a:lnTo>
                    <a:lnTo>
                      <a:pt x="242" y="20"/>
                    </a:lnTo>
                    <a:lnTo>
                      <a:pt x="349" y="29"/>
                    </a:lnTo>
                    <a:lnTo>
                      <a:pt x="417" y="34"/>
                    </a:lnTo>
                    <a:lnTo>
                      <a:pt x="414" y="72"/>
                    </a:lnTo>
                    <a:lnTo>
                      <a:pt x="412" y="73"/>
                    </a:lnTo>
                    <a:lnTo>
                      <a:pt x="410" y="78"/>
                    </a:lnTo>
                    <a:lnTo>
                      <a:pt x="400" y="262"/>
                    </a:lnTo>
                    <a:lnTo>
                      <a:pt x="394" y="331"/>
                    </a:lnTo>
                    <a:lnTo>
                      <a:pt x="389" y="410"/>
                    </a:lnTo>
                    <a:lnTo>
                      <a:pt x="384" y="416"/>
                    </a:lnTo>
                    <a:lnTo>
                      <a:pt x="381" y="416"/>
                    </a:lnTo>
                    <a:lnTo>
                      <a:pt x="326" y="412"/>
                    </a:lnTo>
                    <a:lnTo>
                      <a:pt x="269" y="407"/>
                    </a:lnTo>
                    <a:lnTo>
                      <a:pt x="206" y="402"/>
                    </a:lnTo>
                    <a:lnTo>
                      <a:pt x="159" y="397"/>
                    </a:lnTo>
                    <a:lnTo>
                      <a:pt x="159" y="399"/>
                    </a:lnTo>
                    <a:lnTo>
                      <a:pt x="161" y="408"/>
                    </a:lnTo>
                    <a:lnTo>
                      <a:pt x="164" y="412"/>
                    </a:lnTo>
                    <a:lnTo>
                      <a:pt x="164" y="414"/>
                    </a:lnTo>
                    <a:lnTo>
                      <a:pt x="164" y="414"/>
                    </a:lnTo>
                    <a:lnTo>
                      <a:pt x="59" y="403"/>
                    </a:lnTo>
                    <a:lnTo>
                      <a:pt x="57" y="409"/>
                    </a:lnTo>
                    <a:lnTo>
                      <a:pt x="54" y="434"/>
                    </a:lnTo>
                    <a:lnTo>
                      <a:pt x="49" y="436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EEECE1">
                  <a:lumMod val="9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A7229B30-A84D-4872-9589-C5A7C6E8F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2262"/>
                <a:ext cx="571" cy="603"/>
              </a:xfrm>
              <a:custGeom>
                <a:avLst/>
                <a:gdLst/>
                <a:ahLst/>
                <a:cxnLst>
                  <a:cxn ang="0">
                    <a:pos x="0" y="429"/>
                  </a:cxn>
                  <a:cxn ang="0">
                    <a:pos x="0" y="427"/>
                  </a:cxn>
                  <a:cxn ang="0">
                    <a:pos x="54" y="0"/>
                  </a:cxn>
                  <a:cxn ang="0">
                    <a:pos x="154" y="12"/>
                  </a:cxn>
                  <a:cxn ang="0">
                    <a:pos x="242" y="20"/>
                  </a:cxn>
                  <a:cxn ang="0">
                    <a:pos x="349" y="29"/>
                  </a:cxn>
                  <a:cxn ang="0">
                    <a:pos x="417" y="34"/>
                  </a:cxn>
                  <a:cxn ang="0">
                    <a:pos x="414" y="72"/>
                  </a:cxn>
                  <a:cxn ang="0">
                    <a:pos x="412" y="73"/>
                  </a:cxn>
                  <a:cxn ang="0">
                    <a:pos x="410" y="78"/>
                  </a:cxn>
                  <a:cxn ang="0">
                    <a:pos x="400" y="262"/>
                  </a:cxn>
                  <a:cxn ang="0">
                    <a:pos x="394" y="331"/>
                  </a:cxn>
                  <a:cxn ang="0">
                    <a:pos x="389" y="410"/>
                  </a:cxn>
                  <a:cxn ang="0">
                    <a:pos x="384" y="416"/>
                  </a:cxn>
                  <a:cxn ang="0">
                    <a:pos x="381" y="416"/>
                  </a:cxn>
                  <a:cxn ang="0">
                    <a:pos x="326" y="412"/>
                  </a:cxn>
                  <a:cxn ang="0">
                    <a:pos x="269" y="407"/>
                  </a:cxn>
                  <a:cxn ang="0">
                    <a:pos x="206" y="402"/>
                  </a:cxn>
                  <a:cxn ang="0">
                    <a:pos x="159" y="397"/>
                  </a:cxn>
                  <a:cxn ang="0">
                    <a:pos x="159" y="399"/>
                  </a:cxn>
                  <a:cxn ang="0">
                    <a:pos x="161" y="408"/>
                  </a:cxn>
                  <a:cxn ang="0">
                    <a:pos x="164" y="412"/>
                  </a:cxn>
                  <a:cxn ang="0">
                    <a:pos x="164" y="414"/>
                  </a:cxn>
                  <a:cxn ang="0">
                    <a:pos x="164" y="414"/>
                  </a:cxn>
                  <a:cxn ang="0">
                    <a:pos x="59" y="403"/>
                  </a:cxn>
                  <a:cxn ang="0">
                    <a:pos x="57" y="409"/>
                  </a:cxn>
                  <a:cxn ang="0">
                    <a:pos x="54" y="434"/>
                  </a:cxn>
                  <a:cxn ang="0">
                    <a:pos x="49" y="436"/>
                  </a:cxn>
                  <a:cxn ang="0">
                    <a:pos x="0" y="429"/>
                  </a:cxn>
                </a:cxnLst>
                <a:rect l="0" t="0" r="r" b="b"/>
                <a:pathLst>
                  <a:path w="417" h="436">
                    <a:moveTo>
                      <a:pt x="0" y="429"/>
                    </a:moveTo>
                    <a:lnTo>
                      <a:pt x="0" y="427"/>
                    </a:lnTo>
                    <a:lnTo>
                      <a:pt x="54" y="0"/>
                    </a:lnTo>
                    <a:lnTo>
                      <a:pt x="154" y="12"/>
                    </a:lnTo>
                    <a:lnTo>
                      <a:pt x="242" y="20"/>
                    </a:lnTo>
                    <a:lnTo>
                      <a:pt x="349" y="29"/>
                    </a:lnTo>
                    <a:lnTo>
                      <a:pt x="417" y="34"/>
                    </a:lnTo>
                    <a:lnTo>
                      <a:pt x="414" y="72"/>
                    </a:lnTo>
                    <a:lnTo>
                      <a:pt x="412" y="73"/>
                    </a:lnTo>
                    <a:lnTo>
                      <a:pt x="410" y="78"/>
                    </a:lnTo>
                    <a:lnTo>
                      <a:pt x="400" y="262"/>
                    </a:lnTo>
                    <a:lnTo>
                      <a:pt x="394" y="331"/>
                    </a:lnTo>
                    <a:lnTo>
                      <a:pt x="389" y="410"/>
                    </a:lnTo>
                    <a:lnTo>
                      <a:pt x="384" y="416"/>
                    </a:lnTo>
                    <a:lnTo>
                      <a:pt x="381" y="416"/>
                    </a:lnTo>
                    <a:lnTo>
                      <a:pt x="326" y="412"/>
                    </a:lnTo>
                    <a:lnTo>
                      <a:pt x="269" y="407"/>
                    </a:lnTo>
                    <a:lnTo>
                      <a:pt x="206" y="402"/>
                    </a:lnTo>
                    <a:lnTo>
                      <a:pt x="159" y="397"/>
                    </a:lnTo>
                    <a:lnTo>
                      <a:pt x="159" y="399"/>
                    </a:lnTo>
                    <a:lnTo>
                      <a:pt x="161" y="408"/>
                    </a:lnTo>
                    <a:lnTo>
                      <a:pt x="164" y="412"/>
                    </a:lnTo>
                    <a:lnTo>
                      <a:pt x="164" y="414"/>
                    </a:lnTo>
                    <a:lnTo>
                      <a:pt x="164" y="414"/>
                    </a:lnTo>
                    <a:lnTo>
                      <a:pt x="59" y="403"/>
                    </a:lnTo>
                    <a:lnTo>
                      <a:pt x="57" y="409"/>
                    </a:lnTo>
                    <a:lnTo>
                      <a:pt x="54" y="434"/>
                    </a:lnTo>
                    <a:lnTo>
                      <a:pt x="49" y="436"/>
                    </a:lnTo>
                    <a:lnTo>
                      <a:pt x="0" y="429"/>
                    </a:lnTo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DF77CF21-1BBB-4009-8C65-C718C78DB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1850"/>
                <a:ext cx="607" cy="473"/>
              </a:xfrm>
              <a:custGeom>
                <a:avLst/>
                <a:gdLst/>
                <a:ahLst/>
                <a:cxnLst>
                  <a:cxn ang="0">
                    <a:pos x="0" y="304"/>
                  </a:cxn>
                  <a:cxn ang="0">
                    <a:pos x="39" y="0"/>
                  </a:cxn>
                  <a:cxn ang="0">
                    <a:pos x="93" y="6"/>
                  </a:cxn>
                  <a:cxn ang="0">
                    <a:pos x="185" y="16"/>
                  </a:cxn>
                  <a:cxn ang="0">
                    <a:pos x="234" y="21"/>
                  </a:cxn>
                  <a:cxn ang="0">
                    <a:pos x="324" y="28"/>
                  </a:cxn>
                  <a:cxn ang="0">
                    <a:pos x="375" y="31"/>
                  </a:cxn>
                  <a:cxn ang="0">
                    <a:pos x="432" y="35"/>
                  </a:cxn>
                  <a:cxn ang="0">
                    <a:pos x="437" y="38"/>
                  </a:cxn>
                  <a:cxn ang="0">
                    <a:pos x="433" y="112"/>
                  </a:cxn>
                  <a:cxn ang="0">
                    <a:pos x="422" y="342"/>
                  </a:cxn>
                  <a:cxn ang="0">
                    <a:pos x="363" y="338"/>
                  </a:cxn>
                  <a:cxn ang="0">
                    <a:pos x="295" y="333"/>
                  </a:cxn>
                  <a:cxn ang="0">
                    <a:pos x="188" y="324"/>
                  </a:cxn>
                  <a:cxn ang="0">
                    <a:pos x="100" y="316"/>
                  </a:cxn>
                  <a:cxn ang="0">
                    <a:pos x="0" y="304"/>
                  </a:cxn>
                </a:cxnLst>
                <a:rect l="0" t="0" r="r" b="b"/>
                <a:pathLst>
                  <a:path w="437" h="342">
                    <a:moveTo>
                      <a:pt x="0" y="304"/>
                    </a:moveTo>
                    <a:lnTo>
                      <a:pt x="39" y="0"/>
                    </a:lnTo>
                    <a:lnTo>
                      <a:pt x="93" y="6"/>
                    </a:lnTo>
                    <a:lnTo>
                      <a:pt x="185" y="16"/>
                    </a:lnTo>
                    <a:lnTo>
                      <a:pt x="234" y="21"/>
                    </a:lnTo>
                    <a:lnTo>
                      <a:pt x="324" y="28"/>
                    </a:lnTo>
                    <a:lnTo>
                      <a:pt x="375" y="31"/>
                    </a:lnTo>
                    <a:lnTo>
                      <a:pt x="432" y="35"/>
                    </a:lnTo>
                    <a:lnTo>
                      <a:pt x="437" y="38"/>
                    </a:lnTo>
                    <a:lnTo>
                      <a:pt x="433" y="112"/>
                    </a:lnTo>
                    <a:lnTo>
                      <a:pt x="422" y="342"/>
                    </a:lnTo>
                    <a:lnTo>
                      <a:pt x="363" y="338"/>
                    </a:lnTo>
                    <a:lnTo>
                      <a:pt x="295" y="333"/>
                    </a:lnTo>
                    <a:lnTo>
                      <a:pt x="188" y="324"/>
                    </a:lnTo>
                    <a:lnTo>
                      <a:pt x="100" y="316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8CC6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88CECF74-EC84-42FE-A4D8-AA6A9302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1850"/>
                <a:ext cx="607" cy="473"/>
              </a:xfrm>
              <a:custGeom>
                <a:avLst/>
                <a:gdLst/>
                <a:ahLst/>
                <a:cxnLst>
                  <a:cxn ang="0">
                    <a:pos x="0" y="304"/>
                  </a:cxn>
                  <a:cxn ang="0">
                    <a:pos x="39" y="0"/>
                  </a:cxn>
                  <a:cxn ang="0">
                    <a:pos x="93" y="6"/>
                  </a:cxn>
                  <a:cxn ang="0">
                    <a:pos x="185" y="16"/>
                  </a:cxn>
                  <a:cxn ang="0">
                    <a:pos x="234" y="21"/>
                  </a:cxn>
                  <a:cxn ang="0">
                    <a:pos x="324" y="28"/>
                  </a:cxn>
                  <a:cxn ang="0">
                    <a:pos x="375" y="31"/>
                  </a:cxn>
                  <a:cxn ang="0">
                    <a:pos x="432" y="35"/>
                  </a:cxn>
                  <a:cxn ang="0">
                    <a:pos x="437" y="38"/>
                  </a:cxn>
                  <a:cxn ang="0">
                    <a:pos x="433" y="112"/>
                  </a:cxn>
                  <a:cxn ang="0">
                    <a:pos x="422" y="342"/>
                  </a:cxn>
                  <a:cxn ang="0">
                    <a:pos x="363" y="338"/>
                  </a:cxn>
                  <a:cxn ang="0">
                    <a:pos x="295" y="333"/>
                  </a:cxn>
                  <a:cxn ang="0">
                    <a:pos x="188" y="324"/>
                  </a:cxn>
                  <a:cxn ang="0">
                    <a:pos x="100" y="316"/>
                  </a:cxn>
                  <a:cxn ang="0">
                    <a:pos x="0" y="304"/>
                  </a:cxn>
                </a:cxnLst>
                <a:rect l="0" t="0" r="r" b="b"/>
                <a:pathLst>
                  <a:path w="437" h="342">
                    <a:moveTo>
                      <a:pt x="0" y="304"/>
                    </a:moveTo>
                    <a:lnTo>
                      <a:pt x="39" y="0"/>
                    </a:lnTo>
                    <a:lnTo>
                      <a:pt x="93" y="6"/>
                    </a:lnTo>
                    <a:lnTo>
                      <a:pt x="185" y="16"/>
                    </a:lnTo>
                    <a:lnTo>
                      <a:pt x="234" y="21"/>
                    </a:lnTo>
                    <a:lnTo>
                      <a:pt x="324" y="28"/>
                    </a:lnTo>
                    <a:lnTo>
                      <a:pt x="375" y="31"/>
                    </a:lnTo>
                    <a:lnTo>
                      <a:pt x="432" y="35"/>
                    </a:lnTo>
                    <a:lnTo>
                      <a:pt x="437" y="38"/>
                    </a:lnTo>
                    <a:lnTo>
                      <a:pt x="433" y="112"/>
                    </a:lnTo>
                    <a:lnTo>
                      <a:pt x="422" y="342"/>
                    </a:lnTo>
                    <a:lnTo>
                      <a:pt x="363" y="338"/>
                    </a:lnTo>
                    <a:lnTo>
                      <a:pt x="295" y="333"/>
                    </a:lnTo>
                    <a:lnTo>
                      <a:pt x="188" y="324"/>
                    </a:lnTo>
                    <a:lnTo>
                      <a:pt x="100" y="316"/>
                    </a:lnTo>
                    <a:lnTo>
                      <a:pt x="0" y="304"/>
                    </a:lnTo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13368492-775D-4B2E-A6C0-CFE673DFC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9" y="1677"/>
                <a:ext cx="692" cy="3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3" y="9"/>
                  </a:cxn>
                  <a:cxn ang="0">
                    <a:pos x="317" y="14"/>
                  </a:cxn>
                  <a:cxn ang="0">
                    <a:pos x="343" y="32"/>
                  </a:cxn>
                  <a:cxn ang="0">
                    <a:pos x="352" y="24"/>
                  </a:cxn>
                  <a:cxn ang="0">
                    <a:pos x="383" y="24"/>
                  </a:cxn>
                  <a:cxn ang="0">
                    <a:pos x="396" y="32"/>
                  </a:cxn>
                  <a:cxn ang="0">
                    <a:pos x="402" y="36"/>
                  </a:cxn>
                  <a:cxn ang="0">
                    <a:pos x="411" y="39"/>
                  </a:cxn>
                  <a:cxn ang="0">
                    <a:pos x="418" y="46"/>
                  </a:cxn>
                  <a:cxn ang="0">
                    <a:pos x="427" y="52"/>
                  </a:cxn>
                  <a:cxn ang="0">
                    <a:pos x="434" y="58"/>
                  </a:cxn>
                  <a:cxn ang="0">
                    <a:pos x="435" y="67"/>
                  </a:cxn>
                  <a:cxn ang="0">
                    <a:pos x="436" y="76"/>
                  </a:cxn>
                  <a:cxn ang="0">
                    <a:pos x="440" y="86"/>
                  </a:cxn>
                  <a:cxn ang="0">
                    <a:pos x="447" y="100"/>
                  </a:cxn>
                  <a:cxn ang="0">
                    <a:pos x="451" y="109"/>
                  </a:cxn>
                  <a:cxn ang="0">
                    <a:pos x="450" y="119"/>
                  </a:cxn>
                  <a:cxn ang="0">
                    <a:pos x="451" y="125"/>
                  </a:cxn>
                  <a:cxn ang="0">
                    <a:pos x="455" y="130"/>
                  </a:cxn>
                  <a:cxn ang="0">
                    <a:pos x="459" y="138"/>
                  </a:cxn>
                  <a:cxn ang="0">
                    <a:pos x="461" y="149"/>
                  </a:cxn>
                  <a:cxn ang="0">
                    <a:pos x="464" y="159"/>
                  </a:cxn>
                  <a:cxn ang="0">
                    <a:pos x="466" y="175"/>
                  </a:cxn>
                  <a:cxn ang="0">
                    <a:pos x="469" y="193"/>
                  </a:cxn>
                  <a:cxn ang="0">
                    <a:pos x="470" y="203"/>
                  </a:cxn>
                  <a:cxn ang="0">
                    <a:pos x="478" y="217"/>
                  </a:cxn>
                  <a:cxn ang="0">
                    <a:pos x="486" y="224"/>
                  </a:cxn>
                  <a:cxn ang="0">
                    <a:pos x="491" y="234"/>
                  </a:cxn>
                  <a:cxn ang="0">
                    <a:pos x="496" y="243"/>
                  </a:cxn>
                  <a:cxn ang="0">
                    <a:pos x="324" y="244"/>
                  </a:cxn>
                  <a:cxn ang="0">
                    <a:pos x="109" y="237"/>
                  </a:cxn>
                  <a:cxn ang="0">
                    <a:pos x="108" y="160"/>
                  </a:cxn>
                  <a:cxn ang="0">
                    <a:pos x="0" y="153"/>
                  </a:cxn>
                </a:cxnLst>
                <a:rect l="0" t="0" r="r" b="b"/>
                <a:pathLst>
                  <a:path w="496" h="244">
                    <a:moveTo>
                      <a:pt x="0" y="153"/>
                    </a:moveTo>
                    <a:lnTo>
                      <a:pt x="10" y="0"/>
                    </a:lnTo>
                    <a:lnTo>
                      <a:pt x="67" y="4"/>
                    </a:lnTo>
                    <a:lnTo>
                      <a:pt x="163" y="9"/>
                    </a:lnTo>
                    <a:lnTo>
                      <a:pt x="255" y="13"/>
                    </a:lnTo>
                    <a:lnTo>
                      <a:pt x="317" y="14"/>
                    </a:lnTo>
                    <a:lnTo>
                      <a:pt x="323" y="21"/>
                    </a:lnTo>
                    <a:lnTo>
                      <a:pt x="343" y="32"/>
                    </a:lnTo>
                    <a:lnTo>
                      <a:pt x="348" y="29"/>
                    </a:lnTo>
                    <a:lnTo>
                      <a:pt x="352" y="24"/>
                    </a:lnTo>
                    <a:lnTo>
                      <a:pt x="362" y="26"/>
                    </a:lnTo>
                    <a:lnTo>
                      <a:pt x="383" y="24"/>
                    </a:lnTo>
                    <a:lnTo>
                      <a:pt x="391" y="31"/>
                    </a:lnTo>
                    <a:lnTo>
                      <a:pt x="396" y="32"/>
                    </a:lnTo>
                    <a:lnTo>
                      <a:pt x="401" y="33"/>
                    </a:lnTo>
                    <a:lnTo>
                      <a:pt x="402" y="36"/>
                    </a:lnTo>
                    <a:lnTo>
                      <a:pt x="406" y="34"/>
                    </a:lnTo>
                    <a:lnTo>
                      <a:pt x="411" y="39"/>
                    </a:lnTo>
                    <a:lnTo>
                      <a:pt x="416" y="41"/>
                    </a:lnTo>
                    <a:lnTo>
                      <a:pt x="418" y="46"/>
                    </a:lnTo>
                    <a:lnTo>
                      <a:pt x="424" y="51"/>
                    </a:lnTo>
                    <a:lnTo>
                      <a:pt x="427" y="52"/>
                    </a:lnTo>
                    <a:lnTo>
                      <a:pt x="432" y="53"/>
                    </a:lnTo>
                    <a:lnTo>
                      <a:pt x="434" y="58"/>
                    </a:lnTo>
                    <a:lnTo>
                      <a:pt x="432" y="62"/>
                    </a:lnTo>
                    <a:lnTo>
                      <a:pt x="435" y="67"/>
                    </a:lnTo>
                    <a:lnTo>
                      <a:pt x="436" y="72"/>
                    </a:lnTo>
                    <a:lnTo>
                      <a:pt x="436" y="76"/>
                    </a:lnTo>
                    <a:lnTo>
                      <a:pt x="440" y="81"/>
                    </a:lnTo>
                    <a:lnTo>
                      <a:pt x="440" y="86"/>
                    </a:lnTo>
                    <a:lnTo>
                      <a:pt x="447" y="95"/>
                    </a:lnTo>
                    <a:lnTo>
                      <a:pt x="447" y="100"/>
                    </a:lnTo>
                    <a:lnTo>
                      <a:pt x="450" y="105"/>
                    </a:lnTo>
                    <a:lnTo>
                      <a:pt x="451" y="109"/>
                    </a:lnTo>
                    <a:lnTo>
                      <a:pt x="450" y="114"/>
                    </a:lnTo>
                    <a:lnTo>
                      <a:pt x="450" y="119"/>
                    </a:lnTo>
                    <a:lnTo>
                      <a:pt x="451" y="124"/>
                    </a:lnTo>
                    <a:lnTo>
                      <a:pt x="451" y="125"/>
                    </a:lnTo>
                    <a:lnTo>
                      <a:pt x="455" y="125"/>
                    </a:lnTo>
                    <a:lnTo>
                      <a:pt x="455" y="130"/>
                    </a:lnTo>
                    <a:lnTo>
                      <a:pt x="460" y="132"/>
                    </a:lnTo>
                    <a:lnTo>
                      <a:pt x="459" y="138"/>
                    </a:lnTo>
                    <a:lnTo>
                      <a:pt x="462" y="143"/>
                    </a:lnTo>
                    <a:lnTo>
                      <a:pt x="461" y="149"/>
                    </a:lnTo>
                    <a:lnTo>
                      <a:pt x="464" y="154"/>
                    </a:lnTo>
                    <a:lnTo>
                      <a:pt x="464" y="159"/>
                    </a:lnTo>
                    <a:lnTo>
                      <a:pt x="464" y="165"/>
                    </a:lnTo>
                    <a:lnTo>
                      <a:pt x="466" y="175"/>
                    </a:lnTo>
                    <a:lnTo>
                      <a:pt x="464" y="189"/>
                    </a:lnTo>
                    <a:lnTo>
                      <a:pt x="469" y="193"/>
                    </a:lnTo>
                    <a:lnTo>
                      <a:pt x="470" y="198"/>
                    </a:lnTo>
                    <a:lnTo>
                      <a:pt x="470" y="203"/>
                    </a:lnTo>
                    <a:lnTo>
                      <a:pt x="474" y="208"/>
                    </a:lnTo>
                    <a:lnTo>
                      <a:pt x="478" y="217"/>
                    </a:lnTo>
                    <a:lnTo>
                      <a:pt x="481" y="222"/>
                    </a:lnTo>
                    <a:lnTo>
                      <a:pt x="486" y="224"/>
                    </a:lnTo>
                    <a:lnTo>
                      <a:pt x="488" y="229"/>
                    </a:lnTo>
                    <a:lnTo>
                      <a:pt x="491" y="234"/>
                    </a:lnTo>
                    <a:lnTo>
                      <a:pt x="490" y="239"/>
                    </a:lnTo>
                    <a:lnTo>
                      <a:pt x="496" y="243"/>
                    </a:lnTo>
                    <a:lnTo>
                      <a:pt x="400" y="244"/>
                    </a:lnTo>
                    <a:lnTo>
                      <a:pt x="324" y="244"/>
                    </a:lnTo>
                    <a:lnTo>
                      <a:pt x="182" y="241"/>
                    </a:lnTo>
                    <a:lnTo>
                      <a:pt x="109" y="237"/>
                    </a:lnTo>
                    <a:lnTo>
                      <a:pt x="113" y="163"/>
                    </a:lnTo>
                    <a:lnTo>
                      <a:pt x="108" y="160"/>
                    </a:lnTo>
                    <a:lnTo>
                      <a:pt x="51" y="156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D1E926C-0793-4BCA-AF58-4DA976434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9" y="1677"/>
                <a:ext cx="692" cy="3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3" y="9"/>
                  </a:cxn>
                  <a:cxn ang="0">
                    <a:pos x="317" y="14"/>
                  </a:cxn>
                  <a:cxn ang="0">
                    <a:pos x="343" y="32"/>
                  </a:cxn>
                  <a:cxn ang="0">
                    <a:pos x="352" y="24"/>
                  </a:cxn>
                  <a:cxn ang="0">
                    <a:pos x="383" y="24"/>
                  </a:cxn>
                  <a:cxn ang="0">
                    <a:pos x="396" y="32"/>
                  </a:cxn>
                  <a:cxn ang="0">
                    <a:pos x="402" y="36"/>
                  </a:cxn>
                  <a:cxn ang="0">
                    <a:pos x="411" y="39"/>
                  </a:cxn>
                  <a:cxn ang="0">
                    <a:pos x="418" y="46"/>
                  </a:cxn>
                  <a:cxn ang="0">
                    <a:pos x="427" y="52"/>
                  </a:cxn>
                  <a:cxn ang="0">
                    <a:pos x="434" y="58"/>
                  </a:cxn>
                  <a:cxn ang="0">
                    <a:pos x="435" y="67"/>
                  </a:cxn>
                  <a:cxn ang="0">
                    <a:pos x="436" y="76"/>
                  </a:cxn>
                  <a:cxn ang="0">
                    <a:pos x="440" y="86"/>
                  </a:cxn>
                  <a:cxn ang="0">
                    <a:pos x="447" y="100"/>
                  </a:cxn>
                  <a:cxn ang="0">
                    <a:pos x="451" y="109"/>
                  </a:cxn>
                  <a:cxn ang="0">
                    <a:pos x="450" y="119"/>
                  </a:cxn>
                  <a:cxn ang="0">
                    <a:pos x="451" y="125"/>
                  </a:cxn>
                  <a:cxn ang="0">
                    <a:pos x="455" y="130"/>
                  </a:cxn>
                  <a:cxn ang="0">
                    <a:pos x="459" y="138"/>
                  </a:cxn>
                  <a:cxn ang="0">
                    <a:pos x="461" y="149"/>
                  </a:cxn>
                  <a:cxn ang="0">
                    <a:pos x="464" y="159"/>
                  </a:cxn>
                  <a:cxn ang="0">
                    <a:pos x="466" y="175"/>
                  </a:cxn>
                  <a:cxn ang="0">
                    <a:pos x="469" y="193"/>
                  </a:cxn>
                  <a:cxn ang="0">
                    <a:pos x="470" y="203"/>
                  </a:cxn>
                  <a:cxn ang="0">
                    <a:pos x="478" y="217"/>
                  </a:cxn>
                  <a:cxn ang="0">
                    <a:pos x="486" y="224"/>
                  </a:cxn>
                  <a:cxn ang="0">
                    <a:pos x="491" y="234"/>
                  </a:cxn>
                  <a:cxn ang="0">
                    <a:pos x="496" y="243"/>
                  </a:cxn>
                  <a:cxn ang="0">
                    <a:pos x="324" y="244"/>
                  </a:cxn>
                  <a:cxn ang="0">
                    <a:pos x="109" y="237"/>
                  </a:cxn>
                  <a:cxn ang="0">
                    <a:pos x="108" y="160"/>
                  </a:cxn>
                  <a:cxn ang="0">
                    <a:pos x="0" y="153"/>
                  </a:cxn>
                </a:cxnLst>
                <a:rect l="0" t="0" r="r" b="b"/>
                <a:pathLst>
                  <a:path w="496" h="244">
                    <a:moveTo>
                      <a:pt x="0" y="153"/>
                    </a:moveTo>
                    <a:lnTo>
                      <a:pt x="10" y="0"/>
                    </a:lnTo>
                    <a:lnTo>
                      <a:pt x="67" y="4"/>
                    </a:lnTo>
                    <a:lnTo>
                      <a:pt x="163" y="9"/>
                    </a:lnTo>
                    <a:lnTo>
                      <a:pt x="255" y="13"/>
                    </a:lnTo>
                    <a:lnTo>
                      <a:pt x="317" y="14"/>
                    </a:lnTo>
                    <a:lnTo>
                      <a:pt x="323" y="21"/>
                    </a:lnTo>
                    <a:lnTo>
                      <a:pt x="343" y="32"/>
                    </a:lnTo>
                    <a:lnTo>
                      <a:pt x="348" y="29"/>
                    </a:lnTo>
                    <a:lnTo>
                      <a:pt x="352" y="24"/>
                    </a:lnTo>
                    <a:lnTo>
                      <a:pt x="362" y="26"/>
                    </a:lnTo>
                    <a:lnTo>
                      <a:pt x="383" y="24"/>
                    </a:lnTo>
                    <a:lnTo>
                      <a:pt x="391" y="31"/>
                    </a:lnTo>
                    <a:lnTo>
                      <a:pt x="396" y="32"/>
                    </a:lnTo>
                    <a:lnTo>
                      <a:pt x="401" y="33"/>
                    </a:lnTo>
                    <a:lnTo>
                      <a:pt x="402" y="36"/>
                    </a:lnTo>
                    <a:lnTo>
                      <a:pt x="406" y="34"/>
                    </a:lnTo>
                    <a:lnTo>
                      <a:pt x="411" y="39"/>
                    </a:lnTo>
                    <a:lnTo>
                      <a:pt x="416" y="41"/>
                    </a:lnTo>
                    <a:lnTo>
                      <a:pt x="418" y="46"/>
                    </a:lnTo>
                    <a:lnTo>
                      <a:pt x="424" y="51"/>
                    </a:lnTo>
                    <a:lnTo>
                      <a:pt x="427" y="52"/>
                    </a:lnTo>
                    <a:lnTo>
                      <a:pt x="432" y="53"/>
                    </a:lnTo>
                    <a:lnTo>
                      <a:pt x="434" y="58"/>
                    </a:lnTo>
                    <a:lnTo>
                      <a:pt x="432" y="62"/>
                    </a:lnTo>
                    <a:lnTo>
                      <a:pt x="435" y="67"/>
                    </a:lnTo>
                    <a:lnTo>
                      <a:pt x="436" y="72"/>
                    </a:lnTo>
                    <a:lnTo>
                      <a:pt x="436" y="76"/>
                    </a:lnTo>
                    <a:lnTo>
                      <a:pt x="440" y="81"/>
                    </a:lnTo>
                    <a:lnTo>
                      <a:pt x="440" y="86"/>
                    </a:lnTo>
                    <a:lnTo>
                      <a:pt x="447" y="95"/>
                    </a:lnTo>
                    <a:lnTo>
                      <a:pt x="447" y="100"/>
                    </a:lnTo>
                    <a:lnTo>
                      <a:pt x="450" y="105"/>
                    </a:lnTo>
                    <a:lnTo>
                      <a:pt x="451" y="109"/>
                    </a:lnTo>
                    <a:lnTo>
                      <a:pt x="450" y="114"/>
                    </a:lnTo>
                    <a:lnTo>
                      <a:pt x="450" y="119"/>
                    </a:lnTo>
                    <a:lnTo>
                      <a:pt x="451" y="124"/>
                    </a:lnTo>
                    <a:lnTo>
                      <a:pt x="451" y="125"/>
                    </a:lnTo>
                    <a:lnTo>
                      <a:pt x="455" y="125"/>
                    </a:lnTo>
                    <a:lnTo>
                      <a:pt x="455" y="130"/>
                    </a:lnTo>
                    <a:lnTo>
                      <a:pt x="460" y="132"/>
                    </a:lnTo>
                    <a:lnTo>
                      <a:pt x="459" y="138"/>
                    </a:lnTo>
                    <a:lnTo>
                      <a:pt x="462" y="143"/>
                    </a:lnTo>
                    <a:lnTo>
                      <a:pt x="461" y="149"/>
                    </a:lnTo>
                    <a:lnTo>
                      <a:pt x="464" y="154"/>
                    </a:lnTo>
                    <a:lnTo>
                      <a:pt x="464" y="159"/>
                    </a:lnTo>
                    <a:lnTo>
                      <a:pt x="464" y="165"/>
                    </a:lnTo>
                    <a:lnTo>
                      <a:pt x="466" y="175"/>
                    </a:lnTo>
                    <a:lnTo>
                      <a:pt x="464" y="189"/>
                    </a:lnTo>
                    <a:lnTo>
                      <a:pt x="469" y="193"/>
                    </a:lnTo>
                    <a:lnTo>
                      <a:pt x="470" y="198"/>
                    </a:lnTo>
                    <a:lnTo>
                      <a:pt x="470" y="203"/>
                    </a:lnTo>
                    <a:lnTo>
                      <a:pt x="474" y="208"/>
                    </a:lnTo>
                    <a:lnTo>
                      <a:pt x="478" y="217"/>
                    </a:lnTo>
                    <a:lnTo>
                      <a:pt x="481" y="222"/>
                    </a:lnTo>
                    <a:lnTo>
                      <a:pt x="486" y="224"/>
                    </a:lnTo>
                    <a:lnTo>
                      <a:pt x="488" y="229"/>
                    </a:lnTo>
                    <a:lnTo>
                      <a:pt x="491" y="234"/>
                    </a:lnTo>
                    <a:lnTo>
                      <a:pt x="490" y="239"/>
                    </a:lnTo>
                    <a:lnTo>
                      <a:pt x="496" y="243"/>
                    </a:lnTo>
                    <a:lnTo>
                      <a:pt x="400" y="244"/>
                    </a:lnTo>
                    <a:lnTo>
                      <a:pt x="324" y="244"/>
                    </a:lnTo>
                    <a:lnTo>
                      <a:pt x="182" y="241"/>
                    </a:lnTo>
                    <a:lnTo>
                      <a:pt x="109" y="237"/>
                    </a:lnTo>
                    <a:lnTo>
                      <a:pt x="113" y="163"/>
                    </a:lnTo>
                    <a:lnTo>
                      <a:pt x="108" y="160"/>
                    </a:lnTo>
                    <a:lnTo>
                      <a:pt x="51" y="156"/>
                    </a:lnTo>
                    <a:lnTo>
                      <a:pt x="0" y="153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14079D8D-CA15-4C79-8438-73C37E9C3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2" y="1369"/>
                <a:ext cx="582" cy="380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11" y="70"/>
                  </a:cxn>
                  <a:cxn ang="0">
                    <a:pos x="13" y="65"/>
                  </a:cxn>
                  <a:cxn ang="0">
                    <a:pos x="17" y="0"/>
                  </a:cxn>
                  <a:cxn ang="0">
                    <a:pos x="112" y="6"/>
                  </a:cxn>
                  <a:cxn ang="0">
                    <a:pos x="216" y="10"/>
                  </a:cxn>
                  <a:cxn ang="0">
                    <a:pos x="314" y="12"/>
                  </a:cxn>
                  <a:cxn ang="0">
                    <a:pos x="412" y="12"/>
                  </a:cxn>
                  <a:cxn ang="0">
                    <a:pos x="410" y="22"/>
                  </a:cxn>
                  <a:cxn ang="0">
                    <a:pos x="407" y="27"/>
                  </a:cxn>
                  <a:cxn ang="0">
                    <a:pos x="402" y="31"/>
                  </a:cxn>
                  <a:cxn ang="0">
                    <a:pos x="397" y="35"/>
                  </a:cxn>
                  <a:cxn ang="0">
                    <a:pos x="396" y="39"/>
                  </a:cxn>
                  <a:cxn ang="0">
                    <a:pos x="400" y="44"/>
                  </a:cxn>
                  <a:cxn ang="0">
                    <a:pos x="406" y="54"/>
                  </a:cxn>
                  <a:cxn ang="0">
                    <a:pos x="410" y="54"/>
                  </a:cxn>
                  <a:cxn ang="0">
                    <a:pos x="415" y="56"/>
                  </a:cxn>
                  <a:cxn ang="0">
                    <a:pos x="419" y="61"/>
                  </a:cxn>
                  <a:cxn ang="0">
                    <a:pos x="420" y="198"/>
                  </a:cxn>
                  <a:cxn ang="0">
                    <a:pos x="411" y="198"/>
                  </a:cxn>
                  <a:cxn ang="0">
                    <a:pos x="412" y="204"/>
                  </a:cxn>
                  <a:cxn ang="0">
                    <a:pos x="415" y="209"/>
                  </a:cxn>
                  <a:cxn ang="0">
                    <a:pos x="415" y="214"/>
                  </a:cxn>
                  <a:cxn ang="0">
                    <a:pos x="412" y="215"/>
                  </a:cxn>
                  <a:cxn ang="0">
                    <a:pos x="414" y="220"/>
                  </a:cxn>
                  <a:cxn ang="0">
                    <a:pos x="419" y="225"/>
                  </a:cxn>
                  <a:cxn ang="0">
                    <a:pos x="419" y="230"/>
                  </a:cxn>
                  <a:cxn ang="0">
                    <a:pos x="416" y="234"/>
                  </a:cxn>
                  <a:cxn ang="0">
                    <a:pos x="416" y="239"/>
                  </a:cxn>
                  <a:cxn ang="0">
                    <a:pos x="414" y="249"/>
                  </a:cxn>
                  <a:cxn ang="0">
                    <a:pos x="412" y="250"/>
                  </a:cxn>
                  <a:cxn ang="0">
                    <a:pos x="410" y="254"/>
                  </a:cxn>
                  <a:cxn ang="0">
                    <a:pos x="411" y="259"/>
                  </a:cxn>
                  <a:cxn ang="0">
                    <a:pos x="416" y="264"/>
                  </a:cxn>
                  <a:cxn ang="0">
                    <a:pos x="417" y="274"/>
                  </a:cxn>
                  <a:cxn ang="0">
                    <a:pos x="414" y="273"/>
                  </a:cxn>
                  <a:cxn ang="0">
                    <a:pos x="408" y="268"/>
                  </a:cxn>
                  <a:cxn ang="0">
                    <a:pos x="406" y="263"/>
                  </a:cxn>
                  <a:cxn ang="0">
                    <a:pos x="401" y="261"/>
                  </a:cxn>
                  <a:cxn ang="0">
                    <a:pos x="396" y="256"/>
                  </a:cxn>
                  <a:cxn ang="0">
                    <a:pos x="392" y="258"/>
                  </a:cxn>
                  <a:cxn ang="0">
                    <a:pos x="391" y="255"/>
                  </a:cxn>
                  <a:cxn ang="0">
                    <a:pos x="386" y="254"/>
                  </a:cxn>
                  <a:cxn ang="0">
                    <a:pos x="381" y="253"/>
                  </a:cxn>
                  <a:cxn ang="0">
                    <a:pos x="373" y="246"/>
                  </a:cxn>
                  <a:cxn ang="0">
                    <a:pos x="352" y="248"/>
                  </a:cxn>
                  <a:cxn ang="0">
                    <a:pos x="342" y="246"/>
                  </a:cxn>
                  <a:cxn ang="0">
                    <a:pos x="338" y="251"/>
                  </a:cxn>
                  <a:cxn ang="0">
                    <a:pos x="333" y="254"/>
                  </a:cxn>
                  <a:cxn ang="0">
                    <a:pos x="313" y="243"/>
                  </a:cxn>
                  <a:cxn ang="0">
                    <a:pos x="307" y="236"/>
                  </a:cxn>
                  <a:cxn ang="0">
                    <a:pos x="245" y="235"/>
                  </a:cxn>
                  <a:cxn ang="0">
                    <a:pos x="153" y="231"/>
                  </a:cxn>
                  <a:cxn ang="0">
                    <a:pos x="57" y="226"/>
                  </a:cxn>
                  <a:cxn ang="0">
                    <a:pos x="0" y="222"/>
                  </a:cxn>
                </a:cxnLst>
                <a:rect l="0" t="0" r="r" b="b"/>
                <a:pathLst>
                  <a:path w="420" h="274">
                    <a:moveTo>
                      <a:pt x="0" y="222"/>
                    </a:moveTo>
                    <a:lnTo>
                      <a:pt x="11" y="70"/>
                    </a:lnTo>
                    <a:lnTo>
                      <a:pt x="13" y="65"/>
                    </a:lnTo>
                    <a:lnTo>
                      <a:pt x="17" y="0"/>
                    </a:lnTo>
                    <a:lnTo>
                      <a:pt x="112" y="6"/>
                    </a:lnTo>
                    <a:lnTo>
                      <a:pt x="216" y="10"/>
                    </a:lnTo>
                    <a:lnTo>
                      <a:pt x="314" y="12"/>
                    </a:lnTo>
                    <a:lnTo>
                      <a:pt x="412" y="12"/>
                    </a:lnTo>
                    <a:lnTo>
                      <a:pt x="410" y="22"/>
                    </a:lnTo>
                    <a:lnTo>
                      <a:pt x="407" y="27"/>
                    </a:lnTo>
                    <a:lnTo>
                      <a:pt x="402" y="31"/>
                    </a:lnTo>
                    <a:lnTo>
                      <a:pt x="397" y="35"/>
                    </a:lnTo>
                    <a:lnTo>
                      <a:pt x="396" y="39"/>
                    </a:lnTo>
                    <a:lnTo>
                      <a:pt x="400" y="44"/>
                    </a:lnTo>
                    <a:lnTo>
                      <a:pt x="406" y="54"/>
                    </a:lnTo>
                    <a:lnTo>
                      <a:pt x="410" y="54"/>
                    </a:lnTo>
                    <a:lnTo>
                      <a:pt x="415" y="56"/>
                    </a:lnTo>
                    <a:lnTo>
                      <a:pt x="419" y="61"/>
                    </a:lnTo>
                    <a:lnTo>
                      <a:pt x="420" y="198"/>
                    </a:lnTo>
                    <a:lnTo>
                      <a:pt x="411" y="198"/>
                    </a:lnTo>
                    <a:lnTo>
                      <a:pt x="412" y="204"/>
                    </a:lnTo>
                    <a:lnTo>
                      <a:pt x="415" y="209"/>
                    </a:lnTo>
                    <a:lnTo>
                      <a:pt x="415" y="214"/>
                    </a:lnTo>
                    <a:lnTo>
                      <a:pt x="412" y="215"/>
                    </a:lnTo>
                    <a:lnTo>
                      <a:pt x="414" y="220"/>
                    </a:lnTo>
                    <a:lnTo>
                      <a:pt x="419" y="225"/>
                    </a:lnTo>
                    <a:lnTo>
                      <a:pt x="419" y="230"/>
                    </a:lnTo>
                    <a:lnTo>
                      <a:pt x="416" y="234"/>
                    </a:lnTo>
                    <a:lnTo>
                      <a:pt x="416" y="239"/>
                    </a:lnTo>
                    <a:lnTo>
                      <a:pt x="414" y="249"/>
                    </a:lnTo>
                    <a:lnTo>
                      <a:pt x="412" y="250"/>
                    </a:lnTo>
                    <a:lnTo>
                      <a:pt x="410" y="254"/>
                    </a:lnTo>
                    <a:lnTo>
                      <a:pt x="411" y="259"/>
                    </a:lnTo>
                    <a:lnTo>
                      <a:pt x="416" y="264"/>
                    </a:lnTo>
                    <a:lnTo>
                      <a:pt x="417" y="274"/>
                    </a:lnTo>
                    <a:lnTo>
                      <a:pt x="414" y="273"/>
                    </a:lnTo>
                    <a:lnTo>
                      <a:pt x="408" y="268"/>
                    </a:lnTo>
                    <a:lnTo>
                      <a:pt x="406" y="263"/>
                    </a:lnTo>
                    <a:lnTo>
                      <a:pt x="401" y="261"/>
                    </a:lnTo>
                    <a:lnTo>
                      <a:pt x="396" y="256"/>
                    </a:lnTo>
                    <a:lnTo>
                      <a:pt x="392" y="258"/>
                    </a:lnTo>
                    <a:lnTo>
                      <a:pt x="391" y="255"/>
                    </a:lnTo>
                    <a:lnTo>
                      <a:pt x="386" y="254"/>
                    </a:lnTo>
                    <a:lnTo>
                      <a:pt x="381" y="253"/>
                    </a:lnTo>
                    <a:lnTo>
                      <a:pt x="373" y="246"/>
                    </a:lnTo>
                    <a:lnTo>
                      <a:pt x="352" y="248"/>
                    </a:lnTo>
                    <a:lnTo>
                      <a:pt x="342" y="246"/>
                    </a:lnTo>
                    <a:lnTo>
                      <a:pt x="338" y="251"/>
                    </a:lnTo>
                    <a:lnTo>
                      <a:pt x="333" y="254"/>
                    </a:lnTo>
                    <a:lnTo>
                      <a:pt x="313" y="243"/>
                    </a:lnTo>
                    <a:lnTo>
                      <a:pt x="307" y="236"/>
                    </a:lnTo>
                    <a:lnTo>
                      <a:pt x="245" y="235"/>
                    </a:lnTo>
                    <a:lnTo>
                      <a:pt x="153" y="231"/>
                    </a:lnTo>
                    <a:lnTo>
                      <a:pt x="57" y="226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E9626AB-E7BE-4860-8A57-D65CC6419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2" y="1369"/>
                <a:ext cx="582" cy="380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11" y="70"/>
                  </a:cxn>
                  <a:cxn ang="0">
                    <a:pos x="13" y="65"/>
                  </a:cxn>
                  <a:cxn ang="0">
                    <a:pos x="17" y="0"/>
                  </a:cxn>
                  <a:cxn ang="0">
                    <a:pos x="112" y="6"/>
                  </a:cxn>
                  <a:cxn ang="0">
                    <a:pos x="216" y="10"/>
                  </a:cxn>
                  <a:cxn ang="0">
                    <a:pos x="314" y="12"/>
                  </a:cxn>
                  <a:cxn ang="0">
                    <a:pos x="412" y="12"/>
                  </a:cxn>
                  <a:cxn ang="0">
                    <a:pos x="410" y="22"/>
                  </a:cxn>
                  <a:cxn ang="0">
                    <a:pos x="407" y="27"/>
                  </a:cxn>
                  <a:cxn ang="0">
                    <a:pos x="402" y="31"/>
                  </a:cxn>
                  <a:cxn ang="0">
                    <a:pos x="397" y="35"/>
                  </a:cxn>
                  <a:cxn ang="0">
                    <a:pos x="396" y="39"/>
                  </a:cxn>
                  <a:cxn ang="0">
                    <a:pos x="400" y="44"/>
                  </a:cxn>
                  <a:cxn ang="0">
                    <a:pos x="406" y="54"/>
                  </a:cxn>
                  <a:cxn ang="0">
                    <a:pos x="410" y="54"/>
                  </a:cxn>
                  <a:cxn ang="0">
                    <a:pos x="415" y="56"/>
                  </a:cxn>
                  <a:cxn ang="0">
                    <a:pos x="419" y="61"/>
                  </a:cxn>
                  <a:cxn ang="0">
                    <a:pos x="420" y="198"/>
                  </a:cxn>
                  <a:cxn ang="0">
                    <a:pos x="411" y="198"/>
                  </a:cxn>
                  <a:cxn ang="0">
                    <a:pos x="412" y="204"/>
                  </a:cxn>
                  <a:cxn ang="0">
                    <a:pos x="415" y="209"/>
                  </a:cxn>
                  <a:cxn ang="0">
                    <a:pos x="415" y="214"/>
                  </a:cxn>
                  <a:cxn ang="0">
                    <a:pos x="412" y="215"/>
                  </a:cxn>
                  <a:cxn ang="0">
                    <a:pos x="414" y="220"/>
                  </a:cxn>
                  <a:cxn ang="0">
                    <a:pos x="419" y="225"/>
                  </a:cxn>
                  <a:cxn ang="0">
                    <a:pos x="419" y="230"/>
                  </a:cxn>
                  <a:cxn ang="0">
                    <a:pos x="416" y="234"/>
                  </a:cxn>
                  <a:cxn ang="0">
                    <a:pos x="416" y="239"/>
                  </a:cxn>
                  <a:cxn ang="0">
                    <a:pos x="414" y="249"/>
                  </a:cxn>
                  <a:cxn ang="0">
                    <a:pos x="412" y="250"/>
                  </a:cxn>
                  <a:cxn ang="0">
                    <a:pos x="410" y="254"/>
                  </a:cxn>
                  <a:cxn ang="0">
                    <a:pos x="411" y="259"/>
                  </a:cxn>
                  <a:cxn ang="0">
                    <a:pos x="416" y="264"/>
                  </a:cxn>
                  <a:cxn ang="0">
                    <a:pos x="417" y="274"/>
                  </a:cxn>
                  <a:cxn ang="0">
                    <a:pos x="414" y="273"/>
                  </a:cxn>
                  <a:cxn ang="0">
                    <a:pos x="408" y="268"/>
                  </a:cxn>
                  <a:cxn ang="0">
                    <a:pos x="406" y="263"/>
                  </a:cxn>
                  <a:cxn ang="0">
                    <a:pos x="401" y="261"/>
                  </a:cxn>
                  <a:cxn ang="0">
                    <a:pos x="396" y="256"/>
                  </a:cxn>
                  <a:cxn ang="0">
                    <a:pos x="392" y="258"/>
                  </a:cxn>
                  <a:cxn ang="0">
                    <a:pos x="391" y="255"/>
                  </a:cxn>
                  <a:cxn ang="0">
                    <a:pos x="386" y="254"/>
                  </a:cxn>
                  <a:cxn ang="0">
                    <a:pos x="381" y="253"/>
                  </a:cxn>
                  <a:cxn ang="0">
                    <a:pos x="373" y="246"/>
                  </a:cxn>
                  <a:cxn ang="0">
                    <a:pos x="352" y="248"/>
                  </a:cxn>
                  <a:cxn ang="0">
                    <a:pos x="342" y="246"/>
                  </a:cxn>
                  <a:cxn ang="0">
                    <a:pos x="338" y="251"/>
                  </a:cxn>
                  <a:cxn ang="0">
                    <a:pos x="333" y="254"/>
                  </a:cxn>
                  <a:cxn ang="0">
                    <a:pos x="313" y="243"/>
                  </a:cxn>
                  <a:cxn ang="0">
                    <a:pos x="307" y="236"/>
                  </a:cxn>
                  <a:cxn ang="0">
                    <a:pos x="245" y="235"/>
                  </a:cxn>
                  <a:cxn ang="0">
                    <a:pos x="153" y="231"/>
                  </a:cxn>
                  <a:cxn ang="0">
                    <a:pos x="57" y="226"/>
                  </a:cxn>
                  <a:cxn ang="0">
                    <a:pos x="0" y="222"/>
                  </a:cxn>
                </a:cxnLst>
                <a:rect l="0" t="0" r="r" b="b"/>
                <a:pathLst>
                  <a:path w="420" h="274">
                    <a:moveTo>
                      <a:pt x="0" y="222"/>
                    </a:moveTo>
                    <a:lnTo>
                      <a:pt x="11" y="70"/>
                    </a:lnTo>
                    <a:lnTo>
                      <a:pt x="13" y="65"/>
                    </a:lnTo>
                    <a:lnTo>
                      <a:pt x="17" y="0"/>
                    </a:lnTo>
                    <a:lnTo>
                      <a:pt x="112" y="6"/>
                    </a:lnTo>
                    <a:lnTo>
                      <a:pt x="216" y="10"/>
                    </a:lnTo>
                    <a:lnTo>
                      <a:pt x="314" y="12"/>
                    </a:lnTo>
                    <a:lnTo>
                      <a:pt x="412" y="12"/>
                    </a:lnTo>
                    <a:lnTo>
                      <a:pt x="410" y="22"/>
                    </a:lnTo>
                    <a:lnTo>
                      <a:pt x="407" y="27"/>
                    </a:lnTo>
                    <a:lnTo>
                      <a:pt x="402" y="31"/>
                    </a:lnTo>
                    <a:lnTo>
                      <a:pt x="397" y="35"/>
                    </a:lnTo>
                    <a:lnTo>
                      <a:pt x="396" y="39"/>
                    </a:lnTo>
                    <a:lnTo>
                      <a:pt x="400" y="44"/>
                    </a:lnTo>
                    <a:lnTo>
                      <a:pt x="406" y="54"/>
                    </a:lnTo>
                    <a:lnTo>
                      <a:pt x="410" y="54"/>
                    </a:lnTo>
                    <a:lnTo>
                      <a:pt x="415" y="56"/>
                    </a:lnTo>
                    <a:lnTo>
                      <a:pt x="419" y="61"/>
                    </a:lnTo>
                    <a:lnTo>
                      <a:pt x="420" y="198"/>
                    </a:lnTo>
                    <a:lnTo>
                      <a:pt x="411" y="198"/>
                    </a:lnTo>
                    <a:lnTo>
                      <a:pt x="412" y="204"/>
                    </a:lnTo>
                    <a:lnTo>
                      <a:pt x="415" y="209"/>
                    </a:lnTo>
                    <a:lnTo>
                      <a:pt x="415" y="214"/>
                    </a:lnTo>
                    <a:lnTo>
                      <a:pt x="412" y="215"/>
                    </a:lnTo>
                    <a:lnTo>
                      <a:pt x="414" y="220"/>
                    </a:lnTo>
                    <a:lnTo>
                      <a:pt x="419" y="225"/>
                    </a:lnTo>
                    <a:lnTo>
                      <a:pt x="419" y="230"/>
                    </a:lnTo>
                    <a:lnTo>
                      <a:pt x="416" y="234"/>
                    </a:lnTo>
                    <a:lnTo>
                      <a:pt x="416" y="239"/>
                    </a:lnTo>
                    <a:lnTo>
                      <a:pt x="414" y="249"/>
                    </a:lnTo>
                    <a:lnTo>
                      <a:pt x="412" y="250"/>
                    </a:lnTo>
                    <a:lnTo>
                      <a:pt x="410" y="254"/>
                    </a:lnTo>
                    <a:lnTo>
                      <a:pt x="411" y="259"/>
                    </a:lnTo>
                    <a:lnTo>
                      <a:pt x="416" y="264"/>
                    </a:lnTo>
                    <a:lnTo>
                      <a:pt x="417" y="274"/>
                    </a:lnTo>
                    <a:lnTo>
                      <a:pt x="414" y="273"/>
                    </a:lnTo>
                    <a:lnTo>
                      <a:pt x="408" y="268"/>
                    </a:lnTo>
                    <a:lnTo>
                      <a:pt x="406" y="263"/>
                    </a:lnTo>
                    <a:lnTo>
                      <a:pt x="401" y="261"/>
                    </a:lnTo>
                    <a:lnTo>
                      <a:pt x="396" y="256"/>
                    </a:lnTo>
                    <a:lnTo>
                      <a:pt x="392" y="258"/>
                    </a:lnTo>
                    <a:lnTo>
                      <a:pt x="391" y="255"/>
                    </a:lnTo>
                    <a:lnTo>
                      <a:pt x="386" y="254"/>
                    </a:lnTo>
                    <a:lnTo>
                      <a:pt x="381" y="253"/>
                    </a:lnTo>
                    <a:lnTo>
                      <a:pt x="373" y="246"/>
                    </a:lnTo>
                    <a:lnTo>
                      <a:pt x="352" y="248"/>
                    </a:lnTo>
                    <a:lnTo>
                      <a:pt x="342" y="246"/>
                    </a:lnTo>
                    <a:lnTo>
                      <a:pt x="338" y="251"/>
                    </a:lnTo>
                    <a:lnTo>
                      <a:pt x="333" y="254"/>
                    </a:lnTo>
                    <a:lnTo>
                      <a:pt x="313" y="243"/>
                    </a:lnTo>
                    <a:lnTo>
                      <a:pt x="307" y="236"/>
                    </a:lnTo>
                    <a:lnTo>
                      <a:pt x="245" y="235"/>
                    </a:lnTo>
                    <a:lnTo>
                      <a:pt x="153" y="231"/>
                    </a:lnTo>
                    <a:lnTo>
                      <a:pt x="57" y="226"/>
                    </a:lnTo>
                    <a:lnTo>
                      <a:pt x="0" y="222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9A634762-B3C1-436D-923D-2E36BF22A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" y="1051"/>
                <a:ext cx="546" cy="332"/>
              </a:xfrm>
              <a:custGeom>
                <a:avLst/>
                <a:gdLst/>
                <a:ahLst/>
                <a:cxnLst>
                  <a:cxn ang="0">
                    <a:pos x="0" y="230"/>
                  </a:cxn>
                  <a:cxn ang="0">
                    <a:pos x="17" y="1"/>
                  </a:cxn>
                  <a:cxn ang="0">
                    <a:pos x="17" y="0"/>
                  </a:cxn>
                  <a:cxn ang="0">
                    <a:pos x="96" y="5"/>
                  </a:cxn>
                  <a:cxn ang="0">
                    <a:pos x="214" y="10"/>
                  </a:cxn>
                  <a:cxn ang="0">
                    <a:pos x="316" y="12"/>
                  </a:cxn>
                  <a:cxn ang="0">
                    <a:pos x="361" y="12"/>
                  </a:cxn>
                  <a:cxn ang="0">
                    <a:pos x="360" y="15"/>
                  </a:cxn>
                  <a:cxn ang="0">
                    <a:pos x="360" y="15"/>
                  </a:cxn>
                  <a:cxn ang="0">
                    <a:pos x="363" y="18"/>
                  </a:cxn>
                  <a:cxn ang="0">
                    <a:pos x="365" y="32"/>
                  </a:cxn>
                  <a:cxn ang="0">
                    <a:pos x="368" y="37"/>
                  </a:cxn>
                  <a:cxn ang="0">
                    <a:pos x="364" y="46"/>
                  </a:cxn>
                  <a:cxn ang="0">
                    <a:pos x="366" y="56"/>
                  </a:cxn>
                  <a:cxn ang="0">
                    <a:pos x="365" y="60"/>
                  </a:cxn>
                  <a:cxn ang="0">
                    <a:pos x="366" y="62"/>
                  </a:cxn>
                  <a:cxn ang="0">
                    <a:pos x="365" y="72"/>
                  </a:cxn>
                  <a:cxn ang="0">
                    <a:pos x="366" y="78"/>
                  </a:cxn>
                  <a:cxn ang="0">
                    <a:pos x="371" y="94"/>
                  </a:cxn>
                  <a:cxn ang="0">
                    <a:pos x="371" y="96"/>
                  </a:cxn>
                  <a:cxn ang="0">
                    <a:pos x="378" y="110"/>
                  </a:cxn>
                  <a:cxn ang="0">
                    <a:pos x="380" y="122"/>
                  </a:cxn>
                  <a:cxn ang="0">
                    <a:pos x="380" y="127"/>
                  </a:cxn>
                  <a:cxn ang="0">
                    <a:pos x="379" y="130"/>
                  </a:cxn>
                  <a:cxn ang="0">
                    <a:pos x="380" y="135"/>
                  </a:cxn>
                  <a:cxn ang="0">
                    <a:pos x="380" y="145"/>
                  </a:cxn>
                  <a:cxn ang="0">
                    <a:pos x="381" y="156"/>
                  </a:cxn>
                  <a:cxn ang="0">
                    <a:pos x="381" y="163"/>
                  </a:cxn>
                  <a:cxn ang="0">
                    <a:pos x="384" y="168"/>
                  </a:cxn>
                  <a:cxn ang="0">
                    <a:pos x="383" y="173"/>
                  </a:cxn>
                  <a:cxn ang="0">
                    <a:pos x="384" y="191"/>
                  </a:cxn>
                  <a:cxn ang="0">
                    <a:pos x="386" y="196"/>
                  </a:cxn>
                  <a:cxn ang="0">
                    <a:pos x="385" y="201"/>
                  </a:cxn>
                  <a:cxn ang="0">
                    <a:pos x="388" y="206"/>
                  </a:cxn>
                  <a:cxn ang="0">
                    <a:pos x="393" y="213"/>
                  </a:cxn>
                  <a:cxn ang="0">
                    <a:pos x="394" y="218"/>
                  </a:cxn>
                  <a:cxn ang="0">
                    <a:pos x="394" y="223"/>
                  </a:cxn>
                  <a:cxn ang="0">
                    <a:pos x="395" y="233"/>
                  </a:cxn>
                  <a:cxn ang="0">
                    <a:pos x="395" y="237"/>
                  </a:cxn>
                  <a:cxn ang="0">
                    <a:pos x="395" y="242"/>
                  </a:cxn>
                  <a:cxn ang="0">
                    <a:pos x="297" y="242"/>
                  </a:cxn>
                  <a:cxn ang="0">
                    <a:pos x="199" y="240"/>
                  </a:cxn>
                  <a:cxn ang="0">
                    <a:pos x="95" y="236"/>
                  </a:cxn>
                  <a:cxn ang="0">
                    <a:pos x="0" y="230"/>
                  </a:cxn>
                </a:cxnLst>
                <a:rect l="0" t="0" r="r" b="b"/>
                <a:pathLst>
                  <a:path w="395" h="242">
                    <a:moveTo>
                      <a:pt x="0" y="230"/>
                    </a:moveTo>
                    <a:lnTo>
                      <a:pt x="17" y="1"/>
                    </a:lnTo>
                    <a:lnTo>
                      <a:pt x="17" y="0"/>
                    </a:lnTo>
                    <a:lnTo>
                      <a:pt x="96" y="5"/>
                    </a:lnTo>
                    <a:lnTo>
                      <a:pt x="214" y="10"/>
                    </a:lnTo>
                    <a:lnTo>
                      <a:pt x="316" y="12"/>
                    </a:lnTo>
                    <a:lnTo>
                      <a:pt x="361" y="12"/>
                    </a:lnTo>
                    <a:lnTo>
                      <a:pt x="360" y="15"/>
                    </a:lnTo>
                    <a:lnTo>
                      <a:pt x="360" y="15"/>
                    </a:lnTo>
                    <a:lnTo>
                      <a:pt x="363" y="18"/>
                    </a:lnTo>
                    <a:lnTo>
                      <a:pt x="365" y="32"/>
                    </a:lnTo>
                    <a:lnTo>
                      <a:pt x="368" y="37"/>
                    </a:lnTo>
                    <a:lnTo>
                      <a:pt x="364" y="46"/>
                    </a:lnTo>
                    <a:lnTo>
                      <a:pt x="366" y="56"/>
                    </a:lnTo>
                    <a:lnTo>
                      <a:pt x="365" y="60"/>
                    </a:lnTo>
                    <a:lnTo>
                      <a:pt x="366" y="62"/>
                    </a:lnTo>
                    <a:lnTo>
                      <a:pt x="365" y="72"/>
                    </a:lnTo>
                    <a:lnTo>
                      <a:pt x="366" y="78"/>
                    </a:lnTo>
                    <a:lnTo>
                      <a:pt x="371" y="94"/>
                    </a:lnTo>
                    <a:lnTo>
                      <a:pt x="371" y="96"/>
                    </a:lnTo>
                    <a:lnTo>
                      <a:pt x="378" y="110"/>
                    </a:lnTo>
                    <a:lnTo>
                      <a:pt x="380" y="122"/>
                    </a:lnTo>
                    <a:lnTo>
                      <a:pt x="380" y="127"/>
                    </a:lnTo>
                    <a:lnTo>
                      <a:pt x="379" y="130"/>
                    </a:lnTo>
                    <a:lnTo>
                      <a:pt x="380" y="135"/>
                    </a:lnTo>
                    <a:lnTo>
                      <a:pt x="380" y="145"/>
                    </a:lnTo>
                    <a:lnTo>
                      <a:pt x="381" y="156"/>
                    </a:lnTo>
                    <a:lnTo>
                      <a:pt x="381" y="163"/>
                    </a:lnTo>
                    <a:lnTo>
                      <a:pt x="384" y="168"/>
                    </a:lnTo>
                    <a:lnTo>
                      <a:pt x="383" y="173"/>
                    </a:lnTo>
                    <a:lnTo>
                      <a:pt x="384" y="191"/>
                    </a:lnTo>
                    <a:lnTo>
                      <a:pt x="386" y="196"/>
                    </a:lnTo>
                    <a:lnTo>
                      <a:pt x="385" y="201"/>
                    </a:lnTo>
                    <a:lnTo>
                      <a:pt x="388" y="206"/>
                    </a:lnTo>
                    <a:lnTo>
                      <a:pt x="393" y="213"/>
                    </a:lnTo>
                    <a:lnTo>
                      <a:pt x="394" y="218"/>
                    </a:lnTo>
                    <a:lnTo>
                      <a:pt x="394" y="223"/>
                    </a:lnTo>
                    <a:lnTo>
                      <a:pt x="395" y="233"/>
                    </a:lnTo>
                    <a:lnTo>
                      <a:pt x="395" y="237"/>
                    </a:lnTo>
                    <a:lnTo>
                      <a:pt x="395" y="242"/>
                    </a:lnTo>
                    <a:lnTo>
                      <a:pt x="297" y="242"/>
                    </a:lnTo>
                    <a:lnTo>
                      <a:pt x="199" y="240"/>
                    </a:lnTo>
                    <a:lnTo>
                      <a:pt x="95" y="236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68472F61-ED86-47E0-AFE7-93C6E3CAE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" y="1051"/>
                <a:ext cx="546" cy="332"/>
              </a:xfrm>
              <a:custGeom>
                <a:avLst/>
                <a:gdLst/>
                <a:ahLst/>
                <a:cxnLst>
                  <a:cxn ang="0">
                    <a:pos x="0" y="230"/>
                  </a:cxn>
                  <a:cxn ang="0">
                    <a:pos x="17" y="1"/>
                  </a:cxn>
                  <a:cxn ang="0">
                    <a:pos x="17" y="0"/>
                  </a:cxn>
                  <a:cxn ang="0">
                    <a:pos x="96" y="5"/>
                  </a:cxn>
                  <a:cxn ang="0">
                    <a:pos x="214" y="10"/>
                  </a:cxn>
                  <a:cxn ang="0">
                    <a:pos x="316" y="12"/>
                  </a:cxn>
                  <a:cxn ang="0">
                    <a:pos x="361" y="12"/>
                  </a:cxn>
                  <a:cxn ang="0">
                    <a:pos x="360" y="15"/>
                  </a:cxn>
                  <a:cxn ang="0">
                    <a:pos x="360" y="15"/>
                  </a:cxn>
                  <a:cxn ang="0">
                    <a:pos x="363" y="18"/>
                  </a:cxn>
                  <a:cxn ang="0">
                    <a:pos x="365" y="32"/>
                  </a:cxn>
                  <a:cxn ang="0">
                    <a:pos x="368" y="37"/>
                  </a:cxn>
                  <a:cxn ang="0">
                    <a:pos x="364" y="46"/>
                  </a:cxn>
                  <a:cxn ang="0">
                    <a:pos x="366" y="56"/>
                  </a:cxn>
                  <a:cxn ang="0">
                    <a:pos x="365" y="60"/>
                  </a:cxn>
                  <a:cxn ang="0">
                    <a:pos x="366" y="62"/>
                  </a:cxn>
                  <a:cxn ang="0">
                    <a:pos x="365" y="72"/>
                  </a:cxn>
                  <a:cxn ang="0">
                    <a:pos x="366" y="78"/>
                  </a:cxn>
                  <a:cxn ang="0">
                    <a:pos x="371" y="94"/>
                  </a:cxn>
                  <a:cxn ang="0">
                    <a:pos x="371" y="96"/>
                  </a:cxn>
                  <a:cxn ang="0">
                    <a:pos x="378" y="110"/>
                  </a:cxn>
                  <a:cxn ang="0">
                    <a:pos x="380" y="122"/>
                  </a:cxn>
                  <a:cxn ang="0">
                    <a:pos x="380" y="127"/>
                  </a:cxn>
                  <a:cxn ang="0">
                    <a:pos x="379" y="130"/>
                  </a:cxn>
                  <a:cxn ang="0">
                    <a:pos x="380" y="135"/>
                  </a:cxn>
                  <a:cxn ang="0">
                    <a:pos x="380" y="145"/>
                  </a:cxn>
                  <a:cxn ang="0">
                    <a:pos x="381" y="156"/>
                  </a:cxn>
                  <a:cxn ang="0">
                    <a:pos x="381" y="163"/>
                  </a:cxn>
                  <a:cxn ang="0">
                    <a:pos x="384" y="168"/>
                  </a:cxn>
                  <a:cxn ang="0">
                    <a:pos x="383" y="173"/>
                  </a:cxn>
                  <a:cxn ang="0">
                    <a:pos x="384" y="191"/>
                  </a:cxn>
                  <a:cxn ang="0">
                    <a:pos x="386" y="196"/>
                  </a:cxn>
                  <a:cxn ang="0">
                    <a:pos x="385" y="201"/>
                  </a:cxn>
                  <a:cxn ang="0">
                    <a:pos x="388" y="206"/>
                  </a:cxn>
                  <a:cxn ang="0">
                    <a:pos x="393" y="213"/>
                  </a:cxn>
                  <a:cxn ang="0">
                    <a:pos x="394" y="218"/>
                  </a:cxn>
                  <a:cxn ang="0">
                    <a:pos x="394" y="223"/>
                  </a:cxn>
                  <a:cxn ang="0">
                    <a:pos x="395" y="233"/>
                  </a:cxn>
                  <a:cxn ang="0">
                    <a:pos x="395" y="237"/>
                  </a:cxn>
                  <a:cxn ang="0">
                    <a:pos x="395" y="242"/>
                  </a:cxn>
                  <a:cxn ang="0">
                    <a:pos x="297" y="242"/>
                  </a:cxn>
                  <a:cxn ang="0">
                    <a:pos x="199" y="240"/>
                  </a:cxn>
                  <a:cxn ang="0">
                    <a:pos x="95" y="236"/>
                  </a:cxn>
                  <a:cxn ang="0">
                    <a:pos x="0" y="230"/>
                  </a:cxn>
                </a:cxnLst>
                <a:rect l="0" t="0" r="r" b="b"/>
                <a:pathLst>
                  <a:path w="395" h="242">
                    <a:moveTo>
                      <a:pt x="0" y="230"/>
                    </a:moveTo>
                    <a:lnTo>
                      <a:pt x="17" y="1"/>
                    </a:lnTo>
                    <a:lnTo>
                      <a:pt x="17" y="0"/>
                    </a:lnTo>
                    <a:lnTo>
                      <a:pt x="96" y="5"/>
                    </a:lnTo>
                    <a:lnTo>
                      <a:pt x="214" y="10"/>
                    </a:lnTo>
                    <a:lnTo>
                      <a:pt x="316" y="12"/>
                    </a:lnTo>
                    <a:lnTo>
                      <a:pt x="361" y="12"/>
                    </a:lnTo>
                    <a:lnTo>
                      <a:pt x="360" y="15"/>
                    </a:lnTo>
                    <a:lnTo>
                      <a:pt x="360" y="15"/>
                    </a:lnTo>
                    <a:lnTo>
                      <a:pt x="363" y="18"/>
                    </a:lnTo>
                    <a:lnTo>
                      <a:pt x="365" y="32"/>
                    </a:lnTo>
                    <a:lnTo>
                      <a:pt x="368" y="37"/>
                    </a:lnTo>
                    <a:lnTo>
                      <a:pt x="364" y="46"/>
                    </a:lnTo>
                    <a:lnTo>
                      <a:pt x="366" y="56"/>
                    </a:lnTo>
                    <a:lnTo>
                      <a:pt x="365" y="60"/>
                    </a:lnTo>
                    <a:lnTo>
                      <a:pt x="366" y="62"/>
                    </a:lnTo>
                    <a:lnTo>
                      <a:pt x="365" y="72"/>
                    </a:lnTo>
                    <a:lnTo>
                      <a:pt x="366" y="78"/>
                    </a:lnTo>
                    <a:lnTo>
                      <a:pt x="371" y="94"/>
                    </a:lnTo>
                    <a:lnTo>
                      <a:pt x="371" y="96"/>
                    </a:lnTo>
                    <a:lnTo>
                      <a:pt x="378" y="110"/>
                    </a:lnTo>
                    <a:lnTo>
                      <a:pt x="380" y="122"/>
                    </a:lnTo>
                    <a:lnTo>
                      <a:pt x="380" y="127"/>
                    </a:lnTo>
                    <a:lnTo>
                      <a:pt x="379" y="130"/>
                    </a:lnTo>
                    <a:lnTo>
                      <a:pt x="380" y="135"/>
                    </a:lnTo>
                    <a:lnTo>
                      <a:pt x="380" y="145"/>
                    </a:lnTo>
                    <a:lnTo>
                      <a:pt x="381" y="156"/>
                    </a:lnTo>
                    <a:lnTo>
                      <a:pt x="381" y="163"/>
                    </a:lnTo>
                    <a:lnTo>
                      <a:pt x="384" y="168"/>
                    </a:lnTo>
                    <a:lnTo>
                      <a:pt x="383" y="173"/>
                    </a:lnTo>
                    <a:lnTo>
                      <a:pt x="384" y="191"/>
                    </a:lnTo>
                    <a:lnTo>
                      <a:pt x="386" y="196"/>
                    </a:lnTo>
                    <a:lnTo>
                      <a:pt x="385" y="201"/>
                    </a:lnTo>
                    <a:lnTo>
                      <a:pt x="388" y="206"/>
                    </a:lnTo>
                    <a:lnTo>
                      <a:pt x="393" y="213"/>
                    </a:lnTo>
                    <a:lnTo>
                      <a:pt x="394" y="218"/>
                    </a:lnTo>
                    <a:lnTo>
                      <a:pt x="394" y="223"/>
                    </a:lnTo>
                    <a:lnTo>
                      <a:pt x="395" y="233"/>
                    </a:lnTo>
                    <a:lnTo>
                      <a:pt x="395" y="237"/>
                    </a:lnTo>
                    <a:lnTo>
                      <a:pt x="395" y="242"/>
                    </a:lnTo>
                    <a:lnTo>
                      <a:pt x="297" y="242"/>
                    </a:lnTo>
                    <a:lnTo>
                      <a:pt x="199" y="240"/>
                    </a:lnTo>
                    <a:lnTo>
                      <a:pt x="95" y="236"/>
                    </a:lnTo>
                    <a:lnTo>
                      <a:pt x="0" y="230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91A57556-7554-4C59-80FE-DAE00EB61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8" y="2318"/>
                <a:ext cx="721" cy="36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57" y="8"/>
                  </a:cxn>
                  <a:cxn ang="0">
                    <a:pos x="432" y="12"/>
                  </a:cxn>
                  <a:cxn ang="0">
                    <a:pos x="507" y="48"/>
                  </a:cxn>
                  <a:cxn ang="0">
                    <a:pos x="520" y="132"/>
                  </a:cxn>
                  <a:cxn ang="0">
                    <a:pos x="507" y="263"/>
                  </a:cxn>
                  <a:cxn ang="0">
                    <a:pos x="498" y="258"/>
                  </a:cxn>
                  <a:cxn ang="0">
                    <a:pos x="477" y="244"/>
                  </a:cxn>
                  <a:cxn ang="0">
                    <a:pos x="469" y="248"/>
                  </a:cxn>
                  <a:cxn ang="0">
                    <a:pos x="462" y="251"/>
                  </a:cxn>
                  <a:cxn ang="0">
                    <a:pos x="453" y="244"/>
                  </a:cxn>
                  <a:cxn ang="0">
                    <a:pos x="439" y="252"/>
                  </a:cxn>
                  <a:cxn ang="0">
                    <a:pos x="429" y="248"/>
                  </a:cxn>
                  <a:cxn ang="0">
                    <a:pos x="419" y="253"/>
                  </a:cxn>
                  <a:cxn ang="0">
                    <a:pos x="409" y="259"/>
                  </a:cxn>
                  <a:cxn ang="0">
                    <a:pos x="401" y="259"/>
                  </a:cxn>
                  <a:cxn ang="0">
                    <a:pos x="391" y="254"/>
                  </a:cxn>
                  <a:cxn ang="0">
                    <a:pos x="384" y="249"/>
                  </a:cxn>
                  <a:cxn ang="0">
                    <a:pos x="375" y="251"/>
                  </a:cxn>
                  <a:cxn ang="0">
                    <a:pos x="366" y="244"/>
                  </a:cxn>
                  <a:cxn ang="0">
                    <a:pos x="364" y="248"/>
                  </a:cxn>
                  <a:cxn ang="0">
                    <a:pos x="357" y="261"/>
                  </a:cxn>
                  <a:cxn ang="0">
                    <a:pos x="352" y="261"/>
                  </a:cxn>
                  <a:cxn ang="0">
                    <a:pos x="352" y="251"/>
                  </a:cxn>
                  <a:cxn ang="0">
                    <a:pos x="340" y="254"/>
                  </a:cxn>
                  <a:cxn ang="0">
                    <a:pos x="333" y="248"/>
                  </a:cxn>
                  <a:cxn ang="0">
                    <a:pos x="326" y="244"/>
                  </a:cxn>
                  <a:cxn ang="0">
                    <a:pos x="313" y="249"/>
                  </a:cxn>
                  <a:cxn ang="0">
                    <a:pos x="304" y="251"/>
                  </a:cxn>
                  <a:cxn ang="0">
                    <a:pos x="303" y="241"/>
                  </a:cxn>
                  <a:cxn ang="0">
                    <a:pos x="294" y="236"/>
                  </a:cxn>
                  <a:cxn ang="0">
                    <a:pos x="291" y="231"/>
                  </a:cxn>
                  <a:cxn ang="0">
                    <a:pos x="276" y="233"/>
                  </a:cxn>
                  <a:cxn ang="0">
                    <a:pos x="267" y="232"/>
                  </a:cxn>
                  <a:cxn ang="0">
                    <a:pos x="259" y="228"/>
                  </a:cxn>
                  <a:cxn ang="0">
                    <a:pos x="244" y="226"/>
                  </a:cxn>
                  <a:cxn ang="0">
                    <a:pos x="235" y="224"/>
                  </a:cxn>
                  <a:cxn ang="0">
                    <a:pos x="228" y="223"/>
                  </a:cxn>
                  <a:cxn ang="0">
                    <a:pos x="226" y="213"/>
                  </a:cxn>
                  <a:cxn ang="0">
                    <a:pos x="218" y="207"/>
                  </a:cxn>
                  <a:cxn ang="0">
                    <a:pos x="214" y="209"/>
                  </a:cxn>
                  <a:cxn ang="0">
                    <a:pos x="204" y="208"/>
                  </a:cxn>
                  <a:cxn ang="0">
                    <a:pos x="195" y="208"/>
                  </a:cxn>
                  <a:cxn ang="0">
                    <a:pos x="181" y="194"/>
                  </a:cxn>
                  <a:cxn ang="0">
                    <a:pos x="177" y="185"/>
                  </a:cxn>
                  <a:cxn ang="0">
                    <a:pos x="176" y="47"/>
                  </a:cxn>
                  <a:cxn ang="0">
                    <a:pos x="146" y="46"/>
                  </a:cxn>
                  <a:cxn ang="0">
                    <a:pos x="0" y="38"/>
                  </a:cxn>
                </a:cxnLst>
                <a:rect l="0" t="0" r="r" b="b"/>
                <a:pathLst>
                  <a:path w="521" h="266">
                    <a:moveTo>
                      <a:pt x="0" y="38"/>
                    </a:moveTo>
                    <a:lnTo>
                      <a:pt x="3" y="0"/>
                    </a:lnTo>
                    <a:lnTo>
                      <a:pt x="62" y="4"/>
                    </a:lnTo>
                    <a:lnTo>
                      <a:pt x="157" y="8"/>
                    </a:lnTo>
                    <a:lnTo>
                      <a:pt x="294" y="12"/>
                    </a:lnTo>
                    <a:lnTo>
                      <a:pt x="432" y="12"/>
                    </a:lnTo>
                    <a:lnTo>
                      <a:pt x="506" y="9"/>
                    </a:lnTo>
                    <a:lnTo>
                      <a:pt x="507" y="48"/>
                    </a:lnTo>
                    <a:lnTo>
                      <a:pt x="518" y="112"/>
                    </a:lnTo>
                    <a:lnTo>
                      <a:pt x="520" y="132"/>
                    </a:lnTo>
                    <a:lnTo>
                      <a:pt x="521" y="266"/>
                    </a:lnTo>
                    <a:lnTo>
                      <a:pt x="507" y="263"/>
                    </a:lnTo>
                    <a:lnTo>
                      <a:pt x="502" y="259"/>
                    </a:lnTo>
                    <a:lnTo>
                      <a:pt x="498" y="258"/>
                    </a:lnTo>
                    <a:lnTo>
                      <a:pt x="488" y="251"/>
                    </a:lnTo>
                    <a:lnTo>
                      <a:pt x="477" y="244"/>
                    </a:lnTo>
                    <a:lnTo>
                      <a:pt x="473" y="244"/>
                    </a:lnTo>
                    <a:lnTo>
                      <a:pt x="469" y="248"/>
                    </a:lnTo>
                    <a:lnTo>
                      <a:pt x="467" y="251"/>
                    </a:lnTo>
                    <a:lnTo>
                      <a:pt x="462" y="251"/>
                    </a:lnTo>
                    <a:lnTo>
                      <a:pt x="458" y="249"/>
                    </a:lnTo>
                    <a:lnTo>
                      <a:pt x="453" y="244"/>
                    </a:lnTo>
                    <a:lnTo>
                      <a:pt x="443" y="248"/>
                    </a:lnTo>
                    <a:lnTo>
                      <a:pt x="439" y="252"/>
                    </a:lnTo>
                    <a:lnTo>
                      <a:pt x="434" y="252"/>
                    </a:lnTo>
                    <a:lnTo>
                      <a:pt x="429" y="248"/>
                    </a:lnTo>
                    <a:lnTo>
                      <a:pt x="425" y="252"/>
                    </a:lnTo>
                    <a:lnTo>
                      <a:pt x="419" y="253"/>
                    </a:lnTo>
                    <a:lnTo>
                      <a:pt x="414" y="259"/>
                    </a:lnTo>
                    <a:lnTo>
                      <a:pt x="409" y="259"/>
                    </a:lnTo>
                    <a:lnTo>
                      <a:pt x="406" y="263"/>
                    </a:lnTo>
                    <a:lnTo>
                      <a:pt x="401" y="259"/>
                    </a:lnTo>
                    <a:lnTo>
                      <a:pt x="396" y="257"/>
                    </a:lnTo>
                    <a:lnTo>
                      <a:pt x="391" y="254"/>
                    </a:lnTo>
                    <a:lnTo>
                      <a:pt x="389" y="249"/>
                    </a:lnTo>
                    <a:lnTo>
                      <a:pt x="384" y="249"/>
                    </a:lnTo>
                    <a:lnTo>
                      <a:pt x="379" y="253"/>
                    </a:lnTo>
                    <a:lnTo>
                      <a:pt x="375" y="251"/>
                    </a:lnTo>
                    <a:lnTo>
                      <a:pt x="370" y="246"/>
                    </a:lnTo>
                    <a:lnTo>
                      <a:pt x="366" y="244"/>
                    </a:lnTo>
                    <a:lnTo>
                      <a:pt x="364" y="246"/>
                    </a:lnTo>
                    <a:lnTo>
                      <a:pt x="364" y="248"/>
                    </a:lnTo>
                    <a:lnTo>
                      <a:pt x="359" y="252"/>
                    </a:lnTo>
                    <a:lnTo>
                      <a:pt x="357" y="261"/>
                    </a:lnTo>
                    <a:lnTo>
                      <a:pt x="354" y="262"/>
                    </a:lnTo>
                    <a:lnTo>
                      <a:pt x="352" y="261"/>
                    </a:lnTo>
                    <a:lnTo>
                      <a:pt x="350" y="256"/>
                    </a:lnTo>
                    <a:lnTo>
                      <a:pt x="352" y="251"/>
                    </a:lnTo>
                    <a:lnTo>
                      <a:pt x="347" y="251"/>
                    </a:lnTo>
                    <a:lnTo>
                      <a:pt x="340" y="254"/>
                    </a:lnTo>
                    <a:lnTo>
                      <a:pt x="335" y="253"/>
                    </a:lnTo>
                    <a:lnTo>
                      <a:pt x="333" y="248"/>
                    </a:lnTo>
                    <a:lnTo>
                      <a:pt x="328" y="248"/>
                    </a:lnTo>
                    <a:lnTo>
                      <a:pt x="326" y="244"/>
                    </a:lnTo>
                    <a:lnTo>
                      <a:pt x="321" y="242"/>
                    </a:lnTo>
                    <a:lnTo>
                      <a:pt x="313" y="249"/>
                    </a:lnTo>
                    <a:lnTo>
                      <a:pt x="310" y="252"/>
                    </a:lnTo>
                    <a:lnTo>
                      <a:pt x="304" y="251"/>
                    </a:lnTo>
                    <a:lnTo>
                      <a:pt x="303" y="244"/>
                    </a:lnTo>
                    <a:lnTo>
                      <a:pt x="303" y="241"/>
                    </a:lnTo>
                    <a:lnTo>
                      <a:pt x="298" y="241"/>
                    </a:lnTo>
                    <a:lnTo>
                      <a:pt x="294" y="236"/>
                    </a:lnTo>
                    <a:lnTo>
                      <a:pt x="296" y="231"/>
                    </a:lnTo>
                    <a:lnTo>
                      <a:pt x="291" y="231"/>
                    </a:lnTo>
                    <a:lnTo>
                      <a:pt x="281" y="229"/>
                    </a:lnTo>
                    <a:lnTo>
                      <a:pt x="276" y="233"/>
                    </a:lnTo>
                    <a:lnTo>
                      <a:pt x="271" y="236"/>
                    </a:lnTo>
                    <a:lnTo>
                      <a:pt x="267" y="232"/>
                    </a:lnTo>
                    <a:lnTo>
                      <a:pt x="264" y="228"/>
                    </a:lnTo>
                    <a:lnTo>
                      <a:pt x="259" y="228"/>
                    </a:lnTo>
                    <a:lnTo>
                      <a:pt x="254" y="229"/>
                    </a:lnTo>
                    <a:lnTo>
                      <a:pt x="244" y="226"/>
                    </a:lnTo>
                    <a:lnTo>
                      <a:pt x="239" y="223"/>
                    </a:lnTo>
                    <a:lnTo>
                      <a:pt x="235" y="224"/>
                    </a:lnTo>
                    <a:lnTo>
                      <a:pt x="233" y="223"/>
                    </a:lnTo>
                    <a:lnTo>
                      <a:pt x="228" y="223"/>
                    </a:lnTo>
                    <a:lnTo>
                      <a:pt x="226" y="218"/>
                    </a:lnTo>
                    <a:lnTo>
                      <a:pt x="226" y="213"/>
                    </a:lnTo>
                    <a:lnTo>
                      <a:pt x="223" y="209"/>
                    </a:lnTo>
                    <a:lnTo>
                      <a:pt x="218" y="207"/>
                    </a:lnTo>
                    <a:lnTo>
                      <a:pt x="216" y="204"/>
                    </a:lnTo>
                    <a:lnTo>
                      <a:pt x="214" y="209"/>
                    </a:lnTo>
                    <a:lnTo>
                      <a:pt x="210" y="209"/>
                    </a:lnTo>
                    <a:lnTo>
                      <a:pt x="204" y="208"/>
                    </a:lnTo>
                    <a:lnTo>
                      <a:pt x="199" y="209"/>
                    </a:lnTo>
                    <a:lnTo>
                      <a:pt x="195" y="208"/>
                    </a:lnTo>
                    <a:lnTo>
                      <a:pt x="186" y="198"/>
                    </a:lnTo>
                    <a:lnTo>
                      <a:pt x="181" y="194"/>
                    </a:lnTo>
                    <a:lnTo>
                      <a:pt x="176" y="194"/>
                    </a:lnTo>
                    <a:lnTo>
                      <a:pt x="177" y="185"/>
                    </a:lnTo>
                    <a:lnTo>
                      <a:pt x="181" y="49"/>
                    </a:lnTo>
                    <a:lnTo>
                      <a:pt x="176" y="47"/>
                    </a:lnTo>
                    <a:lnTo>
                      <a:pt x="171" y="46"/>
                    </a:lnTo>
                    <a:lnTo>
                      <a:pt x="146" y="46"/>
                    </a:lnTo>
                    <a:lnTo>
                      <a:pt x="83" y="43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27">
                <a:extLst>
                  <a:ext uri="{FF2B5EF4-FFF2-40B4-BE49-F238E27FC236}">
                    <a16:creationId xmlns:a16="http://schemas.microsoft.com/office/drawing/2014/main" id="{37799C37-E11A-4339-9656-ED779388C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8" y="2318"/>
                <a:ext cx="721" cy="36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57" y="8"/>
                  </a:cxn>
                  <a:cxn ang="0">
                    <a:pos x="432" y="12"/>
                  </a:cxn>
                  <a:cxn ang="0">
                    <a:pos x="507" y="48"/>
                  </a:cxn>
                  <a:cxn ang="0">
                    <a:pos x="520" y="132"/>
                  </a:cxn>
                  <a:cxn ang="0">
                    <a:pos x="507" y="263"/>
                  </a:cxn>
                  <a:cxn ang="0">
                    <a:pos x="498" y="258"/>
                  </a:cxn>
                  <a:cxn ang="0">
                    <a:pos x="477" y="244"/>
                  </a:cxn>
                  <a:cxn ang="0">
                    <a:pos x="469" y="248"/>
                  </a:cxn>
                  <a:cxn ang="0">
                    <a:pos x="462" y="251"/>
                  </a:cxn>
                  <a:cxn ang="0">
                    <a:pos x="453" y="244"/>
                  </a:cxn>
                  <a:cxn ang="0">
                    <a:pos x="439" y="252"/>
                  </a:cxn>
                  <a:cxn ang="0">
                    <a:pos x="429" y="248"/>
                  </a:cxn>
                  <a:cxn ang="0">
                    <a:pos x="419" y="253"/>
                  </a:cxn>
                  <a:cxn ang="0">
                    <a:pos x="409" y="259"/>
                  </a:cxn>
                  <a:cxn ang="0">
                    <a:pos x="401" y="259"/>
                  </a:cxn>
                  <a:cxn ang="0">
                    <a:pos x="391" y="254"/>
                  </a:cxn>
                  <a:cxn ang="0">
                    <a:pos x="384" y="249"/>
                  </a:cxn>
                  <a:cxn ang="0">
                    <a:pos x="375" y="251"/>
                  </a:cxn>
                  <a:cxn ang="0">
                    <a:pos x="366" y="244"/>
                  </a:cxn>
                  <a:cxn ang="0">
                    <a:pos x="364" y="248"/>
                  </a:cxn>
                  <a:cxn ang="0">
                    <a:pos x="357" y="261"/>
                  </a:cxn>
                  <a:cxn ang="0">
                    <a:pos x="352" y="261"/>
                  </a:cxn>
                  <a:cxn ang="0">
                    <a:pos x="352" y="251"/>
                  </a:cxn>
                  <a:cxn ang="0">
                    <a:pos x="340" y="254"/>
                  </a:cxn>
                  <a:cxn ang="0">
                    <a:pos x="333" y="248"/>
                  </a:cxn>
                  <a:cxn ang="0">
                    <a:pos x="326" y="244"/>
                  </a:cxn>
                  <a:cxn ang="0">
                    <a:pos x="313" y="249"/>
                  </a:cxn>
                  <a:cxn ang="0">
                    <a:pos x="304" y="251"/>
                  </a:cxn>
                  <a:cxn ang="0">
                    <a:pos x="303" y="241"/>
                  </a:cxn>
                  <a:cxn ang="0">
                    <a:pos x="294" y="236"/>
                  </a:cxn>
                  <a:cxn ang="0">
                    <a:pos x="291" y="231"/>
                  </a:cxn>
                  <a:cxn ang="0">
                    <a:pos x="276" y="233"/>
                  </a:cxn>
                  <a:cxn ang="0">
                    <a:pos x="267" y="232"/>
                  </a:cxn>
                  <a:cxn ang="0">
                    <a:pos x="259" y="228"/>
                  </a:cxn>
                  <a:cxn ang="0">
                    <a:pos x="244" y="226"/>
                  </a:cxn>
                  <a:cxn ang="0">
                    <a:pos x="235" y="224"/>
                  </a:cxn>
                  <a:cxn ang="0">
                    <a:pos x="228" y="223"/>
                  </a:cxn>
                  <a:cxn ang="0">
                    <a:pos x="226" y="213"/>
                  </a:cxn>
                  <a:cxn ang="0">
                    <a:pos x="218" y="207"/>
                  </a:cxn>
                  <a:cxn ang="0">
                    <a:pos x="214" y="209"/>
                  </a:cxn>
                  <a:cxn ang="0">
                    <a:pos x="204" y="208"/>
                  </a:cxn>
                  <a:cxn ang="0">
                    <a:pos x="195" y="208"/>
                  </a:cxn>
                  <a:cxn ang="0">
                    <a:pos x="181" y="194"/>
                  </a:cxn>
                  <a:cxn ang="0">
                    <a:pos x="177" y="185"/>
                  </a:cxn>
                  <a:cxn ang="0">
                    <a:pos x="176" y="47"/>
                  </a:cxn>
                  <a:cxn ang="0">
                    <a:pos x="146" y="46"/>
                  </a:cxn>
                  <a:cxn ang="0">
                    <a:pos x="0" y="38"/>
                  </a:cxn>
                </a:cxnLst>
                <a:rect l="0" t="0" r="r" b="b"/>
                <a:pathLst>
                  <a:path w="521" h="266">
                    <a:moveTo>
                      <a:pt x="0" y="38"/>
                    </a:moveTo>
                    <a:lnTo>
                      <a:pt x="3" y="0"/>
                    </a:lnTo>
                    <a:lnTo>
                      <a:pt x="62" y="4"/>
                    </a:lnTo>
                    <a:lnTo>
                      <a:pt x="157" y="8"/>
                    </a:lnTo>
                    <a:lnTo>
                      <a:pt x="294" y="12"/>
                    </a:lnTo>
                    <a:lnTo>
                      <a:pt x="432" y="12"/>
                    </a:lnTo>
                    <a:lnTo>
                      <a:pt x="506" y="9"/>
                    </a:lnTo>
                    <a:lnTo>
                      <a:pt x="507" y="48"/>
                    </a:lnTo>
                    <a:lnTo>
                      <a:pt x="518" y="112"/>
                    </a:lnTo>
                    <a:lnTo>
                      <a:pt x="520" y="132"/>
                    </a:lnTo>
                    <a:lnTo>
                      <a:pt x="521" y="266"/>
                    </a:lnTo>
                    <a:lnTo>
                      <a:pt x="507" y="263"/>
                    </a:lnTo>
                    <a:lnTo>
                      <a:pt x="502" y="259"/>
                    </a:lnTo>
                    <a:lnTo>
                      <a:pt x="498" y="258"/>
                    </a:lnTo>
                    <a:lnTo>
                      <a:pt x="488" y="251"/>
                    </a:lnTo>
                    <a:lnTo>
                      <a:pt x="477" y="244"/>
                    </a:lnTo>
                    <a:lnTo>
                      <a:pt x="473" y="244"/>
                    </a:lnTo>
                    <a:lnTo>
                      <a:pt x="469" y="248"/>
                    </a:lnTo>
                    <a:lnTo>
                      <a:pt x="467" y="251"/>
                    </a:lnTo>
                    <a:lnTo>
                      <a:pt x="462" y="251"/>
                    </a:lnTo>
                    <a:lnTo>
                      <a:pt x="458" y="249"/>
                    </a:lnTo>
                    <a:lnTo>
                      <a:pt x="453" y="244"/>
                    </a:lnTo>
                    <a:lnTo>
                      <a:pt x="443" y="248"/>
                    </a:lnTo>
                    <a:lnTo>
                      <a:pt x="439" y="252"/>
                    </a:lnTo>
                    <a:lnTo>
                      <a:pt x="434" y="252"/>
                    </a:lnTo>
                    <a:lnTo>
                      <a:pt x="429" y="248"/>
                    </a:lnTo>
                    <a:lnTo>
                      <a:pt x="425" y="252"/>
                    </a:lnTo>
                    <a:lnTo>
                      <a:pt x="419" y="253"/>
                    </a:lnTo>
                    <a:lnTo>
                      <a:pt x="414" y="259"/>
                    </a:lnTo>
                    <a:lnTo>
                      <a:pt x="409" y="259"/>
                    </a:lnTo>
                    <a:lnTo>
                      <a:pt x="406" y="263"/>
                    </a:lnTo>
                    <a:lnTo>
                      <a:pt x="401" y="259"/>
                    </a:lnTo>
                    <a:lnTo>
                      <a:pt x="396" y="257"/>
                    </a:lnTo>
                    <a:lnTo>
                      <a:pt x="391" y="254"/>
                    </a:lnTo>
                    <a:lnTo>
                      <a:pt x="389" y="249"/>
                    </a:lnTo>
                    <a:lnTo>
                      <a:pt x="384" y="249"/>
                    </a:lnTo>
                    <a:lnTo>
                      <a:pt x="379" y="253"/>
                    </a:lnTo>
                    <a:lnTo>
                      <a:pt x="375" y="251"/>
                    </a:lnTo>
                    <a:lnTo>
                      <a:pt x="370" y="246"/>
                    </a:lnTo>
                    <a:lnTo>
                      <a:pt x="366" y="244"/>
                    </a:lnTo>
                    <a:lnTo>
                      <a:pt x="364" y="246"/>
                    </a:lnTo>
                    <a:lnTo>
                      <a:pt x="364" y="248"/>
                    </a:lnTo>
                    <a:lnTo>
                      <a:pt x="359" y="252"/>
                    </a:lnTo>
                    <a:lnTo>
                      <a:pt x="357" y="261"/>
                    </a:lnTo>
                    <a:lnTo>
                      <a:pt x="354" y="262"/>
                    </a:lnTo>
                    <a:lnTo>
                      <a:pt x="352" y="261"/>
                    </a:lnTo>
                    <a:lnTo>
                      <a:pt x="350" y="256"/>
                    </a:lnTo>
                    <a:lnTo>
                      <a:pt x="352" y="251"/>
                    </a:lnTo>
                    <a:lnTo>
                      <a:pt x="347" y="251"/>
                    </a:lnTo>
                    <a:lnTo>
                      <a:pt x="340" y="254"/>
                    </a:lnTo>
                    <a:lnTo>
                      <a:pt x="335" y="253"/>
                    </a:lnTo>
                    <a:lnTo>
                      <a:pt x="333" y="248"/>
                    </a:lnTo>
                    <a:lnTo>
                      <a:pt x="328" y="248"/>
                    </a:lnTo>
                    <a:lnTo>
                      <a:pt x="326" y="244"/>
                    </a:lnTo>
                    <a:lnTo>
                      <a:pt x="321" y="242"/>
                    </a:lnTo>
                    <a:lnTo>
                      <a:pt x="313" y="249"/>
                    </a:lnTo>
                    <a:lnTo>
                      <a:pt x="310" y="252"/>
                    </a:lnTo>
                    <a:lnTo>
                      <a:pt x="304" y="251"/>
                    </a:lnTo>
                    <a:lnTo>
                      <a:pt x="303" y="244"/>
                    </a:lnTo>
                    <a:lnTo>
                      <a:pt x="303" y="241"/>
                    </a:lnTo>
                    <a:lnTo>
                      <a:pt x="298" y="241"/>
                    </a:lnTo>
                    <a:lnTo>
                      <a:pt x="294" y="236"/>
                    </a:lnTo>
                    <a:lnTo>
                      <a:pt x="296" y="231"/>
                    </a:lnTo>
                    <a:lnTo>
                      <a:pt x="291" y="231"/>
                    </a:lnTo>
                    <a:lnTo>
                      <a:pt x="281" y="229"/>
                    </a:lnTo>
                    <a:lnTo>
                      <a:pt x="276" y="233"/>
                    </a:lnTo>
                    <a:lnTo>
                      <a:pt x="271" y="236"/>
                    </a:lnTo>
                    <a:lnTo>
                      <a:pt x="267" y="232"/>
                    </a:lnTo>
                    <a:lnTo>
                      <a:pt x="264" y="228"/>
                    </a:lnTo>
                    <a:lnTo>
                      <a:pt x="259" y="228"/>
                    </a:lnTo>
                    <a:lnTo>
                      <a:pt x="254" y="229"/>
                    </a:lnTo>
                    <a:lnTo>
                      <a:pt x="244" y="226"/>
                    </a:lnTo>
                    <a:lnTo>
                      <a:pt x="239" y="223"/>
                    </a:lnTo>
                    <a:lnTo>
                      <a:pt x="235" y="224"/>
                    </a:lnTo>
                    <a:lnTo>
                      <a:pt x="233" y="223"/>
                    </a:lnTo>
                    <a:lnTo>
                      <a:pt x="228" y="223"/>
                    </a:lnTo>
                    <a:lnTo>
                      <a:pt x="226" y="218"/>
                    </a:lnTo>
                    <a:lnTo>
                      <a:pt x="226" y="213"/>
                    </a:lnTo>
                    <a:lnTo>
                      <a:pt x="223" y="209"/>
                    </a:lnTo>
                    <a:lnTo>
                      <a:pt x="218" y="207"/>
                    </a:lnTo>
                    <a:lnTo>
                      <a:pt x="216" y="204"/>
                    </a:lnTo>
                    <a:lnTo>
                      <a:pt x="214" y="209"/>
                    </a:lnTo>
                    <a:lnTo>
                      <a:pt x="210" y="209"/>
                    </a:lnTo>
                    <a:lnTo>
                      <a:pt x="204" y="208"/>
                    </a:lnTo>
                    <a:lnTo>
                      <a:pt x="199" y="209"/>
                    </a:lnTo>
                    <a:lnTo>
                      <a:pt x="195" y="208"/>
                    </a:lnTo>
                    <a:lnTo>
                      <a:pt x="186" y="198"/>
                    </a:lnTo>
                    <a:lnTo>
                      <a:pt x="181" y="194"/>
                    </a:lnTo>
                    <a:lnTo>
                      <a:pt x="176" y="194"/>
                    </a:lnTo>
                    <a:lnTo>
                      <a:pt x="177" y="185"/>
                    </a:lnTo>
                    <a:lnTo>
                      <a:pt x="181" y="49"/>
                    </a:lnTo>
                    <a:lnTo>
                      <a:pt x="176" y="47"/>
                    </a:lnTo>
                    <a:lnTo>
                      <a:pt x="171" y="46"/>
                    </a:lnTo>
                    <a:lnTo>
                      <a:pt x="146" y="46"/>
                    </a:lnTo>
                    <a:lnTo>
                      <a:pt x="83" y="43"/>
                    </a:lnTo>
                    <a:lnTo>
                      <a:pt x="0" y="38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C5895699-4F33-488D-A5C2-EB076FDA0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" y="2004"/>
                <a:ext cx="618" cy="330"/>
              </a:xfrm>
              <a:custGeom>
                <a:avLst/>
                <a:gdLst/>
                <a:ahLst/>
                <a:cxnLst>
                  <a:cxn ang="0">
                    <a:pos x="0" y="230"/>
                  </a:cxn>
                  <a:cxn ang="0">
                    <a:pos x="11" y="0"/>
                  </a:cxn>
                  <a:cxn ang="0">
                    <a:pos x="84" y="4"/>
                  </a:cxn>
                  <a:cxn ang="0">
                    <a:pos x="226" y="7"/>
                  </a:cxn>
                  <a:cxn ang="0">
                    <a:pos x="302" y="7"/>
                  </a:cxn>
                  <a:cxn ang="0">
                    <a:pos x="398" y="6"/>
                  </a:cxn>
                  <a:cxn ang="0">
                    <a:pos x="412" y="16"/>
                  </a:cxn>
                  <a:cxn ang="0">
                    <a:pos x="416" y="14"/>
                  </a:cxn>
                  <a:cxn ang="0">
                    <a:pos x="420" y="15"/>
                  </a:cxn>
                  <a:cxn ang="0">
                    <a:pos x="424" y="20"/>
                  </a:cxn>
                  <a:cxn ang="0">
                    <a:pos x="425" y="25"/>
                  </a:cxn>
                  <a:cxn ang="0">
                    <a:pos x="424" y="26"/>
                  </a:cxn>
                  <a:cxn ang="0">
                    <a:pos x="419" y="26"/>
                  </a:cxn>
                  <a:cxn ang="0">
                    <a:pos x="417" y="31"/>
                  </a:cxn>
                  <a:cxn ang="0">
                    <a:pos x="411" y="39"/>
                  </a:cxn>
                  <a:cxn ang="0">
                    <a:pos x="414" y="44"/>
                  </a:cxn>
                  <a:cxn ang="0">
                    <a:pos x="417" y="50"/>
                  </a:cxn>
                  <a:cxn ang="0">
                    <a:pos x="424" y="54"/>
                  </a:cxn>
                  <a:cxn ang="0">
                    <a:pos x="424" y="59"/>
                  </a:cxn>
                  <a:cxn ang="0">
                    <a:pos x="431" y="68"/>
                  </a:cxn>
                  <a:cxn ang="0">
                    <a:pos x="435" y="69"/>
                  </a:cxn>
                  <a:cxn ang="0">
                    <a:pos x="440" y="73"/>
                  </a:cxn>
                  <a:cxn ang="0">
                    <a:pos x="444" y="235"/>
                  </a:cxn>
                  <a:cxn ang="0">
                    <a:pos x="370" y="238"/>
                  </a:cxn>
                  <a:cxn ang="0">
                    <a:pos x="232" y="238"/>
                  </a:cxn>
                  <a:cxn ang="0">
                    <a:pos x="95" y="234"/>
                  </a:cxn>
                  <a:cxn ang="0">
                    <a:pos x="0" y="230"/>
                  </a:cxn>
                </a:cxnLst>
                <a:rect l="0" t="0" r="r" b="b"/>
                <a:pathLst>
                  <a:path w="444" h="238">
                    <a:moveTo>
                      <a:pt x="0" y="230"/>
                    </a:moveTo>
                    <a:lnTo>
                      <a:pt x="11" y="0"/>
                    </a:lnTo>
                    <a:lnTo>
                      <a:pt x="84" y="4"/>
                    </a:lnTo>
                    <a:lnTo>
                      <a:pt x="226" y="7"/>
                    </a:lnTo>
                    <a:lnTo>
                      <a:pt x="302" y="7"/>
                    </a:lnTo>
                    <a:lnTo>
                      <a:pt x="398" y="6"/>
                    </a:lnTo>
                    <a:lnTo>
                      <a:pt x="412" y="16"/>
                    </a:lnTo>
                    <a:lnTo>
                      <a:pt x="416" y="14"/>
                    </a:lnTo>
                    <a:lnTo>
                      <a:pt x="420" y="15"/>
                    </a:lnTo>
                    <a:lnTo>
                      <a:pt x="424" y="20"/>
                    </a:lnTo>
                    <a:lnTo>
                      <a:pt x="425" y="25"/>
                    </a:lnTo>
                    <a:lnTo>
                      <a:pt x="424" y="26"/>
                    </a:lnTo>
                    <a:lnTo>
                      <a:pt x="419" y="26"/>
                    </a:lnTo>
                    <a:lnTo>
                      <a:pt x="417" y="31"/>
                    </a:lnTo>
                    <a:lnTo>
                      <a:pt x="411" y="39"/>
                    </a:lnTo>
                    <a:lnTo>
                      <a:pt x="414" y="44"/>
                    </a:lnTo>
                    <a:lnTo>
                      <a:pt x="417" y="50"/>
                    </a:lnTo>
                    <a:lnTo>
                      <a:pt x="424" y="54"/>
                    </a:lnTo>
                    <a:lnTo>
                      <a:pt x="424" y="59"/>
                    </a:lnTo>
                    <a:lnTo>
                      <a:pt x="431" y="68"/>
                    </a:lnTo>
                    <a:lnTo>
                      <a:pt x="435" y="69"/>
                    </a:lnTo>
                    <a:lnTo>
                      <a:pt x="440" y="73"/>
                    </a:lnTo>
                    <a:lnTo>
                      <a:pt x="444" y="235"/>
                    </a:lnTo>
                    <a:lnTo>
                      <a:pt x="370" y="238"/>
                    </a:lnTo>
                    <a:lnTo>
                      <a:pt x="232" y="238"/>
                    </a:lnTo>
                    <a:lnTo>
                      <a:pt x="95" y="234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8CC6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AC0E4ADF-AEF0-4BB5-80D6-12087C342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" y="2004"/>
                <a:ext cx="618" cy="330"/>
              </a:xfrm>
              <a:custGeom>
                <a:avLst/>
                <a:gdLst/>
                <a:ahLst/>
                <a:cxnLst>
                  <a:cxn ang="0">
                    <a:pos x="0" y="230"/>
                  </a:cxn>
                  <a:cxn ang="0">
                    <a:pos x="11" y="0"/>
                  </a:cxn>
                  <a:cxn ang="0">
                    <a:pos x="84" y="4"/>
                  </a:cxn>
                  <a:cxn ang="0">
                    <a:pos x="226" y="7"/>
                  </a:cxn>
                  <a:cxn ang="0">
                    <a:pos x="302" y="7"/>
                  </a:cxn>
                  <a:cxn ang="0">
                    <a:pos x="398" y="6"/>
                  </a:cxn>
                  <a:cxn ang="0">
                    <a:pos x="412" y="16"/>
                  </a:cxn>
                  <a:cxn ang="0">
                    <a:pos x="416" y="14"/>
                  </a:cxn>
                  <a:cxn ang="0">
                    <a:pos x="420" y="15"/>
                  </a:cxn>
                  <a:cxn ang="0">
                    <a:pos x="424" y="20"/>
                  </a:cxn>
                  <a:cxn ang="0">
                    <a:pos x="425" y="25"/>
                  </a:cxn>
                  <a:cxn ang="0">
                    <a:pos x="424" y="26"/>
                  </a:cxn>
                  <a:cxn ang="0">
                    <a:pos x="419" y="26"/>
                  </a:cxn>
                  <a:cxn ang="0">
                    <a:pos x="417" y="31"/>
                  </a:cxn>
                  <a:cxn ang="0">
                    <a:pos x="411" y="39"/>
                  </a:cxn>
                  <a:cxn ang="0">
                    <a:pos x="414" y="44"/>
                  </a:cxn>
                  <a:cxn ang="0">
                    <a:pos x="417" y="50"/>
                  </a:cxn>
                  <a:cxn ang="0">
                    <a:pos x="424" y="54"/>
                  </a:cxn>
                  <a:cxn ang="0">
                    <a:pos x="424" y="59"/>
                  </a:cxn>
                  <a:cxn ang="0">
                    <a:pos x="431" y="68"/>
                  </a:cxn>
                  <a:cxn ang="0">
                    <a:pos x="435" y="69"/>
                  </a:cxn>
                  <a:cxn ang="0">
                    <a:pos x="440" y="73"/>
                  </a:cxn>
                  <a:cxn ang="0">
                    <a:pos x="444" y="235"/>
                  </a:cxn>
                  <a:cxn ang="0">
                    <a:pos x="370" y="238"/>
                  </a:cxn>
                  <a:cxn ang="0">
                    <a:pos x="232" y="238"/>
                  </a:cxn>
                  <a:cxn ang="0">
                    <a:pos x="95" y="234"/>
                  </a:cxn>
                  <a:cxn ang="0">
                    <a:pos x="0" y="230"/>
                  </a:cxn>
                </a:cxnLst>
                <a:rect l="0" t="0" r="r" b="b"/>
                <a:pathLst>
                  <a:path w="444" h="238">
                    <a:moveTo>
                      <a:pt x="0" y="230"/>
                    </a:moveTo>
                    <a:lnTo>
                      <a:pt x="11" y="0"/>
                    </a:lnTo>
                    <a:lnTo>
                      <a:pt x="84" y="4"/>
                    </a:lnTo>
                    <a:lnTo>
                      <a:pt x="226" y="7"/>
                    </a:lnTo>
                    <a:lnTo>
                      <a:pt x="302" y="7"/>
                    </a:lnTo>
                    <a:lnTo>
                      <a:pt x="398" y="6"/>
                    </a:lnTo>
                    <a:lnTo>
                      <a:pt x="412" y="16"/>
                    </a:lnTo>
                    <a:lnTo>
                      <a:pt x="416" y="14"/>
                    </a:lnTo>
                    <a:lnTo>
                      <a:pt x="420" y="15"/>
                    </a:lnTo>
                    <a:lnTo>
                      <a:pt x="424" y="20"/>
                    </a:lnTo>
                    <a:lnTo>
                      <a:pt x="425" y="25"/>
                    </a:lnTo>
                    <a:lnTo>
                      <a:pt x="424" y="26"/>
                    </a:lnTo>
                    <a:lnTo>
                      <a:pt x="419" y="26"/>
                    </a:lnTo>
                    <a:lnTo>
                      <a:pt x="417" y="31"/>
                    </a:lnTo>
                    <a:lnTo>
                      <a:pt x="411" y="39"/>
                    </a:lnTo>
                    <a:lnTo>
                      <a:pt x="414" y="44"/>
                    </a:lnTo>
                    <a:lnTo>
                      <a:pt x="417" y="50"/>
                    </a:lnTo>
                    <a:lnTo>
                      <a:pt x="424" y="54"/>
                    </a:lnTo>
                    <a:lnTo>
                      <a:pt x="424" y="59"/>
                    </a:lnTo>
                    <a:lnTo>
                      <a:pt x="431" y="68"/>
                    </a:lnTo>
                    <a:lnTo>
                      <a:pt x="435" y="69"/>
                    </a:lnTo>
                    <a:lnTo>
                      <a:pt x="440" y="73"/>
                    </a:lnTo>
                    <a:lnTo>
                      <a:pt x="444" y="235"/>
                    </a:lnTo>
                    <a:lnTo>
                      <a:pt x="370" y="238"/>
                    </a:lnTo>
                    <a:lnTo>
                      <a:pt x="232" y="238"/>
                    </a:lnTo>
                    <a:lnTo>
                      <a:pt x="95" y="234"/>
                    </a:lnTo>
                    <a:lnTo>
                      <a:pt x="0" y="230"/>
                    </a:lnTo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05B2C4AA-E269-44AC-97B6-2A2F0D0AA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027"/>
                <a:ext cx="545" cy="616"/>
              </a:xfrm>
              <a:custGeom>
                <a:avLst/>
                <a:gdLst/>
                <a:ahLst/>
                <a:cxnLst>
                  <a:cxn ang="0">
                    <a:pos x="104" y="28"/>
                  </a:cxn>
                  <a:cxn ang="0">
                    <a:pos x="108" y="1"/>
                  </a:cxn>
                  <a:cxn ang="0">
                    <a:pos x="125" y="22"/>
                  </a:cxn>
                  <a:cxn ang="0">
                    <a:pos x="132" y="48"/>
                  </a:cxn>
                  <a:cxn ang="0">
                    <a:pos x="152" y="53"/>
                  </a:cxn>
                  <a:cxn ang="0">
                    <a:pos x="180" y="63"/>
                  </a:cxn>
                  <a:cxn ang="0">
                    <a:pos x="198" y="54"/>
                  </a:cxn>
                  <a:cxn ang="0">
                    <a:pos x="205" y="53"/>
                  </a:cxn>
                  <a:cxn ang="0">
                    <a:pos x="234" y="66"/>
                  </a:cxn>
                  <a:cxn ang="0">
                    <a:pos x="244" y="74"/>
                  </a:cxn>
                  <a:cxn ang="0">
                    <a:pos x="254" y="73"/>
                  </a:cxn>
                  <a:cxn ang="0">
                    <a:pos x="268" y="78"/>
                  </a:cxn>
                  <a:cxn ang="0">
                    <a:pos x="292" y="92"/>
                  </a:cxn>
                  <a:cxn ang="0">
                    <a:pos x="313" y="83"/>
                  </a:cxn>
                  <a:cxn ang="0">
                    <a:pos x="327" y="79"/>
                  </a:cxn>
                  <a:cxn ang="0">
                    <a:pos x="336" y="86"/>
                  </a:cxn>
                  <a:cxn ang="0">
                    <a:pos x="356" y="83"/>
                  </a:cxn>
                  <a:cxn ang="0">
                    <a:pos x="371" y="89"/>
                  </a:cxn>
                  <a:cxn ang="0">
                    <a:pos x="394" y="89"/>
                  </a:cxn>
                  <a:cxn ang="0">
                    <a:pos x="379" y="100"/>
                  </a:cxn>
                  <a:cxn ang="0">
                    <a:pos x="348" y="113"/>
                  </a:cxn>
                  <a:cxn ang="0">
                    <a:pos x="311" y="149"/>
                  </a:cxn>
                  <a:cxn ang="0">
                    <a:pos x="289" y="171"/>
                  </a:cxn>
                  <a:cxn ang="0">
                    <a:pos x="268" y="190"/>
                  </a:cxn>
                  <a:cxn ang="0">
                    <a:pos x="263" y="199"/>
                  </a:cxn>
                  <a:cxn ang="0">
                    <a:pos x="260" y="243"/>
                  </a:cxn>
                  <a:cxn ang="0">
                    <a:pos x="238" y="259"/>
                  </a:cxn>
                  <a:cxn ang="0">
                    <a:pos x="230" y="273"/>
                  </a:cxn>
                  <a:cxn ang="0">
                    <a:pos x="239" y="284"/>
                  </a:cxn>
                  <a:cxn ang="0">
                    <a:pos x="240" y="316"/>
                  </a:cxn>
                  <a:cxn ang="0">
                    <a:pos x="240" y="340"/>
                  </a:cxn>
                  <a:cxn ang="0">
                    <a:pos x="250" y="355"/>
                  </a:cxn>
                  <a:cxn ang="0">
                    <a:pos x="267" y="365"/>
                  </a:cxn>
                  <a:cxn ang="0">
                    <a:pos x="286" y="374"/>
                  </a:cxn>
                  <a:cxn ang="0">
                    <a:pos x="307" y="395"/>
                  </a:cxn>
                  <a:cxn ang="0">
                    <a:pos x="321" y="405"/>
                  </a:cxn>
                  <a:cxn ang="0">
                    <a:pos x="328" y="429"/>
                  </a:cxn>
                  <a:cxn ang="0">
                    <a:pos x="272" y="439"/>
                  </a:cxn>
                  <a:cxn ang="0">
                    <a:pos x="43" y="445"/>
                  </a:cxn>
                  <a:cxn ang="0">
                    <a:pos x="33" y="301"/>
                  </a:cxn>
                  <a:cxn ang="0">
                    <a:pos x="19" y="286"/>
                  </a:cxn>
                  <a:cxn ang="0">
                    <a:pos x="30" y="274"/>
                  </a:cxn>
                  <a:cxn ang="0">
                    <a:pos x="35" y="254"/>
                  </a:cxn>
                  <a:cxn ang="0">
                    <a:pos x="34" y="235"/>
                  </a:cxn>
                  <a:cxn ang="0">
                    <a:pos x="25" y="218"/>
                  </a:cxn>
                  <a:cxn ang="0">
                    <a:pos x="23" y="190"/>
                  </a:cxn>
                  <a:cxn ang="0">
                    <a:pos x="21" y="173"/>
                  </a:cxn>
                  <a:cxn ang="0">
                    <a:pos x="19" y="147"/>
                  </a:cxn>
                  <a:cxn ang="0">
                    <a:pos x="18" y="127"/>
                  </a:cxn>
                  <a:cxn ang="0">
                    <a:pos x="6" y="95"/>
                  </a:cxn>
                  <a:cxn ang="0">
                    <a:pos x="5" y="77"/>
                  </a:cxn>
                  <a:cxn ang="0">
                    <a:pos x="8" y="54"/>
                  </a:cxn>
                  <a:cxn ang="0">
                    <a:pos x="0" y="32"/>
                  </a:cxn>
                </a:cxnLst>
                <a:rect l="0" t="0" r="r" b="b"/>
                <a:pathLst>
                  <a:path w="394" h="445">
                    <a:moveTo>
                      <a:pt x="1" y="29"/>
                    </a:moveTo>
                    <a:lnTo>
                      <a:pt x="67" y="29"/>
                    </a:lnTo>
                    <a:lnTo>
                      <a:pt x="104" y="28"/>
                    </a:lnTo>
                    <a:lnTo>
                      <a:pt x="106" y="23"/>
                    </a:lnTo>
                    <a:lnTo>
                      <a:pt x="104" y="0"/>
                    </a:lnTo>
                    <a:lnTo>
                      <a:pt x="108" y="1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5" y="22"/>
                    </a:lnTo>
                    <a:lnTo>
                      <a:pt x="128" y="35"/>
                    </a:lnTo>
                    <a:lnTo>
                      <a:pt x="128" y="43"/>
                    </a:lnTo>
                    <a:lnTo>
                      <a:pt x="132" y="48"/>
                    </a:lnTo>
                    <a:lnTo>
                      <a:pt x="137" y="49"/>
                    </a:lnTo>
                    <a:lnTo>
                      <a:pt x="147" y="49"/>
                    </a:lnTo>
                    <a:lnTo>
                      <a:pt x="152" y="53"/>
                    </a:lnTo>
                    <a:lnTo>
                      <a:pt x="172" y="56"/>
                    </a:lnTo>
                    <a:lnTo>
                      <a:pt x="175" y="59"/>
                    </a:lnTo>
                    <a:lnTo>
                      <a:pt x="180" y="63"/>
                    </a:lnTo>
                    <a:lnTo>
                      <a:pt x="191" y="59"/>
                    </a:lnTo>
                    <a:lnTo>
                      <a:pt x="195" y="56"/>
                    </a:lnTo>
                    <a:lnTo>
                      <a:pt x="198" y="54"/>
                    </a:lnTo>
                    <a:lnTo>
                      <a:pt x="199" y="54"/>
                    </a:lnTo>
                    <a:lnTo>
                      <a:pt x="200" y="53"/>
                    </a:lnTo>
                    <a:lnTo>
                      <a:pt x="205" y="53"/>
                    </a:lnTo>
                    <a:lnTo>
                      <a:pt x="216" y="53"/>
                    </a:lnTo>
                    <a:lnTo>
                      <a:pt x="235" y="61"/>
                    </a:lnTo>
                    <a:lnTo>
                      <a:pt x="234" y="66"/>
                    </a:lnTo>
                    <a:lnTo>
                      <a:pt x="239" y="66"/>
                    </a:lnTo>
                    <a:lnTo>
                      <a:pt x="244" y="69"/>
                    </a:lnTo>
                    <a:lnTo>
                      <a:pt x="244" y="74"/>
                    </a:lnTo>
                    <a:lnTo>
                      <a:pt x="248" y="78"/>
                    </a:lnTo>
                    <a:lnTo>
                      <a:pt x="253" y="79"/>
                    </a:lnTo>
                    <a:lnTo>
                      <a:pt x="254" y="73"/>
                    </a:lnTo>
                    <a:lnTo>
                      <a:pt x="262" y="72"/>
                    </a:lnTo>
                    <a:lnTo>
                      <a:pt x="267" y="73"/>
                    </a:lnTo>
                    <a:lnTo>
                      <a:pt x="268" y="78"/>
                    </a:lnTo>
                    <a:lnTo>
                      <a:pt x="283" y="83"/>
                    </a:lnTo>
                    <a:lnTo>
                      <a:pt x="283" y="87"/>
                    </a:lnTo>
                    <a:lnTo>
                      <a:pt x="292" y="92"/>
                    </a:lnTo>
                    <a:lnTo>
                      <a:pt x="298" y="93"/>
                    </a:lnTo>
                    <a:lnTo>
                      <a:pt x="308" y="88"/>
                    </a:lnTo>
                    <a:lnTo>
                      <a:pt x="313" y="83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27" y="79"/>
                    </a:lnTo>
                    <a:lnTo>
                      <a:pt x="331" y="82"/>
                    </a:lnTo>
                    <a:lnTo>
                      <a:pt x="332" y="86"/>
                    </a:lnTo>
                    <a:lnTo>
                      <a:pt x="336" y="86"/>
                    </a:lnTo>
                    <a:lnTo>
                      <a:pt x="342" y="84"/>
                    </a:lnTo>
                    <a:lnTo>
                      <a:pt x="351" y="86"/>
                    </a:lnTo>
                    <a:lnTo>
                      <a:pt x="356" y="83"/>
                    </a:lnTo>
                    <a:lnTo>
                      <a:pt x="366" y="83"/>
                    </a:lnTo>
                    <a:lnTo>
                      <a:pt x="371" y="87"/>
                    </a:lnTo>
                    <a:lnTo>
                      <a:pt x="371" y="89"/>
                    </a:lnTo>
                    <a:lnTo>
                      <a:pt x="376" y="91"/>
                    </a:lnTo>
                    <a:lnTo>
                      <a:pt x="381" y="89"/>
                    </a:lnTo>
                    <a:lnTo>
                      <a:pt x="394" y="89"/>
                    </a:lnTo>
                    <a:lnTo>
                      <a:pt x="389" y="92"/>
                    </a:lnTo>
                    <a:lnTo>
                      <a:pt x="384" y="97"/>
                    </a:lnTo>
                    <a:lnTo>
                      <a:pt x="379" y="100"/>
                    </a:lnTo>
                    <a:lnTo>
                      <a:pt x="364" y="108"/>
                    </a:lnTo>
                    <a:lnTo>
                      <a:pt x="359" y="110"/>
                    </a:lnTo>
                    <a:lnTo>
                      <a:pt x="348" y="113"/>
                    </a:lnTo>
                    <a:lnTo>
                      <a:pt x="333" y="122"/>
                    </a:lnTo>
                    <a:lnTo>
                      <a:pt x="316" y="141"/>
                    </a:lnTo>
                    <a:lnTo>
                      <a:pt x="311" y="149"/>
                    </a:lnTo>
                    <a:lnTo>
                      <a:pt x="298" y="162"/>
                    </a:lnTo>
                    <a:lnTo>
                      <a:pt x="292" y="167"/>
                    </a:lnTo>
                    <a:lnTo>
                      <a:pt x="289" y="171"/>
                    </a:lnTo>
                    <a:lnTo>
                      <a:pt x="284" y="175"/>
                    </a:lnTo>
                    <a:lnTo>
                      <a:pt x="270" y="186"/>
                    </a:lnTo>
                    <a:lnTo>
                      <a:pt x="268" y="190"/>
                    </a:lnTo>
                    <a:lnTo>
                      <a:pt x="267" y="193"/>
                    </a:lnTo>
                    <a:lnTo>
                      <a:pt x="265" y="194"/>
                    </a:lnTo>
                    <a:lnTo>
                      <a:pt x="263" y="199"/>
                    </a:lnTo>
                    <a:lnTo>
                      <a:pt x="259" y="199"/>
                    </a:lnTo>
                    <a:lnTo>
                      <a:pt x="260" y="238"/>
                    </a:lnTo>
                    <a:lnTo>
                      <a:pt x="260" y="243"/>
                    </a:lnTo>
                    <a:lnTo>
                      <a:pt x="258" y="248"/>
                    </a:lnTo>
                    <a:lnTo>
                      <a:pt x="248" y="253"/>
                    </a:lnTo>
                    <a:lnTo>
                      <a:pt x="238" y="259"/>
                    </a:lnTo>
                    <a:lnTo>
                      <a:pt x="237" y="264"/>
                    </a:lnTo>
                    <a:lnTo>
                      <a:pt x="234" y="269"/>
                    </a:lnTo>
                    <a:lnTo>
                      <a:pt x="230" y="273"/>
                    </a:lnTo>
                    <a:lnTo>
                      <a:pt x="230" y="278"/>
                    </a:lnTo>
                    <a:lnTo>
                      <a:pt x="234" y="283"/>
                    </a:lnTo>
                    <a:lnTo>
                      <a:pt x="239" y="284"/>
                    </a:lnTo>
                    <a:lnTo>
                      <a:pt x="244" y="295"/>
                    </a:lnTo>
                    <a:lnTo>
                      <a:pt x="239" y="307"/>
                    </a:lnTo>
                    <a:lnTo>
                      <a:pt x="240" y="316"/>
                    </a:lnTo>
                    <a:lnTo>
                      <a:pt x="238" y="321"/>
                    </a:lnTo>
                    <a:lnTo>
                      <a:pt x="240" y="331"/>
                    </a:lnTo>
                    <a:lnTo>
                      <a:pt x="240" y="340"/>
                    </a:lnTo>
                    <a:lnTo>
                      <a:pt x="238" y="345"/>
                    </a:lnTo>
                    <a:lnTo>
                      <a:pt x="245" y="351"/>
                    </a:lnTo>
                    <a:lnTo>
                      <a:pt x="250" y="355"/>
                    </a:lnTo>
                    <a:lnTo>
                      <a:pt x="255" y="357"/>
                    </a:lnTo>
                    <a:lnTo>
                      <a:pt x="264" y="359"/>
                    </a:lnTo>
                    <a:lnTo>
                      <a:pt x="267" y="365"/>
                    </a:lnTo>
                    <a:lnTo>
                      <a:pt x="272" y="367"/>
                    </a:lnTo>
                    <a:lnTo>
                      <a:pt x="278" y="370"/>
                    </a:lnTo>
                    <a:lnTo>
                      <a:pt x="286" y="374"/>
                    </a:lnTo>
                    <a:lnTo>
                      <a:pt x="292" y="385"/>
                    </a:lnTo>
                    <a:lnTo>
                      <a:pt x="302" y="393"/>
                    </a:lnTo>
                    <a:lnTo>
                      <a:pt x="307" y="395"/>
                    </a:lnTo>
                    <a:lnTo>
                      <a:pt x="311" y="396"/>
                    </a:lnTo>
                    <a:lnTo>
                      <a:pt x="316" y="400"/>
                    </a:lnTo>
                    <a:lnTo>
                      <a:pt x="321" y="405"/>
                    </a:lnTo>
                    <a:lnTo>
                      <a:pt x="325" y="410"/>
                    </a:lnTo>
                    <a:lnTo>
                      <a:pt x="327" y="424"/>
                    </a:lnTo>
                    <a:lnTo>
                      <a:pt x="328" y="429"/>
                    </a:lnTo>
                    <a:lnTo>
                      <a:pt x="327" y="430"/>
                    </a:lnTo>
                    <a:lnTo>
                      <a:pt x="330" y="437"/>
                    </a:lnTo>
                    <a:lnTo>
                      <a:pt x="272" y="439"/>
                    </a:lnTo>
                    <a:lnTo>
                      <a:pt x="194" y="443"/>
                    </a:lnTo>
                    <a:lnTo>
                      <a:pt x="99" y="445"/>
                    </a:lnTo>
                    <a:lnTo>
                      <a:pt x="43" y="445"/>
                    </a:lnTo>
                    <a:lnTo>
                      <a:pt x="42" y="308"/>
                    </a:lnTo>
                    <a:lnTo>
                      <a:pt x="38" y="303"/>
                    </a:lnTo>
                    <a:lnTo>
                      <a:pt x="33" y="301"/>
                    </a:lnTo>
                    <a:lnTo>
                      <a:pt x="29" y="301"/>
                    </a:lnTo>
                    <a:lnTo>
                      <a:pt x="23" y="291"/>
                    </a:lnTo>
                    <a:lnTo>
                      <a:pt x="19" y="286"/>
                    </a:lnTo>
                    <a:lnTo>
                      <a:pt x="20" y="282"/>
                    </a:lnTo>
                    <a:lnTo>
                      <a:pt x="25" y="278"/>
                    </a:lnTo>
                    <a:lnTo>
                      <a:pt x="30" y="274"/>
                    </a:lnTo>
                    <a:lnTo>
                      <a:pt x="33" y="269"/>
                    </a:lnTo>
                    <a:lnTo>
                      <a:pt x="35" y="259"/>
                    </a:lnTo>
                    <a:lnTo>
                      <a:pt x="35" y="254"/>
                    </a:lnTo>
                    <a:lnTo>
                      <a:pt x="35" y="250"/>
                    </a:lnTo>
                    <a:lnTo>
                      <a:pt x="34" y="240"/>
                    </a:lnTo>
                    <a:lnTo>
                      <a:pt x="34" y="235"/>
                    </a:lnTo>
                    <a:lnTo>
                      <a:pt x="33" y="230"/>
                    </a:lnTo>
                    <a:lnTo>
                      <a:pt x="28" y="223"/>
                    </a:lnTo>
                    <a:lnTo>
                      <a:pt x="25" y="218"/>
                    </a:lnTo>
                    <a:lnTo>
                      <a:pt x="26" y="213"/>
                    </a:lnTo>
                    <a:lnTo>
                      <a:pt x="24" y="208"/>
                    </a:lnTo>
                    <a:lnTo>
                      <a:pt x="23" y="190"/>
                    </a:lnTo>
                    <a:lnTo>
                      <a:pt x="24" y="185"/>
                    </a:lnTo>
                    <a:lnTo>
                      <a:pt x="21" y="180"/>
                    </a:lnTo>
                    <a:lnTo>
                      <a:pt x="21" y="173"/>
                    </a:lnTo>
                    <a:lnTo>
                      <a:pt x="20" y="162"/>
                    </a:lnTo>
                    <a:lnTo>
                      <a:pt x="20" y="152"/>
                    </a:lnTo>
                    <a:lnTo>
                      <a:pt x="19" y="147"/>
                    </a:lnTo>
                    <a:lnTo>
                      <a:pt x="20" y="144"/>
                    </a:lnTo>
                    <a:lnTo>
                      <a:pt x="20" y="139"/>
                    </a:lnTo>
                    <a:lnTo>
                      <a:pt x="18" y="127"/>
                    </a:lnTo>
                    <a:lnTo>
                      <a:pt x="11" y="113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5" y="89"/>
                    </a:lnTo>
                    <a:lnTo>
                      <a:pt x="6" y="79"/>
                    </a:lnTo>
                    <a:lnTo>
                      <a:pt x="5" y="77"/>
                    </a:lnTo>
                    <a:lnTo>
                      <a:pt x="6" y="73"/>
                    </a:lnTo>
                    <a:lnTo>
                      <a:pt x="4" y="63"/>
                    </a:lnTo>
                    <a:lnTo>
                      <a:pt x="8" y="54"/>
                    </a:lnTo>
                    <a:lnTo>
                      <a:pt x="5" y="49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BD7B3E06-BB36-4E41-AAF5-05A93A606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027"/>
                <a:ext cx="545" cy="616"/>
              </a:xfrm>
              <a:custGeom>
                <a:avLst/>
                <a:gdLst/>
                <a:ahLst/>
                <a:cxnLst>
                  <a:cxn ang="0">
                    <a:pos x="104" y="28"/>
                  </a:cxn>
                  <a:cxn ang="0">
                    <a:pos x="108" y="1"/>
                  </a:cxn>
                  <a:cxn ang="0">
                    <a:pos x="125" y="22"/>
                  </a:cxn>
                  <a:cxn ang="0">
                    <a:pos x="132" y="48"/>
                  </a:cxn>
                  <a:cxn ang="0">
                    <a:pos x="152" y="53"/>
                  </a:cxn>
                  <a:cxn ang="0">
                    <a:pos x="180" y="63"/>
                  </a:cxn>
                  <a:cxn ang="0">
                    <a:pos x="198" y="54"/>
                  </a:cxn>
                  <a:cxn ang="0">
                    <a:pos x="205" y="53"/>
                  </a:cxn>
                  <a:cxn ang="0">
                    <a:pos x="234" y="66"/>
                  </a:cxn>
                  <a:cxn ang="0">
                    <a:pos x="244" y="74"/>
                  </a:cxn>
                  <a:cxn ang="0">
                    <a:pos x="254" y="73"/>
                  </a:cxn>
                  <a:cxn ang="0">
                    <a:pos x="268" y="78"/>
                  </a:cxn>
                  <a:cxn ang="0">
                    <a:pos x="292" y="92"/>
                  </a:cxn>
                  <a:cxn ang="0">
                    <a:pos x="313" y="83"/>
                  </a:cxn>
                  <a:cxn ang="0">
                    <a:pos x="327" y="79"/>
                  </a:cxn>
                  <a:cxn ang="0">
                    <a:pos x="336" y="86"/>
                  </a:cxn>
                  <a:cxn ang="0">
                    <a:pos x="356" y="83"/>
                  </a:cxn>
                  <a:cxn ang="0">
                    <a:pos x="371" y="89"/>
                  </a:cxn>
                  <a:cxn ang="0">
                    <a:pos x="394" y="89"/>
                  </a:cxn>
                  <a:cxn ang="0">
                    <a:pos x="379" y="100"/>
                  </a:cxn>
                  <a:cxn ang="0">
                    <a:pos x="348" y="113"/>
                  </a:cxn>
                  <a:cxn ang="0">
                    <a:pos x="311" y="149"/>
                  </a:cxn>
                  <a:cxn ang="0">
                    <a:pos x="289" y="171"/>
                  </a:cxn>
                  <a:cxn ang="0">
                    <a:pos x="268" y="190"/>
                  </a:cxn>
                  <a:cxn ang="0">
                    <a:pos x="263" y="199"/>
                  </a:cxn>
                  <a:cxn ang="0">
                    <a:pos x="260" y="243"/>
                  </a:cxn>
                  <a:cxn ang="0">
                    <a:pos x="238" y="259"/>
                  </a:cxn>
                  <a:cxn ang="0">
                    <a:pos x="230" y="273"/>
                  </a:cxn>
                  <a:cxn ang="0">
                    <a:pos x="239" y="284"/>
                  </a:cxn>
                  <a:cxn ang="0">
                    <a:pos x="240" y="316"/>
                  </a:cxn>
                  <a:cxn ang="0">
                    <a:pos x="240" y="340"/>
                  </a:cxn>
                  <a:cxn ang="0">
                    <a:pos x="250" y="355"/>
                  </a:cxn>
                  <a:cxn ang="0">
                    <a:pos x="267" y="365"/>
                  </a:cxn>
                  <a:cxn ang="0">
                    <a:pos x="286" y="374"/>
                  </a:cxn>
                  <a:cxn ang="0">
                    <a:pos x="307" y="395"/>
                  </a:cxn>
                  <a:cxn ang="0">
                    <a:pos x="321" y="405"/>
                  </a:cxn>
                  <a:cxn ang="0">
                    <a:pos x="328" y="429"/>
                  </a:cxn>
                  <a:cxn ang="0">
                    <a:pos x="272" y="439"/>
                  </a:cxn>
                  <a:cxn ang="0">
                    <a:pos x="43" y="445"/>
                  </a:cxn>
                  <a:cxn ang="0">
                    <a:pos x="33" y="301"/>
                  </a:cxn>
                  <a:cxn ang="0">
                    <a:pos x="19" y="286"/>
                  </a:cxn>
                  <a:cxn ang="0">
                    <a:pos x="30" y="274"/>
                  </a:cxn>
                  <a:cxn ang="0">
                    <a:pos x="35" y="254"/>
                  </a:cxn>
                  <a:cxn ang="0">
                    <a:pos x="34" y="235"/>
                  </a:cxn>
                  <a:cxn ang="0">
                    <a:pos x="25" y="218"/>
                  </a:cxn>
                  <a:cxn ang="0">
                    <a:pos x="23" y="190"/>
                  </a:cxn>
                  <a:cxn ang="0">
                    <a:pos x="21" y="173"/>
                  </a:cxn>
                  <a:cxn ang="0">
                    <a:pos x="19" y="147"/>
                  </a:cxn>
                  <a:cxn ang="0">
                    <a:pos x="18" y="127"/>
                  </a:cxn>
                  <a:cxn ang="0">
                    <a:pos x="6" y="95"/>
                  </a:cxn>
                  <a:cxn ang="0">
                    <a:pos x="5" y="77"/>
                  </a:cxn>
                  <a:cxn ang="0">
                    <a:pos x="8" y="54"/>
                  </a:cxn>
                  <a:cxn ang="0">
                    <a:pos x="0" y="32"/>
                  </a:cxn>
                </a:cxnLst>
                <a:rect l="0" t="0" r="r" b="b"/>
                <a:pathLst>
                  <a:path w="394" h="445">
                    <a:moveTo>
                      <a:pt x="1" y="29"/>
                    </a:moveTo>
                    <a:lnTo>
                      <a:pt x="67" y="29"/>
                    </a:lnTo>
                    <a:lnTo>
                      <a:pt x="104" y="28"/>
                    </a:lnTo>
                    <a:lnTo>
                      <a:pt x="106" y="23"/>
                    </a:lnTo>
                    <a:lnTo>
                      <a:pt x="104" y="0"/>
                    </a:lnTo>
                    <a:lnTo>
                      <a:pt x="108" y="1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5" y="22"/>
                    </a:lnTo>
                    <a:lnTo>
                      <a:pt x="128" y="35"/>
                    </a:lnTo>
                    <a:lnTo>
                      <a:pt x="128" y="43"/>
                    </a:lnTo>
                    <a:lnTo>
                      <a:pt x="132" y="48"/>
                    </a:lnTo>
                    <a:lnTo>
                      <a:pt x="137" y="49"/>
                    </a:lnTo>
                    <a:lnTo>
                      <a:pt x="147" y="49"/>
                    </a:lnTo>
                    <a:lnTo>
                      <a:pt x="152" y="53"/>
                    </a:lnTo>
                    <a:lnTo>
                      <a:pt x="172" y="56"/>
                    </a:lnTo>
                    <a:lnTo>
                      <a:pt x="175" y="59"/>
                    </a:lnTo>
                    <a:lnTo>
                      <a:pt x="180" y="63"/>
                    </a:lnTo>
                    <a:lnTo>
                      <a:pt x="191" y="59"/>
                    </a:lnTo>
                    <a:lnTo>
                      <a:pt x="195" y="56"/>
                    </a:lnTo>
                    <a:lnTo>
                      <a:pt x="198" y="54"/>
                    </a:lnTo>
                    <a:lnTo>
                      <a:pt x="199" y="54"/>
                    </a:lnTo>
                    <a:lnTo>
                      <a:pt x="200" y="53"/>
                    </a:lnTo>
                    <a:lnTo>
                      <a:pt x="205" y="53"/>
                    </a:lnTo>
                    <a:lnTo>
                      <a:pt x="216" y="53"/>
                    </a:lnTo>
                    <a:lnTo>
                      <a:pt x="235" y="61"/>
                    </a:lnTo>
                    <a:lnTo>
                      <a:pt x="234" y="66"/>
                    </a:lnTo>
                    <a:lnTo>
                      <a:pt x="239" y="66"/>
                    </a:lnTo>
                    <a:lnTo>
                      <a:pt x="244" y="69"/>
                    </a:lnTo>
                    <a:lnTo>
                      <a:pt x="244" y="74"/>
                    </a:lnTo>
                    <a:lnTo>
                      <a:pt x="248" y="78"/>
                    </a:lnTo>
                    <a:lnTo>
                      <a:pt x="253" y="79"/>
                    </a:lnTo>
                    <a:lnTo>
                      <a:pt x="254" y="73"/>
                    </a:lnTo>
                    <a:lnTo>
                      <a:pt x="262" y="72"/>
                    </a:lnTo>
                    <a:lnTo>
                      <a:pt x="267" y="73"/>
                    </a:lnTo>
                    <a:lnTo>
                      <a:pt x="268" y="78"/>
                    </a:lnTo>
                    <a:lnTo>
                      <a:pt x="283" y="83"/>
                    </a:lnTo>
                    <a:lnTo>
                      <a:pt x="283" y="87"/>
                    </a:lnTo>
                    <a:lnTo>
                      <a:pt x="292" y="92"/>
                    </a:lnTo>
                    <a:lnTo>
                      <a:pt x="298" y="93"/>
                    </a:lnTo>
                    <a:lnTo>
                      <a:pt x="308" y="88"/>
                    </a:lnTo>
                    <a:lnTo>
                      <a:pt x="313" y="83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27" y="79"/>
                    </a:lnTo>
                    <a:lnTo>
                      <a:pt x="331" y="82"/>
                    </a:lnTo>
                    <a:lnTo>
                      <a:pt x="332" y="86"/>
                    </a:lnTo>
                    <a:lnTo>
                      <a:pt x="336" y="86"/>
                    </a:lnTo>
                    <a:lnTo>
                      <a:pt x="342" y="84"/>
                    </a:lnTo>
                    <a:lnTo>
                      <a:pt x="351" y="86"/>
                    </a:lnTo>
                    <a:lnTo>
                      <a:pt x="356" y="83"/>
                    </a:lnTo>
                    <a:lnTo>
                      <a:pt x="366" y="83"/>
                    </a:lnTo>
                    <a:lnTo>
                      <a:pt x="371" y="87"/>
                    </a:lnTo>
                    <a:lnTo>
                      <a:pt x="371" y="89"/>
                    </a:lnTo>
                    <a:lnTo>
                      <a:pt x="376" y="91"/>
                    </a:lnTo>
                    <a:lnTo>
                      <a:pt x="381" y="89"/>
                    </a:lnTo>
                    <a:lnTo>
                      <a:pt x="394" y="89"/>
                    </a:lnTo>
                    <a:lnTo>
                      <a:pt x="389" y="92"/>
                    </a:lnTo>
                    <a:lnTo>
                      <a:pt x="384" y="97"/>
                    </a:lnTo>
                    <a:lnTo>
                      <a:pt x="379" y="100"/>
                    </a:lnTo>
                    <a:lnTo>
                      <a:pt x="364" y="108"/>
                    </a:lnTo>
                    <a:lnTo>
                      <a:pt x="359" y="110"/>
                    </a:lnTo>
                    <a:lnTo>
                      <a:pt x="348" y="113"/>
                    </a:lnTo>
                    <a:lnTo>
                      <a:pt x="333" y="122"/>
                    </a:lnTo>
                    <a:lnTo>
                      <a:pt x="316" y="141"/>
                    </a:lnTo>
                    <a:lnTo>
                      <a:pt x="311" y="149"/>
                    </a:lnTo>
                    <a:lnTo>
                      <a:pt x="298" y="162"/>
                    </a:lnTo>
                    <a:lnTo>
                      <a:pt x="292" y="167"/>
                    </a:lnTo>
                    <a:lnTo>
                      <a:pt x="289" y="171"/>
                    </a:lnTo>
                    <a:lnTo>
                      <a:pt x="284" y="175"/>
                    </a:lnTo>
                    <a:lnTo>
                      <a:pt x="270" y="186"/>
                    </a:lnTo>
                    <a:lnTo>
                      <a:pt x="268" y="190"/>
                    </a:lnTo>
                    <a:lnTo>
                      <a:pt x="267" y="193"/>
                    </a:lnTo>
                    <a:lnTo>
                      <a:pt x="265" y="194"/>
                    </a:lnTo>
                    <a:lnTo>
                      <a:pt x="263" y="199"/>
                    </a:lnTo>
                    <a:lnTo>
                      <a:pt x="259" y="199"/>
                    </a:lnTo>
                    <a:lnTo>
                      <a:pt x="260" y="238"/>
                    </a:lnTo>
                    <a:lnTo>
                      <a:pt x="260" y="243"/>
                    </a:lnTo>
                    <a:lnTo>
                      <a:pt x="258" y="248"/>
                    </a:lnTo>
                    <a:lnTo>
                      <a:pt x="248" y="253"/>
                    </a:lnTo>
                    <a:lnTo>
                      <a:pt x="238" y="259"/>
                    </a:lnTo>
                    <a:lnTo>
                      <a:pt x="237" y="264"/>
                    </a:lnTo>
                    <a:lnTo>
                      <a:pt x="234" y="269"/>
                    </a:lnTo>
                    <a:lnTo>
                      <a:pt x="230" y="273"/>
                    </a:lnTo>
                    <a:lnTo>
                      <a:pt x="230" y="278"/>
                    </a:lnTo>
                    <a:lnTo>
                      <a:pt x="234" y="283"/>
                    </a:lnTo>
                    <a:lnTo>
                      <a:pt x="239" y="284"/>
                    </a:lnTo>
                    <a:lnTo>
                      <a:pt x="244" y="295"/>
                    </a:lnTo>
                    <a:lnTo>
                      <a:pt x="239" y="307"/>
                    </a:lnTo>
                    <a:lnTo>
                      <a:pt x="240" y="316"/>
                    </a:lnTo>
                    <a:lnTo>
                      <a:pt x="238" y="321"/>
                    </a:lnTo>
                    <a:lnTo>
                      <a:pt x="240" y="331"/>
                    </a:lnTo>
                    <a:lnTo>
                      <a:pt x="240" y="340"/>
                    </a:lnTo>
                    <a:lnTo>
                      <a:pt x="238" y="345"/>
                    </a:lnTo>
                    <a:lnTo>
                      <a:pt x="245" y="351"/>
                    </a:lnTo>
                    <a:lnTo>
                      <a:pt x="250" y="355"/>
                    </a:lnTo>
                    <a:lnTo>
                      <a:pt x="255" y="357"/>
                    </a:lnTo>
                    <a:lnTo>
                      <a:pt x="264" y="359"/>
                    </a:lnTo>
                    <a:lnTo>
                      <a:pt x="267" y="365"/>
                    </a:lnTo>
                    <a:lnTo>
                      <a:pt x="272" y="367"/>
                    </a:lnTo>
                    <a:lnTo>
                      <a:pt x="278" y="370"/>
                    </a:lnTo>
                    <a:lnTo>
                      <a:pt x="286" y="374"/>
                    </a:lnTo>
                    <a:lnTo>
                      <a:pt x="292" y="385"/>
                    </a:lnTo>
                    <a:lnTo>
                      <a:pt x="302" y="393"/>
                    </a:lnTo>
                    <a:lnTo>
                      <a:pt x="307" y="395"/>
                    </a:lnTo>
                    <a:lnTo>
                      <a:pt x="311" y="396"/>
                    </a:lnTo>
                    <a:lnTo>
                      <a:pt x="316" y="400"/>
                    </a:lnTo>
                    <a:lnTo>
                      <a:pt x="321" y="405"/>
                    </a:lnTo>
                    <a:lnTo>
                      <a:pt x="325" y="410"/>
                    </a:lnTo>
                    <a:lnTo>
                      <a:pt x="327" y="424"/>
                    </a:lnTo>
                    <a:lnTo>
                      <a:pt x="328" y="429"/>
                    </a:lnTo>
                    <a:lnTo>
                      <a:pt x="327" y="430"/>
                    </a:lnTo>
                    <a:lnTo>
                      <a:pt x="330" y="437"/>
                    </a:lnTo>
                    <a:lnTo>
                      <a:pt x="272" y="439"/>
                    </a:lnTo>
                    <a:lnTo>
                      <a:pt x="194" y="443"/>
                    </a:lnTo>
                    <a:lnTo>
                      <a:pt x="99" y="445"/>
                    </a:lnTo>
                    <a:lnTo>
                      <a:pt x="43" y="445"/>
                    </a:lnTo>
                    <a:lnTo>
                      <a:pt x="42" y="308"/>
                    </a:lnTo>
                    <a:lnTo>
                      <a:pt x="38" y="303"/>
                    </a:lnTo>
                    <a:lnTo>
                      <a:pt x="33" y="301"/>
                    </a:lnTo>
                    <a:lnTo>
                      <a:pt x="29" y="301"/>
                    </a:lnTo>
                    <a:lnTo>
                      <a:pt x="23" y="291"/>
                    </a:lnTo>
                    <a:lnTo>
                      <a:pt x="19" y="286"/>
                    </a:lnTo>
                    <a:lnTo>
                      <a:pt x="20" y="282"/>
                    </a:lnTo>
                    <a:lnTo>
                      <a:pt x="25" y="278"/>
                    </a:lnTo>
                    <a:lnTo>
                      <a:pt x="30" y="274"/>
                    </a:lnTo>
                    <a:lnTo>
                      <a:pt x="33" y="269"/>
                    </a:lnTo>
                    <a:lnTo>
                      <a:pt x="35" y="259"/>
                    </a:lnTo>
                    <a:lnTo>
                      <a:pt x="35" y="254"/>
                    </a:lnTo>
                    <a:lnTo>
                      <a:pt x="35" y="250"/>
                    </a:lnTo>
                    <a:lnTo>
                      <a:pt x="34" y="240"/>
                    </a:lnTo>
                    <a:lnTo>
                      <a:pt x="34" y="235"/>
                    </a:lnTo>
                    <a:lnTo>
                      <a:pt x="33" y="230"/>
                    </a:lnTo>
                    <a:lnTo>
                      <a:pt x="28" y="223"/>
                    </a:lnTo>
                    <a:lnTo>
                      <a:pt x="25" y="218"/>
                    </a:lnTo>
                    <a:lnTo>
                      <a:pt x="26" y="213"/>
                    </a:lnTo>
                    <a:lnTo>
                      <a:pt x="24" y="208"/>
                    </a:lnTo>
                    <a:lnTo>
                      <a:pt x="23" y="190"/>
                    </a:lnTo>
                    <a:lnTo>
                      <a:pt x="24" y="185"/>
                    </a:lnTo>
                    <a:lnTo>
                      <a:pt x="21" y="180"/>
                    </a:lnTo>
                    <a:lnTo>
                      <a:pt x="21" y="173"/>
                    </a:lnTo>
                    <a:lnTo>
                      <a:pt x="20" y="162"/>
                    </a:lnTo>
                    <a:lnTo>
                      <a:pt x="20" y="152"/>
                    </a:lnTo>
                    <a:lnTo>
                      <a:pt x="19" y="147"/>
                    </a:lnTo>
                    <a:lnTo>
                      <a:pt x="20" y="144"/>
                    </a:lnTo>
                    <a:lnTo>
                      <a:pt x="20" y="139"/>
                    </a:lnTo>
                    <a:lnTo>
                      <a:pt x="18" y="127"/>
                    </a:lnTo>
                    <a:lnTo>
                      <a:pt x="11" y="113"/>
                    </a:lnTo>
                    <a:lnTo>
                      <a:pt x="11" y="111"/>
                    </a:lnTo>
                    <a:lnTo>
                      <a:pt x="6" y="95"/>
                    </a:lnTo>
                    <a:lnTo>
                      <a:pt x="5" y="89"/>
                    </a:lnTo>
                    <a:lnTo>
                      <a:pt x="6" y="79"/>
                    </a:lnTo>
                    <a:lnTo>
                      <a:pt x="5" y="77"/>
                    </a:lnTo>
                    <a:lnTo>
                      <a:pt x="6" y="73"/>
                    </a:lnTo>
                    <a:lnTo>
                      <a:pt x="4" y="63"/>
                    </a:lnTo>
                    <a:lnTo>
                      <a:pt x="8" y="54"/>
                    </a:lnTo>
                    <a:lnTo>
                      <a:pt x="5" y="49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29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A50531D3-4A9D-4BD0-A1D7-C0034BF13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632"/>
                <a:ext cx="505" cy="329"/>
              </a:xfrm>
              <a:custGeom>
                <a:avLst/>
                <a:gdLst/>
                <a:ahLst/>
                <a:cxnLst>
                  <a:cxn ang="0">
                    <a:pos x="6" y="74"/>
                  </a:cxn>
                  <a:cxn ang="0">
                    <a:pos x="0" y="64"/>
                  </a:cxn>
                  <a:cxn ang="0">
                    <a:pos x="4" y="59"/>
                  </a:cxn>
                  <a:cxn ang="0">
                    <a:pos x="6" y="44"/>
                  </a:cxn>
                  <a:cxn ang="0">
                    <a:pos x="9" y="35"/>
                  </a:cxn>
                  <a:cxn ang="0">
                    <a:pos x="2" y="25"/>
                  </a:cxn>
                  <a:cxn ang="0">
                    <a:pos x="5" y="19"/>
                  </a:cxn>
                  <a:cxn ang="0">
                    <a:pos x="1" y="8"/>
                  </a:cxn>
                  <a:cxn ang="0">
                    <a:pos x="66" y="8"/>
                  </a:cxn>
                  <a:cxn ang="0">
                    <a:pos x="239" y="2"/>
                  </a:cxn>
                  <a:cxn ang="0">
                    <a:pos x="297" y="3"/>
                  </a:cxn>
                  <a:cxn ang="0">
                    <a:pos x="299" y="10"/>
                  </a:cxn>
                  <a:cxn ang="0">
                    <a:pos x="305" y="16"/>
                  </a:cxn>
                  <a:cxn ang="0">
                    <a:pos x="303" y="34"/>
                  </a:cxn>
                  <a:cxn ang="0">
                    <a:pos x="307" y="46"/>
                  </a:cxn>
                  <a:cxn ang="0">
                    <a:pos x="310" y="58"/>
                  </a:cxn>
                  <a:cxn ang="0">
                    <a:pos x="329" y="63"/>
                  </a:cxn>
                  <a:cxn ang="0">
                    <a:pos x="333" y="73"/>
                  </a:cxn>
                  <a:cxn ang="0">
                    <a:pos x="347" y="85"/>
                  </a:cxn>
                  <a:cxn ang="0">
                    <a:pos x="352" y="95"/>
                  </a:cxn>
                  <a:cxn ang="0">
                    <a:pos x="362" y="102"/>
                  </a:cxn>
                  <a:cxn ang="0">
                    <a:pos x="362" y="122"/>
                  </a:cxn>
                  <a:cxn ang="0">
                    <a:pos x="354" y="142"/>
                  </a:cxn>
                  <a:cxn ang="0">
                    <a:pos x="341" y="149"/>
                  </a:cxn>
                  <a:cxn ang="0">
                    <a:pos x="317" y="157"/>
                  </a:cxn>
                  <a:cxn ang="0">
                    <a:pos x="314" y="172"/>
                  </a:cxn>
                  <a:cxn ang="0">
                    <a:pos x="323" y="192"/>
                  </a:cxn>
                  <a:cxn ang="0">
                    <a:pos x="315" y="205"/>
                  </a:cxn>
                  <a:cxn ang="0">
                    <a:pos x="314" y="214"/>
                  </a:cxn>
                  <a:cxn ang="0">
                    <a:pos x="299" y="225"/>
                  </a:cxn>
                  <a:cxn ang="0">
                    <a:pos x="302" y="235"/>
                  </a:cxn>
                  <a:cxn ang="0">
                    <a:pos x="297" y="237"/>
                  </a:cxn>
                  <a:cxn ang="0">
                    <a:pos x="283" y="225"/>
                  </a:cxn>
                  <a:cxn ang="0">
                    <a:pos x="243" y="224"/>
                  </a:cxn>
                  <a:cxn ang="0">
                    <a:pos x="114" y="230"/>
                  </a:cxn>
                  <a:cxn ang="0">
                    <a:pos x="49" y="225"/>
                  </a:cxn>
                  <a:cxn ang="0">
                    <a:pos x="46" y="207"/>
                  </a:cxn>
                  <a:cxn ang="0">
                    <a:pos x="44" y="191"/>
                  </a:cxn>
                  <a:cxn ang="0">
                    <a:pos x="41" y="181"/>
                  </a:cxn>
                  <a:cxn ang="0">
                    <a:pos x="39" y="170"/>
                  </a:cxn>
                  <a:cxn ang="0">
                    <a:pos x="35" y="162"/>
                  </a:cxn>
                  <a:cxn ang="0">
                    <a:pos x="31" y="157"/>
                  </a:cxn>
                  <a:cxn ang="0">
                    <a:pos x="30" y="151"/>
                  </a:cxn>
                  <a:cxn ang="0">
                    <a:pos x="31" y="141"/>
                  </a:cxn>
                  <a:cxn ang="0">
                    <a:pos x="27" y="132"/>
                  </a:cxn>
                  <a:cxn ang="0">
                    <a:pos x="20" y="118"/>
                  </a:cxn>
                  <a:cxn ang="0">
                    <a:pos x="16" y="108"/>
                  </a:cxn>
                  <a:cxn ang="0">
                    <a:pos x="15" y="99"/>
                  </a:cxn>
                  <a:cxn ang="0">
                    <a:pos x="14" y="90"/>
                  </a:cxn>
                  <a:cxn ang="0">
                    <a:pos x="7" y="84"/>
                  </a:cxn>
                </a:cxnLst>
                <a:rect l="0" t="0" r="r" b="b"/>
                <a:pathLst>
                  <a:path w="365" h="237">
                    <a:moveTo>
                      <a:pt x="7" y="84"/>
                    </a:moveTo>
                    <a:lnTo>
                      <a:pt x="6" y="74"/>
                    </a:lnTo>
                    <a:lnTo>
                      <a:pt x="1" y="69"/>
                    </a:lnTo>
                    <a:lnTo>
                      <a:pt x="0" y="64"/>
                    </a:lnTo>
                    <a:lnTo>
                      <a:pt x="2" y="60"/>
                    </a:lnTo>
                    <a:lnTo>
                      <a:pt x="4" y="59"/>
                    </a:lnTo>
                    <a:lnTo>
                      <a:pt x="6" y="49"/>
                    </a:lnTo>
                    <a:lnTo>
                      <a:pt x="6" y="44"/>
                    </a:lnTo>
                    <a:lnTo>
                      <a:pt x="9" y="40"/>
                    </a:lnTo>
                    <a:lnTo>
                      <a:pt x="9" y="35"/>
                    </a:lnTo>
                    <a:lnTo>
                      <a:pt x="4" y="30"/>
                    </a:lnTo>
                    <a:lnTo>
                      <a:pt x="2" y="25"/>
                    </a:lnTo>
                    <a:lnTo>
                      <a:pt x="5" y="24"/>
                    </a:lnTo>
                    <a:lnTo>
                      <a:pt x="5" y="19"/>
                    </a:lnTo>
                    <a:lnTo>
                      <a:pt x="2" y="14"/>
                    </a:lnTo>
                    <a:lnTo>
                      <a:pt x="1" y="8"/>
                    </a:lnTo>
                    <a:lnTo>
                      <a:pt x="10" y="8"/>
                    </a:lnTo>
                    <a:lnTo>
                      <a:pt x="66" y="8"/>
                    </a:lnTo>
                    <a:lnTo>
                      <a:pt x="161" y="6"/>
                    </a:lnTo>
                    <a:lnTo>
                      <a:pt x="239" y="2"/>
                    </a:lnTo>
                    <a:lnTo>
                      <a:pt x="297" y="0"/>
                    </a:lnTo>
                    <a:lnTo>
                      <a:pt x="297" y="3"/>
                    </a:lnTo>
                    <a:lnTo>
                      <a:pt x="298" y="5"/>
                    </a:lnTo>
                    <a:lnTo>
                      <a:pt x="299" y="10"/>
                    </a:lnTo>
                    <a:lnTo>
                      <a:pt x="303" y="11"/>
                    </a:lnTo>
                    <a:lnTo>
                      <a:pt x="305" y="16"/>
                    </a:lnTo>
                    <a:lnTo>
                      <a:pt x="300" y="26"/>
                    </a:lnTo>
                    <a:lnTo>
                      <a:pt x="303" y="34"/>
                    </a:lnTo>
                    <a:lnTo>
                      <a:pt x="303" y="41"/>
                    </a:lnTo>
                    <a:lnTo>
                      <a:pt x="307" y="46"/>
                    </a:lnTo>
                    <a:lnTo>
                      <a:pt x="308" y="53"/>
                    </a:lnTo>
                    <a:lnTo>
                      <a:pt x="310" y="58"/>
                    </a:lnTo>
                    <a:lnTo>
                      <a:pt x="315" y="60"/>
                    </a:lnTo>
                    <a:lnTo>
                      <a:pt x="329" y="63"/>
                    </a:lnTo>
                    <a:lnTo>
                      <a:pt x="333" y="73"/>
                    </a:lnTo>
                    <a:lnTo>
                      <a:pt x="333" y="73"/>
                    </a:lnTo>
                    <a:lnTo>
                      <a:pt x="337" y="78"/>
                    </a:lnTo>
                    <a:lnTo>
                      <a:pt x="347" y="85"/>
                    </a:lnTo>
                    <a:lnTo>
                      <a:pt x="347" y="92"/>
                    </a:lnTo>
                    <a:lnTo>
                      <a:pt x="352" y="95"/>
                    </a:lnTo>
                    <a:lnTo>
                      <a:pt x="357" y="98"/>
                    </a:lnTo>
                    <a:lnTo>
                      <a:pt x="362" y="102"/>
                    </a:lnTo>
                    <a:lnTo>
                      <a:pt x="365" y="108"/>
                    </a:lnTo>
                    <a:lnTo>
                      <a:pt x="362" y="122"/>
                    </a:lnTo>
                    <a:lnTo>
                      <a:pt x="356" y="132"/>
                    </a:lnTo>
                    <a:lnTo>
                      <a:pt x="354" y="142"/>
                    </a:lnTo>
                    <a:lnTo>
                      <a:pt x="349" y="146"/>
                    </a:lnTo>
                    <a:lnTo>
                      <a:pt x="341" y="149"/>
                    </a:lnTo>
                    <a:lnTo>
                      <a:pt x="336" y="153"/>
                    </a:lnTo>
                    <a:lnTo>
                      <a:pt x="317" y="157"/>
                    </a:lnTo>
                    <a:lnTo>
                      <a:pt x="315" y="162"/>
                    </a:lnTo>
                    <a:lnTo>
                      <a:pt x="314" y="172"/>
                    </a:lnTo>
                    <a:lnTo>
                      <a:pt x="323" y="181"/>
                    </a:lnTo>
                    <a:lnTo>
                      <a:pt x="323" y="192"/>
                    </a:lnTo>
                    <a:lnTo>
                      <a:pt x="317" y="201"/>
                    </a:lnTo>
                    <a:lnTo>
                      <a:pt x="315" y="205"/>
                    </a:lnTo>
                    <a:lnTo>
                      <a:pt x="315" y="210"/>
                    </a:lnTo>
                    <a:lnTo>
                      <a:pt x="314" y="214"/>
                    </a:lnTo>
                    <a:lnTo>
                      <a:pt x="303" y="220"/>
                    </a:lnTo>
                    <a:lnTo>
                      <a:pt x="299" y="225"/>
                    </a:lnTo>
                    <a:lnTo>
                      <a:pt x="302" y="230"/>
                    </a:lnTo>
                    <a:lnTo>
                      <a:pt x="302" y="235"/>
                    </a:lnTo>
                    <a:lnTo>
                      <a:pt x="298" y="237"/>
                    </a:lnTo>
                    <a:lnTo>
                      <a:pt x="297" y="237"/>
                    </a:lnTo>
                    <a:lnTo>
                      <a:pt x="293" y="232"/>
                    </a:lnTo>
                    <a:lnTo>
                      <a:pt x="283" y="225"/>
                    </a:lnTo>
                    <a:lnTo>
                      <a:pt x="280" y="220"/>
                    </a:lnTo>
                    <a:lnTo>
                      <a:pt x="243" y="224"/>
                    </a:lnTo>
                    <a:lnTo>
                      <a:pt x="154" y="229"/>
                    </a:lnTo>
                    <a:lnTo>
                      <a:pt x="114" y="230"/>
                    </a:lnTo>
                    <a:lnTo>
                      <a:pt x="50" y="230"/>
                    </a:lnTo>
                    <a:lnTo>
                      <a:pt x="49" y="225"/>
                    </a:lnTo>
                    <a:lnTo>
                      <a:pt x="44" y="221"/>
                    </a:lnTo>
                    <a:lnTo>
                      <a:pt x="46" y="207"/>
                    </a:lnTo>
                    <a:lnTo>
                      <a:pt x="44" y="197"/>
                    </a:lnTo>
                    <a:lnTo>
                      <a:pt x="44" y="191"/>
                    </a:lnTo>
                    <a:lnTo>
                      <a:pt x="44" y="186"/>
                    </a:lnTo>
                    <a:lnTo>
                      <a:pt x="41" y="181"/>
                    </a:lnTo>
                    <a:lnTo>
                      <a:pt x="42" y="175"/>
                    </a:lnTo>
                    <a:lnTo>
                      <a:pt x="39" y="170"/>
                    </a:lnTo>
                    <a:lnTo>
                      <a:pt x="40" y="164"/>
                    </a:lnTo>
                    <a:lnTo>
                      <a:pt x="35" y="162"/>
                    </a:lnTo>
                    <a:lnTo>
                      <a:pt x="35" y="157"/>
                    </a:lnTo>
                    <a:lnTo>
                      <a:pt x="31" y="157"/>
                    </a:lnTo>
                    <a:lnTo>
                      <a:pt x="31" y="156"/>
                    </a:lnTo>
                    <a:lnTo>
                      <a:pt x="30" y="151"/>
                    </a:lnTo>
                    <a:lnTo>
                      <a:pt x="30" y="146"/>
                    </a:lnTo>
                    <a:lnTo>
                      <a:pt x="31" y="141"/>
                    </a:lnTo>
                    <a:lnTo>
                      <a:pt x="30" y="137"/>
                    </a:lnTo>
                    <a:lnTo>
                      <a:pt x="27" y="132"/>
                    </a:lnTo>
                    <a:lnTo>
                      <a:pt x="27" y="127"/>
                    </a:lnTo>
                    <a:lnTo>
                      <a:pt x="20" y="118"/>
                    </a:lnTo>
                    <a:lnTo>
                      <a:pt x="20" y="113"/>
                    </a:lnTo>
                    <a:lnTo>
                      <a:pt x="16" y="108"/>
                    </a:lnTo>
                    <a:lnTo>
                      <a:pt x="16" y="104"/>
                    </a:lnTo>
                    <a:lnTo>
                      <a:pt x="15" y="99"/>
                    </a:lnTo>
                    <a:lnTo>
                      <a:pt x="12" y="94"/>
                    </a:lnTo>
                    <a:lnTo>
                      <a:pt x="14" y="90"/>
                    </a:lnTo>
                    <a:lnTo>
                      <a:pt x="12" y="85"/>
                    </a:lnTo>
                    <a:lnTo>
                      <a:pt x="7" y="84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33">
                <a:extLst>
                  <a:ext uri="{FF2B5EF4-FFF2-40B4-BE49-F238E27FC236}">
                    <a16:creationId xmlns:a16="http://schemas.microsoft.com/office/drawing/2014/main" id="{3D0EB338-D13C-42D3-BCD3-DA34B9B0F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632"/>
                <a:ext cx="505" cy="329"/>
              </a:xfrm>
              <a:custGeom>
                <a:avLst/>
                <a:gdLst/>
                <a:ahLst/>
                <a:cxnLst>
                  <a:cxn ang="0">
                    <a:pos x="6" y="74"/>
                  </a:cxn>
                  <a:cxn ang="0">
                    <a:pos x="0" y="64"/>
                  </a:cxn>
                  <a:cxn ang="0">
                    <a:pos x="4" y="59"/>
                  </a:cxn>
                  <a:cxn ang="0">
                    <a:pos x="6" y="44"/>
                  </a:cxn>
                  <a:cxn ang="0">
                    <a:pos x="9" y="35"/>
                  </a:cxn>
                  <a:cxn ang="0">
                    <a:pos x="2" y="25"/>
                  </a:cxn>
                  <a:cxn ang="0">
                    <a:pos x="5" y="19"/>
                  </a:cxn>
                  <a:cxn ang="0">
                    <a:pos x="1" y="8"/>
                  </a:cxn>
                  <a:cxn ang="0">
                    <a:pos x="66" y="8"/>
                  </a:cxn>
                  <a:cxn ang="0">
                    <a:pos x="239" y="2"/>
                  </a:cxn>
                  <a:cxn ang="0">
                    <a:pos x="297" y="3"/>
                  </a:cxn>
                  <a:cxn ang="0">
                    <a:pos x="299" y="10"/>
                  </a:cxn>
                  <a:cxn ang="0">
                    <a:pos x="305" y="16"/>
                  </a:cxn>
                  <a:cxn ang="0">
                    <a:pos x="303" y="34"/>
                  </a:cxn>
                  <a:cxn ang="0">
                    <a:pos x="307" y="46"/>
                  </a:cxn>
                  <a:cxn ang="0">
                    <a:pos x="310" y="58"/>
                  </a:cxn>
                  <a:cxn ang="0">
                    <a:pos x="329" y="63"/>
                  </a:cxn>
                  <a:cxn ang="0">
                    <a:pos x="333" y="73"/>
                  </a:cxn>
                  <a:cxn ang="0">
                    <a:pos x="347" y="85"/>
                  </a:cxn>
                  <a:cxn ang="0">
                    <a:pos x="352" y="95"/>
                  </a:cxn>
                  <a:cxn ang="0">
                    <a:pos x="362" y="102"/>
                  </a:cxn>
                  <a:cxn ang="0">
                    <a:pos x="362" y="122"/>
                  </a:cxn>
                  <a:cxn ang="0">
                    <a:pos x="354" y="142"/>
                  </a:cxn>
                  <a:cxn ang="0">
                    <a:pos x="341" y="149"/>
                  </a:cxn>
                  <a:cxn ang="0">
                    <a:pos x="317" y="157"/>
                  </a:cxn>
                  <a:cxn ang="0">
                    <a:pos x="314" y="172"/>
                  </a:cxn>
                  <a:cxn ang="0">
                    <a:pos x="323" y="192"/>
                  </a:cxn>
                  <a:cxn ang="0">
                    <a:pos x="315" y="205"/>
                  </a:cxn>
                  <a:cxn ang="0">
                    <a:pos x="314" y="214"/>
                  </a:cxn>
                  <a:cxn ang="0">
                    <a:pos x="299" y="225"/>
                  </a:cxn>
                  <a:cxn ang="0">
                    <a:pos x="302" y="235"/>
                  </a:cxn>
                  <a:cxn ang="0">
                    <a:pos x="297" y="237"/>
                  </a:cxn>
                  <a:cxn ang="0">
                    <a:pos x="283" y="225"/>
                  </a:cxn>
                  <a:cxn ang="0">
                    <a:pos x="243" y="224"/>
                  </a:cxn>
                  <a:cxn ang="0">
                    <a:pos x="114" y="230"/>
                  </a:cxn>
                  <a:cxn ang="0">
                    <a:pos x="49" y="225"/>
                  </a:cxn>
                  <a:cxn ang="0">
                    <a:pos x="46" y="207"/>
                  </a:cxn>
                  <a:cxn ang="0">
                    <a:pos x="44" y="191"/>
                  </a:cxn>
                  <a:cxn ang="0">
                    <a:pos x="41" y="181"/>
                  </a:cxn>
                  <a:cxn ang="0">
                    <a:pos x="39" y="170"/>
                  </a:cxn>
                  <a:cxn ang="0">
                    <a:pos x="35" y="162"/>
                  </a:cxn>
                  <a:cxn ang="0">
                    <a:pos x="31" y="157"/>
                  </a:cxn>
                  <a:cxn ang="0">
                    <a:pos x="30" y="151"/>
                  </a:cxn>
                  <a:cxn ang="0">
                    <a:pos x="31" y="141"/>
                  </a:cxn>
                  <a:cxn ang="0">
                    <a:pos x="27" y="132"/>
                  </a:cxn>
                  <a:cxn ang="0">
                    <a:pos x="20" y="118"/>
                  </a:cxn>
                  <a:cxn ang="0">
                    <a:pos x="16" y="108"/>
                  </a:cxn>
                  <a:cxn ang="0">
                    <a:pos x="15" y="99"/>
                  </a:cxn>
                  <a:cxn ang="0">
                    <a:pos x="14" y="90"/>
                  </a:cxn>
                  <a:cxn ang="0">
                    <a:pos x="7" y="84"/>
                  </a:cxn>
                </a:cxnLst>
                <a:rect l="0" t="0" r="r" b="b"/>
                <a:pathLst>
                  <a:path w="365" h="237">
                    <a:moveTo>
                      <a:pt x="7" y="84"/>
                    </a:moveTo>
                    <a:lnTo>
                      <a:pt x="6" y="74"/>
                    </a:lnTo>
                    <a:lnTo>
                      <a:pt x="1" y="69"/>
                    </a:lnTo>
                    <a:lnTo>
                      <a:pt x="0" y="64"/>
                    </a:lnTo>
                    <a:lnTo>
                      <a:pt x="2" y="60"/>
                    </a:lnTo>
                    <a:lnTo>
                      <a:pt x="4" y="59"/>
                    </a:lnTo>
                    <a:lnTo>
                      <a:pt x="6" y="49"/>
                    </a:lnTo>
                    <a:lnTo>
                      <a:pt x="6" y="44"/>
                    </a:lnTo>
                    <a:lnTo>
                      <a:pt x="9" y="40"/>
                    </a:lnTo>
                    <a:lnTo>
                      <a:pt x="9" y="35"/>
                    </a:lnTo>
                    <a:lnTo>
                      <a:pt x="4" y="30"/>
                    </a:lnTo>
                    <a:lnTo>
                      <a:pt x="2" y="25"/>
                    </a:lnTo>
                    <a:lnTo>
                      <a:pt x="5" y="24"/>
                    </a:lnTo>
                    <a:lnTo>
                      <a:pt x="5" y="19"/>
                    </a:lnTo>
                    <a:lnTo>
                      <a:pt x="2" y="14"/>
                    </a:lnTo>
                    <a:lnTo>
                      <a:pt x="1" y="8"/>
                    </a:lnTo>
                    <a:lnTo>
                      <a:pt x="10" y="8"/>
                    </a:lnTo>
                    <a:lnTo>
                      <a:pt x="66" y="8"/>
                    </a:lnTo>
                    <a:lnTo>
                      <a:pt x="161" y="6"/>
                    </a:lnTo>
                    <a:lnTo>
                      <a:pt x="239" y="2"/>
                    </a:lnTo>
                    <a:lnTo>
                      <a:pt x="297" y="0"/>
                    </a:lnTo>
                    <a:lnTo>
                      <a:pt x="297" y="3"/>
                    </a:lnTo>
                    <a:lnTo>
                      <a:pt x="298" y="5"/>
                    </a:lnTo>
                    <a:lnTo>
                      <a:pt x="299" y="10"/>
                    </a:lnTo>
                    <a:lnTo>
                      <a:pt x="303" y="11"/>
                    </a:lnTo>
                    <a:lnTo>
                      <a:pt x="305" y="16"/>
                    </a:lnTo>
                    <a:lnTo>
                      <a:pt x="300" y="26"/>
                    </a:lnTo>
                    <a:lnTo>
                      <a:pt x="303" y="34"/>
                    </a:lnTo>
                    <a:lnTo>
                      <a:pt x="303" y="41"/>
                    </a:lnTo>
                    <a:lnTo>
                      <a:pt x="307" y="46"/>
                    </a:lnTo>
                    <a:lnTo>
                      <a:pt x="308" y="53"/>
                    </a:lnTo>
                    <a:lnTo>
                      <a:pt x="310" y="58"/>
                    </a:lnTo>
                    <a:lnTo>
                      <a:pt x="315" y="60"/>
                    </a:lnTo>
                    <a:lnTo>
                      <a:pt x="329" y="63"/>
                    </a:lnTo>
                    <a:lnTo>
                      <a:pt x="333" y="73"/>
                    </a:lnTo>
                    <a:lnTo>
                      <a:pt x="333" y="73"/>
                    </a:lnTo>
                    <a:lnTo>
                      <a:pt x="337" y="78"/>
                    </a:lnTo>
                    <a:lnTo>
                      <a:pt x="347" y="85"/>
                    </a:lnTo>
                    <a:lnTo>
                      <a:pt x="347" y="92"/>
                    </a:lnTo>
                    <a:lnTo>
                      <a:pt x="352" y="95"/>
                    </a:lnTo>
                    <a:lnTo>
                      <a:pt x="357" y="98"/>
                    </a:lnTo>
                    <a:lnTo>
                      <a:pt x="362" y="102"/>
                    </a:lnTo>
                    <a:lnTo>
                      <a:pt x="365" y="108"/>
                    </a:lnTo>
                    <a:lnTo>
                      <a:pt x="362" y="122"/>
                    </a:lnTo>
                    <a:lnTo>
                      <a:pt x="356" y="132"/>
                    </a:lnTo>
                    <a:lnTo>
                      <a:pt x="354" y="142"/>
                    </a:lnTo>
                    <a:lnTo>
                      <a:pt x="349" y="146"/>
                    </a:lnTo>
                    <a:lnTo>
                      <a:pt x="341" y="149"/>
                    </a:lnTo>
                    <a:lnTo>
                      <a:pt x="336" y="153"/>
                    </a:lnTo>
                    <a:lnTo>
                      <a:pt x="317" y="157"/>
                    </a:lnTo>
                    <a:lnTo>
                      <a:pt x="315" y="162"/>
                    </a:lnTo>
                    <a:lnTo>
                      <a:pt x="314" y="172"/>
                    </a:lnTo>
                    <a:lnTo>
                      <a:pt x="323" y="181"/>
                    </a:lnTo>
                    <a:lnTo>
                      <a:pt x="323" y="192"/>
                    </a:lnTo>
                    <a:lnTo>
                      <a:pt x="317" y="201"/>
                    </a:lnTo>
                    <a:lnTo>
                      <a:pt x="315" y="205"/>
                    </a:lnTo>
                    <a:lnTo>
                      <a:pt x="315" y="210"/>
                    </a:lnTo>
                    <a:lnTo>
                      <a:pt x="314" y="214"/>
                    </a:lnTo>
                    <a:lnTo>
                      <a:pt x="303" y="220"/>
                    </a:lnTo>
                    <a:lnTo>
                      <a:pt x="299" y="225"/>
                    </a:lnTo>
                    <a:lnTo>
                      <a:pt x="302" y="230"/>
                    </a:lnTo>
                    <a:lnTo>
                      <a:pt x="302" y="235"/>
                    </a:lnTo>
                    <a:lnTo>
                      <a:pt x="298" y="237"/>
                    </a:lnTo>
                    <a:lnTo>
                      <a:pt x="297" y="237"/>
                    </a:lnTo>
                    <a:lnTo>
                      <a:pt x="293" y="232"/>
                    </a:lnTo>
                    <a:lnTo>
                      <a:pt x="283" y="225"/>
                    </a:lnTo>
                    <a:lnTo>
                      <a:pt x="280" y="220"/>
                    </a:lnTo>
                    <a:lnTo>
                      <a:pt x="243" y="224"/>
                    </a:lnTo>
                    <a:lnTo>
                      <a:pt x="154" y="229"/>
                    </a:lnTo>
                    <a:lnTo>
                      <a:pt x="114" y="230"/>
                    </a:lnTo>
                    <a:lnTo>
                      <a:pt x="50" y="230"/>
                    </a:lnTo>
                    <a:lnTo>
                      <a:pt x="49" y="225"/>
                    </a:lnTo>
                    <a:lnTo>
                      <a:pt x="44" y="221"/>
                    </a:lnTo>
                    <a:lnTo>
                      <a:pt x="46" y="207"/>
                    </a:lnTo>
                    <a:lnTo>
                      <a:pt x="44" y="197"/>
                    </a:lnTo>
                    <a:lnTo>
                      <a:pt x="44" y="191"/>
                    </a:lnTo>
                    <a:lnTo>
                      <a:pt x="44" y="186"/>
                    </a:lnTo>
                    <a:lnTo>
                      <a:pt x="41" y="181"/>
                    </a:lnTo>
                    <a:lnTo>
                      <a:pt x="42" y="175"/>
                    </a:lnTo>
                    <a:lnTo>
                      <a:pt x="39" y="170"/>
                    </a:lnTo>
                    <a:lnTo>
                      <a:pt x="40" y="164"/>
                    </a:lnTo>
                    <a:lnTo>
                      <a:pt x="35" y="162"/>
                    </a:lnTo>
                    <a:lnTo>
                      <a:pt x="35" y="157"/>
                    </a:lnTo>
                    <a:lnTo>
                      <a:pt x="31" y="157"/>
                    </a:lnTo>
                    <a:lnTo>
                      <a:pt x="31" y="156"/>
                    </a:lnTo>
                    <a:lnTo>
                      <a:pt x="30" y="151"/>
                    </a:lnTo>
                    <a:lnTo>
                      <a:pt x="30" y="146"/>
                    </a:lnTo>
                    <a:lnTo>
                      <a:pt x="31" y="141"/>
                    </a:lnTo>
                    <a:lnTo>
                      <a:pt x="30" y="137"/>
                    </a:lnTo>
                    <a:lnTo>
                      <a:pt x="27" y="132"/>
                    </a:lnTo>
                    <a:lnTo>
                      <a:pt x="27" y="127"/>
                    </a:lnTo>
                    <a:lnTo>
                      <a:pt x="20" y="118"/>
                    </a:lnTo>
                    <a:lnTo>
                      <a:pt x="20" y="113"/>
                    </a:lnTo>
                    <a:lnTo>
                      <a:pt x="16" y="108"/>
                    </a:lnTo>
                    <a:lnTo>
                      <a:pt x="16" y="104"/>
                    </a:lnTo>
                    <a:lnTo>
                      <a:pt x="15" y="99"/>
                    </a:lnTo>
                    <a:lnTo>
                      <a:pt x="12" y="94"/>
                    </a:lnTo>
                    <a:lnTo>
                      <a:pt x="14" y="90"/>
                    </a:lnTo>
                    <a:lnTo>
                      <a:pt x="12" y="85"/>
                    </a:lnTo>
                    <a:lnTo>
                      <a:pt x="7" y="84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34">
                <a:extLst>
                  <a:ext uri="{FF2B5EF4-FFF2-40B4-BE49-F238E27FC236}">
                    <a16:creationId xmlns:a16="http://schemas.microsoft.com/office/drawing/2014/main" id="{53C3CEE5-5EE4-4528-BD2D-4439F040E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1937"/>
                <a:ext cx="559" cy="485"/>
              </a:xfrm>
              <a:custGeom>
                <a:avLst/>
                <a:gdLst/>
                <a:ahLst/>
                <a:cxnLst>
                  <a:cxn ang="0">
                    <a:pos x="64" y="10"/>
                  </a:cxn>
                  <a:cxn ang="0">
                    <a:pos x="193" y="4"/>
                  </a:cxn>
                  <a:cxn ang="0">
                    <a:pos x="233" y="5"/>
                  </a:cxn>
                  <a:cxn ang="0">
                    <a:pos x="247" y="17"/>
                  </a:cxn>
                  <a:cxn ang="0">
                    <a:pos x="247" y="22"/>
                  </a:cxn>
                  <a:cxn ang="0">
                    <a:pos x="245" y="38"/>
                  </a:cxn>
                  <a:cxn ang="0">
                    <a:pos x="249" y="49"/>
                  </a:cxn>
                  <a:cxn ang="0">
                    <a:pos x="254" y="64"/>
                  </a:cxn>
                  <a:cxn ang="0">
                    <a:pos x="263" y="74"/>
                  </a:cxn>
                  <a:cxn ang="0">
                    <a:pos x="272" y="83"/>
                  </a:cxn>
                  <a:cxn ang="0">
                    <a:pos x="287" y="94"/>
                  </a:cxn>
                  <a:cxn ang="0">
                    <a:pos x="293" y="103"/>
                  </a:cxn>
                  <a:cxn ang="0">
                    <a:pos x="303" y="129"/>
                  </a:cxn>
                  <a:cxn ang="0">
                    <a:pos x="311" y="123"/>
                  </a:cxn>
                  <a:cxn ang="0">
                    <a:pos x="318" y="124"/>
                  </a:cxn>
                  <a:cxn ang="0">
                    <a:pos x="332" y="131"/>
                  </a:cxn>
                  <a:cxn ang="0">
                    <a:pos x="328" y="139"/>
                  </a:cxn>
                  <a:cxn ang="0">
                    <a:pos x="326" y="155"/>
                  </a:cxn>
                  <a:cxn ang="0">
                    <a:pos x="321" y="168"/>
                  </a:cxn>
                  <a:cxn ang="0">
                    <a:pos x="321" y="177"/>
                  </a:cxn>
                  <a:cxn ang="0">
                    <a:pos x="345" y="197"/>
                  </a:cxn>
                  <a:cxn ang="0">
                    <a:pos x="349" y="204"/>
                  </a:cxn>
                  <a:cxn ang="0">
                    <a:pos x="361" y="206"/>
                  </a:cxn>
                  <a:cxn ang="0">
                    <a:pos x="369" y="215"/>
                  </a:cxn>
                  <a:cxn ang="0">
                    <a:pos x="375" y="228"/>
                  </a:cxn>
                  <a:cxn ang="0">
                    <a:pos x="380" y="243"/>
                  </a:cxn>
                  <a:cxn ang="0">
                    <a:pos x="382" y="256"/>
                  </a:cxn>
                  <a:cxn ang="0">
                    <a:pos x="395" y="264"/>
                  </a:cxn>
                  <a:cxn ang="0">
                    <a:pos x="403" y="273"/>
                  </a:cxn>
                  <a:cxn ang="0">
                    <a:pos x="404" y="284"/>
                  </a:cxn>
                  <a:cxn ang="0">
                    <a:pos x="401" y="293"/>
                  </a:cxn>
                  <a:cxn ang="0">
                    <a:pos x="394" y="298"/>
                  </a:cxn>
                  <a:cxn ang="0">
                    <a:pos x="388" y="307"/>
                  </a:cxn>
                  <a:cxn ang="0">
                    <a:pos x="384" y="307"/>
                  </a:cxn>
                  <a:cxn ang="0">
                    <a:pos x="379" y="307"/>
                  </a:cxn>
                  <a:cxn ang="0">
                    <a:pos x="382" y="317"/>
                  </a:cxn>
                  <a:cxn ang="0">
                    <a:pos x="380" y="324"/>
                  </a:cxn>
                  <a:cxn ang="0">
                    <a:pos x="377" y="333"/>
                  </a:cxn>
                  <a:cxn ang="0">
                    <a:pos x="371" y="346"/>
                  </a:cxn>
                  <a:cxn ang="0">
                    <a:pos x="335" y="345"/>
                  </a:cxn>
                  <a:cxn ang="0">
                    <a:pos x="340" y="334"/>
                  </a:cxn>
                  <a:cxn ang="0">
                    <a:pos x="349" y="327"/>
                  </a:cxn>
                  <a:cxn ang="0">
                    <a:pos x="347" y="317"/>
                  </a:cxn>
                  <a:cxn ang="0">
                    <a:pos x="340" y="311"/>
                  </a:cxn>
                  <a:cxn ang="0">
                    <a:pos x="133" y="321"/>
                  </a:cxn>
                  <a:cxn ang="0">
                    <a:pos x="72" y="284"/>
                  </a:cxn>
                  <a:cxn ang="0">
                    <a:pos x="63" y="118"/>
                  </a:cxn>
                  <a:cxn ang="0">
                    <a:pos x="52" y="108"/>
                  </a:cxn>
                  <a:cxn ang="0">
                    <a:pos x="45" y="99"/>
                  </a:cxn>
                  <a:cxn ang="0">
                    <a:pos x="39" y="88"/>
                  </a:cxn>
                  <a:cxn ang="0">
                    <a:pos x="47" y="75"/>
                  </a:cxn>
                  <a:cxn ang="0">
                    <a:pos x="53" y="74"/>
                  </a:cxn>
                  <a:cxn ang="0">
                    <a:pos x="48" y="64"/>
                  </a:cxn>
                  <a:cxn ang="0">
                    <a:pos x="40" y="65"/>
                  </a:cxn>
                  <a:cxn ang="0">
                    <a:pos x="20" y="51"/>
                  </a:cxn>
                  <a:cxn ang="0">
                    <a:pos x="18" y="41"/>
                  </a:cxn>
                  <a:cxn ang="0">
                    <a:pos x="11" y="34"/>
                  </a:cxn>
                  <a:cxn ang="0">
                    <a:pos x="4" y="20"/>
                  </a:cxn>
                  <a:cxn ang="0">
                    <a:pos x="0" y="10"/>
                  </a:cxn>
                </a:cxnLst>
                <a:rect l="0" t="0" r="r" b="b"/>
                <a:pathLst>
                  <a:path w="404" h="350">
                    <a:moveTo>
                      <a:pt x="0" y="10"/>
                    </a:moveTo>
                    <a:lnTo>
                      <a:pt x="64" y="10"/>
                    </a:lnTo>
                    <a:lnTo>
                      <a:pt x="104" y="9"/>
                    </a:lnTo>
                    <a:lnTo>
                      <a:pt x="193" y="4"/>
                    </a:lnTo>
                    <a:lnTo>
                      <a:pt x="230" y="0"/>
                    </a:lnTo>
                    <a:lnTo>
                      <a:pt x="233" y="5"/>
                    </a:lnTo>
                    <a:lnTo>
                      <a:pt x="243" y="12"/>
                    </a:lnTo>
                    <a:lnTo>
                      <a:pt x="247" y="17"/>
                    </a:lnTo>
                    <a:lnTo>
                      <a:pt x="248" y="17"/>
                    </a:lnTo>
                    <a:lnTo>
                      <a:pt x="247" y="22"/>
                    </a:lnTo>
                    <a:lnTo>
                      <a:pt x="245" y="28"/>
                    </a:lnTo>
                    <a:lnTo>
                      <a:pt x="245" y="38"/>
                    </a:lnTo>
                    <a:lnTo>
                      <a:pt x="247" y="48"/>
                    </a:lnTo>
                    <a:lnTo>
                      <a:pt x="249" y="49"/>
                    </a:lnTo>
                    <a:lnTo>
                      <a:pt x="252" y="59"/>
                    </a:lnTo>
                    <a:lnTo>
                      <a:pt x="254" y="64"/>
                    </a:lnTo>
                    <a:lnTo>
                      <a:pt x="255" y="69"/>
                    </a:lnTo>
                    <a:lnTo>
                      <a:pt x="263" y="74"/>
                    </a:lnTo>
                    <a:lnTo>
                      <a:pt x="267" y="79"/>
                    </a:lnTo>
                    <a:lnTo>
                      <a:pt x="272" y="83"/>
                    </a:lnTo>
                    <a:lnTo>
                      <a:pt x="274" y="87"/>
                    </a:lnTo>
                    <a:lnTo>
                      <a:pt x="287" y="94"/>
                    </a:lnTo>
                    <a:lnTo>
                      <a:pt x="291" y="98"/>
                    </a:lnTo>
                    <a:lnTo>
                      <a:pt x="293" y="103"/>
                    </a:lnTo>
                    <a:lnTo>
                      <a:pt x="299" y="124"/>
                    </a:lnTo>
                    <a:lnTo>
                      <a:pt x="303" y="129"/>
                    </a:lnTo>
                    <a:lnTo>
                      <a:pt x="308" y="128"/>
                    </a:lnTo>
                    <a:lnTo>
                      <a:pt x="311" y="123"/>
                    </a:lnTo>
                    <a:lnTo>
                      <a:pt x="313" y="123"/>
                    </a:lnTo>
                    <a:lnTo>
                      <a:pt x="318" y="124"/>
                    </a:lnTo>
                    <a:lnTo>
                      <a:pt x="323" y="124"/>
                    </a:lnTo>
                    <a:lnTo>
                      <a:pt x="332" y="131"/>
                    </a:lnTo>
                    <a:lnTo>
                      <a:pt x="332" y="133"/>
                    </a:lnTo>
                    <a:lnTo>
                      <a:pt x="328" y="139"/>
                    </a:lnTo>
                    <a:lnTo>
                      <a:pt x="330" y="147"/>
                    </a:lnTo>
                    <a:lnTo>
                      <a:pt x="326" y="155"/>
                    </a:lnTo>
                    <a:lnTo>
                      <a:pt x="323" y="163"/>
                    </a:lnTo>
                    <a:lnTo>
                      <a:pt x="321" y="168"/>
                    </a:lnTo>
                    <a:lnTo>
                      <a:pt x="320" y="173"/>
                    </a:lnTo>
                    <a:lnTo>
                      <a:pt x="321" y="177"/>
                    </a:lnTo>
                    <a:lnTo>
                      <a:pt x="330" y="187"/>
                    </a:lnTo>
                    <a:lnTo>
                      <a:pt x="345" y="197"/>
                    </a:lnTo>
                    <a:lnTo>
                      <a:pt x="347" y="197"/>
                    </a:lnTo>
                    <a:lnTo>
                      <a:pt x="349" y="204"/>
                    </a:lnTo>
                    <a:lnTo>
                      <a:pt x="354" y="201"/>
                    </a:lnTo>
                    <a:lnTo>
                      <a:pt x="361" y="206"/>
                    </a:lnTo>
                    <a:lnTo>
                      <a:pt x="365" y="211"/>
                    </a:lnTo>
                    <a:lnTo>
                      <a:pt x="369" y="215"/>
                    </a:lnTo>
                    <a:lnTo>
                      <a:pt x="375" y="216"/>
                    </a:lnTo>
                    <a:lnTo>
                      <a:pt x="375" y="228"/>
                    </a:lnTo>
                    <a:lnTo>
                      <a:pt x="381" y="236"/>
                    </a:lnTo>
                    <a:lnTo>
                      <a:pt x="380" y="243"/>
                    </a:lnTo>
                    <a:lnTo>
                      <a:pt x="376" y="248"/>
                    </a:lnTo>
                    <a:lnTo>
                      <a:pt x="382" y="256"/>
                    </a:lnTo>
                    <a:lnTo>
                      <a:pt x="390" y="267"/>
                    </a:lnTo>
                    <a:lnTo>
                      <a:pt x="395" y="264"/>
                    </a:lnTo>
                    <a:lnTo>
                      <a:pt x="403" y="268"/>
                    </a:lnTo>
                    <a:lnTo>
                      <a:pt x="403" y="273"/>
                    </a:lnTo>
                    <a:lnTo>
                      <a:pt x="403" y="278"/>
                    </a:lnTo>
                    <a:lnTo>
                      <a:pt x="404" y="284"/>
                    </a:lnTo>
                    <a:lnTo>
                      <a:pt x="399" y="288"/>
                    </a:lnTo>
                    <a:lnTo>
                      <a:pt x="401" y="293"/>
                    </a:lnTo>
                    <a:lnTo>
                      <a:pt x="399" y="300"/>
                    </a:lnTo>
                    <a:lnTo>
                      <a:pt x="394" y="298"/>
                    </a:lnTo>
                    <a:lnTo>
                      <a:pt x="389" y="300"/>
                    </a:lnTo>
                    <a:lnTo>
                      <a:pt x="388" y="307"/>
                    </a:lnTo>
                    <a:lnTo>
                      <a:pt x="382" y="311"/>
                    </a:lnTo>
                    <a:lnTo>
                      <a:pt x="384" y="307"/>
                    </a:lnTo>
                    <a:lnTo>
                      <a:pt x="381" y="302"/>
                    </a:lnTo>
                    <a:lnTo>
                      <a:pt x="379" y="307"/>
                    </a:lnTo>
                    <a:lnTo>
                      <a:pt x="380" y="312"/>
                    </a:lnTo>
                    <a:lnTo>
                      <a:pt x="382" y="317"/>
                    </a:lnTo>
                    <a:lnTo>
                      <a:pt x="376" y="319"/>
                    </a:lnTo>
                    <a:lnTo>
                      <a:pt x="380" y="324"/>
                    </a:lnTo>
                    <a:lnTo>
                      <a:pt x="372" y="328"/>
                    </a:lnTo>
                    <a:lnTo>
                      <a:pt x="377" y="333"/>
                    </a:lnTo>
                    <a:lnTo>
                      <a:pt x="375" y="338"/>
                    </a:lnTo>
                    <a:lnTo>
                      <a:pt x="371" y="346"/>
                    </a:lnTo>
                    <a:lnTo>
                      <a:pt x="336" y="350"/>
                    </a:lnTo>
                    <a:lnTo>
                      <a:pt x="335" y="345"/>
                    </a:lnTo>
                    <a:lnTo>
                      <a:pt x="336" y="339"/>
                    </a:lnTo>
                    <a:lnTo>
                      <a:pt x="340" y="334"/>
                    </a:lnTo>
                    <a:lnTo>
                      <a:pt x="345" y="332"/>
                    </a:lnTo>
                    <a:lnTo>
                      <a:pt x="349" y="327"/>
                    </a:lnTo>
                    <a:lnTo>
                      <a:pt x="349" y="322"/>
                    </a:lnTo>
                    <a:lnTo>
                      <a:pt x="347" y="317"/>
                    </a:lnTo>
                    <a:lnTo>
                      <a:pt x="343" y="313"/>
                    </a:lnTo>
                    <a:lnTo>
                      <a:pt x="340" y="311"/>
                    </a:lnTo>
                    <a:lnTo>
                      <a:pt x="229" y="317"/>
                    </a:lnTo>
                    <a:lnTo>
                      <a:pt x="133" y="321"/>
                    </a:lnTo>
                    <a:lnTo>
                      <a:pt x="73" y="323"/>
                    </a:lnTo>
                    <a:lnTo>
                      <a:pt x="72" y="284"/>
                    </a:lnTo>
                    <a:lnTo>
                      <a:pt x="68" y="122"/>
                    </a:lnTo>
                    <a:lnTo>
                      <a:pt x="63" y="118"/>
                    </a:lnTo>
                    <a:lnTo>
                      <a:pt x="59" y="117"/>
                    </a:lnTo>
                    <a:lnTo>
                      <a:pt x="52" y="108"/>
                    </a:lnTo>
                    <a:lnTo>
                      <a:pt x="52" y="103"/>
                    </a:lnTo>
                    <a:lnTo>
                      <a:pt x="45" y="99"/>
                    </a:lnTo>
                    <a:lnTo>
                      <a:pt x="42" y="93"/>
                    </a:lnTo>
                    <a:lnTo>
                      <a:pt x="39" y="88"/>
                    </a:lnTo>
                    <a:lnTo>
                      <a:pt x="45" y="80"/>
                    </a:lnTo>
                    <a:lnTo>
                      <a:pt x="47" y="75"/>
                    </a:lnTo>
                    <a:lnTo>
                      <a:pt x="52" y="75"/>
                    </a:lnTo>
                    <a:lnTo>
                      <a:pt x="53" y="74"/>
                    </a:lnTo>
                    <a:lnTo>
                      <a:pt x="52" y="69"/>
                    </a:lnTo>
                    <a:lnTo>
                      <a:pt x="48" y="64"/>
                    </a:lnTo>
                    <a:lnTo>
                      <a:pt x="44" y="63"/>
                    </a:lnTo>
                    <a:lnTo>
                      <a:pt x="40" y="65"/>
                    </a:lnTo>
                    <a:lnTo>
                      <a:pt x="26" y="55"/>
                    </a:lnTo>
                    <a:lnTo>
                      <a:pt x="20" y="51"/>
                    </a:lnTo>
                    <a:lnTo>
                      <a:pt x="21" y="46"/>
                    </a:lnTo>
                    <a:lnTo>
                      <a:pt x="18" y="41"/>
                    </a:lnTo>
                    <a:lnTo>
                      <a:pt x="16" y="36"/>
                    </a:lnTo>
                    <a:lnTo>
                      <a:pt x="11" y="34"/>
                    </a:lnTo>
                    <a:lnTo>
                      <a:pt x="8" y="29"/>
                    </a:lnTo>
                    <a:lnTo>
                      <a:pt x="4" y="20"/>
                    </a:lnTo>
                    <a:lnTo>
                      <a:pt x="0" y="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35">
                <a:extLst>
                  <a:ext uri="{FF2B5EF4-FFF2-40B4-BE49-F238E27FC236}">
                    <a16:creationId xmlns:a16="http://schemas.microsoft.com/office/drawing/2014/main" id="{06796FFB-60A6-4AA4-A37F-BA49E570A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1937"/>
                <a:ext cx="559" cy="485"/>
              </a:xfrm>
              <a:custGeom>
                <a:avLst/>
                <a:gdLst/>
                <a:ahLst/>
                <a:cxnLst>
                  <a:cxn ang="0">
                    <a:pos x="64" y="10"/>
                  </a:cxn>
                  <a:cxn ang="0">
                    <a:pos x="193" y="4"/>
                  </a:cxn>
                  <a:cxn ang="0">
                    <a:pos x="233" y="5"/>
                  </a:cxn>
                  <a:cxn ang="0">
                    <a:pos x="247" y="17"/>
                  </a:cxn>
                  <a:cxn ang="0">
                    <a:pos x="247" y="22"/>
                  </a:cxn>
                  <a:cxn ang="0">
                    <a:pos x="245" y="38"/>
                  </a:cxn>
                  <a:cxn ang="0">
                    <a:pos x="249" y="49"/>
                  </a:cxn>
                  <a:cxn ang="0">
                    <a:pos x="254" y="64"/>
                  </a:cxn>
                  <a:cxn ang="0">
                    <a:pos x="263" y="74"/>
                  </a:cxn>
                  <a:cxn ang="0">
                    <a:pos x="272" y="83"/>
                  </a:cxn>
                  <a:cxn ang="0">
                    <a:pos x="287" y="94"/>
                  </a:cxn>
                  <a:cxn ang="0">
                    <a:pos x="293" y="103"/>
                  </a:cxn>
                  <a:cxn ang="0">
                    <a:pos x="303" y="129"/>
                  </a:cxn>
                  <a:cxn ang="0">
                    <a:pos x="311" y="123"/>
                  </a:cxn>
                  <a:cxn ang="0">
                    <a:pos x="318" y="124"/>
                  </a:cxn>
                  <a:cxn ang="0">
                    <a:pos x="332" y="131"/>
                  </a:cxn>
                  <a:cxn ang="0">
                    <a:pos x="328" y="139"/>
                  </a:cxn>
                  <a:cxn ang="0">
                    <a:pos x="326" y="155"/>
                  </a:cxn>
                  <a:cxn ang="0">
                    <a:pos x="321" y="168"/>
                  </a:cxn>
                  <a:cxn ang="0">
                    <a:pos x="321" y="177"/>
                  </a:cxn>
                  <a:cxn ang="0">
                    <a:pos x="345" y="197"/>
                  </a:cxn>
                  <a:cxn ang="0">
                    <a:pos x="349" y="204"/>
                  </a:cxn>
                  <a:cxn ang="0">
                    <a:pos x="361" y="206"/>
                  </a:cxn>
                  <a:cxn ang="0">
                    <a:pos x="369" y="215"/>
                  </a:cxn>
                  <a:cxn ang="0">
                    <a:pos x="375" y="228"/>
                  </a:cxn>
                  <a:cxn ang="0">
                    <a:pos x="380" y="243"/>
                  </a:cxn>
                  <a:cxn ang="0">
                    <a:pos x="382" y="256"/>
                  </a:cxn>
                  <a:cxn ang="0">
                    <a:pos x="395" y="264"/>
                  </a:cxn>
                  <a:cxn ang="0">
                    <a:pos x="403" y="273"/>
                  </a:cxn>
                  <a:cxn ang="0">
                    <a:pos x="404" y="284"/>
                  </a:cxn>
                  <a:cxn ang="0">
                    <a:pos x="401" y="293"/>
                  </a:cxn>
                  <a:cxn ang="0">
                    <a:pos x="394" y="298"/>
                  </a:cxn>
                  <a:cxn ang="0">
                    <a:pos x="388" y="307"/>
                  </a:cxn>
                  <a:cxn ang="0">
                    <a:pos x="384" y="307"/>
                  </a:cxn>
                  <a:cxn ang="0">
                    <a:pos x="379" y="307"/>
                  </a:cxn>
                  <a:cxn ang="0">
                    <a:pos x="382" y="317"/>
                  </a:cxn>
                  <a:cxn ang="0">
                    <a:pos x="380" y="324"/>
                  </a:cxn>
                  <a:cxn ang="0">
                    <a:pos x="377" y="333"/>
                  </a:cxn>
                  <a:cxn ang="0">
                    <a:pos x="371" y="346"/>
                  </a:cxn>
                  <a:cxn ang="0">
                    <a:pos x="335" y="345"/>
                  </a:cxn>
                  <a:cxn ang="0">
                    <a:pos x="340" y="334"/>
                  </a:cxn>
                  <a:cxn ang="0">
                    <a:pos x="349" y="327"/>
                  </a:cxn>
                  <a:cxn ang="0">
                    <a:pos x="347" y="317"/>
                  </a:cxn>
                  <a:cxn ang="0">
                    <a:pos x="340" y="311"/>
                  </a:cxn>
                  <a:cxn ang="0">
                    <a:pos x="133" y="321"/>
                  </a:cxn>
                  <a:cxn ang="0">
                    <a:pos x="72" y="284"/>
                  </a:cxn>
                  <a:cxn ang="0">
                    <a:pos x="63" y="118"/>
                  </a:cxn>
                  <a:cxn ang="0">
                    <a:pos x="52" y="108"/>
                  </a:cxn>
                  <a:cxn ang="0">
                    <a:pos x="45" y="99"/>
                  </a:cxn>
                  <a:cxn ang="0">
                    <a:pos x="39" y="88"/>
                  </a:cxn>
                  <a:cxn ang="0">
                    <a:pos x="47" y="75"/>
                  </a:cxn>
                  <a:cxn ang="0">
                    <a:pos x="53" y="74"/>
                  </a:cxn>
                  <a:cxn ang="0">
                    <a:pos x="48" y="64"/>
                  </a:cxn>
                  <a:cxn ang="0">
                    <a:pos x="40" y="65"/>
                  </a:cxn>
                  <a:cxn ang="0">
                    <a:pos x="20" y="51"/>
                  </a:cxn>
                  <a:cxn ang="0">
                    <a:pos x="18" y="41"/>
                  </a:cxn>
                  <a:cxn ang="0">
                    <a:pos x="11" y="34"/>
                  </a:cxn>
                  <a:cxn ang="0">
                    <a:pos x="4" y="20"/>
                  </a:cxn>
                  <a:cxn ang="0">
                    <a:pos x="0" y="10"/>
                  </a:cxn>
                </a:cxnLst>
                <a:rect l="0" t="0" r="r" b="b"/>
                <a:pathLst>
                  <a:path w="404" h="350">
                    <a:moveTo>
                      <a:pt x="0" y="10"/>
                    </a:moveTo>
                    <a:lnTo>
                      <a:pt x="64" y="10"/>
                    </a:lnTo>
                    <a:lnTo>
                      <a:pt x="104" y="9"/>
                    </a:lnTo>
                    <a:lnTo>
                      <a:pt x="193" y="4"/>
                    </a:lnTo>
                    <a:lnTo>
                      <a:pt x="230" y="0"/>
                    </a:lnTo>
                    <a:lnTo>
                      <a:pt x="233" y="5"/>
                    </a:lnTo>
                    <a:lnTo>
                      <a:pt x="243" y="12"/>
                    </a:lnTo>
                    <a:lnTo>
                      <a:pt x="247" y="17"/>
                    </a:lnTo>
                    <a:lnTo>
                      <a:pt x="248" y="17"/>
                    </a:lnTo>
                    <a:lnTo>
                      <a:pt x="247" y="22"/>
                    </a:lnTo>
                    <a:lnTo>
                      <a:pt x="245" y="28"/>
                    </a:lnTo>
                    <a:lnTo>
                      <a:pt x="245" y="38"/>
                    </a:lnTo>
                    <a:lnTo>
                      <a:pt x="247" y="48"/>
                    </a:lnTo>
                    <a:lnTo>
                      <a:pt x="249" y="49"/>
                    </a:lnTo>
                    <a:lnTo>
                      <a:pt x="252" y="59"/>
                    </a:lnTo>
                    <a:lnTo>
                      <a:pt x="254" y="64"/>
                    </a:lnTo>
                    <a:lnTo>
                      <a:pt x="255" y="69"/>
                    </a:lnTo>
                    <a:lnTo>
                      <a:pt x="263" y="74"/>
                    </a:lnTo>
                    <a:lnTo>
                      <a:pt x="267" y="79"/>
                    </a:lnTo>
                    <a:lnTo>
                      <a:pt x="272" y="83"/>
                    </a:lnTo>
                    <a:lnTo>
                      <a:pt x="274" y="87"/>
                    </a:lnTo>
                    <a:lnTo>
                      <a:pt x="287" y="94"/>
                    </a:lnTo>
                    <a:lnTo>
                      <a:pt x="291" y="98"/>
                    </a:lnTo>
                    <a:lnTo>
                      <a:pt x="293" y="103"/>
                    </a:lnTo>
                    <a:lnTo>
                      <a:pt x="299" y="124"/>
                    </a:lnTo>
                    <a:lnTo>
                      <a:pt x="303" y="129"/>
                    </a:lnTo>
                    <a:lnTo>
                      <a:pt x="308" y="128"/>
                    </a:lnTo>
                    <a:lnTo>
                      <a:pt x="311" y="123"/>
                    </a:lnTo>
                    <a:lnTo>
                      <a:pt x="313" y="123"/>
                    </a:lnTo>
                    <a:lnTo>
                      <a:pt x="318" y="124"/>
                    </a:lnTo>
                    <a:lnTo>
                      <a:pt x="323" y="124"/>
                    </a:lnTo>
                    <a:lnTo>
                      <a:pt x="332" y="131"/>
                    </a:lnTo>
                    <a:lnTo>
                      <a:pt x="332" y="133"/>
                    </a:lnTo>
                    <a:lnTo>
                      <a:pt x="328" y="139"/>
                    </a:lnTo>
                    <a:lnTo>
                      <a:pt x="330" y="147"/>
                    </a:lnTo>
                    <a:lnTo>
                      <a:pt x="326" y="155"/>
                    </a:lnTo>
                    <a:lnTo>
                      <a:pt x="323" y="163"/>
                    </a:lnTo>
                    <a:lnTo>
                      <a:pt x="321" y="168"/>
                    </a:lnTo>
                    <a:lnTo>
                      <a:pt x="320" y="173"/>
                    </a:lnTo>
                    <a:lnTo>
                      <a:pt x="321" y="177"/>
                    </a:lnTo>
                    <a:lnTo>
                      <a:pt x="330" y="187"/>
                    </a:lnTo>
                    <a:lnTo>
                      <a:pt x="345" y="197"/>
                    </a:lnTo>
                    <a:lnTo>
                      <a:pt x="347" y="197"/>
                    </a:lnTo>
                    <a:lnTo>
                      <a:pt x="349" y="204"/>
                    </a:lnTo>
                    <a:lnTo>
                      <a:pt x="354" y="201"/>
                    </a:lnTo>
                    <a:lnTo>
                      <a:pt x="361" y="206"/>
                    </a:lnTo>
                    <a:lnTo>
                      <a:pt x="365" y="211"/>
                    </a:lnTo>
                    <a:lnTo>
                      <a:pt x="369" y="215"/>
                    </a:lnTo>
                    <a:lnTo>
                      <a:pt x="375" y="216"/>
                    </a:lnTo>
                    <a:lnTo>
                      <a:pt x="375" y="228"/>
                    </a:lnTo>
                    <a:lnTo>
                      <a:pt x="381" y="236"/>
                    </a:lnTo>
                    <a:lnTo>
                      <a:pt x="380" y="243"/>
                    </a:lnTo>
                    <a:lnTo>
                      <a:pt x="376" y="248"/>
                    </a:lnTo>
                    <a:lnTo>
                      <a:pt x="382" y="256"/>
                    </a:lnTo>
                    <a:lnTo>
                      <a:pt x="390" y="267"/>
                    </a:lnTo>
                    <a:lnTo>
                      <a:pt x="395" y="264"/>
                    </a:lnTo>
                    <a:lnTo>
                      <a:pt x="403" y="268"/>
                    </a:lnTo>
                    <a:lnTo>
                      <a:pt x="403" y="273"/>
                    </a:lnTo>
                    <a:lnTo>
                      <a:pt x="403" y="278"/>
                    </a:lnTo>
                    <a:lnTo>
                      <a:pt x="404" y="284"/>
                    </a:lnTo>
                    <a:lnTo>
                      <a:pt x="399" y="288"/>
                    </a:lnTo>
                    <a:lnTo>
                      <a:pt x="401" y="293"/>
                    </a:lnTo>
                    <a:lnTo>
                      <a:pt x="399" y="300"/>
                    </a:lnTo>
                    <a:lnTo>
                      <a:pt x="394" y="298"/>
                    </a:lnTo>
                    <a:lnTo>
                      <a:pt x="389" y="300"/>
                    </a:lnTo>
                    <a:lnTo>
                      <a:pt x="388" y="307"/>
                    </a:lnTo>
                    <a:lnTo>
                      <a:pt x="382" y="311"/>
                    </a:lnTo>
                    <a:lnTo>
                      <a:pt x="384" y="307"/>
                    </a:lnTo>
                    <a:lnTo>
                      <a:pt x="381" y="302"/>
                    </a:lnTo>
                    <a:lnTo>
                      <a:pt x="379" y="307"/>
                    </a:lnTo>
                    <a:lnTo>
                      <a:pt x="380" y="312"/>
                    </a:lnTo>
                    <a:lnTo>
                      <a:pt x="382" y="317"/>
                    </a:lnTo>
                    <a:lnTo>
                      <a:pt x="376" y="319"/>
                    </a:lnTo>
                    <a:lnTo>
                      <a:pt x="380" y="324"/>
                    </a:lnTo>
                    <a:lnTo>
                      <a:pt x="372" y="328"/>
                    </a:lnTo>
                    <a:lnTo>
                      <a:pt x="377" y="333"/>
                    </a:lnTo>
                    <a:lnTo>
                      <a:pt x="375" y="338"/>
                    </a:lnTo>
                    <a:lnTo>
                      <a:pt x="371" y="346"/>
                    </a:lnTo>
                    <a:lnTo>
                      <a:pt x="336" y="350"/>
                    </a:lnTo>
                    <a:lnTo>
                      <a:pt x="335" y="345"/>
                    </a:lnTo>
                    <a:lnTo>
                      <a:pt x="336" y="339"/>
                    </a:lnTo>
                    <a:lnTo>
                      <a:pt x="340" y="334"/>
                    </a:lnTo>
                    <a:lnTo>
                      <a:pt x="345" y="332"/>
                    </a:lnTo>
                    <a:lnTo>
                      <a:pt x="349" y="327"/>
                    </a:lnTo>
                    <a:lnTo>
                      <a:pt x="349" y="322"/>
                    </a:lnTo>
                    <a:lnTo>
                      <a:pt x="347" y="317"/>
                    </a:lnTo>
                    <a:lnTo>
                      <a:pt x="343" y="313"/>
                    </a:lnTo>
                    <a:lnTo>
                      <a:pt x="340" y="311"/>
                    </a:lnTo>
                    <a:lnTo>
                      <a:pt x="229" y="317"/>
                    </a:lnTo>
                    <a:lnTo>
                      <a:pt x="133" y="321"/>
                    </a:lnTo>
                    <a:lnTo>
                      <a:pt x="73" y="323"/>
                    </a:lnTo>
                    <a:lnTo>
                      <a:pt x="72" y="284"/>
                    </a:lnTo>
                    <a:lnTo>
                      <a:pt x="68" y="122"/>
                    </a:lnTo>
                    <a:lnTo>
                      <a:pt x="63" y="118"/>
                    </a:lnTo>
                    <a:lnTo>
                      <a:pt x="59" y="117"/>
                    </a:lnTo>
                    <a:lnTo>
                      <a:pt x="52" y="108"/>
                    </a:lnTo>
                    <a:lnTo>
                      <a:pt x="52" y="103"/>
                    </a:lnTo>
                    <a:lnTo>
                      <a:pt x="45" y="99"/>
                    </a:lnTo>
                    <a:lnTo>
                      <a:pt x="42" y="93"/>
                    </a:lnTo>
                    <a:lnTo>
                      <a:pt x="39" y="88"/>
                    </a:lnTo>
                    <a:lnTo>
                      <a:pt x="45" y="80"/>
                    </a:lnTo>
                    <a:lnTo>
                      <a:pt x="47" y="75"/>
                    </a:lnTo>
                    <a:lnTo>
                      <a:pt x="52" y="75"/>
                    </a:lnTo>
                    <a:lnTo>
                      <a:pt x="53" y="74"/>
                    </a:lnTo>
                    <a:lnTo>
                      <a:pt x="52" y="69"/>
                    </a:lnTo>
                    <a:lnTo>
                      <a:pt x="48" y="64"/>
                    </a:lnTo>
                    <a:lnTo>
                      <a:pt x="44" y="63"/>
                    </a:lnTo>
                    <a:lnTo>
                      <a:pt x="40" y="65"/>
                    </a:lnTo>
                    <a:lnTo>
                      <a:pt x="26" y="55"/>
                    </a:lnTo>
                    <a:lnTo>
                      <a:pt x="20" y="51"/>
                    </a:lnTo>
                    <a:lnTo>
                      <a:pt x="21" y="46"/>
                    </a:lnTo>
                    <a:lnTo>
                      <a:pt x="18" y="41"/>
                    </a:lnTo>
                    <a:lnTo>
                      <a:pt x="16" y="36"/>
                    </a:lnTo>
                    <a:lnTo>
                      <a:pt x="11" y="34"/>
                    </a:lnTo>
                    <a:lnTo>
                      <a:pt x="8" y="29"/>
                    </a:lnTo>
                    <a:lnTo>
                      <a:pt x="4" y="20"/>
                    </a:lnTo>
                    <a:lnTo>
                      <a:pt x="0" y="15"/>
                    </a:lnTo>
                    <a:lnTo>
                      <a:pt x="0" y="10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26457F0E-25B0-46C7-8AE9-41FEB0D12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2368"/>
                <a:ext cx="413" cy="384"/>
              </a:xfrm>
              <a:custGeom>
                <a:avLst/>
                <a:gdLst/>
                <a:ahLst/>
                <a:cxnLst>
                  <a:cxn ang="0">
                    <a:pos x="60" y="10"/>
                  </a:cxn>
                  <a:cxn ang="0">
                    <a:pos x="267" y="0"/>
                  </a:cxn>
                  <a:cxn ang="0">
                    <a:pos x="274" y="6"/>
                  </a:cxn>
                  <a:cxn ang="0">
                    <a:pos x="276" y="16"/>
                  </a:cxn>
                  <a:cxn ang="0">
                    <a:pos x="267" y="23"/>
                  </a:cxn>
                  <a:cxn ang="0">
                    <a:pos x="262" y="34"/>
                  </a:cxn>
                  <a:cxn ang="0">
                    <a:pos x="298" y="35"/>
                  </a:cxn>
                  <a:cxn ang="0">
                    <a:pos x="302" y="42"/>
                  </a:cxn>
                  <a:cxn ang="0">
                    <a:pos x="299" y="50"/>
                  </a:cxn>
                  <a:cxn ang="0">
                    <a:pos x="289" y="56"/>
                  </a:cxn>
                  <a:cxn ang="0">
                    <a:pos x="287" y="60"/>
                  </a:cxn>
                  <a:cxn ang="0">
                    <a:pos x="287" y="67"/>
                  </a:cxn>
                  <a:cxn ang="0">
                    <a:pos x="282" y="73"/>
                  </a:cxn>
                  <a:cxn ang="0">
                    <a:pos x="283" y="81"/>
                  </a:cxn>
                  <a:cxn ang="0">
                    <a:pos x="276" y="80"/>
                  </a:cxn>
                  <a:cxn ang="0">
                    <a:pos x="279" y="84"/>
                  </a:cxn>
                  <a:cxn ang="0">
                    <a:pos x="282" y="101"/>
                  </a:cxn>
                  <a:cxn ang="0">
                    <a:pos x="276" y="105"/>
                  </a:cxn>
                  <a:cxn ang="0">
                    <a:pos x="269" y="113"/>
                  </a:cxn>
                  <a:cxn ang="0">
                    <a:pos x="270" y="115"/>
                  </a:cxn>
                  <a:cxn ang="0">
                    <a:pos x="267" y="125"/>
                  </a:cxn>
                  <a:cxn ang="0">
                    <a:pos x="259" y="124"/>
                  </a:cxn>
                  <a:cxn ang="0">
                    <a:pos x="257" y="135"/>
                  </a:cxn>
                  <a:cxn ang="0">
                    <a:pos x="255" y="137"/>
                  </a:cxn>
                  <a:cxn ang="0">
                    <a:pos x="255" y="142"/>
                  </a:cxn>
                  <a:cxn ang="0">
                    <a:pos x="254" y="145"/>
                  </a:cxn>
                  <a:cxn ang="0">
                    <a:pos x="254" y="153"/>
                  </a:cxn>
                  <a:cxn ang="0">
                    <a:pos x="252" y="163"/>
                  </a:cxn>
                  <a:cxn ang="0">
                    <a:pos x="244" y="164"/>
                  </a:cxn>
                  <a:cxn ang="0">
                    <a:pos x="240" y="173"/>
                  </a:cxn>
                  <a:cxn ang="0">
                    <a:pos x="234" y="174"/>
                  </a:cxn>
                  <a:cxn ang="0">
                    <a:pos x="235" y="179"/>
                  </a:cxn>
                  <a:cxn ang="0">
                    <a:pos x="238" y="190"/>
                  </a:cxn>
                  <a:cxn ang="0">
                    <a:pos x="229" y="197"/>
                  </a:cxn>
                  <a:cxn ang="0">
                    <a:pos x="229" y="207"/>
                  </a:cxn>
                  <a:cxn ang="0">
                    <a:pos x="223" y="210"/>
                  </a:cxn>
                  <a:cxn ang="0">
                    <a:pos x="228" y="215"/>
                  </a:cxn>
                  <a:cxn ang="0">
                    <a:pos x="221" y="216"/>
                  </a:cxn>
                  <a:cxn ang="0">
                    <a:pos x="223" y="222"/>
                  </a:cxn>
                  <a:cxn ang="0">
                    <a:pos x="220" y="231"/>
                  </a:cxn>
                  <a:cxn ang="0">
                    <a:pos x="223" y="231"/>
                  </a:cxn>
                  <a:cxn ang="0">
                    <a:pos x="220" y="237"/>
                  </a:cxn>
                  <a:cxn ang="0">
                    <a:pos x="226" y="239"/>
                  </a:cxn>
                  <a:cxn ang="0">
                    <a:pos x="226" y="249"/>
                  </a:cxn>
                  <a:cxn ang="0">
                    <a:pos x="229" y="257"/>
                  </a:cxn>
                  <a:cxn ang="0">
                    <a:pos x="224" y="259"/>
                  </a:cxn>
                  <a:cxn ang="0">
                    <a:pos x="224" y="269"/>
                  </a:cxn>
                  <a:cxn ang="0">
                    <a:pos x="43" y="278"/>
                  </a:cxn>
                  <a:cxn ang="0">
                    <a:pos x="26" y="234"/>
                  </a:cxn>
                  <a:cxn ang="0">
                    <a:pos x="16" y="234"/>
                  </a:cxn>
                  <a:cxn ang="0">
                    <a:pos x="14" y="230"/>
                  </a:cxn>
                  <a:cxn ang="0">
                    <a:pos x="11" y="76"/>
                  </a:cxn>
                </a:cxnLst>
                <a:rect l="0" t="0" r="r" b="b"/>
                <a:pathLst>
                  <a:path w="302" h="278">
                    <a:moveTo>
                      <a:pt x="0" y="12"/>
                    </a:moveTo>
                    <a:lnTo>
                      <a:pt x="60" y="10"/>
                    </a:lnTo>
                    <a:lnTo>
                      <a:pt x="156" y="6"/>
                    </a:lnTo>
                    <a:lnTo>
                      <a:pt x="267" y="0"/>
                    </a:lnTo>
                    <a:lnTo>
                      <a:pt x="270" y="2"/>
                    </a:lnTo>
                    <a:lnTo>
                      <a:pt x="274" y="6"/>
                    </a:lnTo>
                    <a:lnTo>
                      <a:pt x="276" y="11"/>
                    </a:lnTo>
                    <a:lnTo>
                      <a:pt x="276" y="16"/>
                    </a:lnTo>
                    <a:lnTo>
                      <a:pt x="272" y="21"/>
                    </a:lnTo>
                    <a:lnTo>
                      <a:pt x="267" y="23"/>
                    </a:lnTo>
                    <a:lnTo>
                      <a:pt x="263" y="28"/>
                    </a:lnTo>
                    <a:lnTo>
                      <a:pt x="262" y="34"/>
                    </a:lnTo>
                    <a:lnTo>
                      <a:pt x="263" y="39"/>
                    </a:lnTo>
                    <a:lnTo>
                      <a:pt x="298" y="35"/>
                    </a:lnTo>
                    <a:lnTo>
                      <a:pt x="301" y="37"/>
                    </a:lnTo>
                    <a:lnTo>
                      <a:pt x="302" y="42"/>
                    </a:lnTo>
                    <a:lnTo>
                      <a:pt x="296" y="45"/>
                    </a:lnTo>
                    <a:lnTo>
                      <a:pt x="299" y="50"/>
                    </a:lnTo>
                    <a:lnTo>
                      <a:pt x="294" y="54"/>
                    </a:lnTo>
                    <a:lnTo>
                      <a:pt x="289" y="56"/>
                    </a:lnTo>
                    <a:lnTo>
                      <a:pt x="287" y="59"/>
                    </a:lnTo>
                    <a:lnTo>
                      <a:pt x="287" y="60"/>
                    </a:lnTo>
                    <a:lnTo>
                      <a:pt x="291" y="64"/>
                    </a:lnTo>
                    <a:lnTo>
                      <a:pt x="287" y="67"/>
                    </a:lnTo>
                    <a:lnTo>
                      <a:pt x="286" y="70"/>
                    </a:lnTo>
                    <a:lnTo>
                      <a:pt x="282" y="73"/>
                    </a:lnTo>
                    <a:lnTo>
                      <a:pt x="284" y="76"/>
                    </a:lnTo>
                    <a:lnTo>
                      <a:pt x="283" y="81"/>
                    </a:lnTo>
                    <a:lnTo>
                      <a:pt x="281" y="78"/>
                    </a:lnTo>
                    <a:lnTo>
                      <a:pt x="276" y="80"/>
                    </a:lnTo>
                    <a:lnTo>
                      <a:pt x="276" y="85"/>
                    </a:lnTo>
                    <a:lnTo>
                      <a:pt x="279" y="84"/>
                    </a:lnTo>
                    <a:lnTo>
                      <a:pt x="279" y="89"/>
                    </a:lnTo>
                    <a:lnTo>
                      <a:pt x="282" y="101"/>
                    </a:lnTo>
                    <a:lnTo>
                      <a:pt x="281" y="104"/>
                    </a:lnTo>
                    <a:lnTo>
                      <a:pt x="276" y="105"/>
                    </a:lnTo>
                    <a:lnTo>
                      <a:pt x="274" y="110"/>
                    </a:lnTo>
                    <a:lnTo>
                      <a:pt x="269" y="113"/>
                    </a:lnTo>
                    <a:lnTo>
                      <a:pt x="268" y="114"/>
                    </a:lnTo>
                    <a:lnTo>
                      <a:pt x="270" y="115"/>
                    </a:lnTo>
                    <a:lnTo>
                      <a:pt x="272" y="120"/>
                    </a:lnTo>
                    <a:lnTo>
                      <a:pt x="267" y="125"/>
                    </a:lnTo>
                    <a:lnTo>
                      <a:pt x="262" y="128"/>
                    </a:lnTo>
                    <a:lnTo>
                      <a:pt x="259" y="124"/>
                    </a:lnTo>
                    <a:lnTo>
                      <a:pt x="260" y="135"/>
                    </a:lnTo>
                    <a:lnTo>
                      <a:pt x="257" y="135"/>
                    </a:lnTo>
                    <a:lnTo>
                      <a:pt x="255" y="130"/>
                    </a:lnTo>
                    <a:lnTo>
                      <a:pt x="255" y="137"/>
                    </a:lnTo>
                    <a:lnTo>
                      <a:pt x="260" y="140"/>
                    </a:lnTo>
                    <a:lnTo>
                      <a:pt x="255" y="142"/>
                    </a:lnTo>
                    <a:lnTo>
                      <a:pt x="254" y="138"/>
                    </a:lnTo>
                    <a:lnTo>
                      <a:pt x="254" y="145"/>
                    </a:lnTo>
                    <a:lnTo>
                      <a:pt x="257" y="148"/>
                    </a:lnTo>
                    <a:lnTo>
                      <a:pt x="254" y="153"/>
                    </a:lnTo>
                    <a:lnTo>
                      <a:pt x="255" y="157"/>
                    </a:lnTo>
                    <a:lnTo>
                      <a:pt x="252" y="163"/>
                    </a:lnTo>
                    <a:lnTo>
                      <a:pt x="248" y="164"/>
                    </a:lnTo>
                    <a:lnTo>
                      <a:pt x="244" y="164"/>
                    </a:lnTo>
                    <a:lnTo>
                      <a:pt x="244" y="168"/>
                    </a:lnTo>
                    <a:lnTo>
                      <a:pt x="240" y="173"/>
                    </a:lnTo>
                    <a:lnTo>
                      <a:pt x="239" y="176"/>
                    </a:lnTo>
                    <a:lnTo>
                      <a:pt x="234" y="174"/>
                    </a:lnTo>
                    <a:lnTo>
                      <a:pt x="238" y="178"/>
                    </a:lnTo>
                    <a:lnTo>
                      <a:pt x="235" y="179"/>
                    </a:lnTo>
                    <a:lnTo>
                      <a:pt x="235" y="184"/>
                    </a:lnTo>
                    <a:lnTo>
                      <a:pt x="238" y="190"/>
                    </a:lnTo>
                    <a:lnTo>
                      <a:pt x="225" y="195"/>
                    </a:lnTo>
                    <a:lnTo>
                      <a:pt x="229" y="197"/>
                    </a:lnTo>
                    <a:lnTo>
                      <a:pt x="228" y="202"/>
                    </a:lnTo>
                    <a:lnTo>
                      <a:pt x="229" y="207"/>
                    </a:lnTo>
                    <a:lnTo>
                      <a:pt x="228" y="210"/>
                    </a:lnTo>
                    <a:lnTo>
                      <a:pt x="223" y="210"/>
                    </a:lnTo>
                    <a:lnTo>
                      <a:pt x="223" y="213"/>
                    </a:lnTo>
                    <a:lnTo>
                      <a:pt x="228" y="215"/>
                    </a:lnTo>
                    <a:lnTo>
                      <a:pt x="223" y="217"/>
                    </a:lnTo>
                    <a:lnTo>
                      <a:pt x="221" y="216"/>
                    </a:lnTo>
                    <a:lnTo>
                      <a:pt x="219" y="217"/>
                    </a:lnTo>
                    <a:lnTo>
                      <a:pt x="223" y="222"/>
                    </a:lnTo>
                    <a:lnTo>
                      <a:pt x="218" y="226"/>
                    </a:lnTo>
                    <a:lnTo>
                      <a:pt x="220" y="231"/>
                    </a:lnTo>
                    <a:lnTo>
                      <a:pt x="218" y="236"/>
                    </a:lnTo>
                    <a:lnTo>
                      <a:pt x="223" y="231"/>
                    </a:lnTo>
                    <a:lnTo>
                      <a:pt x="225" y="235"/>
                    </a:lnTo>
                    <a:lnTo>
                      <a:pt x="220" y="237"/>
                    </a:lnTo>
                    <a:lnTo>
                      <a:pt x="225" y="240"/>
                    </a:lnTo>
                    <a:lnTo>
                      <a:pt x="226" y="239"/>
                    </a:lnTo>
                    <a:lnTo>
                      <a:pt x="224" y="244"/>
                    </a:lnTo>
                    <a:lnTo>
                      <a:pt x="226" y="249"/>
                    </a:lnTo>
                    <a:lnTo>
                      <a:pt x="228" y="250"/>
                    </a:lnTo>
                    <a:lnTo>
                      <a:pt x="229" y="257"/>
                    </a:lnTo>
                    <a:lnTo>
                      <a:pt x="229" y="259"/>
                    </a:lnTo>
                    <a:lnTo>
                      <a:pt x="224" y="259"/>
                    </a:lnTo>
                    <a:lnTo>
                      <a:pt x="225" y="262"/>
                    </a:lnTo>
                    <a:lnTo>
                      <a:pt x="224" y="269"/>
                    </a:lnTo>
                    <a:lnTo>
                      <a:pt x="122" y="275"/>
                    </a:lnTo>
                    <a:lnTo>
                      <a:pt x="43" y="278"/>
                    </a:lnTo>
                    <a:lnTo>
                      <a:pt x="42" y="236"/>
                    </a:lnTo>
                    <a:lnTo>
                      <a:pt x="26" y="234"/>
                    </a:lnTo>
                    <a:lnTo>
                      <a:pt x="21" y="237"/>
                    </a:lnTo>
                    <a:lnTo>
                      <a:pt x="16" y="234"/>
                    </a:lnTo>
                    <a:lnTo>
                      <a:pt x="16" y="231"/>
                    </a:lnTo>
                    <a:lnTo>
                      <a:pt x="14" y="230"/>
                    </a:lnTo>
                    <a:lnTo>
                      <a:pt x="13" y="96"/>
                    </a:lnTo>
                    <a:lnTo>
                      <a:pt x="11" y="7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id="{55C903FF-BF87-4D3E-99DF-2CD9CE8CC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2368"/>
                <a:ext cx="413" cy="384"/>
              </a:xfrm>
              <a:custGeom>
                <a:avLst/>
                <a:gdLst/>
                <a:ahLst/>
                <a:cxnLst>
                  <a:cxn ang="0">
                    <a:pos x="60" y="10"/>
                  </a:cxn>
                  <a:cxn ang="0">
                    <a:pos x="267" y="0"/>
                  </a:cxn>
                  <a:cxn ang="0">
                    <a:pos x="274" y="6"/>
                  </a:cxn>
                  <a:cxn ang="0">
                    <a:pos x="276" y="16"/>
                  </a:cxn>
                  <a:cxn ang="0">
                    <a:pos x="267" y="23"/>
                  </a:cxn>
                  <a:cxn ang="0">
                    <a:pos x="262" y="34"/>
                  </a:cxn>
                  <a:cxn ang="0">
                    <a:pos x="298" y="35"/>
                  </a:cxn>
                  <a:cxn ang="0">
                    <a:pos x="302" y="42"/>
                  </a:cxn>
                  <a:cxn ang="0">
                    <a:pos x="299" y="50"/>
                  </a:cxn>
                  <a:cxn ang="0">
                    <a:pos x="289" y="56"/>
                  </a:cxn>
                  <a:cxn ang="0">
                    <a:pos x="287" y="60"/>
                  </a:cxn>
                  <a:cxn ang="0">
                    <a:pos x="287" y="67"/>
                  </a:cxn>
                  <a:cxn ang="0">
                    <a:pos x="282" y="73"/>
                  </a:cxn>
                  <a:cxn ang="0">
                    <a:pos x="283" y="81"/>
                  </a:cxn>
                  <a:cxn ang="0">
                    <a:pos x="276" y="80"/>
                  </a:cxn>
                  <a:cxn ang="0">
                    <a:pos x="279" y="84"/>
                  </a:cxn>
                  <a:cxn ang="0">
                    <a:pos x="282" y="101"/>
                  </a:cxn>
                  <a:cxn ang="0">
                    <a:pos x="276" y="105"/>
                  </a:cxn>
                  <a:cxn ang="0">
                    <a:pos x="269" y="113"/>
                  </a:cxn>
                  <a:cxn ang="0">
                    <a:pos x="270" y="115"/>
                  </a:cxn>
                  <a:cxn ang="0">
                    <a:pos x="267" y="125"/>
                  </a:cxn>
                  <a:cxn ang="0">
                    <a:pos x="259" y="124"/>
                  </a:cxn>
                  <a:cxn ang="0">
                    <a:pos x="257" y="135"/>
                  </a:cxn>
                  <a:cxn ang="0">
                    <a:pos x="255" y="137"/>
                  </a:cxn>
                  <a:cxn ang="0">
                    <a:pos x="255" y="142"/>
                  </a:cxn>
                  <a:cxn ang="0">
                    <a:pos x="254" y="145"/>
                  </a:cxn>
                  <a:cxn ang="0">
                    <a:pos x="254" y="153"/>
                  </a:cxn>
                  <a:cxn ang="0">
                    <a:pos x="252" y="163"/>
                  </a:cxn>
                  <a:cxn ang="0">
                    <a:pos x="244" y="164"/>
                  </a:cxn>
                  <a:cxn ang="0">
                    <a:pos x="240" y="173"/>
                  </a:cxn>
                  <a:cxn ang="0">
                    <a:pos x="234" y="174"/>
                  </a:cxn>
                  <a:cxn ang="0">
                    <a:pos x="235" y="179"/>
                  </a:cxn>
                  <a:cxn ang="0">
                    <a:pos x="238" y="190"/>
                  </a:cxn>
                  <a:cxn ang="0">
                    <a:pos x="229" y="197"/>
                  </a:cxn>
                  <a:cxn ang="0">
                    <a:pos x="229" y="207"/>
                  </a:cxn>
                  <a:cxn ang="0">
                    <a:pos x="223" y="210"/>
                  </a:cxn>
                  <a:cxn ang="0">
                    <a:pos x="228" y="215"/>
                  </a:cxn>
                  <a:cxn ang="0">
                    <a:pos x="221" y="216"/>
                  </a:cxn>
                  <a:cxn ang="0">
                    <a:pos x="223" y="222"/>
                  </a:cxn>
                  <a:cxn ang="0">
                    <a:pos x="220" y="231"/>
                  </a:cxn>
                  <a:cxn ang="0">
                    <a:pos x="223" y="231"/>
                  </a:cxn>
                  <a:cxn ang="0">
                    <a:pos x="220" y="237"/>
                  </a:cxn>
                  <a:cxn ang="0">
                    <a:pos x="226" y="239"/>
                  </a:cxn>
                  <a:cxn ang="0">
                    <a:pos x="226" y="249"/>
                  </a:cxn>
                  <a:cxn ang="0">
                    <a:pos x="229" y="257"/>
                  </a:cxn>
                  <a:cxn ang="0">
                    <a:pos x="224" y="259"/>
                  </a:cxn>
                  <a:cxn ang="0">
                    <a:pos x="224" y="269"/>
                  </a:cxn>
                  <a:cxn ang="0">
                    <a:pos x="43" y="278"/>
                  </a:cxn>
                  <a:cxn ang="0">
                    <a:pos x="26" y="234"/>
                  </a:cxn>
                  <a:cxn ang="0">
                    <a:pos x="16" y="234"/>
                  </a:cxn>
                  <a:cxn ang="0">
                    <a:pos x="14" y="230"/>
                  </a:cxn>
                  <a:cxn ang="0">
                    <a:pos x="11" y="76"/>
                  </a:cxn>
                </a:cxnLst>
                <a:rect l="0" t="0" r="r" b="b"/>
                <a:pathLst>
                  <a:path w="302" h="278">
                    <a:moveTo>
                      <a:pt x="0" y="12"/>
                    </a:moveTo>
                    <a:lnTo>
                      <a:pt x="60" y="10"/>
                    </a:lnTo>
                    <a:lnTo>
                      <a:pt x="156" y="6"/>
                    </a:lnTo>
                    <a:lnTo>
                      <a:pt x="267" y="0"/>
                    </a:lnTo>
                    <a:lnTo>
                      <a:pt x="270" y="2"/>
                    </a:lnTo>
                    <a:lnTo>
                      <a:pt x="274" y="6"/>
                    </a:lnTo>
                    <a:lnTo>
                      <a:pt x="276" y="11"/>
                    </a:lnTo>
                    <a:lnTo>
                      <a:pt x="276" y="16"/>
                    </a:lnTo>
                    <a:lnTo>
                      <a:pt x="272" y="21"/>
                    </a:lnTo>
                    <a:lnTo>
                      <a:pt x="267" y="23"/>
                    </a:lnTo>
                    <a:lnTo>
                      <a:pt x="263" y="28"/>
                    </a:lnTo>
                    <a:lnTo>
                      <a:pt x="262" y="34"/>
                    </a:lnTo>
                    <a:lnTo>
                      <a:pt x="263" y="39"/>
                    </a:lnTo>
                    <a:lnTo>
                      <a:pt x="298" y="35"/>
                    </a:lnTo>
                    <a:lnTo>
                      <a:pt x="301" y="37"/>
                    </a:lnTo>
                    <a:lnTo>
                      <a:pt x="302" y="42"/>
                    </a:lnTo>
                    <a:lnTo>
                      <a:pt x="296" y="45"/>
                    </a:lnTo>
                    <a:lnTo>
                      <a:pt x="299" y="50"/>
                    </a:lnTo>
                    <a:lnTo>
                      <a:pt x="294" y="54"/>
                    </a:lnTo>
                    <a:lnTo>
                      <a:pt x="289" y="56"/>
                    </a:lnTo>
                    <a:lnTo>
                      <a:pt x="287" y="59"/>
                    </a:lnTo>
                    <a:lnTo>
                      <a:pt x="287" y="60"/>
                    </a:lnTo>
                    <a:lnTo>
                      <a:pt x="291" y="64"/>
                    </a:lnTo>
                    <a:lnTo>
                      <a:pt x="287" y="67"/>
                    </a:lnTo>
                    <a:lnTo>
                      <a:pt x="286" y="70"/>
                    </a:lnTo>
                    <a:lnTo>
                      <a:pt x="282" y="73"/>
                    </a:lnTo>
                    <a:lnTo>
                      <a:pt x="284" y="76"/>
                    </a:lnTo>
                    <a:lnTo>
                      <a:pt x="283" y="81"/>
                    </a:lnTo>
                    <a:lnTo>
                      <a:pt x="281" y="78"/>
                    </a:lnTo>
                    <a:lnTo>
                      <a:pt x="276" y="80"/>
                    </a:lnTo>
                    <a:lnTo>
                      <a:pt x="276" y="85"/>
                    </a:lnTo>
                    <a:lnTo>
                      <a:pt x="279" y="84"/>
                    </a:lnTo>
                    <a:lnTo>
                      <a:pt x="279" y="89"/>
                    </a:lnTo>
                    <a:lnTo>
                      <a:pt x="282" y="101"/>
                    </a:lnTo>
                    <a:lnTo>
                      <a:pt x="281" y="104"/>
                    </a:lnTo>
                    <a:lnTo>
                      <a:pt x="276" y="105"/>
                    </a:lnTo>
                    <a:lnTo>
                      <a:pt x="274" y="110"/>
                    </a:lnTo>
                    <a:lnTo>
                      <a:pt x="269" y="113"/>
                    </a:lnTo>
                    <a:lnTo>
                      <a:pt x="268" y="114"/>
                    </a:lnTo>
                    <a:lnTo>
                      <a:pt x="270" y="115"/>
                    </a:lnTo>
                    <a:lnTo>
                      <a:pt x="272" y="120"/>
                    </a:lnTo>
                    <a:lnTo>
                      <a:pt x="267" y="125"/>
                    </a:lnTo>
                    <a:lnTo>
                      <a:pt x="262" y="128"/>
                    </a:lnTo>
                    <a:lnTo>
                      <a:pt x="259" y="124"/>
                    </a:lnTo>
                    <a:lnTo>
                      <a:pt x="260" y="135"/>
                    </a:lnTo>
                    <a:lnTo>
                      <a:pt x="257" y="135"/>
                    </a:lnTo>
                    <a:lnTo>
                      <a:pt x="255" y="130"/>
                    </a:lnTo>
                    <a:lnTo>
                      <a:pt x="255" y="137"/>
                    </a:lnTo>
                    <a:lnTo>
                      <a:pt x="260" y="140"/>
                    </a:lnTo>
                    <a:lnTo>
                      <a:pt x="255" y="142"/>
                    </a:lnTo>
                    <a:lnTo>
                      <a:pt x="254" y="138"/>
                    </a:lnTo>
                    <a:lnTo>
                      <a:pt x="254" y="145"/>
                    </a:lnTo>
                    <a:lnTo>
                      <a:pt x="257" y="148"/>
                    </a:lnTo>
                    <a:lnTo>
                      <a:pt x="254" y="153"/>
                    </a:lnTo>
                    <a:lnTo>
                      <a:pt x="255" y="157"/>
                    </a:lnTo>
                    <a:lnTo>
                      <a:pt x="252" y="163"/>
                    </a:lnTo>
                    <a:lnTo>
                      <a:pt x="248" y="164"/>
                    </a:lnTo>
                    <a:lnTo>
                      <a:pt x="244" y="164"/>
                    </a:lnTo>
                    <a:lnTo>
                      <a:pt x="244" y="168"/>
                    </a:lnTo>
                    <a:lnTo>
                      <a:pt x="240" y="173"/>
                    </a:lnTo>
                    <a:lnTo>
                      <a:pt x="239" y="176"/>
                    </a:lnTo>
                    <a:lnTo>
                      <a:pt x="234" y="174"/>
                    </a:lnTo>
                    <a:lnTo>
                      <a:pt x="238" y="178"/>
                    </a:lnTo>
                    <a:lnTo>
                      <a:pt x="235" y="179"/>
                    </a:lnTo>
                    <a:lnTo>
                      <a:pt x="235" y="184"/>
                    </a:lnTo>
                    <a:lnTo>
                      <a:pt x="238" y="190"/>
                    </a:lnTo>
                    <a:lnTo>
                      <a:pt x="225" y="195"/>
                    </a:lnTo>
                    <a:lnTo>
                      <a:pt x="229" y="197"/>
                    </a:lnTo>
                    <a:lnTo>
                      <a:pt x="228" y="202"/>
                    </a:lnTo>
                    <a:lnTo>
                      <a:pt x="229" y="207"/>
                    </a:lnTo>
                    <a:lnTo>
                      <a:pt x="228" y="210"/>
                    </a:lnTo>
                    <a:lnTo>
                      <a:pt x="223" y="210"/>
                    </a:lnTo>
                    <a:lnTo>
                      <a:pt x="223" y="213"/>
                    </a:lnTo>
                    <a:lnTo>
                      <a:pt x="228" y="215"/>
                    </a:lnTo>
                    <a:lnTo>
                      <a:pt x="223" y="217"/>
                    </a:lnTo>
                    <a:lnTo>
                      <a:pt x="221" y="216"/>
                    </a:lnTo>
                    <a:lnTo>
                      <a:pt x="219" y="217"/>
                    </a:lnTo>
                    <a:lnTo>
                      <a:pt x="223" y="222"/>
                    </a:lnTo>
                    <a:lnTo>
                      <a:pt x="218" y="226"/>
                    </a:lnTo>
                    <a:lnTo>
                      <a:pt x="220" y="231"/>
                    </a:lnTo>
                    <a:lnTo>
                      <a:pt x="218" y="236"/>
                    </a:lnTo>
                    <a:lnTo>
                      <a:pt x="223" y="231"/>
                    </a:lnTo>
                    <a:lnTo>
                      <a:pt x="225" y="235"/>
                    </a:lnTo>
                    <a:lnTo>
                      <a:pt x="220" y="237"/>
                    </a:lnTo>
                    <a:lnTo>
                      <a:pt x="225" y="240"/>
                    </a:lnTo>
                    <a:lnTo>
                      <a:pt x="226" y="239"/>
                    </a:lnTo>
                    <a:lnTo>
                      <a:pt x="224" y="244"/>
                    </a:lnTo>
                    <a:lnTo>
                      <a:pt x="226" y="249"/>
                    </a:lnTo>
                    <a:lnTo>
                      <a:pt x="228" y="250"/>
                    </a:lnTo>
                    <a:lnTo>
                      <a:pt x="229" y="257"/>
                    </a:lnTo>
                    <a:lnTo>
                      <a:pt x="229" y="259"/>
                    </a:lnTo>
                    <a:lnTo>
                      <a:pt x="224" y="259"/>
                    </a:lnTo>
                    <a:lnTo>
                      <a:pt x="225" y="262"/>
                    </a:lnTo>
                    <a:lnTo>
                      <a:pt x="224" y="269"/>
                    </a:lnTo>
                    <a:lnTo>
                      <a:pt x="122" y="275"/>
                    </a:lnTo>
                    <a:lnTo>
                      <a:pt x="43" y="278"/>
                    </a:lnTo>
                    <a:lnTo>
                      <a:pt x="42" y="236"/>
                    </a:lnTo>
                    <a:lnTo>
                      <a:pt x="26" y="234"/>
                    </a:lnTo>
                    <a:lnTo>
                      <a:pt x="21" y="237"/>
                    </a:lnTo>
                    <a:lnTo>
                      <a:pt x="16" y="234"/>
                    </a:lnTo>
                    <a:lnTo>
                      <a:pt x="16" y="231"/>
                    </a:lnTo>
                    <a:lnTo>
                      <a:pt x="14" y="230"/>
                    </a:lnTo>
                    <a:lnTo>
                      <a:pt x="13" y="96"/>
                    </a:lnTo>
                    <a:lnTo>
                      <a:pt x="11" y="76"/>
                    </a:lnTo>
                    <a:lnTo>
                      <a:pt x="0" y="12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38">
                <a:extLst>
                  <a:ext uri="{FF2B5EF4-FFF2-40B4-BE49-F238E27FC236}">
                    <a16:creationId xmlns:a16="http://schemas.microsoft.com/office/drawing/2014/main" id="{689A4DB9-CA1E-482A-AF99-4AE96AE13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717"/>
                <a:ext cx="333" cy="591"/>
              </a:xfrm>
              <a:custGeom>
                <a:avLst/>
                <a:gdLst/>
                <a:ahLst/>
                <a:cxnLst>
                  <a:cxn ang="0">
                    <a:pos x="7" y="169"/>
                  </a:cxn>
                  <a:cxn ang="0">
                    <a:pos x="19" y="153"/>
                  </a:cxn>
                  <a:cxn ang="0">
                    <a:pos x="22" y="140"/>
                  </a:cxn>
                  <a:cxn ang="0">
                    <a:pos x="19" y="111"/>
                  </a:cxn>
                  <a:cxn ang="0">
                    <a:pos x="41" y="92"/>
                  </a:cxn>
                  <a:cxn ang="0">
                    <a:pos x="59" y="81"/>
                  </a:cxn>
                  <a:cxn ang="0">
                    <a:pos x="70" y="47"/>
                  </a:cxn>
                  <a:cxn ang="0">
                    <a:pos x="57" y="34"/>
                  </a:cxn>
                  <a:cxn ang="0">
                    <a:pos x="42" y="17"/>
                  </a:cxn>
                  <a:cxn ang="0">
                    <a:pos x="127" y="7"/>
                  </a:cxn>
                  <a:cxn ang="0">
                    <a:pos x="197" y="4"/>
                  </a:cxn>
                  <a:cxn ang="0">
                    <a:pos x="203" y="28"/>
                  </a:cxn>
                  <a:cxn ang="0">
                    <a:pos x="212" y="46"/>
                  </a:cxn>
                  <a:cxn ang="0">
                    <a:pos x="218" y="59"/>
                  </a:cxn>
                  <a:cxn ang="0">
                    <a:pos x="232" y="247"/>
                  </a:cxn>
                  <a:cxn ang="0">
                    <a:pos x="234" y="263"/>
                  </a:cxn>
                  <a:cxn ang="0">
                    <a:pos x="241" y="283"/>
                  </a:cxn>
                  <a:cxn ang="0">
                    <a:pos x="233" y="298"/>
                  </a:cxn>
                  <a:cxn ang="0">
                    <a:pos x="223" y="319"/>
                  </a:cxn>
                  <a:cxn ang="0">
                    <a:pos x="218" y="330"/>
                  </a:cxn>
                  <a:cxn ang="0">
                    <a:pos x="215" y="349"/>
                  </a:cxn>
                  <a:cxn ang="0">
                    <a:pos x="215" y="360"/>
                  </a:cxn>
                  <a:cxn ang="0">
                    <a:pos x="212" y="375"/>
                  </a:cxn>
                  <a:cxn ang="0">
                    <a:pos x="203" y="388"/>
                  </a:cxn>
                  <a:cxn ang="0">
                    <a:pos x="192" y="398"/>
                  </a:cxn>
                  <a:cxn ang="0">
                    <a:pos x="198" y="412"/>
                  </a:cxn>
                  <a:cxn ang="0">
                    <a:pos x="185" y="414"/>
                  </a:cxn>
                  <a:cxn ang="0">
                    <a:pos x="166" y="408"/>
                  </a:cxn>
                  <a:cxn ang="0">
                    <a:pos x="154" y="424"/>
                  </a:cxn>
                  <a:cxn ang="0">
                    <a:pos x="145" y="426"/>
                  </a:cxn>
                  <a:cxn ang="0">
                    <a:pos x="135" y="402"/>
                  </a:cxn>
                  <a:cxn ang="0">
                    <a:pos x="130" y="375"/>
                  </a:cxn>
                  <a:cxn ang="0">
                    <a:pos x="116" y="365"/>
                  </a:cxn>
                  <a:cxn ang="0">
                    <a:pos x="102" y="356"/>
                  </a:cxn>
                  <a:cxn ang="0">
                    <a:pos x="76" y="336"/>
                  </a:cxn>
                  <a:cxn ang="0">
                    <a:pos x="78" y="322"/>
                  </a:cxn>
                  <a:cxn ang="0">
                    <a:pos x="83" y="298"/>
                  </a:cxn>
                  <a:cxn ang="0">
                    <a:pos x="78" y="283"/>
                  </a:cxn>
                  <a:cxn ang="0">
                    <a:pos x="66" y="282"/>
                  </a:cxn>
                  <a:cxn ang="0">
                    <a:pos x="54" y="283"/>
                  </a:cxn>
                  <a:cxn ang="0">
                    <a:pos x="42" y="253"/>
                  </a:cxn>
                  <a:cxn ang="0">
                    <a:pos x="22" y="238"/>
                  </a:cxn>
                  <a:cxn ang="0">
                    <a:pos x="9" y="223"/>
                  </a:cxn>
                  <a:cxn ang="0">
                    <a:pos x="2" y="207"/>
                  </a:cxn>
                  <a:cxn ang="0">
                    <a:pos x="2" y="181"/>
                  </a:cxn>
                </a:cxnLst>
                <a:rect l="0" t="0" r="r" b="b"/>
                <a:pathLst>
                  <a:path w="241" h="427">
                    <a:moveTo>
                      <a:pt x="3" y="176"/>
                    </a:moveTo>
                    <a:lnTo>
                      <a:pt x="7" y="174"/>
                    </a:lnTo>
                    <a:lnTo>
                      <a:pt x="7" y="169"/>
                    </a:lnTo>
                    <a:lnTo>
                      <a:pt x="4" y="164"/>
                    </a:lnTo>
                    <a:lnTo>
                      <a:pt x="8" y="159"/>
                    </a:lnTo>
                    <a:lnTo>
                      <a:pt x="19" y="153"/>
                    </a:lnTo>
                    <a:lnTo>
                      <a:pt x="20" y="149"/>
                    </a:lnTo>
                    <a:lnTo>
                      <a:pt x="20" y="144"/>
                    </a:lnTo>
                    <a:lnTo>
                      <a:pt x="22" y="140"/>
                    </a:lnTo>
                    <a:lnTo>
                      <a:pt x="28" y="131"/>
                    </a:lnTo>
                    <a:lnTo>
                      <a:pt x="28" y="120"/>
                    </a:lnTo>
                    <a:lnTo>
                      <a:pt x="19" y="111"/>
                    </a:lnTo>
                    <a:lnTo>
                      <a:pt x="20" y="101"/>
                    </a:lnTo>
                    <a:lnTo>
                      <a:pt x="22" y="96"/>
                    </a:lnTo>
                    <a:lnTo>
                      <a:pt x="41" y="92"/>
                    </a:lnTo>
                    <a:lnTo>
                      <a:pt x="46" y="88"/>
                    </a:lnTo>
                    <a:lnTo>
                      <a:pt x="54" y="85"/>
                    </a:lnTo>
                    <a:lnTo>
                      <a:pt x="59" y="81"/>
                    </a:lnTo>
                    <a:lnTo>
                      <a:pt x="61" y="71"/>
                    </a:lnTo>
                    <a:lnTo>
                      <a:pt x="67" y="61"/>
                    </a:lnTo>
                    <a:lnTo>
                      <a:pt x="70" y="47"/>
                    </a:lnTo>
                    <a:lnTo>
                      <a:pt x="67" y="41"/>
                    </a:lnTo>
                    <a:lnTo>
                      <a:pt x="62" y="37"/>
                    </a:lnTo>
                    <a:lnTo>
                      <a:pt x="57" y="34"/>
                    </a:lnTo>
                    <a:lnTo>
                      <a:pt x="52" y="31"/>
                    </a:lnTo>
                    <a:lnTo>
                      <a:pt x="52" y="24"/>
                    </a:lnTo>
                    <a:lnTo>
                      <a:pt x="42" y="17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127" y="7"/>
                    </a:lnTo>
                    <a:lnTo>
                      <a:pt x="194" y="0"/>
                    </a:lnTo>
                    <a:lnTo>
                      <a:pt x="197" y="0"/>
                    </a:lnTo>
                    <a:lnTo>
                      <a:pt x="197" y="4"/>
                    </a:lnTo>
                    <a:lnTo>
                      <a:pt x="197" y="14"/>
                    </a:lnTo>
                    <a:lnTo>
                      <a:pt x="198" y="19"/>
                    </a:lnTo>
                    <a:lnTo>
                      <a:pt x="203" y="28"/>
                    </a:lnTo>
                    <a:lnTo>
                      <a:pt x="207" y="33"/>
                    </a:lnTo>
                    <a:lnTo>
                      <a:pt x="208" y="41"/>
                    </a:lnTo>
                    <a:lnTo>
                      <a:pt x="212" y="46"/>
                    </a:lnTo>
                    <a:lnTo>
                      <a:pt x="213" y="51"/>
                    </a:lnTo>
                    <a:lnTo>
                      <a:pt x="218" y="58"/>
                    </a:lnTo>
                    <a:lnTo>
                      <a:pt x="218" y="59"/>
                    </a:lnTo>
                    <a:lnTo>
                      <a:pt x="234" y="238"/>
                    </a:lnTo>
                    <a:lnTo>
                      <a:pt x="231" y="243"/>
                    </a:lnTo>
                    <a:lnTo>
                      <a:pt x="232" y="247"/>
                    </a:lnTo>
                    <a:lnTo>
                      <a:pt x="229" y="252"/>
                    </a:lnTo>
                    <a:lnTo>
                      <a:pt x="231" y="258"/>
                    </a:lnTo>
                    <a:lnTo>
                      <a:pt x="234" y="263"/>
                    </a:lnTo>
                    <a:lnTo>
                      <a:pt x="238" y="268"/>
                    </a:lnTo>
                    <a:lnTo>
                      <a:pt x="237" y="273"/>
                    </a:lnTo>
                    <a:lnTo>
                      <a:pt x="241" y="283"/>
                    </a:lnTo>
                    <a:lnTo>
                      <a:pt x="239" y="288"/>
                    </a:lnTo>
                    <a:lnTo>
                      <a:pt x="238" y="290"/>
                    </a:lnTo>
                    <a:lnTo>
                      <a:pt x="233" y="298"/>
                    </a:lnTo>
                    <a:lnTo>
                      <a:pt x="232" y="304"/>
                    </a:lnTo>
                    <a:lnTo>
                      <a:pt x="227" y="315"/>
                    </a:lnTo>
                    <a:lnTo>
                      <a:pt x="223" y="319"/>
                    </a:lnTo>
                    <a:lnTo>
                      <a:pt x="218" y="324"/>
                    </a:lnTo>
                    <a:lnTo>
                      <a:pt x="217" y="329"/>
                    </a:lnTo>
                    <a:lnTo>
                      <a:pt x="218" y="330"/>
                    </a:lnTo>
                    <a:lnTo>
                      <a:pt x="217" y="339"/>
                    </a:lnTo>
                    <a:lnTo>
                      <a:pt x="215" y="340"/>
                    </a:lnTo>
                    <a:lnTo>
                      <a:pt x="215" y="349"/>
                    </a:lnTo>
                    <a:lnTo>
                      <a:pt x="213" y="354"/>
                    </a:lnTo>
                    <a:lnTo>
                      <a:pt x="215" y="359"/>
                    </a:lnTo>
                    <a:lnTo>
                      <a:pt x="215" y="360"/>
                    </a:lnTo>
                    <a:lnTo>
                      <a:pt x="214" y="365"/>
                    </a:lnTo>
                    <a:lnTo>
                      <a:pt x="210" y="370"/>
                    </a:lnTo>
                    <a:lnTo>
                      <a:pt x="212" y="375"/>
                    </a:lnTo>
                    <a:lnTo>
                      <a:pt x="215" y="380"/>
                    </a:lnTo>
                    <a:lnTo>
                      <a:pt x="212" y="385"/>
                    </a:lnTo>
                    <a:lnTo>
                      <a:pt x="203" y="388"/>
                    </a:lnTo>
                    <a:lnTo>
                      <a:pt x="198" y="390"/>
                    </a:lnTo>
                    <a:lnTo>
                      <a:pt x="193" y="393"/>
                    </a:lnTo>
                    <a:lnTo>
                      <a:pt x="192" y="398"/>
                    </a:lnTo>
                    <a:lnTo>
                      <a:pt x="193" y="403"/>
                    </a:lnTo>
                    <a:lnTo>
                      <a:pt x="197" y="407"/>
                    </a:lnTo>
                    <a:lnTo>
                      <a:pt x="198" y="412"/>
                    </a:lnTo>
                    <a:lnTo>
                      <a:pt x="194" y="418"/>
                    </a:lnTo>
                    <a:lnTo>
                      <a:pt x="189" y="417"/>
                    </a:lnTo>
                    <a:lnTo>
                      <a:pt x="185" y="414"/>
                    </a:lnTo>
                    <a:lnTo>
                      <a:pt x="175" y="412"/>
                    </a:lnTo>
                    <a:lnTo>
                      <a:pt x="171" y="409"/>
                    </a:lnTo>
                    <a:lnTo>
                      <a:pt x="166" y="408"/>
                    </a:lnTo>
                    <a:lnTo>
                      <a:pt x="161" y="410"/>
                    </a:lnTo>
                    <a:lnTo>
                      <a:pt x="154" y="419"/>
                    </a:lnTo>
                    <a:lnTo>
                      <a:pt x="154" y="424"/>
                    </a:lnTo>
                    <a:lnTo>
                      <a:pt x="158" y="427"/>
                    </a:lnTo>
                    <a:lnTo>
                      <a:pt x="150" y="423"/>
                    </a:lnTo>
                    <a:lnTo>
                      <a:pt x="145" y="426"/>
                    </a:lnTo>
                    <a:lnTo>
                      <a:pt x="137" y="415"/>
                    </a:lnTo>
                    <a:lnTo>
                      <a:pt x="131" y="407"/>
                    </a:lnTo>
                    <a:lnTo>
                      <a:pt x="135" y="402"/>
                    </a:lnTo>
                    <a:lnTo>
                      <a:pt x="136" y="395"/>
                    </a:lnTo>
                    <a:lnTo>
                      <a:pt x="130" y="387"/>
                    </a:lnTo>
                    <a:lnTo>
                      <a:pt x="130" y="375"/>
                    </a:lnTo>
                    <a:lnTo>
                      <a:pt x="124" y="374"/>
                    </a:lnTo>
                    <a:lnTo>
                      <a:pt x="120" y="370"/>
                    </a:lnTo>
                    <a:lnTo>
                      <a:pt x="116" y="365"/>
                    </a:lnTo>
                    <a:lnTo>
                      <a:pt x="109" y="360"/>
                    </a:lnTo>
                    <a:lnTo>
                      <a:pt x="104" y="363"/>
                    </a:lnTo>
                    <a:lnTo>
                      <a:pt x="102" y="356"/>
                    </a:lnTo>
                    <a:lnTo>
                      <a:pt x="100" y="356"/>
                    </a:lnTo>
                    <a:lnTo>
                      <a:pt x="85" y="346"/>
                    </a:lnTo>
                    <a:lnTo>
                      <a:pt x="76" y="336"/>
                    </a:lnTo>
                    <a:lnTo>
                      <a:pt x="75" y="332"/>
                    </a:lnTo>
                    <a:lnTo>
                      <a:pt x="76" y="327"/>
                    </a:lnTo>
                    <a:lnTo>
                      <a:pt x="78" y="322"/>
                    </a:lnTo>
                    <a:lnTo>
                      <a:pt x="81" y="314"/>
                    </a:lnTo>
                    <a:lnTo>
                      <a:pt x="85" y="306"/>
                    </a:lnTo>
                    <a:lnTo>
                      <a:pt x="83" y="298"/>
                    </a:lnTo>
                    <a:lnTo>
                      <a:pt x="87" y="292"/>
                    </a:lnTo>
                    <a:lnTo>
                      <a:pt x="87" y="290"/>
                    </a:lnTo>
                    <a:lnTo>
                      <a:pt x="78" y="283"/>
                    </a:lnTo>
                    <a:lnTo>
                      <a:pt x="73" y="283"/>
                    </a:lnTo>
                    <a:lnTo>
                      <a:pt x="68" y="282"/>
                    </a:lnTo>
                    <a:lnTo>
                      <a:pt x="66" y="282"/>
                    </a:lnTo>
                    <a:lnTo>
                      <a:pt x="63" y="287"/>
                    </a:lnTo>
                    <a:lnTo>
                      <a:pt x="58" y="288"/>
                    </a:lnTo>
                    <a:lnTo>
                      <a:pt x="54" y="283"/>
                    </a:lnTo>
                    <a:lnTo>
                      <a:pt x="48" y="262"/>
                    </a:lnTo>
                    <a:lnTo>
                      <a:pt x="46" y="257"/>
                    </a:lnTo>
                    <a:lnTo>
                      <a:pt x="42" y="253"/>
                    </a:lnTo>
                    <a:lnTo>
                      <a:pt x="29" y="246"/>
                    </a:lnTo>
                    <a:lnTo>
                      <a:pt x="27" y="242"/>
                    </a:lnTo>
                    <a:lnTo>
                      <a:pt x="22" y="238"/>
                    </a:lnTo>
                    <a:lnTo>
                      <a:pt x="18" y="233"/>
                    </a:lnTo>
                    <a:lnTo>
                      <a:pt x="10" y="228"/>
                    </a:lnTo>
                    <a:lnTo>
                      <a:pt x="9" y="223"/>
                    </a:lnTo>
                    <a:lnTo>
                      <a:pt x="7" y="218"/>
                    </a:lnTo>
                    <a:lnTo>
                      <a:pt x="4" y="208"/>
                    </a:lnTo>
                    <a:lnTo>
                      <a:pt x="2" y="207"/>
                    </a:lnTo>
                    <a:lnTo>
                      <a:pt x="0" y="197"/>
                    </a:lnTo>
                    <a:lnTo>
                      <a:pt x="0" y="187"/>
                    </a:lnTo>
                    <a:lnTo>
                      <a:pt x="2" y="181"/>
                    </a:lnTo>
                    <a:lnTo>
                      <a:pt x="3" y="176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39">
                <a:extLst>
                  <a:ext uri="{FF2B5EF4-FFF2-40B4-BE49-F238E27FC236}">
                    <a16:creationId xmlns:a16="http://schemas.microsoft.com/office/drawing/2014/main" id="{CA4B8BF6-AED9-406C-A95A-757AE8347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717"/>
                <a:ext cx="333" cy="591"/>
              </a:xfrm>
              <a:custGeom>
                <a:avLst/>
                <a:gdLst/>
                <a:ahLst/>
                <a:cxnLst>
                  <a:cxn ang="0">
                    <a:pos x="7" y="169"/>
                  </a:cxn>
                  <a:cxn ang="0">
                    <a:pos x="19" y="153"/>
                  </a:cxn>
                  <a:cxn ang="0">
                    <a:pos x="22" y="140"/>
                  </a:cxn>
                  <a:cxn ang="0">
                    <a:pos x="19" y="111"/>
                  </a:cxn>
                  <a:cxn ang="0">
                    <a:pos x="41" y="92"/>
                  </a:cxn>
                  <a:cxn ang="0">
                    <a:pos x="59" y="81"/>
                  </a:cxn>
                  <a:cxn ang="0">
                    <a:pos x="70" y="47"/>
                  </a:cxn>
                  <a:cxn ang="0">
                    <a:pos x="57" y="34"/>
                  </a:cxn>
                  <a:cxn ang="0">
                    <a:pos x="42" y="17"/>
                  </a:cxn>
                  <a:cxn ang="0">
                    <a:pos x="127" y="7"/>
                  </a:cxn>
                  <a:cxn ang="0">
                    <a:pos x="197" y="4"/>
                  </a:cxn>
                  <a:cxn ang="0">
                    <a:pos x="203" y="28"/>
                  </a:cxn>
                  <a:cxn ang="0">
                    <a:pos x="212" y="46"/>
                  </a:cxn>
                  <a:cxn ang="0">
                    <a:pos x="218" y="59"/>
                  </a:cxn>
                  <a:cxn ang="0">
                    <a:pos x="232" y="247"/>
                  </a:cxn>
                  <a:cxn ang="0">
                    <a:pos x="234" y="263"/>
                  </a:cxn>
                  <a:cxn ang="0">
                    <a:pos x="241" y="283"/>
                  </a:cxn>
                  <a:cxn ang="0">
                    <a:pos x="233" y="298"/>
                  </a:cxn>
                  <a:cxn ang="0">
                    <a:pos x="223" y="319"/>
                  </a:cxn>
                  <a:cxn ang="0">
                    <a:pos x="218" y="330"/>
                  </a:cxn>
                  <a:cxn ang="0">
                    <a:pos x="215" y="349"/>
                  </a:cxn>
                  <a:cxn ang="0">
                    <a:pos x="215" y="360"/>
                  </a:cxn>
                  <a:cxn ang="0">
                    <a:pos x="212" y="375"/>
                  </a:cxn>
                  <a:cxn ang="0">
                    <a:pos x="203" y="388"/>
                  </a:cxn>
                  <a:cxn ang="0">
                    <a:pos x="192" y="398"/>
                  </a:cxn>
                  <a:cxn ang="0">
                    <a:pos x="198" y="412"/>
                  </a:cxn>
                  <a:cxn ang="0">
                    <a:pos x="185" y="414"/>
                  </a:cxn>
                  <a:cxn ang="0">
                    <a:pos x="166" y="408"/>
                  </a:cxn>
                  <a:cxn ang="0">
                    <a:pos x="154" y="424"/>
                  </a:cxn>
                  <a:cxn ang="0">
                    <a:pos x="145" y="426"/>
                  </a:cxn>
                  <a:cxn ang="0">
                    <a:pos x="135" y="402"/>
                  </a:cxn>
                  <a:cxn ang="0">
                    <a:pos x="130" y="375"/>
                  </a:cxn>
                  <a:cxn ang="0">
                    <a:pos x="116" y="365"/>
                  </a:cxn>
                  <a:cxn ang="0">
                    <a:pos x="102" y="356"/>
                  </a:cxn>
                  <a:cxn ang="0">
                    <a:pos x="76" y="336"/>
                  </a:cxn>
                  <a:cxn ang="0">
                    <a:pos x="78" y="322"/>
                  </a:cxn>
                  <a:cxn ang="0">
                    <a:pos x="83" y="298"/>
                  </a:cxn>
                  <a:cxn ang="0">
                    <a:pos x="78" y="283"/>
                  </a:cxn>
                  <a:cxn ang="0">
                    <a:pos x="66" y="282"/>
                  </a:cxn>
                  <a:cxn ang="0">
                    <a:pos x="54" y="283"/>
                  </a:cxn>
                  <a:cxn ang="0">
                    <a:pos x="42" y="253"/>
                  </a:cxn>
                  <a:cxn ang="0">
                    <a:pos x="22" y="238"/>
                  </a:cxn>
                  <a:cxn ang="0">
                    <a:pos x="9" y="223"/>
                  </a:cxn>
                  <a:cxn ang="0">
                    <a:pos x="2" y="207"/>
                  </a:cxn>
                  <a:cxn ang="0">
                    <a:pos x="2" y="181"/>
                  </a:cxn>
                </a:cxnLst>
                <a:rect l="0" t="0" r="r" b="b"/>
                <a:pathLst>
                  <a:path w="241" h="427">
                    <a:moveTo>
                      <a:pt x="3" y="176"/>
                    </a:moveTo>
                    <a:lnTo>
                      <a:pt x="7" y="174"/>
                    </a:lnTo>
                    <a:lnTo>
                      <a:pt x="7" y="169"/>
                    </a:lnTo>
                    <a:lnTo>
                      <a:pt x="4" y="164"/>
                    </a:lnTo>
                    <a:lnTo>
                      <a:pt x="8" y="159"/>
                    </a:lnTo>
                    <a:lnTo>
                      <a:pt x="19" y="153"/>
                    </a:lnTo>
                    <a:lnTo>
                      <a:pt x="20" y="149"/>
                    </a:lnTo>
                    <a:lnTo>
                      <a:pt x="20" y="144"/>
                    </a:lnTo>
                    <a:lnTo>
                      <a:pt x="22" y="140"/>
                    </a:lnTo>
                    <a:lnTo>
                      <a:pt x="28" y="131"/>
                    </a:lnTo>
                    <a:lnTo>
                      <a:pt x="28" y="120"/>
                    </a:lnTo>
                    <a:lnTo>
                      <a:pt x="19" y="111"/>
                    </a:lnTo>
                    <a:lnTo>
                      <a:pt x="20" y="101"/>
                    </a:lnTo>
                    <a:lnTo>
                      <a:pt x="22" y="96"/>
                    </a:lnTo>
                    <a:lnTo>
                      <a:pt x="41" y="92"/>
                    </a:lnTo>
                    <a:lnTo>
                      <a:pt x="46" y="88"/>
                    </a:lnTo>
                    <a:lnTo>
                      <a:pt x="54" y="85"/>
                    </a:lnTo>
                    <a:lnTo>
                      <a:pt x="59" y="81"/>
                    </a:lnTo>
                    <a:lnTo>
                      <a:pt x="61" y="71"/>
                    </a:lnTo>
                    <a:lnTo>
                      <a:pt x="67" y="61"/>
                    </a:lnTo>
                    <a:lnTo>
                      <a:pt x="70" y="47"/>
                    </a:lnTo>
                    <a:lnTo>
                      <a:pt x="67" y="41"/>
                    </a:lnTo>
                    <a:lnTo>
                      <a:pt x="62" y="37"/>
                    </a:lnTo>
                    <a:lnTo>
                      <a:pt x="57" y="34"/>
                    </a:lnTo>
                    <a:lnTo>
                      <a:pt x="52" y="31"/>
                    </a:lnTo>
                    <a:lnTo>
                      <a:pt x="52" y="24"/>
                    </a:lnTo>
                    <a:lnTo>
                      <a:pt x="42" y="17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127" y="7"/>
                    </a:lnTo>
                    <a:lnTo>
                      <a:pt x="194" y="0"/>
                    </a:lnTo>
                    <a:lnTo>
                      <a:pt x="197" y="0"/>
                    </a:lnTo>
                    <a:lnTo>
                      <a:pt x="197" y="4"/>
                    </a:lnTo>
                    <a:lnTo>
                      <a:pt x="197" y="14"/>
                    </a:lnTo>
                    <a:lnTo>
                      <a:pt x="198" y="19"/>
                    </a:lnTo>
                    <a:lnTo>
                      <a:pt x="203" y="28"/>
                    </a:lnTo>
                    <a:lnTo>
                      <a:pt x="207" y="33"/>
                    </a:lnTo>
                    <a:lnTo>
                      <a:pt x="208" y="41"/>
                    </a:lnTo>
                    <a:lnTo>
                      <a:pt x="212" y="46"/>
                    </a:lnTo>
                    <a:lnTo>
                      <a:pt x="213" y="51"/>
                    </a:lnTo>
                    <a:lnTo>
                      <a:pt x="218" y="58"/>
                    </a:lnTo>
                    <a:lnTo>
                      <a:pt x="218" y="59"/>
                    </a:lnTo>
                    <a:lnTo>
                      <a:pt x="234" y="238"/>
                    </a:lnTo>
                    <a:lnTo>
                      <a:pt x="231" y="243"/>
                    </a:lnTo>
                    <a:lnTo>
                      <a:pt x="232" y="247"/>
                    </a:lnTo>
                    <a:lnTo>
                      <a:pt x="229" y="252"/>
                    </a:lnTo>
                    <a:lnTo>
                      <a:pt x="231" y="258"/>
                    </a:lnTo>
                    <a:lnTo>
                      <a:pt x="234" y="263"/>
                    </a:lnTo>
                    <a:lnTo>
                      <a:pt x="238" y="268"/>
                    </a:lnTo>
                    <a:lnTo>
                      <a:pt x="237" y="273"/>
                    </a:lnTo>
                    <a:lnTo>
                      <a:pt x="241" y="283"/>
                    </a:lnTo>
                    <a:lnTo>
                      <a:pt x="239" y="288"/>
                    </a:lnTo>
                    <a:lnTo>
                      <a:pt x="238" y="290"/>
                    </a:lnTo>
                    <a:lnTo>
                      <a:pt x="233" y="298"/>
                    </a:lnTo>
                    <a:lnTo>
                      <a:pt x="232" y="304"/>
                    </a:lnTo>
                    <a:lnTo>
                      <a:pt x="227" y="315"/>
                    </a:lnTo>
                    <a:lnTo>
                      <a:pt x="223" y="319"/>
                    </a:lnTo>
                    <a:lnTo>
                      <a:pt x="218" y="324"/>
                    </a:lnTo>
                    <a:lnTo>
                      <a:pt x="217" y="329"/>
                    </a:lnTo>
                    <a:lnTo>
                      <a:pt x="218" y="330"/>
                    </a:lnTo>
                    <a:lnTo>
                      <a:pt x="217" y="339"/>
                    </a:lnTo>
                    <a:lnTo>
                      <a:pt x="215" y="340"/>
                    </a:lnTo>
                    <a:lnTo>
                      <a:pt x="215" y="349"/>
                    </a:lnTo>
                    <a:lnTo>
                      <a:pt x="213" y="354"/>
                    </a:lnTo>
                    <a:lnTo>
                      <a:pt x="215" y="359"/>
                    </a:lnTo>
                    <a:lnTo>
                      <a:pt x="215" y="360"/>
                    </a:lnTo>
                    <a:lnTo>
                      <a:pt x="214" y="365"/>
                    </a:lnTo>
                    <a:lnTo>
                      <a:pt x="210" y="370"/>
                    </a:lnTo>
                    <a:lnTo>
                      <a:pt x="212" y="375"/>
                    </a:lnTo>
                    <a:lnTo>
                      <a:pt x="215" y="380"/>
                    </a:lnTo>
                    <a:lnTo>
                      <a:pt x="212" y="385"/>
                    </a:lnTo>
                    <a:lnTo>
                      <a:pt x="203" y="388"/>
                    </a:lnTo>
                    <a:lnTo>
                      <a:pt x="198" y="390"/>
                    </a:lnTo>
                    <a:lnTo>
                      <a:pt x="193" y="393"/>
                    </a:lnTo>
                    <a:lnTo>
                      <a:pt x="192" y="398"/>
                    </a:lnTo>
                    <a:lnTo>
                      <a:pt x="193" y="403"/>
                    </a:lnTo>
                    <a:lnTo>
                      <a:pt x="197" y="407"/>
                    </a:lnTo>
                    <a:lnTo>
                      <a:pt x="198" y="412"/>
                    </a:lnTo>
                    <a:lnTo>
                      <a:pt x="194" y="418"/>
                    </a:lnTo>
                    <a:lnTo>
                      <a:pt x="189" y="417"/>
                    </a:lnTo>
                    <a:lnTo>
                      <a:pt x="185" y="414"/>
                    </a:lnTo>
                    <a:lnTo>
                      <a:pt x="175" y="412"/>
                    </a:lnTo>
                    <a:lnTo>
                      <a:pt x="171" y="409"/>
                    </a:lnTo>
                    <a:lnTo>
                      <a:pt x="166" y="408"/>
                    </a:lnTo>
                    <a:lnTo>
                      <a:pt x="161" y="410"/>
                    </a:lnTo>
                    <a:lnTo>
                      <a:pt x="154" y="419"/>
                    </a:lnTo>
                    <a:lnTo>
                      <a:pt x="154" y="424"/>
                    </a:lnTo>
                    <a:lnTo>
                      <a:pt x="158" y="427"/>
                    </a:lnTo>
                    <a:lnTo>
                      <a:pt x="150" y="423"/>
                    </a:lnTo>
                    <a:lnTo>
                      <a:pt x="145" y="426"/>
                    </a:lnTo>
                    <a:lnTo>
                      <a:pt x="137" y="415"/>
                    </a:lnTo>
                    <a:lnTo>
                      <a:pt x="131" y="407"/>
                    </a:lnTo>
                    <a:lnTo>
                      <a:pt x="135" y="402"/>
                    </a:lnTo>
                    <a:lnTo>
                      <a:pt x="136" y="395"/>
                    </a:lnTo>
                    <a:lnTo>
                      <a:pt x="130" y="387"/>
                    </a:lnTo>
                    <a:lnTo>
                      <a:pt x="130" y="375"/>
                    </a:lnTo>
                    <a:lnTo>
                      <a:pt x="124" y="374"/>
                    </a:lnTo>
                    <a:lnTo>
                      <a:pt x="120" y="370"/>
                    </a:lnTo>
                    <a:lnTo>
                      <a:pt x="116" y="365"/>
                    </a:lnTo>
                    <a:lnTo>
                      <a:pt x="109" y="360"/>
                    </a:lnTo>
                    <a:lnTo>
                      <a:pt x="104" y="363"/>
                    </a:lnTo>
                    <a:lnTo>
                      <a:pt x="102" y="356"/>
                    </a:lnTo>
                    <a:lnTo>
                      <a:pt x="100" y="356"/>
                    </a:lnTo>
                    <a:lnTo>
                      <a:pt x="85" y="346"/>
                    </a:lnTo>
                    <a:lnTo>
                      <a:pt x="76" y="336"/>
                    </a:lnTo>
                    <a:lnTo>
                      <a:pt x="75" y="332"/>
                    </a:lnTo>
                    <a:lnTo>
                      <a:pt x="76" y="327"/>
                    </a:lnTo>
                    <a:lnTo>
                      <a:pt x="78" y="322"/>
                    </a:lnTo>
                    <a:lnTo>
                      <a:pt x="81" y="314"/>
                    </a:lnTo>
                    <a:lnTo>
                      <a:pt x="85" y="306"/>
                    </a:lnTo>
                    <a:lnTo>
                      <a:pt x="83" y="298"/>
                    </a:lnTo>
                    <a:lnTo>
                      <a:pt x="87" y="292"/>
                    </a:lnTo>
                    <a:lnTo>
                      <a:pt x="87" y="290"/>
                    </a:lnTo>
                    <a:lnTo>
                      <a:pt x="78" y="283"/>
                    </a:lnTo>
                    <a:lnTo>
                      <a:pt x="73" y="283"/>
                    </a:lnTo>
                    <a:lnTo>
                      <a:pt x="68" y="282"/>
                    </a:lnTo>
                    <a:lnTo>
                      <a:pt x="66" y="282"/>
                    </a:lnTo>
                    <a:lnTo>
                      <a:pt x="63" y="287"/>
                    </a:lnTo>
                    <a:lnTo>
                      <a:pt x="58" y="288"/>
                    </a:lnTo>
                    <a:lnTo>
                      <a:pt x="54" y="283"/>
                    </a:lnTo>
                    <a:lnTo>
                      <a:pt x="48" y="262"/>
                    </a:lnTo>
                    <a:lnTo>
                      <a:pt x="46" y="257"/>
                    </a:lnTo>
                    <a:lnTo>
                      <a:pt x="42" y="253"/>
                    </a:lnTo>
                    <a:lnTo>
                      <a:pt x="29" y="246"/>
                    </a:lnTo>
                    <a:lnTo>
                      <a:pt x="27" y="242"/>
                    </a:lnTo>
                    <a:lnTo>
                      <a:pt x="22" y="238"/>
                    </a:lnTo>
                    <a:lnTo>
                      <a:pt x="18" y="233"/>
                    </a:lnTo>
                    <a:lnTo>
                      <a:pt x="10" y="228"/>
                    </a:lnTo>
                    <a:lnTo>
                      <a:pt x="9" y="223"/>
                    </a:lnTo>
                    <a:lnTo>
                      <a:pt x="7" y="218"/>
                    </a:lnTo>
                    <a:lnTo>
                      <a:pt x="4" y="208"/>
                    </a:lnTo>
                    <a:lnTo>
                      <a:pt x="2" y="207"/>
                    </a:lnTo>
                    <a:lnTo>
                      <a:pt x="0" y="197"/>
                    </a:lnTo>
                    <a:lnTo>
                      <a:pt x="0" y="187"/>
                    </a:lnTo>
                    <a:lnTo>
                      <a:pt x="2" y="181"/>
                    </a:lnTo>
                    <a:lnTo>
                      <a:pt x="3" y="176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AD8FE3A0-35C9-4B13-A447-F545185D7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73"/>
                <a:ext cx="709" cy="252"/>
              </a:xfrm>
              <a:custGeom>
                <a:avLst/>
                <a:gdLst/>
                <a:ahLst/>
                <a:cxnLst>
                  <a:cxn ang="0">
                    <a:pos x="1" y="181"/>
                  </a:cxn>
                  <a:cxn ang="0">
                    <a:pos x="8" y="173"/>
                  </a:cxn>
                  <a:cxn ang="0">
                    <a:pos x="14" y="169"/>
                  </a:cxn>
                  <a:cxn ang="0">
                    <a:pos x="11" y="152"/>
                  </a:cxn>
                  <a:cxn ang="0">
                    <a:pos x="8" y="148"/>
                  </a:cxn>
                  <a:cxn ang="0">
                    <a:pos x="15" y="149"/>
                  </a:cxn>
                  <a:cxn ang="0">
                    <a:pos x="14" y="141"/>
                  </a:cxn>
                  <a:cxn ang="0">
                    <a:pos x="19" y="135"/>
                  </a:cxn>
                  <a:cxn ang="0">
                    <a:pos x="19" y="128"/>
                  </a:cxn>
                  <a:cxn ang="0">
                    <a:pos x="21" y="124"/>
                  </a:cxn>
                  <a:cxn ang="0">
                    <a:pos x="31" y="118"/>
                  </a:cxn>
                  <a:cxn ang="0">
                    <a:pos x="34" y="110"/>
                  </a:cxn>
                  <a:cxn ang="0">
                    <a:pos x="30" y="103"/>
                  </a:cxn>
                  <a:cxn ang="0">
                    <a:pos x="36" y="90"/>
                  </a:cxn>
                  <a:cxn ang="0">
                    <a:pos x="39" y="81"/>
                  </a:cxn>
                  <a:cxn ang="0">
                    <a:pos x="41" y="74"/>
                  </a:cxn>
                  <a:cxn ang="0">
                    <a:pos x="38" y="64"/>
                  </a:cxn>
                  <a:cxn ang="0">
                    <a:pos x="41" y="68"/>
                  </a:cxn>
                  <a:cxn ang="0">
                    <a:pos x="130" y="56"/>
                  </a:cxn>
                  <a:cxn ang="0">
                    <a:pos x="126" y="42"/>
                  </a:cxn>
                  <a:cxn ang="0">
                    <a:pos x="142" y="44"/>
                  </a:cxn>
                  <a:cxn ang="0">
                    <a:pos x="191" y="39"/>
                  </a:cxn>
                  <a:cxn ang="0">
                    <a:pos x="252" y="34"/>
                  </a:cxn>
                  <a:cxn ang="0">
                    <a:pos x="298" y="27"/>
                  </a:cxn>
                  <a:cxn ang="0">
                    <a:pos x="345" y="25"/>
                  </a:cxn>
                  <a:cxn ang="0">
                    <a:pos x="385" y="20"/>
                  </a:cxn>
                  <a:cxn ang="0">
                    <a:pos x="410" y="15"/>
                  </a:cxn>
                  <a:cxn ang="0">
                    <a:pos x="462" y="8"/>
                  </a:cxn>
                  <a:cxn ang="0">
                    <a:pos x="504" y="0"/>
                  </a:cxn>
                  <a:cxn ang="0">
                    <a:pos x="509" y="6"/>
                  </a:cxn>
                  <a:cxn ang="0">
                    <a:pos x="508" y="20"/>
                  </a:cxn>
                  <a:cxn ang="0">
                    <a:pos x="499" y="26"/>
                  </a:cxn>
                  <a:cxn ang="0">
                    <a:pos x="491" y="42"/>
                  </a:cxn>
                  <a:cxn ang="0">
                    <a:pos x="478" y="42"/>
                  </a:cxn>
                  <a:cxn ang="0">
                    <a:pos x="470" y="51"/>
                  </a:cxn>
                  <a:cxn ang="0">
                    <a:pos x="463" y="56"/>
                  </a:cxn>
                  <a:cxn ang="0">
                    <a:pos x="454" y="54"/>
                  </a:cxn>
                  <a:cxn ang="0">
                    <a:pos x="450" y="61"/>
                  </a:cxn>
                  <a:cxn ang="0">
                    <a:pos x="444" y="70"/>
                  </a:cxn>
                  <a:cxn ang="0">
                    <a:pos x="436" y="74"/>
                  </a:cxn>
                  <a:cxn ang="0">
                    <a:pos x="414" y="94"/>
                  </a:cxn>
                  <a:cxn ang="0">
                    <a:pos x="399" y="96"/>
                  </a:cxn>
                  <a:cxn ang="0">
                    <a:pos x="385" y="108"/>
                  </a:cxn>
                  <a:cxn ang="0">
                    <a:pos x="382" y="119"/>
                  </a:cxn>
                  <a:cxn ang="0">
                    <a:pos x="369" y="127"/>
                  </a:cxn>
                  <a:cxn ang="0">
                    <a:pos x="343" y="148"/>
                  </a:cxn>
                  <a:cxn ang="0">
                    <a:pos x="220" y="163"/>
                  </a:cxn>
                  <a:cxn ang="0">
                    <a:pos x="131" y="172"/>
                  </a:cxn>
                  <a:cxn ang="0">
                    <a:pos x="86" y="176"/>
                  </a:cxn>
                </a:cxnLst>
                <a:rect l="0" t="0" r="r" b="b"/>
                <a:pathLst>
                  <a:path w="512" h="182">
                    <a:moveTo>
                      <a:pt x="0" y="182"/>
                    </a:moveTo>
                    <a:lnTo>
                      <a:pt x="1" y="181"/>
                    </a:lnTo>
                    <a:lnTo>
                      <a:pt x="6" y="178"/>
                    </a:lnTo>
                    <a:lnTo>
                      <a:pt x="8" y="173"/>
                    </a:lnTo>
                    <a:lnTo>
                      <a:pt x="13" y="172"/>
                    </a:lnTo>
                    <a:lnTo>
                      <a:pt x="14" y="169"/>
                    </a:lnTo>
                    <a:lnTo>
                      <a:pt x="11" y="157"/>
                    </a:lnTo>
                    <a:lnTo>
                      <a:pt x="11" y="152"/>
                    </a:lnTo>
                    <a:lnTo>
                      <a:pt x="8" y="153"/>
                    </a:lnTo>
                    <a:lnTo>
                      <a:pt x="8" y="148"/>
                    </a:lnTo>
                    <a:lnTo>
                      <a:pt x="13" y="146"/>
                    </a:lnTo>
                    <a:lnTo>
                      <a:pt x="15" y="149"/>
                    </a:lnTo>
                    <a:lnTo>
                      <a:pt x="16" y="144"/>
                    </a:lnTo>
                    <a:lnTo>
                      <a:pt x="14" y="141"/>
                    </a:lnTo>
                    <a:lnTo>
                      <a:pt x="18" y="138"/>
                    </a:lnTo>
                    <a:lnTo>
                      <a:pt x="19" y="135"/>
                    </a:lnTo>
                    <a:lnTo>
                      <a:pt x="23" y="132"/>
                    </a:lnTo>
                    <a:lnTo>
                      <a:pt x="19" y="128"/>
                    </a:lnTo>
                    <a:lnTo>
                      <a:pt x="19" y="127"/>
                    </a:lnTo>
                    <a:lnTo>
                      <a:pt x="21" y="124"/>
                    </a:lnTo>
                    <a:lnTo>
                      <a:pt x="26" y="122"/>
                    </a:lnTo>
                    <a:lnTo>
                      <a:pt x="31" y="118"/>
                    </a:lnTo>
                    <a:lnTo>
                      <a:pt x="28" y="113"/>
                    </a:lnTo>
                    <a:lnTo>
                      <a:pt x="34" y="110"/>
                    </a:lnTo>
                    <a:lnTo>
                      <a:pt x="33" y="105"/>
                    </a:lnTo>
                    <a:lnTo>
                      <a:pt x="30" y="103"/>
                    </a:lnTo>
                    <a:lnTo>
                      <a:pt x="34" y="95"/>
                    </a:lnTo>
                    <a:lnTo>
                      <a:pt x="36" y="90"/>
                    </a:lnTo>
                    <a:lnTo>
                      <a:pt x="31" y="85"/>
                    </a:lnTo>
                    <a:lnTo>
                      <a:pt x="39" y="81"/>
                    </a:lnTo>
                    <a:lnTo>
                      <a:pt x="35" y="76"/>
                    </a:lnTo>
                    <a:lnTo>
                      <a:pt x="41" y="74"/>
                    </a:lnTo>
                    <a:lnTo>
                      <a:pt x="39" y="69"/>
                    </a:lnTo>
                    <a:lnTo>
                      <a:pt x="38" y="64"/>
                    </a:lnTo>
                    <a:lnTo>
                      <a:pt x="43" y="64"/>
                    </a:lnTo>
                    <a:lnTo>
                      <a:pt x="41" y="68"/>
                    </a:lnTo>
                    <a:lnTo>
                      <a:pt x="47" y="64"/>
                    </a:lnTo>
                    <a:lnTo>
                      <a:pt x="130" y="56"/>
                    </a:lnTo>
                    <a:lnTo>
                      <a:pt x="130" y="51"/>
                    </a:lnTo>
                    <a:lnTo>
                      <a:pt x="126" y="42"/>
                    </a:lnTo>
                    <a:lnTo>
                      <a:pt x="136" y="42"/>
                    </a:lnTo>
                    <a:lnTo>
                      <a:pt x="142" y="44"/>
                    </a:lnTo>
                    <a:lnTo>
                      <a:pt x="167" y="41"/>
                    </a:lnTo>
                    <a:lnTo>
                      <a:pt x="191" y="39"/>
                    </a:lnTo>
                    <a:lnTo>
                      <a:pt x="223" y="35"/>
                    </a:lnTo>
                    <a:lnTo>
                      <a:pt x="252" y="34"/>
                    </a:lnTo>
                    <a:lnTo>
                      <a:pt x="282" y="30"/>
                    </a:lnTo>
                    <a:lnTo>
                      <a:pt x="298" y="27"/>
                    </a:lnTo>
                    <a:lnTo>
                      <a:pt x="325" y="26"/>
                    </a:lnTo>
                    <a:lnTo>
                      <a:pt x="345" y="25"/>
                    </a:lnTo>
                    <a:lnTo>
                      <a:pt x="364" y="21"/>
                    </a:lnTo>
                    <a:lnTo>
                      <a:pt x="385" y="20"/>
                    </a:lnTo>
                    <a:lnTo>
                      <a:pt x="391" y="17"/>
                    </a:lnTo>
                    <a:lnTo>
                      <a:pt x="410" y="15"/>
                    </a:lnTo>
                    <a:lnTo>
                      <a:pt x="420" y="15"/>
                    </a:lnTo>
                    <a:lnTo>
                      <a:pt x="462" y="8"/>
                    </a:lnTo>
                    <a:lnTo>
                      <a:pt x="486" y="5"/>
                    </a:lnTo>
                    <a:lnTo>
                      <a:pt x="504" y="0"/>
                    </a:lnTo>
                    <a:lnTo>
                      <a:pt x="512" y="0"/>
                    </a:lnTo>
                    <a:lnTo>
                      <a:pt x="509" y="6"/>
                    </a:lnTo>
                    <a:lnTo>
                      <a:pt x="509" y="11"/>
                    </a:lnTo>
                    <a:lnTo>
                      <a:pt x="508" y="20"/>
                    </a:lnTo>
                    <a:lnTo>
                      <a:pt x="503" y="22"/>
                    </a:lnTo>
                    <a:lnTo>
                      <a:pt x="499" y="26"/>
                    </a:lnTo>
                    <a:lnTo>
                      <a:pt x="496" y="37"/>
                    </a:lnTo>
                    <a:lnTo>
                      <a:pt x="491" y="42"/>
                    </a:lnTo>
                    <a:lnTo>
                      <a:pt x="487" y="39"/>
                    </a:lnTo>
                    <a:lnTo>
                      <a:pt x="478" y="42"/>
                    </a:lnTo>
                    <a:lnTo>
                      <a:pt x="473" y="46"/>
                    </a:lnTo>
                    <a:lnTo>
                      <a:pt x="470" y="51"/>
                    </a:lnTo>
                    <a:lnTo>
                      <a:pt x="467" y="56"/>
                    </a:lnTo>
                    <a:lnTo>
                      <a:pt x="463" y="56"/>
                    </a:lnTo>
                    <a:lnTo>
                      <a:pt x="458" y="51"/>
                    </a:lnTo>
                    <a:lnTo>
                      <a:pt x="454" y="54"/>
                    </a:lnTo>
                    <a:lnTo>
                      <a:pt x="452" y="56"/>
                    </a:lnTo>
                    <a:lnTo>
                      <a:pt x="450" y="61"/>
                    </a:lnTo>
                    <a:lnTo>
                      <a:pt x="445" y="60"/>
                    </a:lnTo>
                    <a:lnTo>
                      <a:pt x="444" y="70"/>
                    </a:lnTo>
                    <a:lnTo>
                      <a:pt x="442" y="74"/>
                    </a:lnTo>
                    <a:lnTo>
                      <a:pt x="436" y="74"/>
                    </a:lnTo>
                    <a:lnTo>
                      <a:pt x="426" y="81"/>
                    </a:lnTo>
                    <a:lnTo>
                      <a:pt x="414" y="94"/>
                    </a:lnTo>
                    <a:lnTo>
                      <a:pt x="409" y="96"/>
                    </a:lnTo>
                    <a:lnTo>
                      <a:pt x="399" y="96"/>
                    </a:lnTo>
                    <a:lnTo>
                      <a:pt x="390" y="103"/>
                    </a:lnTo>
                    <a:lnTo>
                      <a:pt x="385" y="108"/>
                    </a:lnTo>
                    <a:lnTo>
                      <a:pt x="384" y="113"/>
                    </a:lnTo>
                    <a:lnTo>
                      <a:pt x="382" y="119"/>
                    </a:lnTo>
                    <a:lnTo>
                      <a:pt x="379" y="124"/>
                    </a:lnTo>
                    <a:lnTo>
                      <a:pt x="369" y="127"/>
                    </a:lnTo>
                    <a:lnTo>
                      <a:pt x="369" y="146"/>
                    </a:lnTo>
                    <a:lnTo>
                      <a:pt x="343" y="148"/>
                    </a:lnTo>
                    <a:lnTo>
                      <a:pt x="289" y="156"/>
                    </a:lnTo>
                    <a:lnTo>
                      <a:pt x="220" y="163"/>
                    </a:lnTo>
                    <a:lnTo>
                      <a:pt x="131" y="169"/>
                    </a:lnTo>
                    <a:lnTo>
                      <a:pt x="131" y="172"/>
                    </a:lnTo>
                    <a:lnTo>
                      <a:pt x="131" y="172"/>
                    </a:lnTo>
                    <a:lnTo>
                      <a:pt x="86" y="176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E9B792C2-5616-4EC3-B0F8-2900D283D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273"/>
                <a:ext cx="709" cy="252"/>
              </a:xfrm>
              <a:custGeom>
                <a:avLst/>
                <a:gdLst/>
                <a:ahLst/>
                <a:cxnLst>
                  <a:cxn ang="0">
                    <a:pos x="1" y="181"/>
                  </a:cxn>
                  <a:cxn ang="0">
                    <a:pos x="8" y="173"/>
                  </a:cxn>
                  <a:cxn ang="0">
                    <a:pos x="14" y="169"/>
                  </a:cxn>
                  <a:cxn ang="0">
                    <a:pos x="11" y="152"/>
                  </a:cxn>
                  <a:cxn ang="0">
                    <a:pos x="8" y="148"/>
                  </a:cxn>
                  <a:cxn ang="0">
                    <a:pos x="15" y="149"/>
                  </a:cxn>
                  <a:cxn ang="0">
                    <a:pos x="14" y="141"/>
                  </a:cxn>
                  <a:cxn ang="0">
                    <a:pos x="19" y="135"/>
                  </a:cxn>
                  <a:cxn ang="0">
                    <a:pos x="19" y="128"/>
                  </a:cxn>
                  <a:cxn ang="0">
                    <a:pos x="21" y="124"/>
                  </a:cxn>
                  <a:cxn ang="0">
                    <a:pos x="31" y="118"/>
                  </a:cxn>
                  <a:cxn ang="0">
                    <a:pos x="34" y="110"/>
                  </a:cxn>
                  <a:cxn ang="0">
                    <a:pos x="30" y="103"/>
                  </a:cxn>
                  <a:cxn ang="0">
                    <a:pos x="36" y="90"/>
                  </a:cxn>
                  <a:cxn ang="0">
                    <a:pos x="39" y="81"/>
                  </a:cxn>
                  <a:cxn ang="0">
                    <a:pos x="41" y="74"/>
                  </a:cxn>
                  <a:cxn ang="0">
                    <a:pos x="38" y="64"/>
                  </a:cxn>
                  <a:cxn ang="0">
                    <a:pos x="41" y="68"/>
                  </a:cxn>
                  <a:cxn ang="0">
                    <a:pos x="130" y="56"/>
                  </a:cxn>
                  <a:cxn ang="0">
                    <a:pos x="126" y="42"/>
                  </a:cxn>
                  <a:cxn ang="0">
                    <a:pos x="142" y="44"/>
                  </a:cxn>
                  <a:cxn ang="0">
                    <a:pos x="191" y="39"/>
                  </a:cxn>
                  <a:cxn ang="0">
                    <a:pos x="252" y="34"/>
                  </a:cxn>
                  <a:cxn ang="0">
                    <a:pos x="298" y="27"/>
                  </a:cxn>
                  <a:cxn ang="0">
                    <a:pos x="345" y="25"/>
                  </a:cxn>
                  <a:cxn ang="0">
                    <a:pos x="385" y="20"/>
                  </a:cxn>
                  <a:cxn ang="0">
                    <a:pos x="410" y="15"/>
                  </a:cxn>
                  <a:cxn ang="0">
                    <a:pos x="462" y="8"/>
                  </a:cxn>
                  <a:cxn ang="0">
                    <a:pos x="504" y="0"/>
                  </a:cxn>
                  <a:cxn ang="0">
                    <a:pos x="509" y="6"/>
                  </a:cxn>
                  <a:cxn ang="0">
                    <a:pos x="508" y="20"/>
                  </a:cxn>
                  <a:cxn ang="0">
                    <a:pos x="499" y="26"/>
                  </a:cxn>
                  <a:cxn ang="0">
                    <a:pos x="491" y="42"/>
                  </a:cxn>
                  <a:cxn ang="0">
                    <a:pos x="478" y="42"/>
                  </a:cxn>
                  <a:cxn ang="0">
                    <a:pos x="470" y="51"/>
                  </a:cxn>
                  <a:cxn ang="0">
                    <a:pos x="463" y="56"/>
                  </a:cxn>
                  <a:cxn ang="0">
                    <a:pos x="454" y="54"/>
                  </a:cxn>
                  <a:cxn ang="0">
                    <a:pos x="450" y="61"/>
                  </a:cxn>
                  <a:cxn ang="0">
                    <a:pos x="444" y="70"/>
                  </a:cxn>
                  <a:cxn ang="0">
                    <a:pos x="436" y="74"/>
                  </a:cxn>
                  <a:cxn ang="0">
                    <a:pos x="414" y="94"/>
                  </a:cxn>
                  <a:cxn ang="0">
                    <a:pos x="399" y="96"/>
                  </a:cxn>
                  <a:cxn ang="0">
                    <a:pos x="385" y="108"/>
                  </a:cxn>
                  <a:cxn ang="0">
                    <a:pos x="382" y="119"/>
                  </a:cxn>
                  <a:cxn ang="0">
                    <a:pos x="369" y="127"/>
                  </a:cxn>
                  <a:cxn ang="0">
                    <a:pos x="343" y="148"/>
                  </a:cxn>
                  <a:cxn ang="0">
                    <a:pos x="220" y="163"/>
                  </a:cxn>
                  <a:cxn ang="0">
                    <a:pos x="131" y="172"/>
                  </a:cxn>
                  <a:cxn ang="0">
                    <a:pos x="86" y="176"/>
                  </a:cxn>
                </a:cxnLst>
                <a:rect l="0" t="0" r="r" b="b"/>
                <a:pathLst>
                  <a:path w="512" h="182">
                    <a:moveTo>
                      <a:pt x="0" y="182"/>
                    </a:moveTo>
                    <a:lnTo>
                      <a:pt x="1" y="181"/>
                    </a:lnTo>
                    <a:lnTo>
                      <a:pt x="6" y="178"/>
                    </a:lnTo>
                    <a:lnTo>
                      <a:pt x="8" y="173"/>
                    </a:lnTo>
                    <a:lnTo>
                      <a:pt x="13" y="172"/>
                    </a:lnTo>
                    <a:lnTo>
                      <a:pt x="14" y="169"/>
                    </a:lnTo>
                    <a:lnTo>
                      <a:pt x="11" y="157"/>
                    </a:lnTo>
                    <a:lnTo>
                      <a:pt x="11" y="152"/>
                    </a:lnTo>
                    <a:lnTo>
                      <a:pt x="8" y="153"/>
                    </a:lnTo>
                    <a:lnTo>
                      <a:pt x="8" y="148"/>
                    </a:lnTo>
                    <a:lnTo>
                      <a:pt x="13" y="146"/>
                    </a:lnTo>
                    <a:lnTo>
                      <a:pt x="15" y="149"/>
                    </a:lnTo>
                    <a:lnTo>
                      <a:pt x="16" y="144"/>
                    </a:lnTo>
                    <a:lnTo>
                      <a:pt x="14" y="141"/>
                    </a:lnTo>
                    <a:lnTo>
                      <a:pt x="18" y="138"/>
                    </a:lnTo>
                    <a:lnTo>
                      <a:pt x="19" y="135"/>
                    </a:lnTo>
                    <a:lnTo>
                      <a:pt x="23" y="132"/>
                    </a:lnTo>
                    <a:lnTo>
                      <a:pt x="19" y="128"/>
                    </a:lnTo>
                    <a:lnTo>
                      <a:pt x="19" y="127"/>
                    </a:lnTo>
                    <a:lnTo>
                      <a:pt x="21" y="124"/>
                    </a:lnTo>
                    <a:lnTo>
                      <a:pt x="26" y="122"/>
                    </a:lnTo>
                    <a:lnTo>
                      <a:pt x="31" y="118"/>
                    </a:lnTo>
                    <a:lnTo>
                      <a:pt x="28" y="113"/>
                    </a:lnTo>
                    <a:lnTo>
                      <a:pt x="34" y="110"/>
                    </a:lnTo>
                    <a:lnTo>
                      <a:pt x="33" y="105"/>
                    </a:lnTo>
                    <a:lnTo>
                      <a:pt x="30" y="103"/>
                    </a:lnTo>
                    <a:lnTo>
                      <a:pt x="34" y="95"/>
                    </a:lnTo>
                    <a:lnTo>
                      <a:pt x="36" y="90"/>
                    </a:lnTo>
                    <a:lnTo>
                      <a:pt x="31" y="85"/>
                    </a:lnTo>
                    <a:lnTo>
                      <a:pt x="39" y="81"/>
                    </a:lnTo>
                    <a:lnTo>
                      <a:pt x="35" y="76"/>
                    </a:lnTo>
                    <a:lnTo>
                      <a:pt x="41" y="74"/>
                    </a:lnTo>
                    <a:lnTo>
                      <a:pt x="39" y="69"/>
                    </a:lnTo>
                    <a:lnTo>
                      <a:pt x="38" y="64"/>
                    </a:lnTo>
                    <a:lnTo>
                      <a:pt x="43" y="64"/>
                    </a:lnTo>
                    <a:lnTo>
                      <a:pt x="41" y="68"/>
                    </a:lnTo>
                    <a:lnTo>
                      <a:pt x="47" y="64"/>
                    </a:lnTo>
                    <a:lnTo>
                      <a:pt x="130" y="56"/>
                    </a:lnTo>
                    <a:lnTo>
                      <a:pt x="130" y="51"/>
                    </a:lnTo>
                    <a:lnTo>
                      <a:pt x="126" y="42"/>
                    </a:lnTo>
                    <a:lnTo>
                      <a:pt x="136" y="42"/>
                    </a:lnTo>
                    <a:lnTo>
                      <a:pt x="142" y="44"/>
                    </a:lnTo>
                    <a:lnTo>
                      <a:pt x="167" y="41"/>
                    </a:lnTo>
                    <a:lnTo>
                      <a:pt x="191" y="39"/>
                    </a:lnTo>
                    <a:lnTo>
                      <a:pt x="223" y="35"/>
                    </a:lnTo>
                    <a:lnTo>
                      <a:pt x="252" y="34"/>
                    </a:lnTo>
                    <a:lnTo>
                      <a:pt x="282" y="30"/>
                    </a:lnTo>
                    <a:lnTo>
                      <a:pt x="298" y="27"/>
                    </a:lnTo>
                    <a:lnTo>
                      <a:pt x="325" y="26"/>
                    </a:lnTo>
                    <a:lnTo>
                      <a:pt x="345" y="25"/>
                    </a:lnTo>
                    <a:lnTo>
                      <a:pt x="364" y="21"/>
                    </a:lnTo>
                    <a:lnTo>
                      <a:pt x="385" y="20"/>
                    </a:lnTo>
                    <a:lnTo>
                      <a:pt x="391" y="17"/>
                    </a:lnTo>
                    <a:lnTo>
                      <a:pt x="410" y="15"/>
                    </a:lnTo>
                    <a:lnTo>
                      <a:pt x="420" y="15"/>
                    </a:lnTo>
                    <a:lnTo>
                      <a:pt x="462" y="8"/>
                    </a:lnTo>
                    <a:lnTo>
                      <a:pt x="486" y="5"/>
                    </a:lnTo>
                    <a:lnTo>
                      <a:pt x="504" y="0"/>
                    </a:lnTo>
                    <a:lnTo>
                      <a:pt x="512" y="0"/>
                    </a:lnTo>
                    <a:lnTo>
                      <a:pt x="509" y="6"/>
                    </a:lnTo>
                    <a:lnTo>
                      <a:pt x="509" y="11"/>
                    </a:lnTo>
                    <a:lnTo>
                      <a:pt x="508" y="20"/>
                    </a:lnTo>
                    <a:lnTo>
                      <a:pt x="503" y="22"/>
                    </a:lnTo>
                    <a:lnTo>
                      <a:pt x="499" y="26"/>
                    </a:lnTo>
                    <a:lnTo>
                      <a:pt x="496" y="37"/>
                    </a:lnTo>
                    <a:lnTo>
                      <a:pt x="491" y="42"/>
                    </a:lnTo>
                    <a:lnTo>
                      <a:pt x="487" y="39"/>
                    </a:lnTo>
                    <a:lnTo>
                      <a:pt x="478" y="42"/>
                    </a:lnTo>
                    <a:lnTo>
                      <a:pt x="473" y="46"/>
                    </a:lnTo>
                    <a:lnTo>
                      <a:pt x="470" y="51"/>
                    </a:lnTo>
                    <a:lnTo>
                      <a:pt x="467" y="56"/>
                    </a:lnTo>
                    <a:lnTo>
                      <a:pt x="463" y="56"/>
                    </a:lnTo>
                    <a:lnTo>
                      <a:pt x="458" y="51"/>
                    </a:lnTo>
                    <a:lnTo>
                      <a:pt x="454" y="54"/>
                    </a:lnTo>
                    <a:lnTo>
                      <a:pt x="452" y="56"/>
                    </a:lnTo>
                    <a:lnTo>
                      <a:pt x="450" y="61"/>
                    </a:lnTo>
                    <a:lnTo>
                      <a:pt x="445" y="60"/>
                    </a:lnTo>
                    <a:lnTo>
                      <a:pt x="444" y="70"/>
                    </a:lnTo>
                    <a:lnTo>
                      <a:pt x="442" y="74"/>
                    </a:lnTo>
                    <a:lnTo>
                      <a:pt x="436" y="74"/>
                    </a:lnTo>
                    <a:lnTo>
                      <a:pt x="426" y="81"/>
                    </a:lnTo>
                    <a:lnTo>
                      <a:pt x="414" y="94"/>
                    </a:lnTo>
                    <a:lnTo>
                      <a:pt x="409" y="96"/>
                    </a:lnTo>
                    <a:lnTo>
                      <a:pt x="399" y="96"/>
                    </a:lnTo>
                    <a:lnTo>
                      <a:pt x="390" y="103"/>
                    </a:lnTo>
                    <a:lnTo>
                      <a:pt x="385" y="108"/>
                    </a:lnTo>
                    <a:lnTo>
                      <a:pt x="384" y="113"/>
                    </a:lnTo>
                    <a:lnTo>
                      <a:pt x="382" y="119"/>
                    </a:lnTo>
                    <a:lnTo>
                      <a:pt x="379" y="124"/>
                    </a:lnTo>
                    <a:lnTo>
                      <a:pt x="369" y="127"/>
                    </a:lnTo>
                    <a:lnTo>
                      <a:pt x="369" y="146"/>
                    </a:lnTo>
                    <a:lnTo>
                      <a:pt x="343" y="148"/>
                    </a:lnTo>
                    <a:lnTo>
                      <a:pt x="289" y="156"/>
                    </a:lnTo>
                    <a:lnTo>
                      <a:pt x="220" y="163"/>
                    </a:lnTo>
                    <a:lnTo>
                      <a:pt x="131" y="169"/>
                    </a:lnTo>
                    <a:lnTo>
                      <a:pt x="131" y="172"/>
                    </a:lnTo>
                    <a:lnTo>
                      <a:pt x="131" y="172"/>
                    </a:lnTo>
                    <a:lnTo>
                      <a:pt x="86" y="176"/>
                    </a:lnTo>
                    <a:lnTo>
                      <a:pt x="0" y="182"/>
                    </a:lnTo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1E242422-AE4B-422D-9DB2-3152828ED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044"/>
                <a:ext cx="602" cy="318"/>
              </a:xfrm>
              <a:custGeom>
                <a:avLst/>
                <a:gdLst/>
                <a:ahLst/>
                <a:cxnLst>
                  <a:cxn ang="0">
                    <a:pos x="6" y="221"/>
                  </a:cxn>
                  <a:cxn ang="0">
                    <a:pos x="11" y="211"/>
                  </a:cxn>
                  <a:cxn ang="0">
                    <a:pos x="15" y="196"/>
                  </a:cxn>
                  <a:cxn ang="0">
                    <a:pos x="11" y="183"/>
                  </a:cxn>
                  <a:cxn ang="0">
                    <a:pos x="28" y="173"/>
                  </a:cxn>
                  <a:cxn ang="0">
                    <a:pos x="46" y="181"/>
                  </a:cxn>
                  <a:cxn ang="0">
                    <a:pos x="54" y="171"/>
                  </a:cxn>
                  <a:cxn ang="0">
                    <a:pos x="50" y="157"/>
                  </a:cxn>
                  <a:cxn ang="0">
                    <a:pos x="69" y="149"/>
                  </a:cxn>
                  <a:cxn ang="0">
                    <a:pos x="67" y="134"/>
                  </a:cxn>
                  <a:cxn ang="0">
                    <a:pos x="72" y="123"/>
                  </a:cxn>
                  <a:cxn ang="0">
                    <a:pos x="79" y="114"/>
                  </a:cxn>
                  <a:cxn ang="0">
                    <a:pos x="95" y="118"/>
                  </a:cxn>
                  <a:cxn ang="0">
                    <a:pos x="104" y="112"/>
                  </a:cxn>
                  <a:cxn ang="0">
                    <a:pos x="129" y="118"/>
                  </a:cxn>
                  <a:cxn ang="0">
                    <a:pos x="135" y="107"/>
                  </a:cxn>
                  <a:cxn ang="0">
                    <a:pos x="148" y="107"/>
                  </a:cxn>
                  <a:cxn ang="0">
                    <a:pos x="158" y="105"/>
                  </a:cxn>
                  <a:cxn ang="0">
                    <a:pos x="166" y="91"/>
                  </a:cxn>
                  <a:cxn ang="0">
                    <a:pos x="173" y="85"/>
                  </a:cxn>
                  <a:cxn ang="0">
                    <a:pos x="192" y="95"/>
                  </a:cxn>
                  <a:cxn ang="0">
                    <a:pos x="197" y="83"/>
                  </a:cxn>
                  <a:cxn ang="0">
                    <a:pos x="210" y="69"/>
                  </a:cxn>
                  <a:cxn ang="0">
                    <a:pos x="220" y="51"/>
                  </a:cxn>
                  <a:cxn ang="0">
                    <a:pos x="220" y="36"/>
                  </a:cxn>
                  <a:cxn ang="0">
                    <a:pos x="235" y="37"/>
                  </a:cxn>
                  <a:cxn ang="0">
                    <a:pos x="255" y="22"/>
                  </a:cxn>
                  <a:cxn ang="0">
                    <a:pos x="249" y="6"/>
                  </a:cxn>
                  <a:cxn ang="0">
                    <a:pos x="262" y="3"/>
                  </a:cxn>
                  <a:cxn ang="0">
                    <a:pos x="285" y="11"/>
                  </a:cxn>
                  <a:cxn ang="0">
                    <a:pos x="308" y="21"/>
                  </a:cxn>
                  <a:cxn ang="0">
                    <a:pos x="325" y="30"/>
                  </a:cxn>
                  <a:cxn ang="0">
                    <a:pos x="339" y="25"/>
                  </a:cxn>
                  <a:cxn ang="0">
                    <a:pos x="353" y="27"/>
                  </a:cxn>
                  <a:cxn ang="0">
                    <a:pos x="367" y="15"/>
                  </a:cxn>
                  <a:cxn ang="0">
                    <a:pos x="379" y="29"/>
                  </a:cxn>
                  <a:cxn ang="0">
                    <a:pos x="388" y="40"/>
                  </a:cxn>
                  <a:cxn ang="0">
                    <a:pos x="388" y="57"/>
                  </a:cxn>
                  <a:cxn ang="0">
                    <a:pos x="406" y="78"/>
                  </a:cxn>
                  <a:cxn ang="0">
                    <a:pos x="435" y="98"/>
                  </a:cxn>
                  <a:cxn ang="0">
                    <a:pos x="396" y="138"/>
                  </a:cxn>
                  <a:cxn ang="0">
                    <a:pos x="389" y="152"/>
                  </a:cxn>
                  <a:cxn ang="0">
                    <a:pos x="377" y="163"/>
                  </a:cxn>
                  <a:cxn ang="0">
                    <a:pos x="359" y="176"/>
                  </a:cxn>
                  <a:cxn ang="0">
                    <a:pos x="338" y="186"/>
                  </a:cxn>
                  <a:cxn ang="0">
                    <a:pos x="278" y="192"/>
                  </a:cxn>
                  <a:cxn ang="0">
                    <a:pos x="205" y="200"/>
                  </a:cxn>
                  <a:cxn ang="0">
                    <a:pos x="120" y="207"/>
                  </a:cxn>
                  <a:cxn ang="0">
                    <a:pos x="79" y="208"/>
                  </a:cxn>
                  <a:cxn ang="0">
                    <a:pos x="0" y="230"/>
                  </a:cxn>
                </a:cxnLst>
                <a:rect l="0" t="0" r="r" b="b"/>
                <a:pathLst>
                  <a:path w="435" h="230">
                    <a:moveTo>
                      <a:pt x="0" y="230"/>
                    </a:moveTo>
                    <a:lnTo>
                      <a:pt x="1" y="223"/>
                    </a:lnTo>
                    <a:lnTo>
                      <a:pt x="6" y="221"/>
                    </a:lnTo>
                    <a:lnTo>
                      <a:pt x="11" y="223"/>
                    </a:lnTo>
                    <a:lnTo>
                      <a:pt x="13" y="216"/>
                    </a:lnTo>
                    <a:lnTo>
                      <a:pt x="11" y="211"/>
                    </a:lnTo>
                    <a:lnTo>
                      <a:pt x="16" y="207"/>
                    </a:lnTo>
                    <a:lnTo>
                      <a:pt x="15" y="201"/>
                    </a:lnTo>
                    <a:lnTo>
                      <a:pt x="15" y="196"/>
                    </a:lnTo>
                    <a:lnTo>
                      <a:pt x="15" y="191"/>
                    </a:lnTo>
                    <a:lnTo>
                      <a:pt x="11" y="188"/>
                    </a:lnTo>
                    <a:lnTo>
                      <a:pt x="11" y="183"/>
                    </a:lnTo>
                    <a:lnTo>
                      <a:pt x="18" y="174"/>
                    </a:lnTo>
                    <a:lnTo>
                      <a:pt x="23" y="172"/>
                    </a:lnTo>
                    <a:lnTo>
                      <a:pt x="28" y="173"/>
                    </a:lnTo>
                    <a:lnTo>
                      <a:pt x="32" y="176"/>
                    </a:lnTo>
                    <a:lnTo>
                      <a:pt x="42" y="178"/>
                    </a:lnTo>
                    <a:lnTo>
                      <a:pt x="46" y="181"/>
                    </a:lnTo>
                    <a:lnTo>
                      <a:pt x="51" y="182"/>
                    </a:lnTo>
                    <a:lnTo>
                      <a:pt x="55" y="176"/>
                    </a:lnTo>
                    <a:lnTo>
                      <a:pt x="54" y="171"/>
                    </a:lnTo>
                    <a:lnTo>
                      <a:pt x="50" y="167"/>
                    </a:lnTo>
                    <a:lnTo>
                      <a:pt x="49" y="162"/>
                    </a:lnTo>
                    <a:lnTo>
                      <a:pt x="50" y="157"/>
                    </a:lnTo>
                    <a:lnTo>
                      <a:pt x="55" y="154"/>
                    </a:lnTo>
                    <a:lnTo>
                      <a:pt x="60" y="152"/>
                    </a:lnTo>
                    <a:lnTo>
                      <a:pt x="69" y="149"/>
                    </a:lnTo>
                    <a:lnTo>
                      <a:pt x="72" y="144"/>
                    </a:lnTo>
                    <a:lnTo>
                      <a:pt x="69" y="139"/>
                    </a:lnTo>
                    <a:lnTo>
                      <a:pt x="67" y="134"/>
                    </a:lnTo>
                    <a:lnTo>
                      <a:pt x="71" y="129"/>
                    </a:lnTo>
                    <a:lnTo>
                      <a:pt x="72" y="124"/>
                    </a:lnTo>
                    <a:lnTo>
                      <a:pt x="72" y="123"/>
                    </a:lnTo>
                    <a:lnTo>
                      <a:pt x="79" y="124"/>
                    </a:lnTo>
                    <a:lnTo>
                      <a:pt x="81" y="119"/>
                    </a:lnTo>
                    <a:lnTo>
                      <a:pt x="79" y="114"/>
                    </a:lnTo>
                    <a:lnTo>
                      <a:pt x="89" y="115"/>
                    </a:lnTo>
                    <a:lnTo>
                      <a:pt x="94" y="113"/>
                    </a:lnTo>
                    <a:lnTo>
                      <a:pt x="95" y="118"/>
                    </a:lnTo>
                    <a:lnTo>
                      <a:pt x="99" y="117"/>
                    </a:lnTo>
                    <a:lnTo>
                      <a:pt x="98" y="112"/>
                    </a:lnTo>
                    <a:lnTo>
                      <a:pt x="104" y="112"/>
                    </a:lnTo>
                    <a:lnTo>
                      <a:pt x="109" y="109"/>
                    </a:lnTo>
                    <a:lnTo>
                      <a:pt x="124" y="114"/>
                    </a:lnTo>
                    <a:lnTo>
                      <a:pt x="129" y="118"/>
                    </a:lnTo>
                    <a:lnTo>
                      <a:pt x="132" y="114"/>
                    </a:lnTo>
                    <a:lnTo>
                      <a:pt x="132" y="112"/>
                    </a:lnTo>
                    <a:lnTo>
                      <a:pt x="135" y="107"/>
                    </a:lnTo>
                    <a:lnTo>
                      <a:pt x="139" y="105"/>
                    </a:lnTo>
                    <a:lnTo>
                      <a:pt x="144" y="101"/>
                    </a:lnTo>
                    <a:lnTo>
                      <a:pt x="148" y="107"/>
                    </a:lnTo>
                    <a:lnTo>
                      <a:pt x="152" y="108"/>
                    </a:lnTo>
                    <a:lnTo>
                      <a:pt x="158" y="110"/>
                    </a:lnTo>
                    <a:lnTo>
                      <a:pt x="158" y="105"/>
                    </a:lnTo>
                    <a:lnTo>
                      <a:pt x="162" y="100"/>
                    </a:lnTo>
                    <a:lnTo>
                      <a:pt x="162" y="95"/>
                    </a:lnTo>
                    <a:lnTo>
                      <a:pt x="166" y="91"/>
                    </a:lnTo>
                    <a:lnTo>
                      <a:pt x="171" y="88"/>
                    </a:lnTo>
                    <a:lnTo>
                      <a:pt x="168" y="83"/>
                    </a:lnTo>
                    <a:lnTo>
                      <a:pt x="173" y="85"/>
                    </a:lnTo>
                    <a:lnTo>
                      <a:pt x="177" y="93"/>
                    </a:lnTo>
                    <a:lnTo>
                      <a:pt x="182" y="95"/>
                    </a:lnTo>
                    <a:lnTo>
                      <a:pt x="192" y="95"/>
                    </a:lnTo>
                    <a:lnTo>
                      <a:pt x="196" y="93"/>
                    </a:lnTo>
                    <a:lnTo>
                      <a:pt x="197" y="88"/>
                    </a:lnTo>
                    <a:lnTo>
                      <a:pt x="197" y="83"/>
                    </a:lnTo>
                    <a:lnTo>
                      <a:pt x="200" y="73"/>
                    </a:lnTo>
                    <a:lnTo>
                      <a:pt x="205" y="74"/>
                    </a:lnTo>
                    <a:lnTo>
                      <a:pt x="210" y="69"/>
                    </a:lnTo>
                    <a:lnTo>
                      <a:pt x="211" y="59"/>
                    </a:lnTo>
                    <a:lnTo>
                      <a:pt x="216" y="56"/>
                    </a:lnTo>
                    <a:lnTo>
                      <a:pt x="220" y="51"/>
                    </a:lnTo>
                    <a:lnTo>
                      <a:pt x="222" y="46"/>
                    </a:lnTo>
                    <a:lnTo>
                      <a:pt x="220" y="41"/>
                    </a:lnTo>
                    <a:lnTo>
                      <a:pt x="220" y="36"/>
                    </a:lnTo>
                    <a:lnTo>
                      <a:pt x="223" y="35"/>
                    </a:lnTo>
                    <a:lnTo>
                      <a:pt x="228" y="34"/>
                    </a:lnTo>
                    <a:lnTo>
                      <a:pt x="235" y="37"/>
                    </a:lnTo>
                    <a:lnTo>
                      <a:pt x="244" y="30"/>
                    </a:lnTo>
                    <a:lnTo>
                      <a:pt x="254" y="27"/>
                    </a:lnTo>
                    <a:lnTo>
                      <a:pt x="255" y="22"/>
                    </a:lnTo>
                    <a:lnTo>
                      <a:pt x="250" y="17"/>
                    </a:lnTo>
                    <a:lnTo>
                      <a:pt x="252" y="12"/>
                    </a:lnTo>
                    <a:lnTo>
                      <a:pt x="249" y="6"/>
                    </a:lnTo>
                    <a:lnTo>
                      <a:pt x="251" y="3"/>
                    </a:lnTo>
                    <a:lnTo>
                      <a:pt x="257" y="0"/>
                    </a:lnTo>
                    <a:lnTo>
                      <a:pt x="262" y="3"/>
                    </a:lnTo>
                    <a:lnTo>
                      <a:pt x="270" y="1"/>
                    </a:lnTo>
                    <a:lnTo>
                      <a:pt x="283" y="6"/>
                    </a:lnTo>
                    <a:lnTo>
                      <a:pt x="285" y="11"/>
                    </a:lnTo>
                    <a:lnTo>
                      <a:pt x="293" y="21"/>
                    </a:lnTo>
                    <a:lnTo>
                      <a:pt x="298" y="22"/>
                    </a:lnTo>
                    <a:lnTo>
                      <a:pt x="308" y="21"/>
                    </a:lnTo>
                    <a:lnTo>
                      <a:pt x="310" y="22"/>
                    </a:lnTo>
                    <a:lnTo>
                      <a:pt x="320" y="30"/>
                    </a:lnTo>
                    <a:lnTo>
                      <a:pt x="325" y="30"/>
                    </a:lnTo>
                    <a:lnTo>
                      <a:pt x="328" y="25"/>
                    </a:lnTo>
                    <a:lnTo>
                      <a:pt x="333" y="23"/>
                    </a:lnTo>
                    <a:lnTo>
                      <a:pt x="339" y="25"/>
                    </a:lnTo>
                    <a:lnTo>
                      <a:pt x="344" y="30"/>
                    </a:lnTo>
                    <a:lnTo>
                      <a:pt x="348" y="27"/>
                    </a:lnTo>
                    <a:lnTo>
                      <a:pt x="353" y="27"/>
                    </a:lnTo>
                    <a:lnTo>
                      <a:pt x="356" y="22"/>
                    </a:lnTo>
                    <a:lnTo>
                      <a:pt x="362" y="17"/>
                    </a:lnTo>
                    <a:lnTo>
                      <a:pt x="367" y="15"/>
                    </a:lnTo>
                    <a:lnTo>
                      <a:pt x="371" y="23"/>
                    </a:lnTo>
                    <a:lnTo>
                      <a:pt x="376" y="27"/>
                    </a:lnTo>
                    <a:lnTo>
                      <a:pt x="379" y="29"/>
                    </a:lnTo>
                    <a:lnTo>
                      <a:pt x="384" y="32"/>
                    </a:lnTo>
                    <a:lnTo>
                      <a:pt x="388" y="37"/>
                    </a:lnTo>
                    <a:lnTo>
                      <a:pt x="388" y="40"/>
                    </a:lnTo>
                    <a:lnTo>
                      <a:pt x="391" y="42"/>
                    </a:lnTo>
                    <a:lnTo>
                      <a:pt x="391" y="47"/>
                    </a:lnTo>
                    <a:lnTo>
                      <a:pt x="388" y="57"/>
                    </a:lnTo>
                    <a:lnTo>
                      <a:pt x="400" y="68"/>
                    </a:lnTo>
                    <a:lnTo>
                      <a:pt x="401" y="73"/>
                    </a:lnTo>
                    <a:lnTo>
                      <a:pt x="406" y="78"/>
                    </a:lnTo>
                    <a:lnTo>
                      <a:pt x="416" y="90"/>
                    </a:lnTo>
                    <a:lnTo>
                      <a:pt x="426" y="98"/>
                    </a:lnTo>
                    <a:lnTo>
                      <a:pt x="435" y="98"/>
                    </a:lnTo>
                    <a:lnTo>
                      <a:pt x="416" y="120"/>
                    </a:lnTo>
                    <a:lnTo>
                      <a:pt x="400" y="133"/>
                    </a:lnTo>
                    <a:lnTo>
                      <a:pt x="396" y="138"/>
                    </a:lnTo>
                    <a:lnTo>
                      <a:pt x="396" y="143"/>
                    </a:lnTo>
                    <a:lnTo>
                      <a:pt x="391" y="147"/>
                    </a:lnTo>
                    <a:lnTo>
                      <a:pt x="389" y="152"/>
                    </a:lnTo>
                    <a:lnTo>
                      <a:pt x="386" y="157"/>
                    </a:lnTo>
                    <a:lnTo>
                      <a:pt x="382" y="159"/>
                    </a:lnTo>
                    <a:lnTo>
                      <a:pt x="377" y="163"/>
                    </a:lnTo>
                    <a:lnTo>
                      <a:pt x="376" y="168"/>
                    </a:lnTo>
                    <a:lnTo>
                      <a:pt x="364" y="172"/>
                    </a:lnTo>
                    <a:lnTo>
                      <a:pt x="359" y="176"/>
                    </a:lnTo>
                    <a:lnTo>
                      <a:pt x="354" y="177"/>
                    </a:lnTo>
                    <a:lnTo>
                      <a:pt x="344" y="183"/>
                    </a:lnTo>
                    <a:lnTo>
                      <a:pt x="338" y="186"/>
                    </a:lnTo>
                    <a:lnTo>
                      <a:pt x="317" y="187"/>
                    </a:lnTo>
                    <a:lnTo>
                      <a:pt x="298" y="191"/>
                    </a:lnTo>
                    <a:lnTo>
                      <a:pt x="278" y="192"/>
                    </a:lnTo>
                    <a:lnTo>
                      <a:pt x="251" y="193"/>
                    </a:lnTo>
                    <a:lnTo>
                      <a:pt x="235" y="196"/>
                    </a:lnTo>
                    <a:lnTo>
                      <a:pt x="205" y="200"/>
                    </a:lnTo>
                    <a:lnTo>
                      <a:pt x="176" y="201"/>
                    </a:lnTo>
                    <a:lnTo>
                      <a:pt x="144" y="205"/>
                    </a:lnTo>
                    <a:lnTo>
                      <a:pt x="120" y="207"/>
                    </a:lnTo>
                    <a:lnTo>
                      <a:pt x="95" y="210"/>
                    </a:lnTo>
                    <a:lnTo>
                      <a:pt x="89" y="208"/>
                    </a:lnTo>
                    <a:lnTo>
                      <a:pt x="79" y="208"/>
                    </a:lnTo>
                    <a:lnTo>
                      <a:pt x="83" y="217"/>
                    </a:lnTo>
                    <a:lnTo>
                      <a:pt x="83" y="222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baseline="-25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1C018842-2679-44B0-92BE-5256099E1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044"/>
                <a:ext cx="602" cy="318"/>
              </a:xfrm>
              <a:custGeom>
                <a:avLst/>
                <a:gdLst/>
                <a:ahLst/>
                <a:cxnLst>
                  <a:cxn ang="0">
                    <a:pos x="6" y="221"/>
                  </a:cxn>
                  <a:cxn ang="0">
                    <a:pos x="11" y="211"/>
                  </a:cxn>
                  <a:cxn ang="0">
                    <a:pos x="15" y="196"/>
                  </a:cxn>
                  <a:cxn ang="0">
                    <a:pos x="11" y="183"/>
                  </a:cxn>
                  <a:cxn ang="0">
                    <a:pos x="28" y="173"/>
                  </a:cxn>
                  <a:cxn ang="0">
                    <a:pos x="46" y="181"/>
                  </a:cxn>
                  <a:cxn ang="0">
                    <a:pos x="54" y="171"/>
                  </a:cxn>
                  <a:cxn ang="0">
                    <a:pos x="50" y="157"/>
                  </a:cxn>
                  <a:cxn ang="0">
                    <a:pos x="69" y="149"/>
                  </a:cxn>
                  <a:cxn ang="0">
                    <a:pos x="67" y="134"/>
                  </a:cxn>
                  <a:cxn ang="0">
                    <a:pos x="72" y="123"/>
                  </a:cxn>
                  <a:cxn ang="0">
                    <a:pos x="79" y="114"/>
                  </a:cxn>
                  <a:cxn ang="0">
                    <a:pos x="95" y="118"/>
                  </a:cxn>
                  <a:cxn ang="0">
                    <a:pos x="104" y="112"/>
                  </a:cxn>
                  <a:cxn ang="0">
                    <a:pos x="129" y="118"/>
                  </a:cxn>
                  <a:cxn ang="0">
                    <a:pos x="135" y="107"/>
                  </a:cxn>
                  <a:cxn ang="0">
                    <a:pos x="148" y="107"/>
                  </a:cxn>
                  <a:cxn ang="0">
                    <a:pos x="158" y="105"/>
                  </a:cxn>
                  <a:cxn ang="0">
                    <a:pos x="166" y="91"/>
                  </a:cxn>
                  <a:cxn ang="0">
                    <a:pos x="173" y="85"/>
                  </a:cxn>
                  <a:cxn ang="0">
                    <a:pos x="192" y="95"/>
                  </a:cxn>
                  <a:cxn ang="0">
                    <a:pos x="197" y="83"/>
                  </a:cxn>
                  <a:cxn ang="0">
                    <a:pos x="210" y="69"/>
                  </a:cxn>
                  <a:cxn ang="0">
                    <a:pos x="220" y="51"/>
                  </a:cxn>
                  <a:cxn ang="0">
                    <a:pos x="220" y="36"/>
                  </a:cxn>
                  <a:cxn ang="0">
                    <a:pos x="235" y="37"/>
                  </a:cxn>
                  <a:cxn ang="0">
                    <a:pos x="255" y="22"/>
                  </a:cxn>
                  <a:cxn ang="0">
                    <a:pos x="249" y="6"/>
                  </a:cxn>
                  <a:cxn ang="0">
                    <a:pos x="262" y="3"/>
                  </a:cxn>
                  <a:cxn ang="0">
                    <a:pos x="285" y="11"/>
                  </a:cxn>
                  <a:cxn ang="0">
                    <a:pos x="308" y="21"/>
                  </a:cxn>
                  <a:cxn ang="0">
                    <a:pos x="325" y="30"/>
                  </a:cxn>
                  <a:cxn ang="0">
                    <a:pos x="339" y="25"/>
                  </a:cxn>
                  <a:cxn ang="0">
                    <a:pos x="353" y="27"/>
                  </a:cxn>
                  <a:cxn ang="0">
                    <a:pos x="367" y="15"/>
                  </a:cxn>
                  <a:cxn ang="0">
                    <a:pos x="379" y="29"/>
                  </a:cxn>
                  <a:cxn ang="0">
                    <a:pos x="388" y="40"/>
                  </a:cxn>
                  <a:cxn ang="0">
                    <a:pos x="388" y="57"/>
                  </a:cxn>
                  <a:cxn ang="0">
                    <a:pos x="406" y="78"/>
                  </a:cxn>
                  <a:cxn ang="0">
                    <a:pos x="435" y="98"/>
                  </a:cxn>
                  <a:cxn ang="0">
                    <a:pos x="396" y="138"/>
                  </a:cxn>
                  <a:cxn ang="0">
                    <a:pos x="389" y="152"/>
                  </a:cxn>
                  <a:cxn ang="0">
                    <a:pos x="377" y="163"/>
                  </a:cxn>
                  <a:cxn ang="0">
                    <a:pos x="359" y="176"/>
                  </a:cxn>
                  <a:cxn ang="0">
                    <a:pos x="338" y="186"/>
                  </a:cxn>
                  <a:cxn ang="0">
                    <a:pos x="278" y="192"/>
                  </a:cxn>
                  <a:cxn ang="0">
                    <a:pos x="205" y="200"/>
                  </a:cxn>
                  <a:cxn ang="0">
                    <a:pos x="120" y="207"/>
                  </a:cxn>
                  <a:cxn ang="0">
                    <a:pos x="79" y="208"/>
                  </a:cxn>
                  <a:cxn ang="0">
                    <a:pos x="0" y="230"/>
                  </a:cxn>
                </a:cxnLst>
                <a:rect l="0" t="0" r="r" b="b"/>
                <a:pathLst>
                  <a:path w="435" h="230">
                    <a:moveTo>
                      <a:pt x="0" y="230"/>
                    </a:moveTo>
                    <a:lnTo>
                      <a:pt x="1" y="223"/>
                    </a:lnTo>
                    <a:lnTo>
                      <a:pt x="6" y="221"/>
                    </a:lnTo>
                    <a:lnTo>
                      <a:pt x="11" y="223"/>
                    </a:lnTo>
                    <a:lnTo>
                      <a:pt x="13" y="216"/>
                    </a:lnTo>
                    <a:lnTo>
                      <a:pt x="11" y="211"/>
                    </a:lnTo>
                    <a:lnTo>
                      <a:pt x="16" y="207"/>
                    </a:lnTo>
                    <a:lnTo>
                      <a:pt x="15" y="201"/>
                    </a:lnTo>
                    <a:lnTo>
                      <a:pt x="15" y="196"/>
                    </a:lnTo>
                    <a:lnTo>
                      <a:pt x="15" y="191"/>
                    </a:lnTo>
                    <a:lnTo>
                      <a:pt x="11" y="188"/>
                    </a:lnTo>
                    <a:lnTo>
                      <a:pt x="11" y="183"/>
                    </a:lnTo>
                    <a:lnTo>
                      <a:pt x="18" y="174"/>
                    </a:lnTo>
                    <a:lnTo>
                      <a:pt x="23" y="172"/>
                    </a:lnTo>
                    <a:lnTo>
                      <a:pt x="28" y="173"/>
                    </a:lnTo>
                    <a:lnTo>
                      <a:pt x="32" y="176"/>
                    </a:lnTo>
                    <a:lnTo>
                      <a:pt x="42" y="178"/>
                    </a:lnTo>
                    <a:lnTo>
                      <a:pt x="46" y="181"/>
                    </a:lnTo>
                    <a:lnTo>
                      <a:pt x="51" y="182"/>
                    </a:lnTo>
                    <a:lnTo>
                      <a:pt x="55" y="176"/>
                    </a:lnTo>
                    <a:lnTo>
                      <a:pt x="54" y="171"/>
                    </a:lnTo>
                    <a:lnTo>
                      <a:pt x="50" y="167"/>
                    </a:lnTo>
                    <a:lnTo>
                      <a:pt x="49" y="162"/>
                    </a:lnTo>
                    <a:lnTo>
                      <a:pt x="50" y="157"/>
                    </a:lnTo>
                    <a:lnTo>
                      <a:pt x="55" y="154"/>
                    </a:lnTo>
                    <a:lnTo>
                      <a:pt x="60" y="152"/>
                    </a:lnTo>
                    <a:lnTo>
                      <a:pt x="69" y="149"/>
                    </a:lnTo>
                    <a:lnTo>
                      <a:pt x="72" y="144"/>
                    </a:lnTo>
                    <a:lnTo>
                      <a:pt x="69" y="139"/>
                    </a:lnTo>
                    <a:lnTo>
                      <a:pt x="67" y="134"/>
                    </a:lnTo>
                    <a:lnTo>
                      <a:pt x="71" y="129"/>
                    </a:lnTo>
                    <a:lnTo>
                      <a:pt x="72" y="124"/>
                    </a:lnTo>
                    <a:lnTo>
                      <a:pt x="72" y="123"/>
                    </a:lnTo>
                    <a:lnTo>
                      <a:pt x="79" y="124"/>
                    </a:lnTo>
                    <a:lnTo>
                      <a:pt x="81" y="119"/>
                    </a:lnTo>
                    <a:lnTo>
                      <a:pt x="79" y="114"/>
                    </a:lnTo>
                    <a:lnTo>
                      <a:pt x="89" y="115"/>
                    </a:lnTo>
                    <a:lnTo>
                      <a:pt x="94" y="113"/>
                    </a:lnTo>
                    <a:lnTo>
                      <a:pt x="95" y="118"/>
                    </a:lnTo>
                    <a:lnTo>
                      <a:pt x="99" y="117"/>
                    </a:lnTo>
                    <a:lnTo>
                      <a:pt x="98" y="112"/>
                    </a:lnTo>
                    <a:lnTo>
                      <a:pt x="104" y="112"/>
                    </a:lnTo>
                    <a:lnTo>
                      <a:pt x="109" y="109"/>
                    </a:lnTo>
                    <a:lnTo>
                      <a:pt x="124" y="114"/>
                    </a:lnTo>
                    <a:lnTo>
                      <a:pt x="129" y="118"/>
                    </a:lnTo>
                    <a:lnTo>
                      <a:pt x="132" y="114"/>
                    </a:lnTo>
                    <a:lnTo>
                      <a:pt x="132" y="112"/>
                    </a:lnTo>
                    <a:lnTo>
                      <a:pt x="135" y="107"/>
                    </a:lnTo>
                    <a:lnTo>
                      <a:pt x="139" y="105"/>
                    </a:lnTo>
                    <a:lnTo>
                      <a:pt x="144" y="101"/>
                    </a:lnTo>
                    <a:lnTo>
                      <a:pt x="148" y="107"/>
                    </a:lnTo>
                    <a:lnTo>
                      <a:pt x="152" y="108"/>
                    </a:lnTo>
                    <a:lnTo>
                      <a:pt x="158" y="110"/>
                    </a:lnTo>
                    <a:lnTo>
                      <a:pt x="158" y="105"/>
                    </a:lnTo>
                    <a:lnTo>
                      <a:pt x="162" y="100"/>
                    </a:lnTo>
                    <a:lnTo>
                      <a:pt x="162" y="95"/>
                    </a:lnTo>
                    <a:lnTo>
                      <a:pt x="166" y="91"/>
                    </a:lnTo>
                    <a:lnTo>
                      <a:pt x="171" y="88"/>
                    </a:lnTo>
                    <a:lnTo>
                      <a:pt x="168" y="83"/>
                    </a:lnTo>
                    <a:lnTo>
                      <a:pt x="173" y="85"/>
                    </a:lnTo>
                    <a:lnTo>
                      <a:pt x="177" y="93"/>
                    </a:lnTo>
                    <a:lnTo>
                      <a:pt x="182" y="95"/>
                    </a:lnTo>
                    <a:lnTo>
                      <a:pt x="192" y="95"/>
                    </a:lnTo>
                    <a:lnTo>
                      <a:pt x="196" y="93"/>
                    </a:lnTo>
                    <a:lnTo>
                      <a:pt x="197" y="88"/>
                    </a:lnTo>
                    <a:lnTo>
                      <a:pt x="197" y="83"/>
                    </a:lnTo>
                    <a:lnTo>
                      <a:pt x="200" y="73"/>
                    </a:lnTo>
                    <a:lnTo>
                      <a:pt x="205" y="74"/>
                    </a:lnTo>
                    <a:lnTo>
                      <a:pt x="210" y="69"/>
                    </a:lnTo>
                    <a:lnTo>
                      <a:pt x="211" y="59"/>
                    </a:lnTo>
                    <a:lnTo>
                      <a:pt x="216" y="56"/>
                    </a:lnTo>
                    <a:lnTo>
                      <a:pt x="220" y="51"/>
                    </a:lnTo>
                    <a:lnTo>
                      <a:pt x="222" y="46"/>
                    </a:lnTo>
                    <a:lnTo>
                      <a:pt x="220" y="41"/>
                    </a:lnTo>
                    <a:lnTo>
                      <a:pt x="220" y="36"/>
                    </a:lnTo>
                    <a:lnTo>
                      <a:pt x="223" y="35"/>
                    </a:lnTo>
                    <a:lnTo>
                      <a:pt x="228" y="34"/>
                    </a:lnTo>
                    <a:lnTo>
                      <a:pt x="235" y="37"/>
                    </a:lnTo>
                    <a:lnTo>
                      <a:pt x="244" y="30"/>
                    </a:lnTo>
                    <a:lnTo>
                      <a:pt x="254" y="27"/>
                    </a:lnTo>
                    <a:lnTo>
                      <a:pt x="255" y="22"/>
                    </a:lnTo>
                    <a:lnTo>
                      <a:pt x="250" y="17"/>
                    </a:lnTo>
                    <a:lnTo>
                      <a:pt x="252" y="12"/>
                    </a:lnTo>
                    <a:lnTo>
                      <a:pt x="249" y="6"/>
                    </a:lnTo>
                    <a:lnTo>
                      <a:pt x="251" y="3"/>
                    </a:lnTo>
                    <a:lnTo>
                      <a:pt x="257" y="0"/>
                    </a:lnTo>
                    <a:lnTo>
                      <a:pt x="262" y="3"/>
                    </a:lnTo>
                    <a:lnTo>
                      <a:pt x="270" y="1"/>
                    </a:lnTo>
                    <a:lnTo>
                      <a:pt x="283" y="6"/>
                    </a:lnTo>
                    <a:lnTo>
                      <a:pt x="285" y="11"/>
                    </a:lnTo>
                    <a:lnTo>
                      <a:pt x="293" y="21"/>
                    </a:lnTo>
                    <a:lnTo>
                      <a:pt x="298" y="22"/>
                    </a:lnTo>
                    <a:lnTo>
                      <a:pt x="308" y="21"/>
                    </a:lnTo>
                    <a:lnTo>
                      <a:pt x="310" y="22"/>
                    </a:lnTo>
                    <a:lnTo>
                      <a:pt x="320" y="30"/>
                    </a:lnTo>
                    <a:lnTo>
                      <a:pt x="325" y="30"/>
                    </a:lnTo>
                    <a:lnTo>
                      <a:pt x="328" y="25"/>
                    </a:lnTo>
                    <a:lnTo>
                      <a:pt x="333" y="23"/>
                    </a:lnTo>
                    <a:lnTo>
                      <a:pt x="339" y="25"/>
                    </a:lnTo>
                    <a:lnTo>
                      <a:pt x="344" y="30"/>
                    </a:lnTo>
                    <a:lnTo>
                      <a:pt x="348" y="27"/>
                    </a:lnTo>
                    <a:lnTo>
                      <a:pt x="353" y="27"/>
                    </a:lnTo>
                    <a:lnTo>
                      <a:pt x="356" y="22"/>
                    </a:lnTo>
                    <a:lnTo>
                      <a:pt x="362" y="17"/>
                    </a:lnTo>
                    <a:lnTo>
                      <a:pt x="367" y="15"/>
                    </a:lnTo>
                    <a:lnTo>
                      <a:pt x="371" y="23"/>
                    </a:lnTo>
                    <a:lnTo>
                      <a:pt x="376" y="27"/>
                    </a:lnTo>
                    <a:lnTo>
                      <a:pt x="379" y="29"/>
                    </a:lnTo>
                    <a:lnTo>
                      <a:pt x="384" y="32"/>
                    </a:lnTo>
                    <a:lnTo>
                      <a:pt x="388" y="37"/>
                    </a:lnTo>
                    <a:lnTo>
                      <a:pt x="388" y="40"/>
                    </a:lnTo>
                    <a:lnTo>
                      <a:pt x="391" y="42"/>
                    </a:lnTo>
                    <a:lnTo>
                      <a:pt x="391" y="47"/>
                    </a:lnTo>
                    <a:lnTo>
                      <a:pt x="388" y="57"/>
                    </a:lnTo>
                    <a:lnTo>
                      <a:pt x="400" y="68"/>
                    </a:lnTo>
                    <a:lnTo>
                      <a:pt x="401" y="73"/>
                    </a:lnTo>
                    <a:lnTo>
                      <a:pt x="406" y="78"/>
                    </a:lnTo>
                    <a:lnTo>
                      <a:pt x="416" y="90"/>
                    </a:lnTo>
                    <a:lnTo>
                      <a:pt x="426" y="98"/>
                    </a:lnTo>
                    <a:lnTo>
                      <a:pt x="435" y="98"/>
                    </a:lnTo>
                    <a:lnTo>
                      <a:pt x="416" y="120"/>
                    </a:lnTo>
                    <a:lnTo>
                      <a:pt x="400" y="133"/>
                    </a:lnTo>
                    <a:lnTo>
                      <a:pt x="396" y="138"/>
                    </a:lnTo>
                    <a:lnTo>
                      <a:pt x="396" y="143"/>
                    </a:lnTo>
                    <a:lnTo>
                      <a:pt x="391" y="147"/>
                    </a:lnTo>
                    <a:lnTo>
                      <a:pt x="389" y="152"/>
                    </a:lnTo>
                    <a:lnTo>
                      <a:pt x="386" y="157"/>
                    </a:lnTo>
                    <a:lnTo>
                      <a:pt x="382" y="159"/>
                    </a:lnTo>
                    <a:lnTo>
                      <a:pt x="377" y="163"/>
                    </a:lnTo>
                    <a:lnTo>
                      <a:pt x="376" y="168"/>
                    </a:lnTo>
                    <a:lnTo>
                      <a:pt x="364" y="172"/>
                    </a:lnTo>
                    <a:lnTo>
                      <a:pt x="359" y="176"/>
                    </a:lnTo>
                    <a:lnTo>
                      <a:pt x="354" y="177"/>
                    </a:lnTo>
                    <a:lnTo>
                      <a:pt x="344" y="183"/>
                    </a:lnTo>
                    <a:lnTo>
                      <a:pt x="338" y="186"/>
                    </a:lnTo>
                    <a:lnTo>
                      <a:pt x="317" y="187"/>
                    </a:lnTo>
                    <a:lnTo>
                      <a:pt x="298" y="191"/>
                    </a:lnTo>
                    <a:lnTo>
                      <a:pt x="278" y="192"/>
                    </a:lnTo>
                    <a:lnTo>
                      <a:pt x="251" y="193"/>
                    </a:lnTo>
                    <a:lnTo>
                      <a:pt x="235" y="196"/>
                    </a:lnTo>
                    <a:lnTo>
                      <a:pt x="205" y="200"/>
                    </a:lnTo>
                    <a:lnTo>
                      <a:pt x="176" y="201"/>
                    </a:lnTo>
                    <a:lnTo>
                      <a:pt x="144" y="205"/>
                    </a:lnTo>
                    <a:lnTo>
                      <a:pt x="120" y="207"/>
                    </a:lnTo>
                    <a:lnTo>
                      <a:pt x="95" y="210"/>
                    </a:lnTo>
                    <a:lnTo>
                      <a:pt x="89" y="208"/>
                    </a:lnTo>
                    <a:lnTo>
                      <a:pt x="79" y="208"/>
                    </a:lnTo>
                    <a:lnTo>
                      <a:pt x="83" y="217"/>
                    </a:lnTo>
                    <a:lnTo>
                      <a:pt x="83" y="222"/>
                    </a:lnTo>
                    <a:lnTo>
                      <a:pt x="0" y="230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C2B683EF-85E5-4C94-BB1B-34CA8B0A9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1768"/>
                <a:ext cx="256" cy="448"/>
              </a:xfrm>
              <a:custGeom>
                <a:avLst/>
                <a:gdLst/>
                <a:ahLst/>
                <a:cxnLst>
                  <a:cxn ang="0">
                    <a:pos x="0" y="317"/>
                  </a:cxn>
                  <a:cxn ang="0">
                    <a:pos x="2" y="303"/>
                  </a:cxn>
                  <a:cxn ang="0">
                    <a:pos x="5" y="293"/>
                  </a:cxn>
                  <a:cxn ang="0">
                    <a:pos x="5" y="287"/>
                  </a:cxn>
                  <a:cxn ang="0">
                    <a:pos x="14" y="278"/>
                  </a:cxn>
                  <a:cxn ang="0">
                    <a:pos x="20" y="261"/>
                  </a:cxn>
                  <a:cxn ang="0">
                    <a:pos x="26" y="251"/>
                  </a:cxn>
                  <a:cxn ang="0">
                    <a:pos x="24" y="236"/>
                  </a:cxn>
                  <a:cxn ang="0">
                    <a:pos x="21" y="226"/>
                  </a:cxn>
                  <a:cxn ang="0">
                    <a:pos x="16" y="215"/>
                  </a:cxn>
                  <a:cxn ang="0">
                    <a:pos x="18" y="206"/>
                  </a:cxn>
                  <a:cxn ang="0">
                    <a:pos x="5" y="22"/>
                  </a:cxn>
                  <a:cxn ang="0">
                    <a:pos x="11" y="25"/>
                  </a:cxn>
                  <a:cxn ang="0">
                    <a:pos x="23" y="25"/>
                  </a:cxn>
                  <a:cxn ang="0">
                    <a:pos x="43" y="14"/>
                  </a:cxn>
                  <a:cxn ang="0">
                    <a:pos x="73" y="10"/>
                  </a:cxn>
                  <a:cxn ang="0">
                    <a:pos x="157" y="5"/>
                  </a:cxn>
                  <a:cxn ang="0">
                    <a:pos x="181" y="202"/>
                  </a:cxn>
                  <a:cxn ang="0">
                    <a:pos x="182" y="211"/>
                  </a:cxn>
                  <a:cxn ang="0">
                    <a:pos x="185" y="221"/>
                  </a:cxn>
                  <a:cxn ang="0">
                    <a:pos x="174" y="229"/>
                  </a:cxn>
                  <a:cxn ang="0">
                    <a:pos x="158" y="233"/>
                  </a:cxn>
                  <a:cxn ang="0">
                    <a:pos x="150" y="235"/>
                  </a:cxn>
                  <a:cxn ang="0">
                    <a:pos x="152" y="245"/>
                  </a:cxn>
                  <a:cxn ang="0">
                    <a:pos x="146" y="255"/>
                  </a:cxn>
                  <a:cxn ang="0">
                    <a:pos x="140" y="268"/>
                  </a:cxn>
                  <a:cxn ang="0">
                    <a:pos x="130" y="272"/>
                  </a:cxn>
                  <a:cxn ang="0">
                    <a:pos x="127" y="287"/>
                  </a:cxn>
                  <a:cxn ang="0">
                    <a:pos x="122" y="294"/>
                  </a:cxn>
                  <a:cxn ang="0">
                    <a:pos x="107" y="292"/>
                  </a:cxn>
                  <a:cxn ang="0">
                    <a:pos x="98" y="282"/>
                  </a:cxn>
                  <a:cxn ang="0">
                    <a:pos x="96" y="290"/>
                  </a:cxn>
                  <a:cxn ang="0">
                    <a:pos x="92" y="299"/>
                  </a:cxn>
                  <a:cxn ang="0">
                    <a:pos x="88" y="309"/>
                  </a:cxn>
                  <a:cxn ang="0">
                    <a:pos x="78" y="306"/>
                  </a:cxn>
                  <a:cxn ang="0">
                    <a:pos x="69" y="304"/>
                  </a:cxn>
                  <a:cxn ang="0">
                    <a:pos x="62" y="311"/>
                  </a:cxn>
                  <a:cxn ang="0">
                    <a:pos x="59" y="317"/>
                  </a:cxn>
                  <a:cxn ang="0">
                    <a:pos x="39" y="308"/>
                  </a:cxn>
                  <a:cxn ang="0">
                    <a:pos x="28" y="311"/>
                  </a:cxn>
                  <a:cxn ang="0">
                    <a:pos x="25" y="317"/>
                  </a:cxn>
                  <a:cxn ang="0">
                    <a:pos x="19" y="314"/>
                  </a:cxn>
                  <a:cxn ang="0">
                    <a:pos x="11" y="318"/>
                  </a:cxn>
                  <a:cxn ang="0">
                    <a:pos x="2" y="322"/>
                  </a:cxn>
                </a:cxnLst>
                <a:rect l="0" t="0" r="r" b="b"/>
                <a:pathLst>
                  <a:path w="185" h="323">
                    <a:moveTo>
                      <a:pt x="2" y="322"/>
                    </a:moveTo>
                    <a:lnTo>
                      <a:pt x="0" y="317"/>
                    </a:lnTo>
                    <a:lnTo>
                      <a:pt x="2" y="312"/>
                    </a:lnTo>
                    <a:lnTo>
                      <a:pt x="2" y="303"/>
                    </a:lnTo>
                    <a:lnTo>
                      <a:pt x="4" y="302"/>
                    </a:lnTo>
                    <a:lnTo>
                      <a:pt x="5" y="293"/>
                    </a:lnTo>
                    <a:lnTo>
                      <a:pt x="4" y="292"/>
                    </a:lnTo>
                    <a:lnTo>
                      <a:pt x="5" y="287"/>
                    </a:lnTo>
                    <a:lnTo>
                      <a:pt x="10" y="282"/>
                    </a:lnTo>
                    <a:lnTo>
                      <a:pt x="14" y="278"/>
                    </a:lnTo>
                    <a:lnTo>
                      <a:pt x="19" y="267"/>
                    </a:lnTo>
                    <a:lnTo>
                      <a:pt x="20" y="261"/>
                    </a:lnTo>
                    <a:lnTo>
                      <a:pt x="25" y="253"/>
                    </a:lnTo>
                    <a:lnTo>
                      <a:pt x="26" y="251"/>
                    </a:lnTo>
                    <a:lnTo>
                      <a:pt x="28" y="246"/>
                    </a:lnTo>
                    <a:lnTo>
                      <a:pt x="24" y="236"/>
                    </a:lnTo>
                    <a:lnTo>
                      <a:pt x="25" y="231"/>
                    </a:lnTo>
                    <a:lnTo>
                      <a:pt x="21" y="226"/>
                    </a:lnTo>
                    <a:lnTo>
                      <a:pt x="18" y="221"/>
                    </a:lnTo>
                    <a:lnTo>
                      <a:pt x="16" y="215"/>
                    </a:lnTo>
                    <a:lnTo>
                      <a:pt x="19" y="210"/>
                    </a:lnTo>
                    <a:lnTo>
                      <a:pt x="18" y="206"/>
                    </a:lnTo>
                    <a:lnTo>
                      <a:pt x="21" y="201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11" y="25"/>
                    </a:lnTo>
                    <a:lnTo>
                      <a:pt x="18" y="26"/>
                    </a:lnTo>
                    <a:lnTo>
                      <a:pt x="23" y="25"/>
                    </a:lnTo>
                    <a:lnTo>
                      <a:pt x="33" y="20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73" y="10"/>
                    </a:lnTo>
                    <a:lnTo>
                      <a:pt x="152" y="0"/>
                    </a:lnTo>
                    <a:lnTo>
                      <a:pt x="157" y="5"/>
                    </a:lnTo>
                    <a:lnTo>
                      <a:pt x="166" y="75"/>
                    </a:lnTo>
                    <a:lnTo>
                      <a:pt x="181" y="202"/>
                    </a:lnTo>
                    <a:lnTo>
                      <a:pt x="179" y="205"/>
                    </a:lnTo>
                    <a:lnTo>
                      <a:pt x="182" y="211"/>
                    </a:lnTo>
                    <a:lnTo>
                      <a:pt x="180" y="216"/>
                    </a:lnTo>
                    <a:lnTo>
                      <a:pt x="185" y="221"/>
                    </a:lnTo>
                    <a:lnTo>
                      <a:pt x="184" y="226"/>
                    </a:lnTo>
                    <a:lnTo>
                      <a:pt x="174" y="229"/>
                    </a:lnTo>
                    <a:lnTo>
                      <a:pt x="165" y="236"/>
                    </a:lnTo>
                    <a:lnTo>
                      <a:pt x="158" y="233"/>
                    </a:lnTo>
                    <a:lnTo>
                      <a:pt x="153" y="234"/>
                    </a:lnTo>
                    <a:lnTo>
                      <a:pt x="150" y="235"/>
                    </a:lnTo>
                    <a:lnTo>
                      <a:pt x="150" y="240"/>
                    </a:lnTo>
                    <a:lnTo>
                      <a:pt x="152" y="245"/>
                    </a:lnTo>
                    <a:lnTo>
                      <a:pt x="150" y="250"/>
                    </a:lnTo>
                    <a:lnTo>
                      <a:pt x="146" y="255"/>
                    </a:lnTo>
                    <a:lnTo>
                      <a:pt x="141" y="258"/>
                    </a:lnTo>
                    <a:lnTo>
                      <a:pt x="140" y="268"/>
                    </a:lnTo>
                    <a:lnTo>
                      <a:pt x="135" y="273"/>
                    </a:lnTo>
                    <a:lnTo>
                      <a:pt x="130" y="272"/>
                    </a:lnTo>
                    <a:lnTo>
                      <a:pt x="127" y="282"/>
                    </a:lnTo>
                    <a:lnTo>
                      <a:pt x="127" y="287"/>
                    </a:lnTo>
                    <a:lnTo>
                      <a:pt x="126" y="292"/>
                    </a:lnTo>
                    <a:lnTo>
                      <a:pt x="122" y="294"/>
                    </a:lnTo>
                    <a:lnTo>
                      <a:pt x="112" y="294"/>
                    </a:lnTo>
                    <a:lnTo>
                      <a:pt x="107" y="292"/>
                    </a:lnTo>
                    <a:lnTo>
                      <a:pt x="103" y="284"/>
                    </a:lnTo>
                    <a:lnTo>
                      <a:pt x="98" y="282"/>
                    </a:lnTo>
                    <a:lnTo>
                      <a:pt x="101" y="287"/>
                    </a:lnTo>
                    <a:lnTo>
                      <a:pt x="96" y="290"/>
                    </a:lnTo>
                    <a:lnTo>
                      <a:pt x="92" y="294"/>
                    </a:lnTo>
                    <a:lnTo>
                      <a:pt x="92" y="299"/>
                    </a:lnTo>
                    <a:lnTo>
                      <a:pt x="88" y="304"/>
                    </a:lnTo>
                    <a:lnTo>
                      <a:pt x="88" y="309"/>
                    </a:lnTo>
                    <a:lnTo>
                      <a:pt x="82" y="307"/>
                    </a:lnTo>
                    <a:lnTo>
                      <a:pt x="78" y="306"/>
                    </a:lnTo>
                    <a:lnTo>
                      <a:pt x="74" y="300"/>
                    </a:lnTo>
                    <a:lnTo>
                      <a:pt x="69" y="304"/>
                    </a:lnTo>
                    <a:lnTo>
                      <a:pt x="65" y="306"/>
                    </a:lnTo>
                    <a:lnTo>
                      <a:pt x="62" y="311"/>
                    </a:lnTo>
                    <a:lnTo>
                      <a:pt x="62" y="313"/>
                    </a:lnTo>
                    <a:lnTo>
                      <a:pt x="59" y="317"/>
                    </a:lnTo>
                    <a:lnTo>
                      <a:pt x="54" y="313"/>
                    </a:lnTo>
                    <a:lnTo>
                      <a:pt x="39" y="308"/>
                    </a:lnTo>
                    <a:lnTo>
                      <a:pt x="34" y="311"/>
                    </a:lnTo>
                    <a:lnTo>
                      <a:pt x="28" y="311"/>
                    </a:lnTo>
                    <a:lnTo>
                      <a:pt x="29" y="316"/>
                    </a:lnTo>
                    <a:lnTo>
                      <a:pt x="25" y="317"/>
                    </a:lnTo>
                    <a:lnTo>
                      <a:pt x="24" y="312"/>
                    </a:lnTo>
                    <a:lnTo>
                      <a:pt x="19" y="314"/>
                    </a:lnTo>
                    <a:lnTo>
                      <a:pt x="9" y="313"/>
                    </a:lnTo>
                    <a:lnTo>
                      <a:pt x="11" y="318"/>
                    </a:lnTo>
                    <a:lnTo>
                      <a:pt x="9" y="323"/>
                    </a:lnTo>
                    <a:lnTo>
                      <a:pt x="2" y="32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06414604-8F78-47E0-99DC-450272813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1768"/>
                <a:ext cx="256" cy="448"/>
              </a:xfrm>
              <a:custGeom>
                <a:avLst/>
                <a:gdLst/>
                <a:ahLst/>
                <a:cxnLst>
                  <a:cxn ang="0">
                    <a:pos x="0" y="317"/>
                  </a:cxn>
                  <a:cxn ang="0">
                    <a:pos x="2" y="303"/>
                  </a:cxn>
                  <a:cxn ang="0">
                    <a:pos x="5" y="293"/>
                  </a:cxn>
                  <a:cxn ang="0">
                    <a:pos x="5" y="287"/>
                  </a:cxn>
                  <a:cxn ang="0">
                    <a:pos x="14" y="278"/>
                  </a:cxn>
                  <a:cxn ang="0">
                    <a:pos x="20" y="261"/>
                  </a:cxn>
                  <a:cxn ang="0">
                    <a:pos x="26" y="251"/>
                  </a:cxn>
                  <a:cxn ang="0">
                    <a:pos x="24" y="236"/>
                  </a:cxn>
                  <a:cxn ang="0">
                    <a:pos x="21" y="226"/>
                  </a:cxn>
                  <a:cxn ang="0">
                    <a:pos x="16" y="215"/>
                  </a:cxn>
                  <a:cxn ang="0">
                    <a:pos x="18" y="206"/>
                  </a:cxn>
                  <a:cxn ang="0">
                    <a:pos x="5" y="22"/>
                  </a:cxn>
                  <a:cxn ang="0">
                    <a:pos x="11" y="25"/>
                  </a:cxn>
                  <a:cxn ang="0">
                    <a:pos x="23" y="25"/>
                  </a:cxn>
                  <a:cxn ang="0">
                    <a:pos x="43" y="14"/>
                  </a:cxn>
                  <a:cxn ang="0">
                    <a:pos x="73" y="10"/>
                  </a:cxn>
                  <a:cxn ang="0">
                    <a:pos x="157" y="5"/>
                  </a:cxn>
                  <a:cxn ang="0">
                    <a:pos x="181" y="202"/>
                  </a:cxn>
                  <a:cxn ang="0">
                    <a:pos x="182" y="211"/>
                  </a:cxn>
                  <a:cxn ang="0">
                    <a:pos x="185" y="221"/>
                  </a:cxn>
                  <a:cxn ang="0">
                    <a:pos x="174" y="229"/>
                  </a:cxn>
                  <a:cxn ang="0">
                    <a:pos x="158" y="233"/>
                  </a:cxn>
                  <a:cxn ang="0">
                    <a:pos x="150" y="235"/>
                  </a:cxn>
                  <a:cxn ang="0">
                    <a:pos x="152" y="245"/>
                  </a:cxn>
                  <a:cxn ang="0">
                    <a:pos x="146" y="255"/>
                  </a:cxn>
                  <a:cxn ang="0">
                    <a:pos x="140" y="268"/>
                  </a:cxn>
                  <a:cxn ang="0">
                    <a:pos x="130" y="272"/>
                  </a:cxn>
                  <a:cxn ang="0">
                    <a:pos x="127" y="287"/>
                  </a:cxn>
                  <a:cxn ang="0">
                    <a:pos x="122" y="294"/>
                  </a:cxn>
                  <a:cxn ang="0">
                    <a:pos x="107" y="292"/>
                  </a:cxn>
                  <a:cxn ang="0">
                    <a:pos x="98" y="282"/>
                  </a:cxn>
                  <a:cxn ang="0">
                    <a:pos x="96" y="290"/>
                  </a:cxn>
                  <a:cxn ang="0">
                    <a:pos x="92" y="299"/>
                  </a:cxn>
                  <a:cxn ang="0">
                    <a:pos x="88" y="309"/>
                  </a:cxn>
                  <a:cxn ang="0">
                    <a:pos x="78" y="306"/>
                  </a:cxn>
                  <a:cxn ang="0">
                    <a:pos x="69" y="304"/>
                  </a:cxn>
                  <a:cxn ang="0">
                    <a:pos x="62" y="311"/>
                  </a:cxn>
                  <a:cxn ang="0">
                    <a:pos x="59" y="317"/>
                  </a:cxn>
                  <a:cxn ang="0">
                    <a:pos x="39" y="308"/>
                  </a:cxn>
                  <a:cxn ang="0">
                    <a:pos x="28" y="311"/>
                  </a:cxn>
                  <a:cxn ang="0">
                    <a:pos x="25" y="317"/>
                  </a:cxn>
                  <a:cxn ang="0">
                    <a:pos x="19" y="314"/>
                  </a:cxn>
                  <a:cxn ang="0">
                    <a:pos x="11" y="318"/>
                  </a:cxn>
                  <a:cxn ang="0">
                    <a:pos x="2" y="322"/>
                  </a:cxn>
                </a:cxnLst>
                <a:rect l="0" t="0" r="r" b="b"/>
                <a:pathLst>
                  <a:path w="185" h="323">
                    <a:moveTo>
                      <a:pt x="2" y="322"/>
                    </a:moveTo>
                    <a:lnTo>
                      <a:pt x="0" y="317"/>
                    </a:lnTo>
                    <a:lnTo>
                      <a:pt x="2" y="312"/>
                    </a:lnTo>
                    <a:lnTo>
                      <a:pt x="2" y="303"/>
                    </a:lnTo>
                    <a:lnTo>
                      <a:pt x="4" y="302"/>
                    </a:lnTo>
                    <a:lnTo>
                      <a:pt x="5" y="293"/>
                    </a:lnTo>
                    <a:lnTo>
                      <a:pt x="4" y="292"/>
                    </a:lnTo>
                    <a:lnTo>
                      <a:pt x="5" y="287"/>
                    </a:lnTo>
                    <a:lnTo>
                      <a:pt x="10" y="282"/>
                    </a:lnTo>
                    <a:lnTo>
                      <a:pt x="14" y="278"/>
                    </a:lnTo>
                    <a:lnTo>
                      <a:pt x="19" y="267"/>
                    </a:lnTo>
                    <a:lnTo>
                      <a:pt x="20" y="261"/>
                    </a:lnTo>
                    <a:lnTo>
                      <a:pt x="25" y="253"/>
                    </a:lnTo>
                    <a:lnTo>
                      <a:pt x="26" y="251"/>
                    </a:lnTo>
                    <a:lnTo>
                      <a:pt x="28" y="246"/>
                    </a:lnTo>
                    <a:lnTo>
                      <a:pt x="24" y="236"/>
                    </a:lnTo>
                    <a:lnTo>
                      <a:pt x="25" y="231"/>
                    </a:lnTo>
                    <a:lnTo>
                      <a:pt x="21" y="226"/>
                    </a:lnTo>
                    <a:lnTo>
                      <a:pt x="18" y="221"/>
                    </a:lnTo>
                    <a:lnTo>
                      <a:pt x="16" y="215"/>
                    </a:lnTo>
                    <a:lnTo>
                      <a:pt x="19" y="210"/>
                    </a:lnTo>
                    <a:lnTo>
                      <a:pt x="18" y="206"/>
                    </a:lnTo>
                    <a:lnTo>
                      <a:pt x="21" y="201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11" y="25"/>
                    </a:lnTo>
                    <a:lnTo>
                      <a:pt x="18" y="26"/>
                    </a:lnTo>
                    <a:lnTo>
                      <a:pt x="23" y="25"/>
                    </a:lnTo>
                    <a:lnTo>
                      <a:pt x="33" y="20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73" y="10"/>
                    </a:lnTo>
                    <a:lnTo>
                      <a:pt x="152" y="0"/>
                    </a:lnTo>
                    <a:lnTo>
                      <a:pt x="157" y="5"/>
                    </a:lnTo>
                    <a:lnTo>
                      <a:pt x="166" y="75"/>
                    </a:lnTo>
                    <a:lnTo>
                      <a:pt x="181" y="202"/>
                    </a:lnTo>
                    <a:lnTo>
                      <a:pt x="179" y="205"/>
                    </a:lnTo>
                    <a:lnTo>
                      <a:pt x="182" y="211"/>
                    </a:lnTo>
                    <a:lnTo>
                      <a:pt x="180" y="216"/>
                    </a:lnTo>
                    <a:lnTo>
                      <a:pt x="185" y="221"/>
                    </a:lnTo>
                    <a:lnTo>
                      <a:pt x="184" y="226"/>
                    </a:lnTo>
                    <a:lnTo>
                      <a:pt x="174" y="229"/>
                    </a:lnTo>
                    <a:lnTo>
                      <a:pt x="165" y="236"/>
                    </a:lnTo>
                    <a:lnTo>
                      <a:pt x="158" y="233"/>
                    </a:lnTo>
                    <a:lnTo>
                      <a:pt x="153" y="234"/>
                    </a:lnTo>
                    <a:lnTo>
                      <a:pt x="150" y="235"/>
                    </a:lnTo>
                    <a:lnTo>
                      <a:pt x="150" y="240"/>
                    </a:lnTo>
                    <a:lnTo>
                      <a:pt x="152" y="245"/>
                    </a:lnTo>
                    <a:lnTo>
                      <a:pt x="150" y="250"/>
                    </a:lnTo>
                    <a:lnTo>
                      <a:pt x="146" y="255"/>
                    </a:lnTo>
                    <a:lnTo>
                      <a:pt x="141" y="258"/>
                    </a:lnTo>
                    <a:lnTo>
                      <a:pt x="140" y="268"/>
                    </a:lnTo>
                    <a:lnTo>
                      <a:pt x="135" y="273"/>
                    </a:lnTo>
                    <a:lnTo>
                      <a:pt x="130" y="272"/>
                    </a:lnTo>
                    <a:lnTo>
                      <a:pt x="127" y="282"/>
                    </a:lnTo>
                    <a:lnTo>
                      <a:pt x="127" y="287"/>
                    </a:lnTo>
                    <a:lnTo>
                      <a:pt x="126" y="292"/>
                    </a:lnTo>
                    <a:lnTo>
                      <a:pt x="122" y="294"/>
                    </a:lnTo>
                    <a:lnTo>
                      <a:pt x="112" y="294"/>
                    </a:lnTo>
                    <a:lnTo>
                      <a:pt x="107" y="292"/>
                    </a:lnTo>
                    <a:lnTo>
                      <a:pt x="103" y="284"/>
                    </a:lnTo>
                    <a:lnTo>
                      <a:pt x="98" y="282"/>
                    </a:lnTo>
                    <a:lnTo>
                      <a:pt x="101" y="287"/>
                    </a:lnTo>
                    <a:lnTo>
                      <a:pt x="96" y="290"/>
                    </a:lnTo>
                    <a:lnTo>
                      <a:pt x="92" y="294"/>
                    </a:lnTo>
                    <a:lnTo>
                      <a:pt x="92" y="299"/>
                    </a:lnTo>
                    <a:lnTo>
                      <a:pt x="88" y="304"/>
                    </a:lnTo>
                    <a:lnTo>
                      <a:pt x="88" y="309"/>
                    </a:lnTo>
                    <a:lnTo>
                      <a:pt x="82" y="307"/>
                    </a:lnTo>
                    <a:lnTo>
                      <a:pt x="78" y="306"/>
                    </a:lnTo>
                    <a:lnTo>
                      <a:pt x="74" y="300"/>
                    </a:lnTo>
                    <a:lnTo>
                      <a:pt x="69" y="304"/>
                    </a:lnTo>
                    <a:lnTo>
                      <a:pt x="65" y="306"/>
                    </a:lnTo>
                    <a:lnTo>
                      <a:pt x="62" y="311"/>
                    </a:lnTo>
                    <a:lnTo>
                      <a:pt x="62" y="313"/>
                    </a:lnTo>
                    <a:lnTo>
                      <a:pt x="59" y="317"/>
                    </a:lnTo>
                    <a:lnTo>
                      <a:pt x="54" y="313"/>
                    </a:lnTo>
                    <a:lnTo>
                      <a:pt x="39" y="308"/>
                    </a:lnTo>
                    <a:lnTo>
                      <a:pt x="34" y="311"/>
                    </a:lnTo>
                    <a:lnTo>
                      <a:pt x="28" y="311"/>
                    </a:lnTo>
                    <a:lnTo>
                      <a:pt x="29" y="316"/>
                    </a:lnTo>
                    <a:lnTo>
                      <a:pt x="25" y="317"/>
                    </a:lnTo>
                    <a:lnTo>
                      <a:pt x="24" y="312"/>
                    </a:lnTo>
                    <a:lnTo>
                      <a:pt x="19" y="314"/>
                    </a:lnTo>
                    <a:lnTo>
                      <a:pt x="9" y="313"/>
                    </a:lnTo>
                    <a:lnTo>
                      <a:pt x="11" y="318"/>
                    </a:lnTo>
                    <a:lnTo>
                      <a:pt x="9" y="323"/>
                    </a:lnTo>
                    <a:lnTo>
                      <a:pt x="2" y="322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46">
                <a:extLst>
                  <a:ext uri="{FF2B5EF4-FFF2-40B4-BE49-F238E27FC236}">
                    <a16:creationId xmlns:a16="http://schemas.microsoft.com/office/drawing/2014/main" id="{8D737062-8F4A-4C5D-84FA-CADFFAA1AD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02" y="2489"/>
                <a:ext cx="324" cy="524"/>
              </a:xfrm>
              <a:custGeom>
                <a:avLst/>
                <a:gdLst/>
                <a:ahLst/>
                <a:cxnLst>
                  <a:cxn ang="0">
                    <a:pos x="226" y="283"/>
                  </a:cxn>
                  <a:cxn ang="0">
                    <a:pos x="226" y="268"/>
                  </a:cxn>
                  <a:cxn ang="0">
                    <a:pos x="226" y="258"/>
                  </a:cxn>
                  <a:cxn ang="0">
                    <a:pos x="220" y="245"/>
                  </a:cxn>
                  <a:cxn ang="0">
                    <a:pos x="219" y="227"/>
                  </a:cxn>
                  <a:cxn ang="0">
                    <a:pos x="220" y="212"/>
                  </a:cxn>
                  <a:cxn ang="0">
                    <a:pos x="227" y="203"/>
                  </a:cxn>
                  <a:cxn ang="0">
                    <a:pos x="222" y="197"/>
                  </a:cxn>
                  <a:cxn ang="0">
                    <a:pos x="220" y="183"/>
                  </a:cxn>
                  <a:cxn ang="0">
                    <a:pos x="214" y="176"/>
                  </a:cxn>
                  <a:cxn ang="0">
                    <a:pos x="206" y="162"/>
                  </a:cxn>
                  <a:cxn ang="0">
                    <a:pos x="204" y="154"/>
                  </a:cxn>
                  <a:cxn ang="0">
                    <a:pos x="158" y="0"/>
                  </a:cxn>
                  <a:cxn ang="0">
                    <a:pos x="0" y="13"/>
                  </a:cxn>
                  <a:cxn ang="0">
                    <a:pos x="2" y="20"/>
                  </a:cxn>
                  <a:cxn ang="0">
                    <a:pos x="4" y="252"/>
                  </a:cxn>
                  <a:cxn ang="0">
                    <a:pos x="19" y="367"/>
                  </a:cxn>
                  <a:cxn ang="0">
                    <a:pos x="32" y="368"/>
                  </a:cxn>
                  <a:cxn ang="0">
                    <a:pos x="39" y="351"/>
                  </a:cxn>
                  <a:cxn ang="0">
                    <a:pos x="41" y="342"/>
                  </a:cxn>
                  <a:cxn ang="0">
                    <a:pos x="44" y="343"/>
                  </a:cxn>
                  <a:cxn ang="0">
                    <a:pos x="49" y="348"/>
                  </a:cxn>
                  <a:cxn ang="0">
                    <a:pos x="48" y="357"/>
                  </a:cxn>
                  <a:cxn ang="0">
                    <a:pos x="55" y="364"/>
                  </a:cxn>
                  <a:cxn ang="0">
                    <a:pos x="60" y="369"/>
                  </a:cxn>
                  <a:cxn ang="0">
                    <a:pos x="54" y="376"/>
                  </a:cxn>
                  <a:cxn ang="0">
                    <a:pos x="46" y="377"/>
                  </a:cxn>
                  <a:cxn ang="0">
                    <a:pos x="70" y="372"/>
                  </a:cxn>
                  <a:cxn ang="0">
                    <a:pos x="70" y="367"/>
                  </a:cxn>
                  <a:cxn ang="0">
                    <a:pos x="80" y="363"/>
                  </a:cxn>
                  <a:cxn ang="0">
                    <a:pos x="80" y="352"/>
                  </a:cxn>
                  <a:cxn ang="0">
                    <a:pos x="83" y="343"/>
                  </a:cxn>
                  <a:cxn ang="0">
                    <a:pos x="73" y="336"/>
                  </a:cxn>
                  <a:cxn ang="0">
                    <a:pos x="66" y="319"/>
                  </a:cxn>
                  <a:cxn ang="0">
                    <a:pos x="132" y="309"/>
                  </a:cxn>
                  <a:cxn ang="0">
                    <a:pos x="234" y="295"/>
                  </a:cxn>
                  <a:cxn ang="0">
                    <a:pos x="39" y="376"/>
                  </a:cxn>
                  <a:cxn ang="0">
                    <a:pos x="36" y="376"/>
                  </a:cxn>
                  <a:cxn ang="0">
                    <a:pos x="34" y="377"/>
                  </a:cxn>
                  <a:cxn ang="0">
                    <a:pos x="29" y="378"/>
                  </a:cxn>
                </a:cxnLst>
                <a:rect l="0" t="0" r="r" b="b"/>
                <a:pathLst>
                  <a:path w="234" h="378">
                    <a:moveTo>
                      <a:pt x="230" y="288"/>
                    </a:moveTo>
                    <a:lnTo>
                      <a:pt x="226" y="283"/>
                    </a:lnTo>
                    <a:lnTo>
                      <a:pt x="224" y="278"/>
                    </a:lnTo>
                    <a:lnTo>
                      <a:pt x="226" y="268"/>
                    </a:lnTo>
                    <a:lnTo>
                      <a:pt x="225" y="263"/>
                    </a:lnTo>
                    <a:lnTo>
                      <a:pt x="226" y="258"/>
                    </a:lnTo>
                    <a:lnTo>
                      <a:pt x="224" y="251"/>
                    </a:lnTo>
                    <a:lnTo>
                      <a:pt x="220" y="245"/>
                    </a:lnTo>
                    <a:lnTo>
                      <a:pt x="217" y="236"/>
                    </a:lnTo>
                    <a:lnTo>
                      <a:pt x="219" y="227"/>
                    </a:lnTo>
                    <a:lnTo>
                      <a:pt x="220" y="221"/>
                    </a:lnTo>
                    <a:lnTo>
                      <a:pt x="220" y="212"/>
                    </a:lnTo>
                    <a:lnTo>
                      <a:pt x="222" y="207"/>
                    </a:lnTo>
                    <a:lnTo>
                      <a:pt x="227" y="203"/>
                    </a:lnTo>
                    <a:lnTo>
                      <a:pt x="226" y="200"/>
                    </a:lnTo>
                    <a:lnTo>
                      <a:pt x="222" y="197"/>
                    </a:lnTo>
                    <a:lnTo>
                      <a:pt x="222" y="190"/>
                    </a:lnTo>
                    <a:lnTo>
                      <a:pt x="220" y="183"/>
                    </a:lnTo>
                    <a:lnTo>
                      <a:pt x="220" y="182"/>
                    </a:lnTo>
                    <a:lnTo>
                      <a:pt x="214" y="176"/>
                    </a:lnTo>
                    <a:lnTo>
                      <a:pt x="210" y="167"/>
                    </a:lnTo>
                    <a:lnTo>
                      <a:pt x="206" y="162"/>
                    </a:lnTo>
                    <a:lnTo>
                      <a:pt x="205" y="157"/>
                    </a:lnTo>
                    <a:lnTo>
                      <a:pt x="204" y="154"/>
                    </a:lnTo>
                    <a:lnTo>
                      <a:pt x="181" y="71"/>
                    </a:lnTo>
                    <a:lnTo>
                      <a:pt x="158" y="0"/>
                    </a:lnTo>
                    <a:lnTo>
                      <a:pt x="89" y="7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7" y="22"/>
                    </a:lnTo>
                    <a:lnTo>
                      <a:pt x="4" y="252"/>
                    </a:lnTo>
                    <a:lnTo>
                      <a:pt x="19" y="364"/>
                    </a:lnTo>
                    <a:lnTo>
                      <a:pt x="19" y="367"/>
                    </a:lnTo>
                    <a:lnTo>
                      <a:pt x="24" y="367"/>
                    </a:lnTo>
                    <a:lnTo>
                      <a:pt x="32" y="368"/>
                    </a:lnTo>
                    <a:lnTo>
                      <a:pt x="38" y="368"/>
                    </a:lnTo>
                    <a:lnTo>
                      <a:pt x="39" y="351"/>
                    </a:lnTo>
                    <a:lnTo>
                      <a:pt x="39" y="346"/>
                    </a:lnTo>
                    <a:lnTo>
                      <a:pt x="41" y="342"/>
                    </a:lnTo>
                    <a:lnTo>
                      <a:pt x="40" y="339"/>
                    </a:lnTo>
                    <a:lnTo>
                      <a:pt x="44" y="343"/>
                    </a:lnTo>
                    <a:lnTo>
                      <a:pt x="46" y="343"/>
                    </a:lnTo>
                    <a:lnTo>
                      <a:pt x="49" y="348"/>
                    </a:lnTo>
                    <a:lnTo>
                      <a:pt x="50" y="353"/>
                    </a:lnTo>
                    <a:lnTo>
                      <a:pt x="48" y="357"/>
                    </a:lnTo>
                    <a:lnTo>
                      <a:pt x="50" y="362"/>
                    </a:lnTo>
                    <a:lnTo>
                      <a:pt x="55" y="364"/>
                    </a:lnTo>
                    <a:lnTo>
                      <a:pt x="56" y="364"/>
                    </a:lnTo>
                    <a:lnTo>
                      <a:pt x="60" y="369"/>
                    </a:lnTo>
                    <a:lnTo>
                      <a:pt x="59" y="375"/>
                    </a:lnTo>
                    <a:lnTo>
                      <a:pt x="54" y="376"/>
                    </a:lnTo>
                    <a:lnTo>
                      <a:pt x="49" y="376"/>
                    </a:lnTo>
                    <a:lnTo>
                      <a:pt x="46" y="377"/>
                    </a:lnTo>
                    <a:lnTo>
                      <a:pt x="65" y="375"/>
                    </a:lnTo>
                    <a:lnTo>
                      <a:pt x="70" y="372"/>
                    </a:lnTo>
                    <a:lnTo>
                      <a:pt x="71" y="368"/>
                    </a:lnTo>
                    <a:lnTo>
                      <a:pt x="70" y="367"/>
                    </a:lnTo>
                    <a:lnTo>
                      <a:pt x="75" y="367"/>
                    </a:lnTo>
                    <a:lnTo>
                      <a:pt x="80" y="363"/>
                    </a:lnTo>
                    <a:lnTo>
                      <a:pt x="82" y="354"/>
                    </a:lnTo>
                    <a:lnTo>
                      <a:pt x="80" y="352"/>
                    </a:lnTo>
                    <a:lnTo>
                      <a:pt x="80" y="349"/>
                    </a:lnTo>
                    <a:lnTo>
                      <a:pt x="83" y="343"/>
                    </a:lnTo>
                    <a:lnTo>
                      <a:pt x="78" y="338"/>
                    </a:lnTo>
                    <a:lnTo>
                      <a:pt x="73" y="336"/>
                    </a:lnTo>
                    <a:lnTo>
                      <a:pt x="65" y="325"/>
                    </a:lnTo>
                    <a:lnTo>
                      <a:pt x="66" y="319"/>
                    </a:lnTo>
                    <a:lnTo>
                      <a:pt x="71" y="315"/>
                    </a:lnTo>
                    <a:lnTo>
                      <a:pt x="132" y="309"/>
                    </a:lnTo>
                    <a:lnTo>
                      <a:pt x="234" y="298"/>
                    </a:lnTo>
                    <a:lnTo>
                      <a:pt x="234" y="295"/>
                    </a:lnTo>
                    <a:lnTo>
                      <a:pt x="230" y="288"/>
                    </a:lnTo>
                    <a:close/>
                    <a:moveTo>
                      <a:pt x="39" y="376"/>
                    </a:moveTo>
                    <a:lnTo>
                      <a:pt x="39" y="375"/>
                    </a:lnTo>
                    <a:lnTo>
                      <a:pt x="36" y="376"/>
                    </a:lnTo>
                    <a:lnTo>
                      <a:pt x="39" y="376"/>
                    </a:lnTo>
                    <a:close/>
                    <a:moveTo>
                      <a:pt x="34" y="377"/>
                    </a:moveTo>
                    <a:lnTo>
                      <a:pt x="36" y="376"/>
                    </a:lnTo>
                    <a:lnTo>
                      <a:pt x="29" y="378"/>
                    </a:lnTo>
                    <a:lnTo>
                      <a:pt x="34" y="377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47">
                <a:extLst>
                  <a:ext uri="{FF2B5EF4-FFF2-40B4-BE49-F238E27FC236}">
                    <a16:creationId xmlns:a16="http://schemas.microsoft.com/office/drawing/2014/main" id="{02C725BC-1F5A-4FCF-BB2A-B1C94EED1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1695"/>
                <a:ext cx="351" cy="401"/>
              </a:xfrm>
              <a:custGeom>
                <a:avLst/>
                <a:gdLst/>
                <a:ahLst/>
                <a:cxnLst>
                  <a:cxn ang="0">
                    <a:pos x="52" y="49"/>
                  </a:cxn>
                  <a:cxn ang="0">
                    <a:pos x="76" y="47"/>
                  </a:cxn>
                  <a:cxn ang="0">
                    <a:pos x="91" y="50"/>
                  </a:cxn>
                  <a:cxn ang="0">
                    <a:pos x="103" y="55"/>
                  </a:cxn>
                  <a:cxn ang="0">
                    <a:pos x="112" y="52"/>
                  </a:cxn>
                  <a:cxn ang="0">
                    <a:pos x="110" y="58"/>
                  </a:cxn>
                  <a:cxn ang="0">
                    <a:pos x="110" y="63"/>
                  </a:cxn>
                  <a:cxn ang="0">
                    <a:pos x="123" y="59"/>
                  </a:cxn>
                  <a:cxn ang="0">
                    <a:pos x="135" y="63"/>
                  </a:cxn>
                  <a:cxn ang="0">
                    <a:pos x="144" y="57"/>
                  </a:cxn>
                  <a:cxn ang="0">
                    <a:pos x="159" y="49"/>
                  </a:cxn>
                  <a:cxn ang="0">
                    <a:pos x="174" y="49"/>
                  </a:cxn>
                  <a:cxn ang="0">
                    <a:pos x="188" y="33"/>
                  </a:cxn>
                  <a:cxn ang="0">
                    <a:pos x="196" y="24"/>
                  </a:cxn>
                  <a:cxn ang="0">
                    <a:pos x="235" y="0"/>
                  </a:cxn>
                  <a:cxn ang="0">
                    <a:pos x="253" y="102"/>
                  </a:cxn>
                  <a:cxn ang="0">
                    <a:pos x="247" y="104"/>
                  </a:cxn>
                  <a:cxn ang="0">
                    <a:pos x="249" y="113"/>
                  </a:cxn>
                  <a:cxn ang="0">
                    <a:pos x="251" y="132"/>
                  </a:cxn>
                  <a:cxn ang="0">
                    <a:pos x="249" y="152"/>
                  </a:cxn>
                  <a:cxn ang="0">
                    <a:pos x="247" y="158"/>
                  </a:cxn>
                  <a:cxn ang="0">
                    <a:pos x="247" y="169"/>
                  </a:cxn>
                  <a:cxn ang="0">
                    <a:pos x="244" y="182"/>
                  </a:cxn>
                  <a:cxn ang="0">
                    <a:pos x="233" y="199"/>
                  </a:cxn>
                  <a:cxn ang="0">
                    <a:pos x="215" y="204"/>
                  </a:cxn>
                  <a:cxn ang="0">
                    <a:pos x="210" y="214"/>
                  </a:cxn>
                  <a:cxn ang="0">
                    <a:pos x="201" y="223"/>
                  </a:cxn>
                  <a:cxn ang="0">
                    <a:pos x="199" y="233"/>
                  </a:cxn>
                  <a:cxn ang="0">
                    <a:pos x="199" y="243"/>
                  </a:cxn>
                  <a:cxn ang="0">
                    <a:pos x="193" y="240"/>
                  </a:cxn>
                  <a:cxn ang="0">
                    <a:pos x="184" y="243"/>
                  </a:cxn>
                  <a:cxn ang="0">
                    <a:pos x="183" y="253"/>
                  </a:cxn>
                  <a:cxn ang="0">
                    <a:pos x="180" y="260"/>
                  </a:cxn>
                  <a:cxn ang="0">
                    <a:pos x="183" y="272"/>
                  </a:cxn>
                  <a:cxn ang="0">
                    <a:pos x="178" y="281"/>
                  </a:cxn>
                  <a:cxn ang="0">
                    <a:pos x="166" y="288"/>
                  </a:cxn>
                  <a:cxn ang="0">
                    <a:pos x="161" y="289"/>
                  </a:cxn>
                  <a:cxn ang="0">
                    <a:pos x="152" y="281"/>
                  </a:cxn>
                  <a:cxn ang="0">
                    <a:pos x="144" y="275"/>
                  </a:cxn>
                  <a:cxn ang="0">
                    <a:pos x="135" y="269"/>
                  </a:cxn>
                  <a:cxn ang="0">
                    <a:pos x="126" y="279"/>
                  </a:cxn>
                  <a:cxn ang="0">
                    <a:pos x="117" y="282"/>
                  </a:cxn>
                  <a:cxn ang="0">
                    <a:pos x="106" y="275"/>
                  </a:cxn>
                  <a:cxn ang="0">
                    <a:pos x="98" y="282"/>
                  </a:cxn>
                  <a:cxn ang="0">
                    <a:pos x="83" y="274"/>
                  </a:cxn>
                  <a:cxn ang="0">
                    <a:pos x="71" y="274"/>
                  </a:cxn>
                  <a:cxn ang="0">
                    <a:pos x="58" y="263"/>
                  </a:cxn>
                  <a:cxn ang="0">
                    <a:pos x="43" y="253"/>
                  </a:cxn>
                  <a:cxn ang="0">
                    <a:pos x="30" y="252"/>
                  </a:cxn>
                  <a:cxn ang="0">
                    <a:pos x="9" y="128"/>
                  </a:cxn>
                </a:cxnLst>
                <a:rect l="0" t="0" r="r" b="b"/>
                <a:pathLst>
                  <a:path w="253" h="289">
                    <a:moveTo>
                      <a:pt x="0" y="58"/>
                    </a:moveTo>
                    <a:lnTo>
                      <a:pt x="52" y="49"/>
                    </a:lnTo>
                    <a:lnTo>
                      <a:pt x="74" y="44"/>
                    </a:lnTo>
                    <a:lnTo>
                      <a:pt x="76" y="47"/>
                    </a:lnTo>
                    <a:lnTo>
                      <a:pt x="87" y="48"/>
                    </a:lnTo>
                    <a:lnTo>
                      <a:pt x="91" y="50"/>
                    </a:lnTo>
                    <a:lnTo>
                      <a:pt x="98" y="52"/>
                    </a:lnTo>
                    <a:lnTo>
                      <a:pt x="103" y="55"/>
                    </a:lnTo>
                    <a:lnTo>
                      <a:pt x="108" y="57"/>
                    </a:lnTo>
                    <a:lnTo>
                      <a:pt x="112" y="52"/>
                    </a:lnTo>
                    <a:lnTo>
                      <a:pt x="117" y="57"/>
                    </a:lnTo>
                    <a:lnTo>
                      <a:pt x="110" y="58"/>
                    </a:lnTo>
                    <a:lnTo>
                      <a:pt x="105" y="63"/>
                    </a:lnTo>
                    <a:lnTo>
                      <a:pt x="110" y="63"/>
                    </a:lnTo>
                    <a:lnTo>
                      <a:pt x="115" y="59"/>
                    </a:lnTo>
                    <a:lnTo>
                      <a:pt x="123" y="59"/>
                    </a:lnTo>
                    <a:lnTo>
                      <a:pt x="130" y="62"/>
                    </a:lnTo>
                    <a:lnTo>
                      <a:pt x="135" y="63"/>
                    </a:lnTo>
                    <a:lnTo>
                      <a:pt x="139" y="59"/>
                    </a:lnTo>
                    <a:lnTo>
                      <a:pt x="144" y="57"/>
                    </a:lnTo>
                    <a:lnTo>
                      <a:pt x="149" y="54"/>
                    </a:lnTo>
                    <a:lnTo>
                      <a:pt x="159" y="49"/>
                    </a:lnTo>
                    <a:lnTo>
                      <a:pt x="164" y="50"/>
                    </a:lnTo>
                    <a:lnTo>
                      <a:pt x="174" y="49"/>
                    </a:lnTo>
                    <a:lnTo>
                      <a:pt x="183" y="40"/>
                    </a:lnTo>
                    <a:lnTo>
                      <a:pt x="188" y="33"/>
                    </a:lnTo>
                    <a:lnTo>
                      <a:pt x="193" y="28"/>
                    </a:lnTo>
                    <a:lnTo>
                      <a:pt x="196" y="24"/>
                    </a:lnTo>
                    <a:lnTo>
                      <a:pt x="207" y="18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53" y="102"/>
                    </a:lnTo>
                    <a:lnTo>
                      <a:pt x="249" y="104"/>
                    </a:lnTo>
                    <a:lnTo>
                      <a:pt x="247" y="104"/>
                    </a:lnTo>
                    <a:lnTo>
                      <a:pt x="246" y="108"/>
                    </a:lnTo>
                    <a:lnTo>
                      <a:pt x="249" y="113"/>
                    </a:lnTo>
                    <a:lnTo>
                      <a:pt x="252" y="127"/>
                    </a:lnTo>
                    <a:lnTo>
                      <a:pt x="251" y="132"/>
                    </a:lnTo>
                    <a:lnTo>
                      <a:pt x="248" y="147"/>
                    </a:lnTo>
                    <a:lnTo>
                      <a:pt x="249" y="152"/>
                    </a:lnTo>
                    <a:lnTo>
                      <a:pt x="248" y="158"/>
                    </a:lnTo>
                    <a:lnTo>
                      <a:pt x="247" y="158"/>
                    </a:lnTo>
                    <a:lnTo>
                      <a:pt x="247" y="164"/>
                    </a:lnTo>
                    <a:lnTo>
                      <a:pt x="247" y="169"/>
                    </a:lnTo>
                    <a:lnTo>
                      <a:pt x="247" y="174"/>
                    </a:lnTo>
                    <a:lnTo>
                      <a:pt x="244" y="182"/>
                    </a:lnTo>
                    <a:lnTo>
                      <a:pt x="239" y="189"/>
                    </a:lnTo>
                    <a:lnTo>
                      <a:pt x="233" y="199"/>
                    </a:lnTo>
                    <a:lnTo>
                      <a:pt x="223" y="206"/>
                    </a:lnTo>
                    <a:lnTo>
                      <a:pt x="215" y="204"/>
                    </a:lnTo>
                    <a:lnTo>
                      <a:pt x="210" y="210"/>
                    </a:lnTo>
                    <a:lnTo>
                      <a:pt x="210" y="214"/>
                    </a:lnTo>
                    <a:lnTo>
                      <a:pt x="204" y="218"/>
                    </a:lnTo>
                    <a:lnTo>
                      <a:pt x="201" y="223"/>
                    </a:lnTo>
                    <a:lnTo>
                      <a:pt x="201" y="228"/>
                    </a:lnTo>
                    <a:lnTo>
                      <a:pt x="199" y="233"/>
                    </a:lnTo>
                    <a:lnTo>
                      <a:pt x="203" y="238"/>
                    </a:lnTo>
                    <a:lnTo>
                      <a:pt x="199" y="243"/>
                    </a:lnTo>
                    <a:lnTo>
                      <a:pt x="198" y="248"/>
                    </a:lnTo>
                    <a:lnTo>
                      <a:pt x="193" y="240"/>
                    </a:lnTo>
                    <a:lnTo>
                      <a:pt x="188" y="238"/>
                    </a:lnTo>
                    <a:lnTo>
                      <a:pt x="184" y="243"/>
                    </a:lnTo>
                    <a:lnTo>
                      <a:pt x="183" y="248"/>
                    </a:lnTo>
                    <a:lnTo>
                      <a:pt x="183" y="253"/>
                    </a:lnTo>
                    <a:lnTo>
                      <a:pt x="181" y="255"/>
                    </a:lnTo>
                    <a:lnTo>
                      <a:pt x="180" y="260"/>
                    </a:lnTo>
                    <a:lnTo>
                      <a:pt x="181" y="263"/>
                    </a:lnTo>
                    <a:lnTo>
                      <a:pt x="183" y="272"/>
                    </a:lnTo>
                    <a:lnTo>
                      <a:pt x="178" y="275"/>
                    </a:lnTo>
                    <a:lnTo>
                      <a:pt x="178" y="281"/>
                    </a:lnTo>
                    <a:lnTo>
                      <a:pt x="174" y="286"/>
                    </a:lnTo>
                    <a:lnTo>
                      <a:pt x="166" y="288"/>
                    </a:lnTo>
                    <a:lnTo>
                      <a:pt x="161" y="289"/>
                    </a:lnTo>
                    <a:lnTo>
                      <a:pt x="161" y="289"/>
                    </a:lnTo>
                    <a:lnTo>
                      <a:pt x="157" y="284"/>
                    </a:lnTo>
                    <a:lnTo>
                      <a:pt x="152" y="281"/>
                    </a:lnTo>
                    <a:lnTo>
                      <a:pt x="149" y="279"/>
                    </a:lnTo>
                    <a:lnTo>
                      <a:pt x="144" y="275"/>
                    </a:lnTo>
                    <a:lnTo>
                      <a:pt x="140" y="267"/>
                    </a:lnTo>
                    <a:lnTo>
                      <a:pt x="135" y="269"/>
                    </a:lnTo>
                    <a:lnTo>
                      <a:pt x="129" y="274"/>
                    </a:lnTo>
                    <a:lnTo>
                      <a:pt x="126" y="279"/>
                    </a:lnTo>
                    <a:lnTo>
                      <a:pt x="121" y="279"/>
                    </a:lnTo>
                    <a:lnTo>
                      <a:pt x="117" y="282"/>
                    </a:lnTo>
                    <a:lnTo>
                      <a:pt x="112" y="277"/>
                    </a:lnTo>
                    <a:lnTo>
                      <a:pt x="106" y="275"/>
                    </a:lnTo>
                    <a:lnTo>
                      <a:pt x="101" y="277"/>
                    </a:lnTo>
                    <a:lnTo>
                      <a:pt x="98" y="282"/>
                    </a:lnTo>
                    <a:lnTo>
                      <a:pt x="93" y="282"/>
                    </a:lnTo>
                    <a:lnTo>
                      <a:pt x="83" y="274"/>
                    </a:lnTo>
                    <a:lnTo>
                      <a:pt x="81" y="273"/>
                    </a:lnTo>
                    <a:lnTo>
                      <a:pt x="71" y="274"/>
                    </a:lnTo>
                    <a:lnTo>
                      <a:pt x="66" y="273"/>
                    </a:lnTo>
                    <a:lnTo>
                      <a:pt x="58" y="263"/>
                    </a:lnTo>
                    <a:lnTo>
                      <a:pt x="56" y="258"/>
                    </a:lnTo>
                    <a:lnTo>
                      <a:pt x="43" y="253"/>
                    </a:lnTo>
                    <a:lnTo>
                      <a:pt x="35" y="255"/>
                    </a:lnTo>
                    <a:lnTo>
                      <a:pt x="30" y="252"/>
                    </a:lnTo>
                    <a:lnTo>
                      <a:pt x="24" y="255"/>
                    </a:lnTo>
                    <a:lnTo>
                      <a:pt x="9" y="12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48">
                <a:extLst>
                  <a:ext uri="{FF2B5EF4-FFF2-40B4-BE49-F238E27FC236}">
                    <a16:creationId xmlns:a16="http://schemas.microsoft.com/office/drawing/2014/main" id="{98FB0C6C-0C49-4520-8054-71DAE25A3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1695"/>
                <a:ext cx="351" cy="401"/>
              </a:xfrm>
              <a:custGeom>
                <a:avLst/>
                <a:gdLst/>
                <a:ahLst/>
                <a:cxnLst>
                  <a:cxn ang="0">
                    <a:pos x="52" y="49"/>
                  </a:cxn>
                  <a:cxn ang="0">
                    <a:pos x="76" y="47"/>
                  </a:cxn>
                  <a:cxn ang="0">
                    <a:pos x="91" y="50"/>
                  </a:cxn>
                  <a:cxn ang="0">
                    <a:pos x="103" y="55"/>
                  </a:cxn>
                  <a:cxn ang="0">
                    <a:pos x="112" y="52"/>
                  </a:cxn>
                  <a:cxn ang="0">
                    <a:pos x="110" y="58"/>
                  </a:cxn>
                  <a:cxn ang="0">
                    <a:pos x="110" y="63"/>
                  </a:cxn>
                  <a:cxn ang="0">
                    <a:pos x="123" y="59"/>
                  </a:cxn>
                  <a:cxn ang="0">
                    <a:pos x="135" y="63"/>
                  </a:cxn>
                  <a:cxn ang="0">
                    <a:pos x="144" y="57"/>
                  </a:cxn>
                  <a:cxn ang="0">
                    <a:pos x="159" y="49"/>
                  </a:cxn>
                  <a:cxn ang="0">
                    <a:pos x="174" y="49"/>
                  </a:cxn>
                  <a:cxn ang="0">
                    <a:pos x="188" y="33"/>
                  </a:cxn>
                  <a:cxn ang="0">
                    <a:pos x="196" y="24"/>
                  </a:cxn>
                  <a:cxn ang="0">
                    <a:pos x="235" y="0"/>
                  </a:cxn>
                  <a:cxn ang="0">
                    <a:pos x="253" y="102"/>
                  </a:cxn>
                  <a:cxn ang="0">
                    <a:pos x="247" y="104"/>
                  </a:cxn>
                  <a:cxn ang="0">
                    <a:pos x="249" y="113"/>
                  </a:cxn>
                  <a:cxn ang="0">
                    <a:pos x="251" y="132"/>
                  </a:cxn>
                  <a:cxn ang="0">
                    <a:pos x="249" y="152"/>
                  </a:cxn>
                  <a:cxn ang="0">
                    <a:pos x="247" y="158"/>
                  </a:cxn>
                  <a:cxn ang="0">
                    <a:pos x="247" y="169"/>
                  </a:cxn>
                  <a:cxn ang="0">
                    <a:pos x="244" y="182"/>
                  </a:cxn>
                  <a:cxn ang="0">
                    <a:pos x="233" y="199"/>
                  </a:cxn>
                  <a:cxn ang="0">
                    <a:pos x="215" y="204"/>
                  </a:cxn>
                  <a:cxn ang="0">
                    <a:pos x="210" y="214"/>
                  </a:cxn>
                  <a:cxn ang="0">
                    <a:pos x="201" y="223"/>
                  </a:cxn>
                  <a:cxn ang="0">
                    <a:pos x="199" y="233"/>
                  </a:cxn>
                  <a:cxn ang="0">
                    <a:pos x="199" y="243"/>
                  </a:cxn>
                  <a:cxn ang="0">
                    <a:pos x="193" y="240"/>
                  </a:cxn>
                  <a:cxn ang="0">
                    <a:pos x="184" y="243"/>
                  </a:cxn>
                  <a:cxn ang="0">
                    <a:pos x="183" y="253"/>
                  </a:cxn>
                  <a:cxn ang="0">
                    <a:pos x="180" y="260"/>
                  </a:cxn>
                  <a:cxn ang="0">
                    <a:pos x="183" y="272"/>
                  </a:cxn>
                  <a:cxn ang="0">
                    <a:pos x="178" y="281"/>
                  </a:cxn>
                  <a:cxn ang="0">
                    <a:pos x="166" y="288"/>
                  </a:cxn>
                  <a:cxn ang="0">
                    <a:pos x="161" y="289"/>
                  </a:cxn>
                  <a:cxn ang="0">
                    <a:pos x="152" y="281"/>
                  </a:cxn>
                  <a:cxn ang="0">
                    <a:pos x="144" y="275"/>
                  </a:cxn>
                  <a:cxn ang="0">
                    <a:pos x="135" y="269"/>
                  </a:cxn>
                  <a:cxn ang="0">
                    <a:pos x="126" y="279"/>
                  </a:cxn>
                  <a:cxn ang="0">
                    <a:pos x="117" y="282"/>
                  </a:cxn>
                  <a:cxn ang="0">
                    <a:pos x="106" y="275"/>
                  </a:cxn>
                  <a:cxn ang="0">
                    <a:pos x="98" y="282"/>
                  </a:cxn>
                  <a:cxn ang="0">
                    <a:pos x="83" y="274"/>
                  </a:cxn>
                  <a:cxn ang="0">
                    <a:pos x="71" y="274"/>
                  </a:cxn>
                  <a:cxn ang="0">
                    <a:pos x="58" y="263"/>
                  </a:cxn>
                  <a:cxn ang="0">
                    <a:pos x="43" y="253"/>
                  </a:cxn>
                  <a:cxn ang="0">
                    <a:pos x="30" y="252"/>
                  </a:cxn>
                  <a:cxn ang="0">
                    <a:pos x="9" y="128"/>
                  </a:cxn>
                </a:cxnLst>
                <a:rect l="0" t="0" r="r" b="b"/>
                <a:pathLst>
                  <a:path w="253" h="289">
                    <a:moveTo>
                      <a:pt x="0" y="58"/>
                    </a:moveTo>
                    <a:lnTo>
                      <a:pt x="52" y="49"/>
                    </a:lnTo>
                    <a:lnTo>
                      <a:pt x="74" y="44"/>
                    </a:lnTo>
                    <a:lnTo>
                      <a:pt x="76" y="47"/>
                    </a:lnTo>
                    <a:lnTo>
                      <a:pt x="87" y="48"/>
                    </a:lnTo>
                    <a:lnTo>
                      <a:pt x="91" y="50"/>
                    </a:lnTo>
                    <a:lnTo>
                      <a:pt x="98" y="52"/>
                    </a:lnTo>
                    <a:lnTo>
                      <a:pt x="103" y="55"/>
                    </a:lnTo>
                    <a:lnTo>
                      <a:pt x="108" y="57"/>
                    </a:lnTo>
                    <a:lnTo>
                      <a:pt x="112" y="52"/>
                    </a:lnTo>
                    <a:lnTo>
                      <a:pt x="117" y="57"/>
                    </a:lnTo>
                    <a:lnTo>
                      <a:pt x="110" y="58"/>
                    </a:lnTo>
                    <a:lnTo>
                      <a:pt x="105" y="63"/>
                    </a:lnTo>
                    <a:lnTo>
                      <a:pt x="110" y="63"/>
                    </a:lnTo>
                    <a:lnTo>
                      <a:pt x="115" y="59"/>
                    </a:lnTo>
                    <a:lnTo>
                      <a:pt x="123" y="59"/>
                    </a:lnTo>
                    <a:lnTo>
                      <a:pt x="130" y="62"/>
                    </a:lnTo>
                    <a:lnTo>
                      <a:pt x="135" y="63"/>
                    </a:lnTo>
                    <a:lnTo>
                      <a:pt x="139" y="59"/>
                    </a:lnTo>
                    <a:lnTo>
                      <a:pt x="144" y="57"/>
                    </a:lnTo>
                    <a:lnTo>
                      <a:pt x="149" y="54"/>
                    </a:lnTo>
                    <a:lnTo>
                      <a:pt x="159" y="49"/>
                    </a:lnTo>
                    <a:lnTo>
                      <a:pt x="164" y="50"/>
                    </a:lnTo>
                    <a:lnTo>
                      <a:pt x="174" y="49"/>
                    </a:lnTo>
                    <a:lnTo>
                      <a:pt x="183" y="40"/>
                    </a:lnTo>
                    <a:lnTo>
                      <a:pt x="188" y="33"/>
                    </a:lnTo>
                    <a:lnTo>
                      <a:pt x="193" y="28"/>
                    </a:lnTo>
                    <a:lnTo>
                      <a:pt x="196" y="24"/>
                    </a:lnTo>
                    <a:lnTo>
                      <a:pt x="207" y="18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53" y="102"/>
                    </a:lnTo>
                    <a:lnTo>
                      <a:pt x="249" y="104"/>
                    </a:lnTo>
                    <a:lnTo>
                      <a:pt x="247" y="104"/>
                    </a:lnTo>
                    <a:lnTo>
                      <a:pt x="246" y="108"/>
                    </a:lnTo>
                    <a:lnTo>
                      <a:pt x="249" y="113"/>
                    </a:lnTo>
                    <a:lnTo>
                      <a:pt x="252" y="127"/>
                    </a:lnTo>
                    <a:lnTo>
                      <a:pt x="251" y="132"/>
                    </a:lnTo>
                    <a:lnTo>
                      <a:pt x="248" y="147"/>
                    </a:lnTo>
                    <a:lnTo>
                      <a:pt x="249" y="152"/>
                    </a:lnTo>
                    <a:lnTo>
                      <a:pt x="248" y="158"/>
                    </a:lnTo>
                    <a:lnTo>
                      <a:pt x="247" y="158"/>
                    </a:lnTo>
                    <a:lnTo>
                      <a:pt x="247" y="164"/>
                    </a:lnTo>
                    <a:lnTo>
                      <a:pt x="247" y="169"/>
                    </a:lnTo>
                    <a:lnTo>
                      <a:pt x="247" y="174"/>
                    </a:lnTo>
                    <a:lnTo>
                      <a:pt x="244" y="182"/>
                    </a:lnTo>
                    <a:lnTo>
                      <a:pt x="239" y="189"/>
                    </a:lnTo>
                    <a:lnTo>
                      <a:pt x="233" y="199"/>
                    </a:lnTo>
                    <a:lnTo>
                      <a:pt x="223" y="206"/>
                    </a:lnTo>
                    <a:lnTo>
                      <a:pt x="215" y="204"/>
                    </a:lnTo>
                    <a:lnTo>
                      <a:pt x="210" y="210"/>
                    </a:lnTo>
                    <a:lnTo>
                      <a:pt x="210" y="214"/>
                    </a:lnTo>
                    <a:lnTo>
                      <a:pt x="204" y="218"/>
                    </a:lnTo>
                    <a:lnTo>
                      <a:pt x="201" y="223"/>
                    </a:lnTo>
                    <a:lnTo>
                      <a:pt x="201" y="228"/>
                    </a:lnTo>
                    <a:lnTo>
                      <a:pt x="199" y="233"/>
                    </a:lnTo>
                    <a:lnTo>
                      <a:pt x="203" y="238"/>
                    </a:lnTo>
                    <a:lnTo>
                      <a:pt x="199" y="243"/>
                    </a:lnTo>
                    <a:lnTo>
                      <a:pt x="198" y="248"/>
                    </a:lnTo>
                    <a:lnTo>
                      <a:pt x="193" y="240"/>
                    </a:lnTo>
                    <a:lnTo>
                      <a:pt x="188" y="238"/>
                    </a:lnTo>
                    <a:lnTo>
                      <a:pt x="184" y="243"/>
                    </a:lnTo>
                    <a:lnTo>
                      <a:pt x="183" y="248"/>
                    </a:lnTo>
                    <a:lnTo>
                      <a:pt x="183" y="253"/>
                    </a:lnTo>
                    <a:lnTo>
                      <a:pt x="181" y="255"/>
                    </a:lnTo>
                    <a:lnTo>
                      <a:pt x="180" y="260"/>
                    </a:lnTo>
                    <a:lnTo>
                      <a:pt x="181" y="263"/>
                    </a:lnTo>
                    <a:lnTo>
                      <a:pt x="183" y="272"/>
                    </a:lnTo>
                    <a:lnTo>
                      <a:pt x="178" y="275"/>
                    </a:lnTo>
                    <a:lnTo>
                      <a:pt x="178" y="281"/>
                    </a:lnTo>
                    <a:lnTo>
                      <a:pt x="174" y="286"/>
                    </a:lnTo>
                    <a:lnTo>
                      <a:pt x="166" y="288"/>
                    </a:lnTo>
                    <a:lnTo>
                      <a:pt x="161" y="289"/>
                    </a:lnTo>
                    <a:lnTo>
                      <a:pt x="161" y="289"/>
                    </a:lnTo>
                    <a:lnTo>
                      <a:pt x="157" y="284"/>
                    </a:lnTo>
                    <a:lnTo>
                      <a:pt x="152" y="281"/>
                    </a:lnTo>
                    <a:lnTo>
                      <a:pt x="149" y="279"/>
                    </a:lnTo>
                    <a:lnTo>
                      <a:pt x="144" y="275"/>
                    </a:lnTo>
                    <a:lnTo>
                      <a:pt x="140" y="267"/>
                    </a:lnTo>
                    <a:lnTo>
                      <a:pt x="135" y="269"/>
                    </a:lnTo>
                    <a:lnTo>
                      <a:pt x="129" y="274"/>
                    </a:lnTo>
                    <a:lnTo>
                      <a:pt x="126" y="279"/>
                    </a:lnTo>
                    <a:lnTo>
                      <a:pt x="121" y="279"/>
                    </a:lnTo>
                    <a:lnTo>
                      <a:pt x="117" y="282"/>
                    </a:lnTo>
                    <a:lnTo>
                      <a:pt x="112" y="277"/>
                    </a:lnTo>
                    <a:lnTo>
                      <a:pt x="106" y="275"/>
                    </a:lnTo>
                    <a:lnTo>
                      <a:pt x="101" y="277"/>
                    </a:lnTo>
                    <a:lnTo>
                      <a:pt x="98" y="282"/>
                    </a:lnTo>
                    <a:lnTo>
                      <a:pt x="93" y="282"/>
                    </a:lnTo>
                    <a:lnTo>
                      <a:pt x="83" y="274"/>
                    </a:lnTo>
                    <a:lnTo>
                      <a:pt x="81" y="273"/>
                    </a:lnTo>
                    <a:lnTo>
                      <a:pt x="71" y="274"/>
                    </a:lnTo>
                    <a:lnTo>
                      <a:pt x="66" y="273"/>
                    </a:lnTo>
                    <a:lnTo>
                      <a:pt x="58" y="263"/>
                    </a:lnTo>
                    <a:lnTo>
                      <a:pt x="56" y="258"/>
                    </a:lnTo>
                    <a:lnTo>
                      <a:pt x="43" y="253"/>
                    </a:lnTo>
                    <a:lnTo>
                      <a:pt x="35" y="255"/>
                    </a:lnTo>
                    <a:lnTo>
                      <a:pt x="30" y="252"/>
                    </a:lnTo>
                    <a:lnTo>
                      <a:pt x="24" y="255"/>
                    </a:lnTo>
                    <a:lnTo>
                      <a:pt x="9" y="128"/>
                    </a:lnTo>
                    <a:lnTo>
                      <a:pt x="0" y="58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49">
                <a:extLst>
                  <a:ext uri="{FF2B5EF4-FFF2-40B4-BE49-F238E27FC236}">
                    <a16:creationId xmlns:a16="http://schemas.microsoft.com/office/drawing/2014/main" id="{C98AB55F-9503-434D-9082-0739E279E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" y="2459"/>
                <a:ext cx="457" cy="472"/>
              </a:xfrm>
              <a:custGeom>
                <a:avLst/>
                <a:gdLst/>
                <a:ahLst/>
                <a:cxnLst>
                  <a:cxn ang="0">
                    <a:pos x="80" y="12"/>
                  </a:cxn>
                  <a:cxn ang="0">
                    <a:pos x="144" y="18"/>
                  </a:cxn>
                  <a:cxn ang="0">
                    <a:pos x="150" y="30"/>
                  </a:cxn>
                  <a:cxn ang="0">
                    <a:pos x="171" y="38"/>
                  </a:cxn>
                  <a:cxn ang="0">
                    <a:pos x="184" y="52"/>
                  </a:cxn>
                  <a:cxn ang="0">
                    <a:pos x="208" y="79"/>
                  </a:cxn>
                  <a:cxn ang="0">
                    <a:pos x="225" y="95"/>
                  </a:cxn>
                  <a:cxn ang="0">
                    <a:pos x="241" y="103"/>
                  </a:cxn>
                  <a:cxn ang="0">
                    <a:pos x="246" y="115"/>
                  </a:cxn>
                  <a:cxn ang="0">
                    <a:pos x="257" y="124"/>
                  </a:cxn>
                  <a:cxn ang="0">
                    <a:pos x="267" y="131"/>
                  </a:cxn>
                  <a:cxn ang="0">
                    <a:pos x="283" y="149"/>
                  </a:cxn>
                  <a:cxn ang="0">
                    <a:pos x="287" y="164"/>
                  </a:cxn>
                  <a:cxn ang="0">
                    <a:pos x="302" y="175"/>
                  </a:cxn>
                  <a:cxn ang="0">
                    <a:pos x="308" y="190"/>
                  </a:cxn>
                  <a:cxn ang="0">
                    <a:pos x="322" y="202"/>
                  </a:cxn>
                  <a:cxn ang="0">
                    <a:pos x="330" y="204"/>
                  </a:cxn>
                  <a:cxn ang="0">
                    <a:pos x="324" y="217"/>
                  </a:cxn>
                  <a:cxn ang="0">
                    <a:pos x="315" y="219"/>
                  </a:cxn>
                  <a:cxn ang="0">
                    <a:pos x="310" y="229"/>
                  </a:cxn>
                  <a:cxn ang="0">
                    <a:pos x="316" y="234"/>
                  </a:cxn>
                  <a:cxn ang="0">
                    <a:pos x="312" y="242"/>
                  </a:cxn>
                  <a:cxn ang="0">
                    <a:pos x="314" y="247"/>
                  </a:cxn>
                  <a:cxn ang="0">
                    <a:pos x="308" y="261"/>
                  </a:cxn>
                  <a:cxn ang="0">
                    <a:pos x="297" y="259"/>
                  </a:cxn>
                  <a:cxn ang="0">
                    <a:pos x="312" y="263"/>
                  </a:cxn>
                  <a:cxn ang="0">
                    <a:pos x="301" y="273"/>
                  </a:cxn>
                  <a:cxn ang="0">
                    <a:pos x="303" y="283"/>
                  </a:cxn>
                  <a:cxn ang="0">
                    <a:pos x="301" y="290"/>
                  </a:cxn>
                  <a:cxn ang="0">
                    <a:pos x="301" y="298"/>
                  </a:cxn>
                  <a:cxn ang="0">
                    <a:pos x="301" y="310"/>
                  </a:cxn>
                  <a:cxn ang="0">
                    <a:pos x="282" y="306"/>
                  </a:cxn>
                  <a:cxn ang="0">
                    <a:pos x="271" y="308"/>
                  </a:cxn>
                  <a:cxn ang="0">
                    <a:pos x="272" y="322"/>
                  </a:cxn>
                  <a:cxn ang="0">
                    <a:pos x="268" y="341"/>
                  </a:cxn>
                  <a:cxn ang="0">
                    <a:pos x="254" y="327"/>
                  </a:cxn>
                  <a:cxn ang="0">
                    <a:pos x="82" y="330"/>
                  </a:cxn>
                  <a:cxn ang="0">
                    <a:pos x="72" y="310"/>
                  </a:cxn>
                  <a:cxn ang="0">
                    <a:pos x="68" y="290"/>
                  </a:cxn>
                  <a:cxn ang="0">
                    <a:pos x="66" y="273"/>
                  </a:cxn>
                  <a:cxn ang="0">
                    <a:pos x="61" y="249"/>
                  </a:cxn>
                  <a:cxn ang="0">
                    <a:pos x="64" y="229"/>
                  </a:cxn>
                  <a:cxn ang="0">
                    <a:pos x="64" y="219"/>
                  </a:cxn>
                  <a:cxn ang="0">
                    <a:pos x="62" y="204"/>
                  </a:cxn>
                  <a:cxn ang="0">
                    <a:pos x="48" y="184"/>
                  </a:cxn>
                  <a:cxn ang="0">
                    <a:pos x="23" y="93"/>
                  </a:cxn>
                </a:cxnLst>
                <a:rect l="0" t="0" r="r" b="b"/>
                <a:pathLst>
                  <a:path w="330" h="341">
                    <a:moveTo>
                      <a:pt x="0" y="22"/>
                    </a:moveTo>
                    <a:lnTo>
                      <a:pt x="54" y="14"/>
                    </a:lnTo>
                    <a:lnTo>
                      <a:pt x="80" y="12"/>
                    </a:lnTo>
                    <a:lnTo>
                      <a:pt x="154" y="0"/>
                    </a:lnTo>
                    <a:lnTo>
                      <a:pt x="154" y="4"/>
                    </a:lnTo>
                    <a:lnTo>
                      <a:pt x="144" y="18"/>
                    </a:lnTo>
                    <a:lnTo>
                      <a:pt x="142" y="23"/>
                    </a:lnTo>
                    <a:lnTo>
                      <a:pt x="145" y="28"/>
                    </a:lnTo>
                    <a:lnTo>
                      <a:pt x="150" y="30"/>
                    </a:lnTo>
                    <a:lnTo>
                      <a:pt x="155" y="32"/>
                    </a:lnTo>
                    <a:lnTo>
                      <a:pt x="164" y="39"/>
                    </a:lnTo>
                    <a:lnTo>
                      <a:pt x="171" y="38"/>
                    </a:lnTo>
                    <a:lnTo>
                      <a:pt x="176" y="42"/>
                    </a:lnTo>
                    <a:lnTo>
                      <a:pt x="179" y="47"/>
                    </a:lnTo>
                    <a:lnTo>
                      <a:pt x="184" y="52"/>
                    </a:lnTo>
                    <a:lnTo>
                      <a:pt x="185" y="57"/>
                    </a:lnTo>
                    <a:lnTo>
                      <a:pt x="198" y="73"/>
                    </a:lnTo>
                    <a:lnTo>
                      <a:pt x="208" y="79"/>
                    </a:lnTo>
                    <a:lnTo>
                      <a:pt x="217" y="83"/>
                    </a:lnTo>
                    <a:lnTo>
                      <a:pt x="222" y="90"/>
                    </a:lnTo>
                    <a:lnTo>
                      <a:pt x="225" y="95"/>
                    </a:lnTo>
                    <a:lnTo>
                      <a:pt x="228" y="97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4" y="106"/>
                    </a:lnTo>
                    <a:lnTo>
                      <a:pt x="244" y="110"/>
                    </a:lnTo>
                    <a:lnTo>
                      <a:pt x="246" y="115"/>
                    </a:lnTo>
                    <a:lnTo>
                      <a:pt x="252" y="117"/>
                    </a:lnTo>
                    <a:lnTo>
                      <a:pt x="252" y="122"/>
                    </a:lnTo>
                    <a:lnTo>
                      <a:pt x="257" y="124"/>
                    </a:lnTo>
                    <a:lnTo>
                      <a:pt x="257" y="125"/>
                    </a:lnTo>
                    <a:lnTo>
                      <a:pt x="262" y="130"/>
                    </a:lnTo>
                    <a:lnTo>
                      <a:pt x="267" y="131"/>
                    </a:lnTo>
                    <a:lnTo>
                      <a:pt x="277" y="137"/>
                    </a:lnTo>
                    <a:lnTo>
                      <a:pt x="277" y="141"/>
                    </a:lnTo>
                    <a:lnTo>
                      <a:pt x="283" y="149"/>
                    </a:lnTo>
                    <a:lnTo>
                      <a:pt x="286" y="154"/>
                    </a:lnTo>
                    <a:lnTo>
                      <a:pt x="286" y="159"/>
                    </a:lnTo>
                    <a:lnTo>
                      <a:pt x="287" y="164"/>
                    </a:lnTo>
                    <a:lnTo>
                      <a:pt x="292" y="168"/>
                    </a:lnTo>
                    <a:lnTo>
                      <a:pt x="298" y="170"/>
                    </a:lnTo>
                    <a:lnTo>
                      <a:pt x="302" y="175"/>
                    </a:lnTo>
                    <a:lnTo>
                      <a:pt x="305" y="180"/>
                    </a:lnTo>
                    <a:lnTo>
                      <a:pt x="308" y="185"/>
                    </a:lnTo>
                    <a:lnTo>
                      <a:pt x="308" y="190"/>
                    </a:lnTo>
                    <a:lnTo>
                      <a:pt x="308" y="195"/>
                    </a:lnTo>
                    <a:lnTo>
                      <a:pt x="312" y="199"/>
                    </a:lnTo>
                    <a:lnTo>
                      <a:pt x="322" y="202"/>
                    </a:lnTo>
                    <a:lnTo>
                      <a:pt x="325" y="203"/>
                    </a:lnTo>
                    <a:lnTo>
                      <a:pt x="327" y="203"/>
                    </a:lnTo>
                    <a:lnTo>
                      <a:pt x="330" y="204"/>
                    </a:lnTo>
                    <a:lnTo>
                      <a:pt x="329" y="209"/>
                    </a:lnTo>
                    <a:lnTo>
                      <a:pt x="324" y="212"/>
                    </a:lnTo>
                    <a:lnTo>
                      <a:pt x="324" y="217"/>
                    </a:lnTo>
                    <a:lnTo>
                      <a:pt x="320" y="217"/>
                    </a:lnTo>
                    <a:lnTo>
                      <a:pt x="315" y="214"/>
                    </a:lnTo>
                    <a:lnTo>
                      <a:pt x="315" y="219"/>
                    </a:lnTo>
                    <a:lnTo>
                      <a:pt x="320" y="223"/>
                    </a:lnTo>
                    <a:lnTo>
                      <a:pt x="316" y="229"/>
                    </a:lnTo>
                    <a:lnTo>
                      <a:pt x="310" y="229"/>
                    </a:lnTo>
                    <a:lnTo>
                      <a:pt x="311" y="234"/>
                    </a:lnTo>
                    <a:lnTo>
                      <a:pt x="316" y="233"/>
                    </a:lnTo>
                    <a:lnTo>
                      <a:pt x="316" y="234"/>
                    </a:lnTo>
                    <a:lnTo>
                      <a:pt x="315" y="239"/>
                    </a:lnTo>
                    <a:lnTo>
                      <a:pt x="310" y="237"/>
                    </a:lnTo>
                    <a:lnTo>
                      <a:pt x="312" y="242"/>
                    </a:lnTo>
                    <a:lnTo>
                      <a:pt x="307" y="246"/>
                    </a:lnTo>
                    <a:lnTo>
                      <a:pt x="310" y="248"/>
                    </a:lnTo>
                    <a:lnTo>
                      <a:pt x="314" y="247"/>
                    </a:lnTo>
                    <a:lnTo>
                      <a:pt x="311" y="256"/>
                    </a:lnTo>
                    <a:lnTo>
                      <a:pt x="308" y="256"/>
                    </a:lnTo>
                    <a:lnTo>
                      <a:pt x="308" y="261"/>
                    </a:lnTo>
                    <a:lnTo>
                      <a:pt x="303" y="261"/>
                    </a:lnTo>
                    <a:lnTo>
                      <a:pt x="298" y="259"/>
                    </a:lnTo>
                    <a:lnTo>
                      <a:pt x="297" y="259"/>
                    </a:lnTo>
                    <a:lnTo>
                      <a:pt x="302" y="262"/>
                    </a:lnTo>
                    <a:lnTo>
                      <a:pt x="306" y="262"/>
                    </a:lnTo>
                    <a:lnTo>
                      <a:pt x="312" y="263"/>
                    </a:lnTo>
                    <a:lnTo>
                      <a:pt x="310" y="268"/>
                    </a:lnTo>
                    <a:lnTo>
                      <a:pt x="306" y="276"/>
                    </a:lnTo>
                    <a:lnTo>
                      <a:pt x="301" y="273"/>
                    </a:lnTo>
                    <a:lnTo>
                      <a:pt x="300" y="278"/>
                    </a:lnTo>
                    <a:lnTo>
                      <a:pt x="306" y="278"/>
                    </a:lnTo>
                    <a:lnTo>
                      <a:pt x="303" y="283"/>
                    </a:lnTo>
                    <a:lnTo>
                      <a:pt x="300" y="281"/>
                    </a:lnTo>
                    <a:lnTo>
                      <a:pt x="303" y="285"/>
                    </a:lnTo>
                    <a:lnTo>
                      <a:pt x="301" y="290"/>
                    </a:lnTo>
                    <a:lnTo>
                      <a:pt x="305" y="290"/>
                    </a:lnTo>
                    <a:lnTo>
                      <a:pt x="302" y="295"/>
                    </a:lnTo>
                    <a:lnTo>
                      <a:pt x="301" y="298"/>
                    </a:lnTo>
                    <a:lnTo>
                      <a:pt x="305" y="303"/>
                    </a:lnTo>
                    <a:lnTo>
                      <a:pt x="303" y="308"/>
                    </a:lnTo>
                    <a:lnTo>
                      <a:pt x="301" y="310"/>
                    </a:lnTo>
                    <a:lnTo>
                      <a:pt x="300" y="310"/>
                    </a:lnTo>
                    <a:lnTo>
                      <a:pt x="295" y="310"/>
                    </a:lnTo>
                    <a:lnTo>
                      <a:pt x="282" y="306"/>
                    </a:lnTo>
                    <a:lnTo>
                      <a:pt x="277" y="305"/>
                    </a:lnTo>
                    <a:lnTo>
                      <a:pt x="273" y="308"/>
                    </a:lnTo>
                    <a:lnTo>
                      <a:pt x="271" y="308"/>
                    </a:lnTo>
                    <a:lnTo>
                      <a:pt x="269" y="313"/>
                    </a:lnTo>
                    <a:lnTo>
                      <a:pt x="269" y="319"/>
                    </a:lnTo>
                    <a:lnTo>
                      <a:pt x="272" y="322"/>
                    </a:lnTo>
                    <a:lnTo>
                      <a:pt x="273" y="327"/>
                    </a:lnTo>
                    <a:lnTo>
                      <a:pt x="273" y="337"/>
                    </a:lnTo>
                    <a:lnTo>
                      <a:pt x="268" y="341"/>
                    </a:lnTo>
                    <a:lnTo>
                      <a:pt x="263" y="341"/>
                    </a:lnTo>
                    <a:lnTo>
                      <a:pt x="259" y="331"/>
                    </a:lnTo>
                    <a:lnTo>
                      <a:pt x="254" y="327"/>
                    </a:lnTo>
                    <a:lnTo>
                      <a:pt x="87" y="340"/>
                    </a:lnTo>
                    <a:lnTo>
                      <a:pt x="83" y="335"/>
                    </a:lnTo>
                    <a:lnTo>
                      <a:pt x="82" y="330"/>
                    </a:lnTo>
                    <a:lnTo>
                      <a:pt x="76" y="320"/>
                    </a:lnTo>
                    <a:lnTo>
                      <a:pt x="76" y="317"/>
                    </a:lnTo>
                    <a:lnTo>
                      <a:pt x="72" y="310"/>
                    </a:lnTo>
                    <a:lnTo>
                      <a:pt x="68" y="305"/>
                    </a:lnTo>
                    <a:lnTo>
                      <a:pt x="66" y="300"/>
                    </a:lnTo>
                    <a:lnTo>
                      <a:pt x="68" y="290"/>
                    </a:lnTo>
                    <a:lnTo>
                      <a:pt x="67" y="285"/>
                    </a:lnTo>
                    <a:lnTo>
                      <a:pt x="68" y="280"/>
                    </a:lnTo>
                    <a:lnTo>
                      <a:pt x="66" y="273"/>
                    </a:lnTo>
                    <a:lnTo>
                      <a:pt x="62" y="267"/>
                    </a:lnTo>
                    <a:lnTo>
                      <a:pt x="59" y="258"/>
                    </a:lnTo>
                    <a:lnTo>
                      <a:pt x="61" y="249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4" y="229"/>
                    </a:lnTo>
                    <a:lnTo>
                      <a:pt x="69" y="225"/>
                    </a:lnTo>
                    <a:lnTo>
                      <a:pt x="68" y="222"/>
                    </a:lnTo>
                    <a:lnTo>
                      <a:pt x="64" y="219"/>
                    </a:lnTo>
                    <a:lnTo>
                      <a:pt x="64" y="212"/>
                    </a:lnTo>
                    <a:lnTo>
                      <a:pt x="62" y="205"/>
                    </a:lnTo>
                    <a:lnTo>
                      <a:pt x="62" y="204"/>
                    </a:lnTo>
                    <a:lnTo>
                      <a:pt x="56" y="198"/>
                    </a:lnTo>
                    <a:lnTo>
                      <a:pt x="52" y="189"/>
                    </a:lnTo>
                    <a:lnTo>
                      <a:pt x="48" y="184"/>
                    </a:lnTo>
                    <a:lnTo>
                      <a:pt x="47" y="179"/>
                    </a:lnTo>
                    <a:lnTo>
                      <a:pt x="46" y="176"/>
                    </a:lnTo>
                    <a:lnTo>
                      <a:pt x="23" y="9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50">
                <a:extLst>
                  <a:ext uri="{FF2B5EF4-FFF2-40B4-BE49-F238E27FC236}">
                    <a16:creationId xmlns:a16="http://schemas.microsoft.com/office/drawing/2014/main" id="{7A2AC6C4-21EA-4643-ACA2-6EC7448B0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" y="2459"/>
                <a:ext cx="457" cy="472"/>
              </a:xfrm>
              <a:custGeom>
                <a:avLst/>
                <a:gdLst/>
                <a:ahLst/>
                <a:cxnLst>
                  <a:cxn ang="0">
                    <a:pos x="80" y="12"/>
                  </a:cxn>
                  <a:cxn ang="0">
                    <a:pos x="144" y="18"/>
                  </a:cxn>
                  <a:cxn ang="0">
                    <a:pos x="150" y="30"/>
                  </a:cxn>
                  <a:cxn ang="0">
                    <a:pos x="171" y="38"/>
                  </a:cxn>
                  <a:cxn ang="0">
                    <a:pos x="184" y="52"/>
                  </a:cxn>
                  <a:cxn ang="0">
                    <a:pos x="208" y="79"/>
                  </a:cxn>
                  <a:cxn ang="0">
                    <a:pos x="225" y="95"/>
                  </a:cxn>
                  <a:cxn ang="0">
                    <a:pos x="241" y="103"/>
                  </a:cxn>
                  <a:cxn ang="0">
                    <a:pos x="246" y="115"/>
                  </a:cxn>
                  <a:cxn ang="0">
                    <a:pos x="257" y="124"/>
                  </a:cxn>
                  <a:cxn ang="0">
                    <a:pos x="267" y="131"/>
                  </a:cxn>
                  <a:cxn ang="0">
                    <a:pos x="283" y="149"/>
                  </a:cxn>
                  <a:cxn ang="0">
                    <a:pos x="287" y="164"/>
                  </a:cxn>
                  <a:cxn ang="0">
                    <a:pos x="302" y="175"/>
                  </a:cxn>
                  <a:cxn ang="0">
                    <a:pos x="308" y="190"/>
                  </a:cxn>
                  <a:cxn ang="0">
                    <a:pos x="322" y="202"/>
                  </a:cxn>
                  <a:cxn ang="0">
                    <a:pos x="330" y="204"/>
                  </a:cxn>
                  <a:cxn ang="0">
                    <a:pos x="324" y="217"/>
                  </a:cxn>
                  <a:cxn ang="0">
                    <a:pos x="315" y="219"/>
                  </a:cxn>
                  <a:cxn ang="0">
                    <a:pos x="310" y="229"/>
                  </a:cxn>
                  <a:cxn ang="0">
                    <a:pos x="316" y="234"/>
                  </a:cxn>
                  <a:cxn ang="0">
                    <a:pos x="312" y="242"/>
                  </a:cxn>
                  <a:cxn ang="0">
                    <a:pos x="314" y="247"/>
                  </a:cxn>
                  <a:cxn ang="0">
                    <a:pos x="308" y="261"/>
                  </a:cxn>
                  <a:cxn ang="0">
                    <a:pos x="297" y="259"/>
                  </a:cxn>
                  <a:cxn ang="0">
                    <a:pos x="312" y="263"/>
                  </a:cxn>
                  <a:cxn ang="0">
                    <a:pos x="301" y="273"/>
                  </a:cxn>
                  <a:cxn ang="0">
                    <a:pos x="303" y="283"/>
                  </a:cxn>
                  <a:cxn ang="0">
                    <a:pos x="301" y="290"/>
                  </a:cxn>
                  <a:cxn ang="0">
                    <a:pos x="301" y="298"/>
                  </a:cxn>
                  <a:cxn ang="0">
                    <a:pos x="301" y="310"/>
                  </a:cxn>
                  <a:cxn ang="0">
                    <a:pos x="282" y="306"/>
                  </a:cxn>
                  <a:cxn ang="0">
                    <a:pos x="271" y="308"/>
                  </a:cxn>
                  <a:cxn ang="0">
                    <a:pos x="272" y="322"/>
                  </a:cxn>
                  <a:cxn ang="0">
                    <a:pos x="268" y="341"/>
                  </a:cxn>
                  <a:cxn ang="0">
                    <a:pos x="254" y="327"/>
                  </a:cxn>
                  <a:cxn ang="0">
                    <a:pos x="82" y="330"/>
                  </a:cxn>
                  <a:cxn ang="0">
                    <a:pos x="72" y="310"/>
                  </a:cxn>
                  <a:cxn ang="0">
                    <a:pos x="68" y="290"/>
                  </a:cxn>
                  <a:cxn ang="0">
                    <a:pos x="66" y="273"/>
                  </a:cxn>
                  <a:cxn ang="0">
                    <a:pos x="61" y="249"/>
                  </a:cxn>
                  <a:cxn ang="0">
                    <a:pos x="64" y="229"/>
                  </a:cxn>
                  <a:cxn ang="0">
                    <a:pos x="64" y="219"/>
                  </a:cxn>
                  <a:cxn ang="0">
                    <a:pos x="62" y="204"/>
                  </a:cxn>
                  <a:cxn ang="0">
                    <a:pos x="48" y="184"/>
                  </a:cxn>
                  <a:cxn ang="0">
                    <a:pos x="23" y="93"/>
                  </a:cxn>
                </a:cxnLst>
                <a:rect l="0" t="0" r="r" b="b"/>
                <a:pathLst>
                  <a:path w="330" h="341">
                    <a:moveTo>
                      <a:pt x="0" y="22"/>
                    </a:moveTo>
                    <a:lnTo>
                      <a:pt x="54" y="14"/>
                    </a:lnTo>
                    <a:lnTo>
                      <a:pt x="80" y="12"/>
                    </a:lnTo>
                    <a:lnTo>
                      <a:pt x="154" y="0"/>
                    </a:lnTo>
                    <a:lnTo>
                      <a:pt x="154" y="4"/>
                    </a:lnTo>
                    <a:lnTo>
                      <a:pt x="144" y="18"/>
                    </a:lnTo>
                    <a:lnTo>
                      <a:pt x="142" y="23"/>
                    </a:lnTo>
                    <a:lnTo>
                      <a:pt x="145" y="28"/>
                    </a:lnTo>
                    <a:lnTo>
                      <a:pt x="150" y="30"/>
                    </a:lnTo>
                    <a:lnTo>
                      <a:pt x="155" y="32"/>
                    </a:lnTo>
                    <a:lnTo>
                      <a:pt x="164" y="39"/>
                    </a:lnTo>
                    <a:lnTo>
                      <a:pt x="171" y="38"/>
                    </a:lnTo>
                    <a:lnTo>
                      <a:pt x="176" y="42"/>
                    </a:lnTo>
                    <a:lnTo>
                      <a:pt x="179" y="47"/>
                    </a:lnTo>
                    <a:lnTo>
                      <a:pt x="184" y="52"/>
                    </a:lnTo>
                    <a:lnTo>
                      <a:pt x="185" y="57"/>
                    </a:lnTo>
                    <a:lnTo>
                      <a:pt x="198" y="73"/>
                    </a:lnTo>
                    <a:lnTo>
                      <a:pt x="208" y="79"/>
                    </a:lnTo>
                    <a:lnTo>
                      <a:pt x="217" y="83"/>
                    </a:lnTo>
                    <a:lnTo>
                      <a:pt x="222" y="90"/>
                    </a:lnTo>
                    <a:lnTo>
                      <a:pt x="225" y="95"/>
                    </a:lnTo>
                    <a:lnTo>
                      <a:pt x="228" y="97"/>
                    </a:lnTo>
                    <a:lnTo>
                      <a:pt x="233" y="98"/>
                    </a:lnTo>
                    <a:lnTo>
                      <a:pt x="241" y="103"/>
                    </a:lnTo>
                    <a:lnTo>
                      <a:pt x="244" y="106"/>
                    </a:lnTo>
                    <a:lnTo>
                      <a:pt x="244" y="110"/>
                    </a:lnTo>
                    <a:lnTo>
                      <a:pt x="246" y="115"/>
                    </a:lnTo>
                    <a:lnTo>
                      <a:pt x="252" y="117"/>
                    </a:lnTo>
                    <a:lnTo>
                      <a:pt x="252" y="122"/>
                    </a:lnTo>
                    <a:lnTo>
                      <a:pt x="257" y="124"/>
                    </a:lnTo>
                    <a:lnTo>
                      <a:pt x="257" y="125"/>
                    </a:lnTo>
                    <a:lnTo>
                      <a:pt x="262" y="130"/>
                    </a:lnTo>
                    <a:lnTo>
                      <a:pt x="267" y="131"/>
                    </a:lnTo>
                    <a:lnTo>
                      <a:pt x="277" y="137"/>
                    </a:lnTo>
                    <a:lnTo>
                      <a:pt x="277" y="141"/>
                    </a:lnTo>
                    <a:lnTo>
                      <a:pt x="283" y="149"/>
                    </a:lnTo>
                    <a:lnTo>
                      <a:pt x="286" y="154"/>
                    </a:lnTo>
                    <a:lnTo>
                      <a:pt x="286" y="159"/>
                    </a:lnTo>
                    <a:lnTo>
                      <a:pt x="287" y="164"/>
                    </a:lnTo>
                    <a:lnTo>
                      <a:pt x="292" y="168"/>
                    </a:lnTo>
                    <a:lnTo>
                      <a:pt x="298" y="170"/>
                    </a:lnTo>
                    <a:lnTo>
                      <a:pt x="302" y="175"/>
                    </a:lnTo>
                    <a:lnTo>
                      <a:pt x="305" y="180"/>
                    </a:lnTo>
                    <a:lnTo>
                      <a:pt x="308" y="185"/>
                    </a:lnTo>
                    <a:lnTo>
                      <a:pt x="308" y="190"/>
                    </a:lnTo>
                    <a:lnTo>
                      <a:pt x="308" y="195"/>
                    </a:lnTo>
                    <a:lnTo>
                      <a:pt x="312" y="199"/>
                    </a:lnTo>
                    <a:lnTo>
                      <a:pt x="322" y="202"/>
                    </a:lnTo>
                    <a:lnTo>
                      <a:pt x="325" y="203"/>
                    </a:lnTo>
                    <a:lnTo>
                      <a:pt x="327" y="203"/>
                    </a:lnTo>
                    <a:lnTo>
                      <a:pt x="330" y="204"/>
                    </a:lnTo>
                    <a:lnTo>
                      <a:pt x="329" y="209"/>
                    </a:lnTo>
                    <a:lnTo>
                      <a:pt x="324" y="212"/>
                    </a:lnTo>
                    <a:lnTo>
                      <a:pt x="324" y="217"/>
                    </a:lnTo>
                    <a:lnTo>
                      <a:pt x="320" y="217"/>
                    </a:lnTo>
                    <a:lnTo>
                      <a:pt x="315" y="214"/>
                    </a:lnTo>
                    <a:lnTo>
                      <a:pt x="315" y="219"/>
                    </a:lnTo>
                    <a:lnTo>
                      <a:pt x="320" y="223"/>
                    </a:lnTo>
                    <a:lnTo>
                      <a:pt x="316" y="229"/>
                    </a:lnTo>
                    <a:lnTo>
                      <a:pt x="310" y="229"/>
                    </a:lnTo>
                    <a:lnTo>
                      <a:pt x="311" y="234"/>
                    </a:lnTo>
                    <a:lnTo>
                      <a:pt x="316" y="233"/>
                    </a:lnTo>
                    <a:lnTo>
                      <a:pt x="316" y="234"/>
                    </a:lnTo>
                    <a:lnTo>
                      <a:pt x="315" y="239"/>
                    </a:lnTo>
                    <a:lnTo>
                      <a:pt x="310" y="237"/>
                    </a:lnTo>
                    <a:lnTo>
                      <a:pt x="312" y="242"/>
                    </a:lnTo>
                    <a:lnTo>
                      <a:pt x="307" y="246"/>
                    </a:lnTo>
                    <a:lnTo>
                      <a:pt x="310" y="248"/>
                    </a:lnTo>
                    <a:lnTo>
                      <a:pt x="314" y="247"/>
                    </a:lnTo>
                    <a:lnTo>
                      <a:pt x="311" y="256"/>
                    </a:lnTo>
                    <a:lnTo>
                      <a:pt x="308" y="256"/>
                    </a:lnTo>
                    <a:lnTo>
                      <a:pt x="308" y="261"/>
                    </a:lnTo>
                    <a:lnTo>
                      <a:pt x="303" y="261"/>
                    </a:lnTo>
                    <a:lnTo>
                      <a:pt x="298" y="259"/>
                    </a:lnTo>
                    <a:lnTo>
                      <a:pt x="297" y="259"/>
                    </a:lnTo>
                    <a:lnTo>
                      <a:pt x="302" y="262"/>
                    </a:lnTo>
                    <a:lnTo>
                      <a:pt x="306" y="262"/>
                    </a:lnTo>
                    <a:lnTo>
                      <a:pt x="312" y="263"/>
                    </a:lnTo>
                    <a:lnTo>
                      <a:pt x="310" y="268"/>
                    </a:lnTo>
                    <a:lnTo>
                      <a:pt x="306" y="276"/>
                    </a:lnTo>
                    <a:lnTo>
                      <a:pt x="301" y="273"/>
                    </a:lnTo>
                    <a:lnTo>
                      <a:pt x="300" y="278"/>
                    </a:lnTo>
                    <a:lnTo>
                      <a:pt x="306" y="278"/>
                    </a:lnTo>
                    <a:lnTo>
                      <a:pt x="303" y="283"/>
                    </a:lnTo>
                    <a:lnTo>
                      <a:pt x="300" y="281"/>
                    </a:lnTo>
                    <a:lnTo>
                      <a:pt x="303" y="285"/>
                    </a:lnTo>
                    <a:lnTo>
                      <a:pt x="301" y="290"/>
                    </a:lnTo>
                    <a:lnTo>
                      <a:pt x="305" y="290"/>
                    </a:lnTo>
                    <a:lnTo>
                      <a:pt x="302" y="295"/>
                    </a:lnTo>
                    <a:lnTo>
                      <a:pt x="301" y="298"/>
                    </a:lnTo>
                    <a:lnTo>
                      <a:pt x="305" y="303"/>
                    </a:lnTo>
                    <a:lnTo>
                      <a:pt x="303" y="308"/>
                    </a:lnTo>
                    <a:lnTo>
                      <a:pt x="301" y="310"/>
                    </a:lnTo>
                    <a:lnTo>
                      <a:pt x="300" y="310"/>
                    </a:lnTo>
                    <a:lnTo>
                      <a:pt x="295" y="310"/>
                    </a:lnTo>
                    <a:lnTo>
                      <a:pt x="282" y="306"/>
                    </a:lnTo>
                    <a:lnTo>
                      <a:pt x="277" y="305"/>
                    </a:lnTo>
                    <a:lnTo>
                      <a:pt x="273" y="308"/>
                    </a:lnTo>
                    <a:lnTo>
                      <a:pt x="271" y="308"/>
                    </a:lnTo>
                    <a:lnTo>
                      <a:pt x="269" y="313"/>
                    </a:lnTo>
                    <a:lnTo>
                      <a:pt x="269" y="319"/>
                    </a:lnTo>
                    <a:lnTo>
                      <a:pt x="272" y="322"/>
                    </a:lnTo>
                    <a:lnTo>
                      <a:pt x="273" y="327"/>
                    </a:lnTo>
                    <a:lnTo>
                      <a:pt x="273" y="337"/>
                    </a:lnTo>
                    <a:lnTo>
                      <a:pt x="268" y="341"/>
                    </a:lnTo>
                    <a:lnTo>
                      <a:pt x="263" y="341"/>
                    </a:lnTo>
                    <a:lnTo>
                      <a:pt x="259" y="331"/>
                    </a:lnTo>
                    <a:lnTo>
                      <a:pt x="254" y="327"/>
                    </a:lnTo>
                    <a:lnTo>
                      <a:pt x="87" y="340"/>
                    </a:lnTo>
                    <a:lnTo>
                      <a:pt x="83" y="335"/>
                    </a:lnTo>
                    <a:lnTo>
                      <a:pt x="82" y="330"/>
                    </a:lnTo>
                    <a:lnTo>
                      <a:pt x="76" y="320"/>
                    </a:lnTo>
                    <a:lnTo>
                      <a:pt x="76" y="317"/>
                    </a:lnTo>
                    <a:lnTo>
                      <a:pt x="72" y="310"/>
                    </a:lnTo>
                    <a:lnTo>
                      <a:pt x="68" y="305"/>
                    </a:lnTo>
                    <a:lnTo>
                      <a:pt x="66" y="300"/>
                    </a:lnTo>
                    <a:lnTo>
                      <a:pt x="68" y="290"/>
                    </a:lnTo>
                    <a:lnTo>
                      <a:pt x="67" y="285"/>
                    </a:lnTo>
                    <a:lnTo>
                      <a:pt x="68" y="280"/>
                    </a:lnTo>
                    <a:lnTo>
                      <a:pt x="66" y="273"/>
                    </a:lnTo>
                    <a:lnTo>
                      <a:pt x="62" y="267"/>
                    </a:lnTo>
                    <a:lnTo>
                      <a:pt x="59" y="258"/>
                    </a:lnTo>
                    <a:lnTo>
                      <a:pt x="61" y="249"/>
                    </a:lnTo>
                    <a:lnTo>
                      <a:pt x="62" y="243"/>
                    </a:lnTo>
                    <a:lnTo>
                      <a:pt x="62" y="234"/>
                    </a:lnTo>
                    <a:lnTo>
                      <a:pt x="64" y="229"/>
                    </a:lnTo>
                    <a:lnTo>
                      <a:pt x="69" y="225"/>
                    </a:lnTo>
                    <a:lnTo>
                      <a:pt x="68" y="222"/>
                    </a:lnTo>
                    <a:lnTo>
                      <a:pt x="64" y="219"/>
                    </a:lnTo>
                    <a:lnTo>
                      <a:pt x="64" y="212"/>
                    </a:lnTo>
                    <a:lnTo>
                      <a:pt x="62" y="205"/>
                    </a:lnTo>
                    <a:lnTo>
                      <a:pt x="62" y="204"/>
                    </a:lnTo>
                    <a:lnTo>
                      <a:pt x="56" y="198"/>
                    </a:lnTo>
                    <a:lnTo>
                      <a:pt x="52" y="189"/>
                    </a:lnTo>
                    <a:lnTo>
                      <a:pt x="48" y="184"/>
                    </a:lnTo>
                    <a:lnTo>
                      <a:pt x="47" y="179"/>
                    </a:lnTo>
                    <a:lnTo>
                      <a:pt x="46" y="176"/>
                    </a:lnTo>
                    <a:lnTo>
                      <a:pt x="23" y="93"/>
                    </a:lnTo>
                    <a:lnTo>
                      <a:pt x="0" y="22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51">
                <a:extLst>
                  <a:ext uri="{FF2B5EF4-FFF2-40B4-BE49-F238E27FC236}">
                    <a16:creationId xmlns:a16="http://schemas.microsoft.com/office/drawing/2014/main" id="{EAD26210-6646-45B6-88B3-D536883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1836"/>
                <a:ext cx="376" cy="372"/>
              </a:xfrm>
              <a:custGeom>
                <a:avLst/>
                <a:gdLst/>
                <a:ahLst/>
                <a:cxnLst>
                  <a:cxn ang="0">
                    <a:pos x="5" y="186"/>
                  </a:cxn>
                  <a:cxn ang="0">
                    <a:pos x="17" y="173"/>
                  </a:cxn>
                  <a:cxn ang="0">
                    <a:pos x="19" y="158"/>
                  </a:cxn>
                  <a:cxn ang="0">
                    <a:pos x="22" y="146"/>
                  </a:cxn>
                  <a:cxn ang="0">
                    <a:pos x="32" y="138"/>
                  </a:cxn>
                  <a:cxn ang="0">
                    <a:pos x="42" y="136"/>
                  </a:cxn>
                  <a:cxn ang="0">
                    <a:pos x="40" y="121"/>
                  </a:cxn>
                  <a:cxn ang="0">
                    <a:pos x="49" y="108"/>
                  </a:cxn>
                  <a:cxn ang="0">
                    <a:pos x="72" y="97"/>
                  </a:cxn>
                  <a:cxn ang="0">
                    <a:pos x="86" y="72"/>
                  </a:cxn>
                  <a:cxn ang="0">
                    <a:pos x="86" y="56"/>
                  </a:cxn>
                  <a:cxn ang="0">
                    <a:pos x="87" y="45"/>
                  </a:cxn>
                  <a:cxn ang="0">
                    <a:pos x="88" y="11"/>
                  </a:cxn>
                  <a:cxn ang="0">
                    <a:pos x="88" y="2"/>
                  </a:cxn>
                  <a:cxn ang="0">
                    <a:pos x="164" y="58"/>
                  </a:cxn>
                  <a:cxn ang="0">
                    <a:pos x="179" y="88"/>
                  </a:cxn>
                  <a:cxn ang="0">
                    <a:pos x="188" y="74"/>
                  </a:cxn>
                  <a:cxn ang="0">
                    <a:pos x="204" y="63"/>
                  </a:cxn>
                  <a:cxn ang="0">
                    <a:pos x="210" y="63"/>
                  </a:cxn>
                  <a:cxn ang="0">
                    <a:pos x="224" y="58"/>
                  </a:cxn>
                  <a:cxn ang="0">
                    <a:pos x="235" y="48"/>
                  </a:cxn>
                  <a:cxn ang="0">
                    <a:pos x="249" y="50"/>
                  </a:cxn>
                  <a:cxn ang="0">
                    <a:pos x="258" y="55"/>
                  </a:cxn>
                  <a:cxn ang="0">
                    <a:pos x="267" y="65"/>
                  </a:cxn>
                  <a:cxn ang="0">
                    <a:pos x="263" y="83"/>
                  </a:cxn>
                  <a:cxn ang="0">
                    <a:pos x="233" y="75"/>
                  </a:cxn>
                  <a:cxn ang="0">
                    <a:pos x="228" y="95"/>
                  </a:cxn>
                  <a:cxn ang="0">
                    <a:pos x="217" y="109"/>
                  </a:cxn>
                  <a:cxn ang="0">
                    <a:pos x="203" y="121"/>
                  </a:cxn>
                  <a:cxn ang="0">
                    <a:pos x="198" y="137"/>
                  </a:cxn>
                  <a:cxn ang="0">
                    <a:pos x="189" y="153"/>
                  </a:cxn>
                  <a:cxn ang="0">
                    <a:pos x="174" y="146"/>
                  </a:cxn>
                  <a:cxn ang="0">
                    <a:pos x="168" y="162"/>
                  </a:cxn>
                  <a:cxn ang="0">
                    <a:pos x="160" y="179"/>
                  </a:cxn>
                  <a:cxn ang="0">
                    <a:pos x="152" y="200"/>
                  </a:cxn>
                  <a:cxn ang="0">
                    <a:pos x="149" y="224"/>
                  </a:cxn>
                  <a:cxn ang="0">
                    <a:pos x="146" y="234"/>
                  </a:cxn>
                  <a:cxn ang="0">
                    <a:pos x="122" y="248"/>
                  </a:cxn>
                  <a:cxn ang="0">
                    <a:pos x="113" y="254"/>
                  </a:cxn>
                  <a:cxn ang="0">
                    <a:pos x="92" y="262"/>
                  </a:cxn>
                  <a:cxn ang="0">
                    <a:pos x="73" y="269"/>
                  </a:cxn>
                  <a:cxn ang="0">
                    <a:pos x="51" y="258"/>
                  </a:cxn>
                  <a:cxn ang="0">
                    <a:pos x="38" y="248"/>
                  </a:cxn>
                  <a:cxn ang="0">
                    <a:pos x="13" y="223"/>
                  </a:cxn>
                  <a:cxn ang="0">
                    <a:pos x="3" y="197"/>
                  </a:cxn>
                  <a:cxn ang="0">
                    <a:pos x="0" y="187"/>
                  </a:cxn>
                </a:cxnLst>
                <a:rect l="0" t="0" r="r" b="b"/>
                <a:pathLst>
                  <a:path w="268" h="269">
                    <a:moveTo>
                      <a:pt x="0" y="187"/>
                    </a:moveTo>
                    <a:lnTo>
                      <a:pt x="0" y="187"/>
                    </a:lnTo>
                    <a:lnTo>
                      <a:pt x="5" y="186"/>
                    </a:lnTo>
                    <a:lnTo>
                      <a:pt x="13" y="184"/>
                    </a:lnTo>
                    <a:lnTo>
                      <a:pt x="17" y="179"/>
                    </a:lnTo>
                    <a:lnTo>
                      <a:pt x="17" y="173"/>
                    </a:lnTo>
                    <a:lnTo>
                      <a:pt x="22" y="170"/>
                    </a:lnTo>
                    <a:lnTo>
                      <a:pt x="20" y="161"/>
                    </a:lnTo>
                    <a:lnTo>
                      <a:pt x="19" y="158"/>
                    </a:lnTo>
                    <a:lnTo>
                      <a:pt x="20" y="153"/>
                    </a:lnTo>
                    <a:lnTo>
                      <a:pt x="22" y="151"/>
                    </a:lnTo>
                    <a:lnTo>
                      <a:pt x="22" y="146"/>
                    </a:lnTo>
                    <a:lnTo>
                      <a:pt x="23" y="141"/>
                    </a:lnTo>
                    <a:lnTo>
                      <a:pt x="27" y="136"/>
                    </a:lnTo>
                    <a:lnTo>
                      <a:pt x="32" y="138"/>
                    </a:lnTo>
                    <a:lnTo>
                      <a:pt x="37" y="146"/>
                    </a:lnTo>
                    <a:lnTo>
                      <a:pt x="38" y="141"/>
                    </a:lnTo>
                    <a:lnTo>
                      <a:pt x="42" y="136"/>
                    </a:lnTo>
                    <a:lnTo>
                      <a:pt x="38" y="131"/>
                    </a:lnTo>
                    <a:lnTo>
                      <a:pt x="40" y="126"/>
                    </a:lnTo>
                    <a:lnTo>
                      <a:pt x="40" y="121"/>
                    </a:lnTo>
                    <a:lnTo>
                      <a:pt x="43" y="116"/>
                    </a:lnTo>
                    <a:lnTo>
                      <a:pt x="49" y="112"/>
                    </a:lnTo>
                    <a:lnTo>
                      <a:pt x="49" y="108"/>
                    </a:lnTo>
                    <a:lnTo>
                      <a:pt x="54" y="102"/>
                    </a:lnTo>
                    <a:lnTo>
                      <a:pt x="62" y="104"/>
                    </a:lnTo>
                    <a:lnTo>
                      <a:pt x="72" y="97"/>
                    </a:lnTo>
                    <a:lnTo>
                      <a:pt x="78" y="87"/>
                    </a:lnTo>
                    <a:lnTo>
                      <a:pt x="83" y="80"/>
                    </a:lnTo>
                    <a:lnTo>
                      <a:pt x="86" y="72"/>
                    </a:lnTo>
                    <a:lnTo>
                      <a:pt x="86" y="67"/>
                    </a:lnTo>
                    <a:lnTo>
                      <a:pt x="86" y="62"/>
                    </a:lnTo>
                    <a:lnTo>
                      <a:pt x="86" y="56"/>
                    </a:lnTo>
                    <a:lnTo>
                      <a:pt x="87" y="56"/>
                    </a:lnTo>
                    <a:lnTo>
                      <a:pt x="88" y="50"/>
                    </a:lnTo>
                    <a:lnTo>
                      <a:pt x="87" y="45"/>
                    </a:lnTo>
                    <a:lnTo>
                      <a:pt x="90" y="30"/>
                    </a:lnTo>
                    <a:lnTo>
                      <a:pt x="91" y="25"/>
                    </a:lnTo>
                    <a:lnTo>
                      <a:pt x="88" y="11"/>
                    </a:lnTo>
                    <a:lnTo>
                      <a:pt x="85" y="6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103" y="69"/>
                    </a:lnTo>
                    <a:lnTo>
                      <a:pt x="164" y="58"/>
                    </a:lnTo>
                    <a:lnTo>
                      <a:pt x="170" y="98"/>
                    </a:lnTo>
                    <a:lnTo>
                      <a:pt x="174" y="93"/>
                    </a:lnTo>
                    <a:lnTo>
                      <a:pt x="179" y="88"/>
                    </a:lnTo>
                    <a:lnTo>
                      <a:pt x="181" y="84"/>
                    </a:lnTo>
                    <a:lnTo>
                      <a:pt x="186" y="78"/>
                    </a:lnTo>
                    <a:lnTo>
                      <a:pt x="188" y="74"/>
                    </a:lnTo>
                    <a:lnTo>
                      <a:pt x="193" y="72"/>
                    </a:lnTo>
                    <a:lnTo>
                      <a:pt x="198" y="73"/>
                    </a:lnTo>
                    <a:lnTo>
                      <a:pt x="204" y="63"/>
                    </a:lnTo>
                    <a:lnTo>
                      <a:pt x="204" y="58"/>
                    </a:lnTo>
                    <a:lnTo>
                      <a:pt x="205" y="58"/>
                    </a:lnTo>
                    <a:lnTo>
                      <a:pt x="210" y="63"/>
                    </a:lnTo>
                    <a:lnTo>
                      <a:pt x="215" y="64"/>
                    </a:lnTo>
                    <a:lnTo>
                      <a:pt x="223" y="63"/>
                    </a:lnTo>
                    <a:lnTo>
                      <a:pt x="224" y="58"/>
                    </a:lnTo>
                    <a:lnTo>
                      <a:pt x="228" y="53"/>
                    </a:lnTo>
                    <a:lnTo>
                      <a:pt x="233" y="53"/>
                    </a:lnTo>
                    <a:lnTo>
                      <a:pt x="235" y="48"/>
                    </a:lnTo>
                    <a:lnTo>
                      <a:pt x="239" y="45"/>
                    </a:lnTo>
                    <a:lnTo>
                      <a:pt x="244" y="48"/>
                    </a:lnTo>
                    <a:lnTo>
                      <a:pt x="249" y="50"/>
                    </a:lnTo>
                    <a:lnTo>
                      <a:pt x="259" y="50"/>
                    </a:lnTo>
                    <a:lnTo>
                      <a:pt x="259" y="50"/>
                    </a:lnTo>
                    <a:lnTo>
                      <a:pt x="258" y="55"/>
                    </a:lnTo>
                    <a:lnTo>
                      <a:pt x="263" y="56"/>
                    </a:lnTo>
                    <a:lnTo>
                      <a:pt x="263" y="62"/>
                    </a:lnTo>
                    <a:lnTo>
                      <a:pt x="267" y="65"/>
                    </a:lnTo>
                    <a:lnTo>
                      <a:pt x="268" y="69"/>
                    </a:lnTo>
                    <a:lnTo>
                      <a:pt x="267" y="78"/>
                    </a:lnTo>
                    <a:lnTo>
                      <a:pt x="263" y="83"/>
                    </a:lnTo>
                    <a:lnTo>
                      <a:pt x="237" y="68"/>
                    </a:lnTo>
                    <a:lnTo>
                      <a:pt x="232" y="70"/>
                    </a:lnTo>
                    <a:lnTo>
                      <a:pt x="233" y="75"/>
                    </a:lnTo>
                    <a:lnTo>
                      <a:pt x="230" y="80"/>
                    </a:lnTo>
                    <a:lnTo>
                      <a:pt x="232" y="90"/>
                    </a:lnTo>
                    <a:lnTo>
                      <a:pt x="228" y="95"/>
                    </a:lnTo>
                    <a:lnTo>
                      <a:pt x="225" y="104"/>
                    </a:lnTo>
                    <a:lnTo>
                      <a:pt x="222" y="109"/>
                    </a:lnTo>
                    <a:lnTo>
                      <a:pt x="217" y="109"/>
                    </a:lnTo>
                    <a:lnTo>
                      <a:pt x="213" y="119"/>
                    </a:lnTo>
                    <a:lnTo>
                      <a:pt x="208" y="121"/>
                    </a:lnTo>
                    <a:lnTo>
                      <a:pt x="203" y="121"/>
                    </a:lnTo>
                    <a:lnTo>
                      <a:pt x="201" y="126"/>
                    </a:lnTo>
                    <a:lnTo>
                      <a:pt x="200" y="132"/>
                    </a:lnTo>
                    <a:lnTo>
                      <a:pt x="198" y="137"/>
                    </a:lnTo>
                    <a:lnTo>
                      <a:pt x="195" y="147"/>
                    </a:lnTo>
                    <a:lnTo>
                      <a:pt x="194" y="152"/>
                    </a:lnTo>
                    <a:lnTo>
                      <a:pt x="189" y="153"/>
                    </a:lnTo>
                    <a:lnTo>
                      <a:pt x="179" y="152"/>
                    </a:lnTo>
                    <a:lnTo>
                      <a:pt x="179" y="150"/>
                    </a:lnTo>
                    <a:lnTo>
                      <a:pt x="174" y="146"/>
                    </a:lnTo>
                    <a:lnTo>
                      <a:pt x="169" y="147"/>
                    </a:lnTo>
                    <a:lnTo>
                      <a:pt x="169" y="157"/>
                    </a:lnTo>
                    <a:lnTo>
                      <a:pt x="168" y="162"/>
                    </a:lnTo>
                    <a:lnTo>
                      <a:pt x="166" y="165"/>
                    </a:lnTo>
                    <a:lnTo>
                      <a:pt x="162" y="173"/>
                    </a:lnTo>
                    <a:lnTo>
                      <a:pt x="160" y="179"/>
                    </a:lnTo>
                    <a:lnTo>
                      <a:pt x="159" y="184"/>
                    </a:lnTo>
                    <a:lnTo>
                      <a:pt x="157" y="194"/>
                    </a:lnTo>
                    <a:lnTo>
                      <a:pt x="152" y="200"/>
                    </a:lnTo>
                    <a:lnTo>
                      <a:pt x="147" y="210"/>
                    </a:lnTo>
                    <a:lnTo>
                      <a:pt x="145" y="219"/>
                    </a:lnTo>
                    <a:lnTo>
                      <a:pt x="149" y="224"/>
                    </a:lnTo>
                    <a:lnTo>
                      <a:pt x="145" y="229"/>
                    </a:lnTo>
                    <a:lnTo>
                      <a:pt x="146" y="234"/>
                    </a:lnTo>
                    <a:lnTo>
                      <a:pt x="146" y="234"/>
                    </a:lnTo>
                    <a:lnTo>
                      <a:pt x="136" y="241"/>
                    </a:lnTo>
                    <a:lnTo>
                      <a:pt x="131" y="240"/>
                    </a:lnTo>
                    <a:lnTo>
                      <a:pt x="122" y="248"/>
                    </a:lnTo>
                    <a:lnTo>
                      <a:pt x="115" y="245"/>
                    </a:lnTo>
                    <a:lnTo>
                      <a:pt x="115" y="250"/>
                    </a:lnTo>
                    <a:lnTo>
                      <a:pt x="113" y="254"/>
                    </a:lnTo>
                    <a:lnTo>
                      <a:pt x="108" y="257"/>
                    </a:lnTo>
                    <a:lnTo>
                      <a:pt x="97" y="262"/>
                    </a:lnTo>
                    <a:lnTo>
                      <a:pt x="92" y="262"/>
                    </a:lnTo>
                    <a:lnTo>
                      <a:pt x="85" y="258"/>
                    </a:lnTo>
                    <a:lnTo>
                      <a:pt x="82" y="263"/>
                    </a:lnTo>
                    <a:lnTo>
                      <a:pt x="73" y="269"/>
                    </a:lnTo>
                    <a:lnTo>
                      <a:pt x="66" y="268"/>
                    </a:lnTo>
                    <a:lnTo>
                      <a:pt x="56" y="263"/>
                    </a:lnTo>
                    <a:lnTo>
                      <a:pt x="51" y="258"/>
                    </a:lnTo>
                    <a:lnTo>
                      <a:pt x="47" y="253"/>
                    </a:lnTo>
                    <a:lnTo>
                      <a:pt x="47" y="248"/>
                    </a:lnTo>
                    <a:lnTo>
                      <a:pt x="38" y="248"/>
                    </a:lnTo>
                    <a:lnTo>
                      <a:pt x="28" y="240"/>
                    </a:lnTo>
                    <a:lnTo>
                      <a:pt x="18" y="228"/>
                    </a:lnTo>
                    <a:lnTo>
                      <a:pt x="13" y="223"/>
                    </a:lnTo>
                    <a:lnTo>
                      <a:pt x="12" y="218"/>
                    </a:lnTo>
                    <a:lnTo>
                      <a:pt x="0" y="207"/>
                    </a:lnTo>
                    <a:lnTo>
                      <a:pt x="3" y="197"/>
                    </a:lnTo>
                    <a:lnTo>
                      <a:pt x="3" y="192"/>
                    </a:lnTo>
                    <a:lnTo>
                      <a:pt x="0" y="190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baseline="-25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52">
                <a:extLst>
                  <a:ext uri="{FF2B5EF4-FFF2-40B4-BE49-F238E27FC236}">
                    <a16:creationId xmlns:a16="http://schemas.microsoft.com/office/drawing/2014/main" id="{2F90A051-891C-49D0-93BD-F4D6353F4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1836"/>
                <a:ext cx="376" cy="372"/>
              </a:xfrm>
              <a:custGeom>
                <a:avLst/>
                <a:gdLst/>
                <a:ahLst/>
                <a:cxnLst>
                  <a:cxn ang="0">
                    <a:pos x="5" y="186"/>
                  </a:cxn>
                  <a:cxn ang="0">
                    <a:pos x="17" y="173"/>
                  </a:cxn>
                  <a:cxn ang="0">
                    <a:pos x="19" y="158"/>
                  </a:cxn>
                  <a:cxn ang="0">
                    <a:pos x="22" y="146"/>
                  </a:cxn>
                  <a:cxn ang="0">
                    <a:pos x="32" y="138"/>
                  </a:cxn>
                  <a:cxn ang="0">
                    <a:pos x="42" y="136"/>
                  </a:cxn>
                  <a:cxn ang="0">
                    <a:pos x="40" y="121"/>
                  </a:cxn>
                  <a:cxn ang="0">
                    <a:pos x="49" y="108"/>
                  </a:cxn>
                  <a:cxn ang="0">
                    <a:pos x="72" y="97"/>
                  </a:cxn>
                  <a:cxn ang="0">
                    <a:pos x="86" y="72"/>
                  </a:cxn>
                  <a:cxn ang="0">
                    <a:pos x="86" y="56"/>
                  </a:cxn>
                  <a:cxn ang="0">
                    <a:pos x="87" y="45"/>
                  </a:cxn>
                  <a:cxn ang="0">
                    <a:pos x="88" y="11"/>
                  </a:cxn>
                  <a:cxn ang="0">
                    <a:pos x="88" y="2"/>
                  </a:cxn>
                  <a:cxn ang="0">
                    <a:pos x="164" y="58"/>
                  </a:cxn>
                  <a:cxn ang="0">
                    <a:pos x="179" y="88"/>
                  </a:cxn>
                  <a:cxn ang="0">
                    <a:pos x="188" y="74"/>
                  </a:cxn>
                  <a:cxn ang="0">
                    <a:pos x="204" y="63"/>
                  </a:cxn>
                  <a:cxn ang="0">
                    <a:pos x="210" y="63"/>
                  </a:cxn>
                  <a:cxn ang="0">
                    <a:pos x="224" y="58"/>
                  </a:cxn>
                  <a:cxn ang="0">
                    <a:pos x="235" y="48"/>
                  </a:cxn>
                  <a:cxn ang="0">
                    <a:pos x="249" y="50"/>
                  </a:cxn>
                  <a:cxn ang="0">
                    <a:pos x="258" y="55"/>
                  </a:cxn>
                  <a:cxn ang="0">
                    <a:pos x="267" y="65"/>
                  </a:cxn>
                  <a:cxn ang="0">
                    <a:pos x="263" y="83"/>
                  </a:cxn>
                  <a:cxn ang="0">
                    <a:pos x="233" y="75"/>
                  </a:cxn>
                  <a:cxn ang="0">
                    <a:pos x="228" y="95"/>
                  </a:cxn>
                  <a:cxn ang="0">
                    <a:pos x="217" y="109"/>
                  </a:cxn>
                  <a:cxn ang="0">
                    <a:pos x="203" y="121"/>
                  </a:cxn>
                  <a:cxn ang="0">
                    <a:pos x="198" y="137"/>
                  </a:cxn>
                  <a:cxn ang="0">
                    <a:pos x="189" y="153"/>
                  </a:cxn>
                  <a:cxn ang="0">
                    <a:pos x="174" y="146"/>
                  </a:cxn>
                  <a:cxn ang="0">
                    <a:pos x="168" y="162"/>
                  </a:cxn>
                  <a:cxn ang="0">
                    <a:pos x="160" y="179"/>
                  </a:cxn>
                  <a:cxn ang="0">
                    <a:pos x="152" y="200"/>
                  </a:cxn>
                  <a:cxn ang="0">
                    <a:pos x="149" y="224"/>
                  </a:cxn>
                  <a:cxn ang="0">
                    <a:pos x="146" y="234"/>
                  </a:cxn>
                  <a:cxn ang="0">
                    <a:pos x="122" y="248"/>
                  </a:cxn>
                  <a:cxn ang="0">
                    <a:pos x="113" y="254"/>
                  </a:cxn>
                  <a:cxn ang="0">
                    <a:pos x="92" y="262"/>
                  </a:cxn>
                  <a:cxn ang="0">
                    <a:pos x="73" y="269"/>
                  </a:cxn>
                  <a:cxn ang="0">
                    <a:pos x="51" y="258"/>
                  </a:cxn>
                  <a:cxn ang="0">
                    <a:pos x="38" y="248"/>
                  </a:cxn>
                  <a:cxn ang="0">
                    <a:pos x="13" y="223"/>
                  </a:cxn>
                  <a:cxn ang="0">
                    <a:pos x="3" y="197"/>
                  </a:cxn>
                  <a:cxn ang="0">
                    <a:pos x="0" y="187"/>
                  </a:cxn>
                </a:cxnLst>
                <a:rect l="0" t="0" r="r" b="b"/>
                <a:pathLst>
                  <a:path w="268" h="269">
                    <a:moveTo>
                      <a:pt x="0" y="187"/>
                    </a:moveTo>
                    <a:lnTo>
                      <a:pt x="0" y="187"/>
                    </a:lnTo>
                    <a:lnTo>
                      <a:pt x="5" y="186"/>
                    </a:lnTo>
                    <a:lnTo>
                      <a:pt x="13" y="184"/>
                    </a:lnTo>
                    <a:lnTo>
                      <a:pt x="17" y="179"/>
                    </a:lnTo>
                    <a:lnTo>
                      <a:pt x="17" y="173"/>
                    </a:lnTo>
                    <a:lnTo>
                      <a:pt x="22" y="170"/>
                    </a:lnTo>
                    <a:lnTo>
                      <a:pt x="20" y="161"/>
                    </a:lnTo>
                    <a:lnTo>
                      <a:pt x="19" y="158"/>
                    </a:lnTo>
                    <a:lnTo>
                      <a:pt x="20" y="153"/>
                    </a:lnTo>
                    <a:lnTo>
                      <a:pt x="22" y="151"/>
                    </a:lnTo>
                    <a:lnTo>
                      <a:pt x="22" y="146"/>
                    </a:lnTo>
                    <a:lnTo>
                      <a:pt x="23" y="141"/>
                    </a:lnTo>
                    <a:lnTo>
                      <a:pt x="27" y="136"/>
                    </a:lnTo>
                    <a:lnTo>
                      <a:pt x="32" y="138"/>
                    </a:lnTo>
                    <a:lnTo>
                      <a:pt x="37" y="146"/>
                    </a:lnTo>
                    <a:lnTo>
                      <a:pt x="38" y="141"/>
                    </a:lnTo>
                    <a:lnTo>
                      <a:pt x="42" y="136"/>
                    </a:lnTo>
                    <a:lnTo>
                      <a:pt x="38" y="131"/>
                    </a:lnTo>
                    <a:lnTo>
                      <a:pt x="40" y="126"/>
                    </a:lnTo>
                    <a:lnTo>
                      <a:pt x="40" y="121"/>
                    </a:lnTo>
                    <a:lnTo>
                      <a:pt x="43" y="116"/>
                    </a:lnTo>
                    <a:lnTo>
                      <a:pt x="49" y="112"/>
                    </a:lnTo>
                    <a:lnTo>
                      <a:pt x="49" y="108"/>
                    </a:lnTo>
                    <a:lnTo>
                      <a:pt x="54" y="102"/>
                    </a:lnTo>
                    <a:lnTo>
                      <a:pt x="62" y="104"/>
                    </a:lnTo>
                    <a:lnTo>
                      <a:pt x="72" y="97"/>
                    </a:lnTo>
                    <a:lnTo>
                      <a:pt x="78" y="87"/>
                    </a:lnTo>
                    <a:lnTo>
                      <a:pt x="83" y="80"/>
                    </a:lnTo>
                    <a:lnTo>
                      <a:pt x="86" y="72"/>
                    </a:lnTo>
                    <a:lnTo>
                      <a:pt x="86" y="67"/>
                    </a:lnTo>
                    <a:lnTo>
                      <a:pt x="86" y="62"/>
                    </a:lnTo>
                    <a:lnTo>
                      <a:pt x="86" y="56"/>
                    </a:lnTo>
                    <a:lnTo>
                      <a:pt x="87" y="56"/>
                    </a:lnTo>
                    <a:lnTo>
                      <a:pt x="88" y="50"/>
                    </a:lnTo>
                    <a:lnTo>
                      <a:pt x="87" y="45"/>
                    </a:lnTo>
                    <a:lnTo>
                      <a:pt x="90" y="30"/>
                    </a:lnTo>
                    <a:lnTo>
                      <a:pt x="91" y="25"/>
                    </a:lnTo>
                    <a:lnTo>
                      <a:pt x="88" y="11"/>
                    </a:lnTo>
                    <a:lnTo>
                      <a:pt x="85" y="6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103" y="69"/>
                    </a:lnTo>
                    <a:lnTo>
                      <a:pt x="164" y="58"/>
                    </a:lnTo>
                    <a:lnTo>
                      <a:pt x="170" y="98"/>
                    </a:lnTo>
                    <a:lnTo>
                      <a:pt x="174" y="93"/>
                    </a:lnTo>
                    <a:lnTo>
                      <a:pt x="179" y="88"/>
                    </a:lnTo>
                    <a:lnTo>
                      <a:pt x="181" y="84"/>
                    </a:lnTo>
                    <a:lnTo>
                      <a:pt x="186" y="78"/>
                    </a:lnTo>
                    <a:lnTo>
                      <a:pt x="188" y="74"/>
                    </a:lnTo>
                    <a:lnTo>
                      <a:pt x="193" y="72"/>
                    </a:lnTo>
                    <a:lnTo>
                      <a:pt x="198" y="73"/>
                    </a:lnTo>
                    <a:lnTo>
                      <a:pt x="204" y="63"/>
                    </a:lnTo>
                    <a:lnTo>
                      <a:pt x="204" y="58"/>
                    </a:lnTo>
                    <a:lnTo>
                      <a:pt x="205" y="58"/>
                    </a:lnTo>
                    <a:lnTo>
                      <a:pt x="210" y="63"/>
                    </a:lnTo>
                    <a:lnTo>
                      <a:pt x="215" y="64"/>
                    </a:lnTo>
                    <a:lnTo>
                      <a:pt x="223" y="63"/>
                    </a:lnTo>
                    <a:lnTo>
                      <a:pt x="224" y="58"/>
                    </a:lnTo>
                    <a:lnTo>
                      <a:pt x="228" y="53"/>
                    </a:lnTo>
                    <a:lnTo>
                      <a:pt x="233" y="53"/>
                    </a:lnTo>
                    <a:lnTo>
                      <a:pt x="235" y="48"/>
                    </a:lnTo>
                    <a:lnTo>
                      <a:pt x="239" y="45"/>
                    </a:lnTo>
                    <a:lnTo>
                      <a:pt x="244" y="48"/>
                    </a:lnTo>
                    <a:lnTo>
                      <a:pt x="249" y="50"/>
                    </a:lnTo>
                    <a:lnTo>
                      <a:pt x="259" y="50"/>
                    </a:lnTo>
                    <a:lnTo>
                      <a:pt x="259" y="50"/>
                    </a:lnTo>
                    <a:lnTo>
                      <a:pt x="258" y="55"/>
                    </a:lnTo>
                    <a:lnTo>
                      <a:pt x="263" y="56"/>
                    </a:lnTo>
                    <a:lnTo>
                      <a:pt x="263" y="62"/>
                    </a:lnTo>
                    <a:lnTo>
                      <a:pt x="267" y="65"/>
                    </a:lnTo>
                    <a:lnTo>
                      <a:pt x="268" y="69"/>
                    </a:lnTo>
                    <a:lnTo>
                      <a:pt x="267" y="78"/>
                    </a:lnTo>
                    <a:lnTo>
                      <a:pt x="263" y="83"/>
                    </a:lnTo>
                    <a:lnTo>
                      <a:pt x="237" y="68"/>
                    </a:lnTo>
                    <a:lnTo>
                      <a:pt x="232" y="70"/>
                    </a:lnTo>
                    <a:lnTo>
                      <a:pt x="233" y="75"/>
                    </a:lnTo>
                    <a:lnTo>
                      <a:pt x="230" y="80"/>
                    </a:lnTo>
                    <a:lnTo>
                      <a:pt x="232" y="90"/>
                    </a:lnTo>
                    <a:lnTo>
                      <a:pt x="228" y="95"/>
                    </a:lnTo>
                    <a:lnTo>
                      <a:pt x="225" y="104"/>
                    </a:lnTo>
                    <a:lnTo>
                      <a:pt x="222" y="109"/>
                    </a:lnTo>
                    <a:lnTo>
                      <a:pt x="217" y="109"/>
                    </a:lnTo>
                    <a:lnTo>
                      <a:pt x="213" y="119"/>
                    </a:lnTo>
                    <a:lnTo>
                      <a:pt x="208" y="121"/>
                    </a:lnTo>
                    <a:lnTo>
                      <a:pt x="203" y="121"/>
                    </a:lnTo>
                    <a:lnTo>
                      <a:pt x="201" y="126"/>
                    </a:lnTo>
                    <a:lnTo>
                      <a:pt x="200" y="132"/>
                    </a:lnTo>
                    <a:lnTo>
                      <a:pt x="198" y="137"/>
                    </a:lnTo>
                    <a:lnTo>
                      <a:pt x="195" y="147"/>
                    </a:lnTo>
                    <a:lnTo>
                      <a:pt x="194" y="152"/>
                    </a:lnTo>
                    <a:lnTo>
                      <a:pt x="189" y="153"/>
                    </a:lnTo>
                    <a:lnTo>
                      <a:pt x="179" y="152"/>
                    </a:lnTo>
                    <a:lnTo>
                      <a:pt x="179" y="150"/>
                    </a:lnTo>
                    <a:lnTo>
                      <a:pt x="174" y="146"/>
                    </a:lnTo>
                    <a:lnTo>
                      <a:pt x="169" y="147"/>
                    </a:lnTo>
                    <a:lnTo>
                      <a:pt x="169" y="157"/>
                    </a:lnTo>
                    <a:lnTo>
                      <a:pt x="168" y="162"/>
                    </a:lnTo>
                    <a:lnTo>
                      <a:pt x="166" y="165"/>
                    </a:lnTo>
                    <a:lnTo>
                      <a:pt x="162" y="173"/>
                    </a:lnTo>
                    <a:lnTo>
                      <a:pt x="160" y="179"/>
                    </a:lnTo>
                    <a:lnTo>
                      <a:pt x="159" y="184"/>
                    </a:lnTo>
                    <a:lnTo>
                      <a:pt x="157" y="194"/>
                    </a:lnTo>
                    <a:lnTo>
                      <a:pt x="152" y="200"/>
                    </a:lnTo>
                    <a:lnTo>
                      <a:pt x="147" y="210"/>
                    </a:lnTo>
                    <a:lnTo>
                      <a:pt x="145" y="219"/>
                    </a:lnTo>
                    <a:lnTo>
                      <a:pt x="149" y="224"/>
                    </a:lnTo>
                    <a:lnTo>
                      <a:pt x="145" y="229"/>
                    </a:lnTo>
                    <a:lnTo>
                      <a:pt x="146" y="234"/>
                    </a:lnTo>
                    <a:lnTo>
                      <a:pt x="146" y="234"/>
                    </a:lnTo>
                    <a:lnTo>
                      <a:pt x="136" y="241"/>
                    </a:lnTo>
                    <a:lnTo>
                      <a:pt x="131" y="240"/>
                    </a:lnTo>
                    <a:lnTo>
                      <a:pt x="122" y="248"/>
                    </a:lnTo>
                    <a:lnTo>
                      <a:pt x="115" y="245"/>
                    </a:lnTo>
                    <a:lnTo>
                      <a:pt x="115" y="250"/>
                    </a:lnTo>
                    <a:lnTo>
                      <a:pt x="113" y="254"/>
                    </a:lnTo>
                    <a:lnTo>
                      <a:pt x="108" y="257"/>
                    </a:lnTo>
                    <a:lnTo>
                      <a:pt x="97" y="262"/>
                    </a:lnTo>
                    <a:lnTo>
                      <a:pt x="92" y="262"/>
                    </a:lnTo>
                    <a:lnTo>
                      <a:pt x="85" y="258"/>
                    </a:lnTo>
                    <a:lnTo>
                      <a:pt x="82" y="263"/>
                    </a:lnTo>
                    <a:lnTo>
                      <a:pt x="73" y="269"/>
                    </a:lnTo>
                    <a:lnTo>
                      <a:pt x="66" y="268"/>
                    </a:lnTo>
                    <a:lnTo>
                      <a:pt x="56" y="263"/>
                    </a:lnTo>
                    <a:lnTo>
                      <a:pt x="51" y="258"/>
                    </a:lnTo>
                    <a:lnTo>
                      <a:pt x="47" y="253"/>
                    </a:lnTo>
                    <a:lnTo>
                      <a:pt x="47" y="248"/>
                    </a:lnTo>
                    <a:lnTo>
                      <a:pt x="38" y="248"/>
                    </a:lnTo>
                    <a:lnTo>
                      <a:pt x="28" y="240"/>
                    </a:lnTo>
                    <a:lnTo>
                      <a:pt x="18" y="228"/>
                    </a:lnTo>
                    <a:lnTo>
                      <a:pt x="13" y="223"/>
                    </a:lnTo>
                    <a:lnTo>
                      <a:pt x="12" y="218"/>
                    </a:lnTo>
                    <a:lnTo>
                      <a:pt x="0" y="207"/>
                    </a:lnTo>
                    <a:lnTo>
                      <a:pt x="3" y="197"/>
                    </a:lnTo>
                    <a:lnTo>
                      <a:pt x="3" y="192"/>
                    </a:lnTo>
                    <a:lnTo>
                      <a:pt x="0" y="190"/>
                    </a:lnTo>
                    <a:lnTo>
                      <a:pt x="0" y="187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53">
                <a:extLst>
                  <a:ext uri="{FF2B5EF4-FFF2-40B4-BE49-F238E27FC236}">
                    <a16:creationId xmlns:a16="http://schemas.microsoft.com/office/drawing/2014/main" id="{BB7CE960-C56F-4F3B-954F-209383D67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417"/>
                <a:ext cx="420" cy="323"/>
              </a:xfrm>
              <a:custGeom>
                <a:avLst/>
                <a:gdLst/>
                <a:ahLst/>
                <a:cxnLst>
                  <a:cxn ang="0">
                    <a:pos x="33" y="21"/>
                  </a:cxn>
                  <a:cxn ang="0">
                    <a:pos x="55" y="9"/>
                  </a:cxn>
                  <a:cxn ang="0">
                    <a:pos x="135" y="0"/>
                  </a:cxn>
                  <a:cxn ang="0">
                    <a:pos x="153" y="10"/>
                  </a:cxn>
                  <a:cxn ang="0">
                    <a:pos x="156" y="21"/>
                  </a:cxn>
                  <a:cxn ang="0">
                    <a:pos x="304" y="68"/>
                  </a:cxn>
                  <a:cxn ang="0">
                    <a:pos x="289" y="84"/>
                  </a:cxn>
                  <a:cxn ang="0">
                    <a:pos x="276" y="125"/>
                  </a:cxn>
                  <a:cxn ang="0">
                    <a:pos x="272" y="108"/>
                  </a:cxn>
                  <a:cxn ang="0">
                    <a:pos x="267" y="121"/>
                  </a:cxn>
                  <a:cxn ang="0">
                    <a:pos x="272" y="133"/>
                  </a:cxn>
                  <a:cxn ang="0">
                    <a:pos x="267" y="138"/>
                  </a:cxn>
                  <a:cxn ang="0">
                    <a:pos x="256" y="143"/>
                  </a:cxn>
                  <a:cxn ang="0">
                    <a:pos x="251" y="156"/>
                  </a:cxn>
                  <a:cxn ang="0">
                    <a:pos x="239" y="166"/>
                  </a:cxn>
                  <a:cxn ang="0">
                    <a:pos x="236" y="169"/>
                  </a:cxn>
                  <a:cxn ang="0">
                    <a:pos x="233" y="177"/>
                  </a:cxn>
                  <a:cxn ang="0">
                    <a:pos x="223" y="185"/>
                  </a:cxn>
                  <a:cxn ang="0">
                    <a:pos x="217" y="190"/>
                  </a:cxn>
                  <a:cxn ang="0">
                    <a:pos x="202" y="191"/>
                  </a:cxn>
                  <a:cxn ang="0">
                    <a:pos x="200" y="198"/>
                  </a:cxn>
                  <a:cxn ang="0">
                    <a:pos x="204" y="205"/>
                  </a:cxn>
                  <a:cxn ang="0">
                    <a:pos x="202" y="211"/>
                  </a:cxn>
                  <a:cxn ang="0">
                    <a:pos x="193" y="210"/>
                  </a:cxn>
                  <a:cxn ang="0">
                    <a:pos x="183" y="198"/>
                  </a:cxn>
                  <a:cxn ang="0">
                    <a:pos x="190" y="215"/>
                  </a:cxn>
                  <a:cxn ang="0">
                    <a:pos x="189" y="224"/>
                  </a:cxn>
                  <a:cxn ang="0">
                    <a:pos x="185" y="233"/>
                  </a:cxn>
                  <a:cxn ang="0">
                    <a:pos x="170" y="229"/>
                  </a:cxn>
                  <a:cxn ang="0">
                    <a:pos x="166" y="215"/>
                  </a:cxn>
                  <a:cxn ang="0">
                    <a:pos x="156" y="200"/>
                  </a:cxn>
                  <a:cxn ang="0">
                    <a:pos x="144" y="189"/>
                  </a:cxn>
                  <a:cxn ang="0">
                    <a:pos x="135" y="171"/>
                  </a:cxn>
                  <a:cxn ang="0">
                    <a:pos x="120" y="160"/>
                  </a:cxn>
                  <a:cxn ang="0">
                    <a:pos x="110" y="152"/>
                  </a:cxn>
                  <a:cxn ang="0">
                    <a:pos x="102" y="140"/>
                  </a:cxn>
                  <a:cxn ang="0">
                    <a:pos x="91" y="128"/>
                  </a:cxn>
                  <a:cxn ang="0">
                    <a:pos x="80" y="120"/>
                  </a:cxn>
                  <a:cxn ang="0">
                    <a:pos x="56" y="103"/>
                  </a:cxn>
                  <a:cxn ang="0">
                    <a:pos x="37" y="77"/>
                  </a:cxn>
                  <a:cxn ang="0">
                    <a:pos x="22" y="69"/>
                  </a:cxn>
                  <a:cxn ang="0">
                    <a:pos x="3" y="58"/>
                  </a:cxn>
                  <a:cxn ang="0">
                    <a:pos x="12" y="34"/>
                  </a:cxn>
                </a:cxnLst>
                <a:rect l="0" t="0" r="r" b="b"/>
                <a:pathLst>
                  <a:path w="304" h="233">
                    <a:moveTo>
                      <a:pt x="12" y="30"/>
                    </a:moveTo>
                    <a:lnTo>
                      <a:pt x="28" y="23"/>
                    </a:lnTo>
                    <a:lnTo>
                      <a:pt x="33" y="21"/>
                    </a:lnTo>
                    <a:lnTo>
                      <a:pt x="41" y="15"/>
                    </a:lnTo>
                    <a:lnTo>
                      <a:pt x="51" y="11"/>
                    </a:lnTo>
                    <a:lnTo>
                      <a:pt x="55" y="9"/>
                    </a:lnTo>
                    <a:lnTo>
                      <a:pt x="60" y="8"/>
                    </a:lnTo>
                    <a:lnTo>
                      <a:pt x="115" y="1"/>
                    </a:lnTo>
                    <a:lnTo>
                      <a:pt x="135" y="0"/>
                    </a:lnTo>
                    <a:lnTo>
                      <a:pt x="140" y="5"/>
                    </a:lnTo>
                    <a:lnTo>
                      <a:pt x="144" y="3"/>
                    </a:lnTo>
                    <a:lnTo>
                      <a:pt x="153" y="10"/>
                    </a:lnTo>
                    <a:lnTo>
                      <a:pt x="154" y="15"/>
                    </a:lnTo>
                    <a:lnTo>
                      <a:pt x="155" y="20"/>
                    </a:lnTo>
                    <a:lnTo>
                      <a:pt x="156" y="21"/>
                    </a:lnTo>
                    <a:lnTo>
                      <a:pt x="224" y="11"/>
                    </a:lnTo>
                    <a:lnTo>
                      <a:pt x="302" y="65"/>
                    </a:lnTo>
                    <a:lnTo>
                      <a:pt x="304" y="68"/>
                    </a:lnTo>
                    <a:lnTo>
                      <a:pt x="304" y="70"/>
                    </a:lnTo>
                    <a:lnTo>
                      <a:pt x="300" y="73"/>
                    </a:lnTo>
                    <a:lnTo>
                      <a:pt x="289" y="84"/>
                    </a:lnTo>
                    <a:lnTo>
                      <a:pt x="278" y="104"/>
                    </a:lnTo>
                    <a:lnTo>
                      <a:pt x="276" y="109"/>
                    </a:lnTo>
                    <a:lnTo>
                      <a:pt x="276" y="125"/>
                    </a:lnTo>
                    <a:lnTo>
                      <a:pt x="273" y="121"/>
                    </a:lnTo>
                    <a:lnTo>
                      <a:pt x="270" y="118"/>
                    </a:lnTo>
                    <a:lnTo>
                      <a:pt x="272" y="108"/>
                    </a:lnTo>
                    <a:lnTo>
                      <a:pt x="271" y="109"/>
                    </a:lnTo>
                    <a:lnTo>
                      <a:pt x="268" y="115"/>
                    </a:lnTo>
                    <a:lnTo>
                      <a:pt x="267" y="121"/>
                    </a:lnTo>
                    <a:lnTo>
                      <a:pt x="272" y="123"/>
                    </a:lnTo>
                    <a:lnTo>
                      <a:pt x="276" y="128"/>
                    </a:lnTo>
                    <a:lnTo>
                      <a:pt x="272" y="133"/>
                    </a:lnTo>
                    <a:lnTo>
                      <a:pt x="267" y="132"/>
                    </a:lnTo>
                    <a:lnTo>
                      <a:pt x="271" y="133"/>
                    </a:lnTo>
                    <a:lnTo>
                      <a:pt x="267" y="138"/>
                    </a:lnTo>
                    <a:lnTo>
                      <a:pt x="266" y="143"/>
                    </a:lnTo>
                    <a:lnTo>
                      <a:pt x="261" y="145"/>
                    </a:lnTo>
                    <a:lnTo>
                      <a:pt x="256" y="143"/>
                    </a:lnTo>
                    <a:lnTo>
                      <a:pt x="253" y="148"/>
                    </a:lnTo>
                    <a:lnTo>
                      <a:pt x="255" y="154"/>
                    </a:lnTo>
                    <a:lnTo>
                      <a:pt x="251" y="156"/>
                    </a:lnTo>
                    <a:lnTo>
                      <a:pt x="248" y="160"/>
                    </a:lnTo>
                    <a:lnTo>
                      <a:pt x="244" y="165"/>
                    </a:lnTo>
                    <a:lnTo>
                      <a:pt x="239" y="166"/>
                    </a:lnTo>
                    <a:lnTo>
                      <a:pt x="238" y="161"/>
                    </a:lnTo>
                    <a:lnTo>
                      <a:pt x="233" y="161"/>
                    </a:lnTo>
                    <a:lnTo>
                      <a:pt x="236" y="169"/>
                    </a:lnTo>
                    <a:lnTo>
                      <a:pt x="239" y="170"/>
                    </a:lnTo>
                    <a:lnTo>
                      <a:pt x="238" y="175"/>
                    </a:lnTo>
                    <a:lnTo>
                      <a:pt x="233" y="177"/>
                    </a:lnTo>
                    <a:lnTo>
                      <a:pt x="233" y="180"/>
                    </a:lnTo>
                    <a:lnTo>
                      <a:pt x="228" y="181"/>
                    </a:lnTo>
                    <a:lnTo>
                      <a:pt x="223" y="185"/>
                    </a:lnTo>
                    <a:lnTo>
                      <a:pt x="218" y="184"/>
                    </a:lnTo>
                    <a:lnTo>
                      <a:pt x="222" y="185"/>
                    </a:lnTo>
                    <a:lnTo>
                      <a:pt x="217" y="190"/>
                    </a:lnTo>
                    <a:lnTo>
                      <a:pt x="212" y="191"/>
                    </a:lnTo>
                    <a:lnTo>
                      <a:pt x="208" y="193"/>
                    </a:lnTo>
                    <a:lnTo>
                      <a:pt x="202" y="191"/>
                    </a:lnTo>
                    <a:lnTo>
                      <a:pt x="192" y="196"/>
                    </a:lnTo>
                    <a:lnTo>
                      <a:pt x="195" y="195"/>
                    </a:lnTo>
                    <a:lnTo>
                      <a:pt x="200" y="198"/>
                    </a:lnTo>
                    <a:lnTo>
                      <a:pt x="205" y="198"/>
                    </a:lnTo>
                    <a:lnTo>
                      <a:pt x="208" y="200"/>
                    </a:lnTo>
                    <a:lnTo>
                      <a:pt x="204" y="205"/>
                    </a:lnTo>
                    <a:lnTo>
                      <a:pt x="209" y="200"/>
                    </a:lnTo>
                    <a:lnTo>
                      <a:pt x="207" y="208"/>
                    </a:lnTo>
                    <a:lnTo>
                      <a:pt x="202" y="211"/>
                    </a:lnTo>
                    <a:lnTo>
                      <a:pt x="197" y="209"/>
                    </a:lnTo>
                    <a:lnTo>
                      <a:pt x="194" y="200"/>
                    </a:lnTo>
                    <a:lnTo>
                      <a:pt x="193" y="210"/>
                    </a:lnTo>
                    <a:lnTo>
                      <a:pt x="188" y="205"/>
                    </a:lnTo>
                    <a:lnTo>
                      <a:pt x="187" y="201"/>
                    </a:lnTo>
                    <a:lnTo>
                      <a:pt x="183" y="198"/>
                    </a:lnTo>
                    <a:lnTo>
                      <a:pt x="187" y="206"/>
                    </a:lnTo>
                    <a:lnTo>
                      <a:pt x="188" y="211"/>
                    </a:lnTo>
                    <a:lnTo>
                      <a:pt x="190" y="215"/>
                    </a:lnTo>
                    <a:lnTo>
                      <a:pt x="195" y="219"/>
                    </a:lnTo>
                    <a:lnTo>
                      <a:pt x="192" y="223"/>
                    </a:lnTo>
                    <a:lnTo>
                      <a:pt x="189" y="224"/>
                    </a:lnTo>
                    <a:lnTo>
                      <a:pt x="189" y="219"/>
                    </a:lnTo>
                    <a:lnTo>
                      <a:pt x="187" y="224"/>
                    </a:lnTo>
                    <a:lnTo>
                      <a:pt x="185" y="233"/>
                    </a:lnTo>
                    <a:lnTo>
                      <a:pt x="183" y="233"/>
                    </a:lnTo>
                    <a:lnTo>
                      <a:pt x="180" y="232"/>
                    </a:lnTo>
                    <a:lnTo>
                      <a:pt x="170" y="229"/>
                    </a:lnTo>
                    <a:lnTo>
                      <a:pt x="166" y="225"/>
                    </a:lnTo>
                    <a:lnTo>
                      <a:pt x="166" y="220"/>
                    </a:lnTo>
                    <a:lnTo>
                      <a:pt x="166" y="215"/>
                    </a:lnTo>
                    <a:lnTo>
                      <a:pt x="163" y="210"/>
                    </a:lnTo>
                    <a:lnTo>
                      <a:pt x="160" y="205"/>
                    </a:lnTo>
                    <a:lnTo>
                      <a:pt x="156" y="200"/>
                    </a:lnTo>
                    <a:lnTo>
                      <a:pt x="150" y="198"/>
                    </a:lnTo>
                    <a:lnTo>
                      <a:pt x="145" y="194"/>
                    </a:lnTo>
                    <a:lnTo>
                      <a:pt x="144" y="189"/>
                    </a:lnTo>
                    <a:lnTo>
                      <a:pt x="144" y="184"/>
                    </a:lnTo>
                    <a:lnTo>
                      <a:pt x="141" y="179"/>
                    </a:lnTo>
                    <a:lnTo>
                      <a:pt x="135" y="171"/>
                    </a:lnTo>
                    <a:lnTo>
                      <a:pt x="135" y="167"/>
                    </a:lnTo>
                    <a:lnTo>
                      <a:pt x="125" y="161"/>
                    </a:lnTo>
                    <a:lnTo>
                      <a:pt x="120" y="160"/>
                    </a:lnTo>
                    <a:lnTo>
                      <a:pt x="115" y="155"/>
                    </a:lnTo>
                    <a:lnTo>
                      <a:pt x="115" y="154"/>
                    </a:lnTo>
                    <a:lnTo>
                      <a:pt x="110" y="152"/>
                    </a:lnTo>
                    <a:lnTo>
                      <a:pt x="110" y="147"/>
                    </a:lnTo>
                    <a:lnTo>
                      <a:pt x="104" y="145"/>
                    </a:lnTo>
                    <a:lnTo>
                      <a:pt x="102" y="140"/>
                    </a:lnTo>
                    <a:lnTo>
                      <a:pt x="102" y="136"/>
                    </a:lnTo>
                    <a:lnTo>
                      <a:pt x="99" y="133"/>
                    </a:lnTo>
                    <a:lnTo>
                      <a:pt x="91" y="128"/>
                    </a:lnTo>
                    <a:lnTo>
                      <a:pt x="86" y="127"/>
                    </a:lnTo>
                    <a:lnTo>
                      <a:pt x="83" y="125"/>
                    </a:lnTo>
                    <a:lnTo>
                      <a:pt x="80" y="120"/>
                    </a:lnTo>
                    <a:lnTo>
                      <a:pt x="75" y="113"/>
                    </a:lnTo>
                    <a:lnTo>
                      <a:pt x="66" y="109"/>
                    </a:lnTo>
                    <a:lnTo>
                      <a:pt x="56" y="103"/>
                    </a:lnTo>
                    <a:lnTo>
                      <a:pt x="43" y="87"/>
                    </a:lnTo>
                    <a:lnTo>
                      <a:pt x="42" y="82"/>
                    </a:lnTo>
                    <a:lnTo>
                      <a:pt x="37" y="77"/>
                    </a:lnTo>
                    <a:lnTo>
                      <a:pt x="34" y="72"/>
                    </a:lnTo>
                    <a:lnTo>
                      <a:pt x="29" y="68"/>
                    </a:lnTo>
                    <a:lnTo>
                      <a:pt x="22" y="69"/>
                    </a:lnTo>
                    <a:lnTo>
                      <a:pt x="13" y="62"/>
                    </a:lnTo>
                    <a:lnTo>
                      <a:pt x="8" y="60"/>
                    </a:lnTo>
                    <a:lnTo>
                      <a:pt x="3" y="58"/>
                    </a:lnTo>
                    <a:lnTo>
                      <a:pt x="0" y="53"/>
                    </a:lnTo>
                    <a:lnTo>
                      <a:pt x="2" y="48"/>
                    </a:lnTo>
                    <a:lnTo>
                      <a:pt x="12" y="3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8CC6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54">
                <a:extLst>
                  <a:ext uri="{FF2B5EF4-FFF2-40B4-BE49-F238E27FC236}">
                    <a16:creationId xmlns:a16="http://schemas.microsoft.com/office/drawing/2014/main" id="{98361465-EDD9-4025-B974-276384770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417"/>
                <a:ext cx="420" cy="323"/>
              </a:xfrm>
              <a:custGeom>
                <a:avLst/>
                <a:gdLst/>
                <a:ahLst/>
                <a:cxnLst>
                  <a:cxn ang="0">
                    <a:pos x="33" y="21"/>
                  </a:cxn>
                  <a:cxn ang="0">
                    <a:pos x="55" y="9"/>
                  </a:cxn>
                  <a:cxn ang="0">
                    <a:pos x="135" y="0"/>
                  </a:cxn>
                  <a:cxn ang="0">
                    <a:pos x="153" y="10"/>
                  </a:cxn>
                  <a:cxn ang="0">
                    <a:pos x="156" y="21"/>
                  </a:cxn>
                  <a:cxn ang="0">
                    <a:pos x="304" y="68"/>
                  </a:cxn>
                  <a:cxn ang="0">
                    <a:pos x="289" y="84"/>
                  </a:cxn>
                  <a:cxn ang="0">
                    <a:pos x="276" y="125"/>
                  </a:cxn>
                  <a:cxn ang="0">
                    <a:pos x="272" y="108"/>
                  </a:cxn>
                  <a:cxn ang="0">
                    <a:pos x="267" y="121"/>
                  </a:cxn>
                  <a:cxn ang="0">
                    <a:pos x="272" y="133"/>
                  </a:cxn>
                  <a:cxn ang="0">
                    <a:pos x="267" y="138"/>
                  </a:cxn>
                  <a:cxn ang="0">
                    <a:pos x="256" y="143"/>
                  </a:cxn>
                  <a:cxn ang="0">
                    <a:pos x="251" y="156"/>
                  </a:cxn>
                  <a:cxn ang="0">
                    <a:pos x="239" y="166"/>
                  </a:cxn>
                  <a:cxn ang="0">
                    <a:pos x="236" y="169"/>
                  </a:cxn>
                  <a:cxn ang="0">
                    <a:pos x="233" y="177"/>
                  </a:cxn>
                  <a:cxn ang="0">
                    <a:pos x="223" y="185"/>
                  </a:cxn>
                  <a:cxn ang="0">
                    <a:pos x="217" y="190"/>
                  </a:cxn>
                  <a:cxn ang="0">
                    <a:pos x="202" y="191"/>
                  </a:cxn>
                  <a:cxn ang="0">
                    <a:pos x="200" y="198"/>
                  </a:cxn>
                  <a:cxn ang="0">
                    <a:pos x="204" y="205"/>
                  </a:cxn>
                  <a:cxn ang="0">
                    <a:pos x="202" y="211"/>
                  </a:cxn>
                  <a:cxn ang="0">
                    <a:pos x="193" y="210"/>
                  </a:cxn>
                  <a:cxn ang="0">
                    <a:pos x="183" y="198"/>
                  </a:cxn>
                  <a:cxn ang="0">
                    <a:pos x="190" y="215"/>
                  </a:cxn>
                  <a:cxn ang="0">
                    <a:pos x="189" y="224"/>
                  </a:cxn>
                  <a:cxn ang="0">
                    <a:pos x="185" y="233"/>
                  </a:cxn>
                  <a:cxn ang="0">
                    <a:pos x="170" y="229"/>
                  </a:cxn>
                  <a:cxn ang="0">
                    <a:pos x="166" y="215"/>
                  </a:cxn>
                  <a:cxn ang="0">
                    <a:pos x="156" y="200"/>
                  </a:cxn>
                  <a:cxn ang="0">
                    <a:pos x="144" y="189"/>
                  </a:cxn>
                  <a:cxn ang="0">
                    <a:pos x="135" y="171"/>
                  </a:cxn>
                  <a:cxn ang="0">
                    <a:pos x="120" y="160"/>
                  </a:cxn>
                  <a:cxn ang="0">
                    <a:pos x="110" y="152"/>
                  </a:cxn>
                  <a:cxn ang="0">
                    <a:pos x="102" y="140"/>
                  </a:cxn>
                  <a:cxn ang="0">
                    <a:pos x="91" y="128"/>
                  </a:cxn>
                  <a:cxn ang="0">
                    <a:pos x="80" y="120"/>
                  </a:cxn>
                  <a:cxn ang="0">
                    <a:pos x="56" y="103"/>
                  </a:cxn>
                  <a:cxn ang="0">
                    <a:pos x="37" y="77"/>
                  </a:cxn>
                  <a:cxn ang="0">
                    <a:pos x="22" y="69"/>
                  </a:cxn>
                  <a:cxn ang="0">
                    <a:pos x="3" y="58"/>
                  </a:cxn>
                  <a:cxn ang="0">
                    <a:pos x="12" y="34"/>
                  </a:cxn>
                </a:cxnLst>
                <a:rect l="0" t="0" r="r" b="b"/>
                <a:pathLst>
                  <a:path w="304" h="233">
                    <a:moveTo>
                      <a:pt x="12" y="30"/>
                    </a:moveTo>
                    <a:lnTo>
                      <a:pt x="28" y="23"/>
                    </a:lnTo>
                    <a:lnTo>
                      <a:pt x="33" y="21"/>
                    </a:lnTo>
                    <a:lnTo>
                      <a:pt x="41" y="15"/>
                    </a:lnTo>
                    <a:lnTo>
                      <a:pt x="51" y="11"/>
                    </a:lnTo>
                    <a:lnTo>
                      <a:pt x="55" y="9"/>
                    </a:lnTo>
                    <a:lnTo>
                      <a:pt x="60" y="8"/>
                    </a:lnTo>
                    <a:lnTo>
                      <a:pt x="115" y="1"/>
                    </a:lnTo>
                    <a:lnTo>
                      <a:pt x="135" y="0"/>
                    </a:lnTo>
                    <a:lnTo>
                      <a:pt x="140" y="5"/>
                    </a:lnTo>
                    <a:lnTo>
                      <a:pt x="144" y="3"/>
                    </a:lnTo>
                    <a:lnTo>
                      <a:pt x="153" y="10"/>
                    </a:lnTo>
                    <a:lnTo>
                      <a:pt x="154" y="15"/>
                    </a:lnTo>
                    <a:lnTo>
                      <a:pt x="155" y="20"/>
                    </a:lnTo>
                    <a:lnTo>
                      <a:pt x="156" y="21"/>
                    </a:lnTo>
                    <a:lnTo>
                      <a:pt x="224" y="11"/>
                    </a:lnTo>
                    <a:lnTo>
                      <a:pt x="302" y="65"/>
                    </a:lnTo>
                    <a:lnTo>
                      <a:pt x="304" y="68"/>
                    </a:lnTo>
                    <a:lnTo>
                      <a:pt x="304" y="70"/>
                    </a:lnTo>
                    <a:lnTo>
                      <a:pt x="300" y="73"/>
                    </a:lnTo>
                    <a:lnTo>
                      <a:pt x="289" y="84"/>
                    </a:lnTo>
                    <a:lnTo>
                      <a:pt x="278" y="104"/>
                    </a:lnTo>
                    <a:lnTo>
                      <a:pt x="276" y="109"/>
                    </a:lnTo>
                    <a:lnTo>
                      <a:pt x="276" y="125"/>
                    </a:lnTo>
                    <a:lnTo>
                      <a:pt x="273" y="121"/>
                    </a:lnTo>
                    <a:lnTo>
                      <a:pt x="270" y="118"/>
                    </a:lnTo>
                    <a:lnTo>
                      <a:pt x="272" y="108"/>
                    </a:lnTo>
                    <a:lnTo>
                      <a:pt x="271" y="109"/>
                    </a:lnTo>
                    <a:lnTo>
                      <a:pt x="268" y="115"/>
                    </a:lnTo>
                    <a:lnTo>
                      <a:pt x="267" y="121"/>
                    </a:lnTo>
                    <a:lnTo>
                      <a:pt x="272" y="123"/>
                    </a:lnTo>
                    <a:lnTo>
                      <a:pt x="276" y="128"/>
                    </a:lnTo>
                    <a:lnTo>
                      <a:pt x="272" y="133"/>
                    </a:lnTo>
                    <a:lnTo>
                      <a:pt x="267" y="132"/>
                    </a:lnTo>
                    <a:lnTo>
                      <a:pt x="271" y="133"/>
                    </a:lnTo>
                    <a:lnTo>
                      <a:pt x="267" y="138"/>
                    </a:lnTo>
                    <a:lnTo>
                      <a:pt x="266" y="143"/>
                    </a:lnTo>
                    <a:lnTo>
                      <a:pt x="261" y="145"/>
                    </a:lnTo>
                    <a:lnTo>
                      <a:pt x="256" y="143"/>
                    </a:lnTo>
                    <a:lnTo>
                      <a:pt x="253" y="148"/>
                    </a:lnTo>
                    <a:lnTo>
                      <a:pt x="255" y="154"/>
                    </a:lnTo>
                    <a:lnTo>
                      <a:pt x="251" y="156"/>
                    </a:lnTo>
                    <a:lnTo>
                      <a:pt x="248" y="160"/>
                    </a:lnTo>
                    <a:lnTo>
                      <a:pt x="244" y="165"/>
                    </a:lnTo>
                    <a:lnTo>
                      <a:pt x="239" y="166"/>
                    </a:lnTo>
                    <a:lnTo>
                      <a:pt x="238" y="161"/>
                    </a:lnTo>
                    <a:lnTo>
                      <a:pt x="233" y="161"/>
                    </a:lnTo>
                    <a:lnTo>
                      <a:pt x="236" y="169"/>
                    </a:lnTo>
                    <a:lnTo>
                      <a:pt x="239" y="170"/>
                    </a:lnTo>
                    <a:lnTo>
                      <a:pt x="238" y="175"/>
                    </a:lnTo>
                    <a:lnTo>
                      <a:pt x="233" y="177"/>
                    </a:lnTo>
                    <a:lnTo>
                      <a:pt x="233" y="180"/>
                    </a:lnTo>
                    <a:lnTo>
                      <a:pt x="228" y="181"/>
                    </a:lnTo>
                    <a:lnTo>
                      <a:pt x="223" y="185"/>
                    </a:lnTo>
                    <a:lnTo>
                      <a:pt x="218" y="184"/>
                    </a:lnTo>
                    <a:lnTo>
                      <a:pt x="222" y="185"/>
                    </a:lnTo>
                    <a:lnTo>
                      <a:pt x="217" y="190"/>
                    </a:lnTo>
                    <a:lnTo>
                      <a:pt x="212" y="191"/>
                    </a:lnTo>
                    <a:lnTo>
                      <a:pt x="208" y="193"/>
                    </a:lnTo>
                    <a:lnTo>
                      <a:pt x="202" y="191"/>
                    </a:lnTo>
                    <a:lnTo>
                      <a:pt x="192" y="196"/>
                    </a:lnTo>
                    <a:lnTo>
                      <a:pt x="195" y="195"/>
                    </a:lnTo>
                    <a:lnTo>
                      <a:pt x="200" y="198"/>
                    </a:lnTo>
                    <a:lnTo>
                      <a:pt x="205" y="198"/>
                    </a:lnTo>
                    <a:lnTo>
                      <a:pt x="208" y="200"/>
                    </a:lnTo>
                    <a:lnTo>
                      <a:pt x="204" y="205"/>
                    </a:lnTo>
                    <a:lnTo>
                      <a:pt x="209" y="200"/>
                    </a:lnTo>
                    <a:lnTo>
                      <a:pt x="207" y="208"/>
                    </a:lnTo>
                    <a:lnTo>
                      <a:pt x="202" y="211"/>
                    </a:lnTo>
                    <a:lnTo>
                      <a:pt x="197" y="209"/>
                    </a:lnTo>
                    <a:lnTo>
                      <a:pt x="194" y="200"/>
                    </a:lnTo>
                    <a:lnTo>
                      <a:pt x="193" y="210"/>
                    </a:lnTo>
                    <a:lnTo>
                      <a:pt x="188" y="205"/>
                    </a:lnTo>
                    <a:lnTo>
                      <a:pt x="187" y="201"/>
                    </a:lnTo>
                    <a:lnTo>
                      <a:pt x="183" y="198"/>
                    </a:lnTo>
                    <a:lnTo>
                      <a:pt x="187" y="206"/>
                    </a:lnTo>
                    <a:lnTo>
                      <a:pt x="188" y="211"/>
                    </a:lnTo>
                    <a:lnTo>
                      <a:pt x="190" y="215"/>
                    </a:lnTo>
                    <a:lnTo>
                      <a:pt x="195" y="219"/>
                    </a:lnTo>
                    <a:lnTo>
                      <a:pt x="192" y="223"/>
                    </a:lnTo>
                    <a:lnTo>
                      <a:pt x="189" y="224"/>
                    </a:lnTo>
                    <a:lnTo>
                      <a:pt x="189" y="219"/>
                    </a:lnTo>
                    <a:lnTo>
                      <a:pt x="187" y="224"/>
                    </a:lnTo>
                    <a:lnTo>
                      <a:pt x="185" y="233"/>
                    </a:lnTo>
                    <a:lnTo>
                      <a:pt x="183" y="233"/>
                    </a:lnTo>
                    <a:lnTo>
                      <a:pt x="180" y="232"/>
                    </a:lnTo>
                    <a:lnTo>
                      <a:pt x="170" y="229"/>
                    </a:lnTo>
                    <a:lnTo>
                      <a:pt x="166" y="225"/>
                    </a:lnTo>
                    <a:lnTo>
                      <a:pt x="166" y="220"/>
                    </a:lnTo>
                    <a:lnTo>
                      <a:pt x="166" y="215"/>
                    </a:lnTo>
                    <a:lnTo>
                      <a:pt x="163" y="210"/>
                    </a:lnTo>
                    <a:lnTo>
                      <a:pt x="160" y="205"/>
                    </a:lnTo>
                    <a:lnTo>
                      <a:pt x="156" y="200"/>
                    </a:lnTo>
                    <a:lnTo>
                      <a:pt x="150" y="198"/>
                    </a:lnTo>
                    <a:lnTo>
                      <a:pt x="145" y="194"/>
                    </a:lnTo>
                    <a:lnTo>
                      <a:pt x="144" y="189"/>
                    </a:lnTo>
                    <a:lnTo>
                      <a:pt x="144" y="184"/>
                    </a:lnTo>
                    <a:lnTo>
                      <a:pt x="141" y="179"/>
                    </a:lnTo>
                    <a:lnTo>
                      <a:pt x="135" y="171"/>
                    </a:lnTo>
                    <a:lnTo>
                      <a:pt x="135" y="167"/>
                    </a:lnTo>
                    <a:lnTo>
                      <a:pt x="125" y="161"/>
                    </a:lnTo>
                    <a:lnTo>
                      <a:pt x="120" y="160"/>
                    </a:lnTo>
                    <a:lnTo>
                      <a:pt x="115" y="155"/>
                    </a:lnTo>
                    <a:lnTo>
                      <a:pt x="115" y="154"/>
                    </a:lnTo>
                    <a:lnTo>
                      <a:pt x="110" y="152"/>
                    </a:lnTo>
                    <a:lnTo>
                      <a:pt x="110" y="147"/>
                    </a:lnTo>
                    <a:lnTo>
                      <a:pt x="104" y="145"/>
                    </a:lnTo>
                    <a:lnTo>
                      <a:pt x="102" y="140"/>
                    </a:lnTo>
                    <a:lnTo>
                      <a:pt x="102" y="136"/>
                    </a:lnTo>
                    <a:lnTo>
                      <a:pt x="99" y="133"/>
                    </a:lnTo>
                    <a:lnTo>
                      <a:pt x="91" y="128"/>
                    </a:lnTo>
                    <a:lnTo>
                      <a:pt x="86" y="127"/>
                    </a:lnTo>
                    <a:lnTo>
                      <a:pt x="83" y="125"/>
                    </a:lnTo>
                    <a:lnTo>
                      <a:pt x="80" y="120"/>
                    </a:lnTo>
                    <a:lnTo>
                      <a:pt x="75" y="113"/>
                    </a:lnTo>
                    <a:lnTo>
                      <a:pt x="66" y="109"/>
                    </a:lnTo>
                    <a:lnTo>
                      <a:pt x="56" y="103"/>
                    </a:lnTo>
                    <a:lnTo>
                      <a:pt x="43" y="87"/>
                    </a:lnTo>
                    <a:lnTo>
                      <a:pt x="42" y="82"/>
                    </a:lnTo>
                    <a:lnTo>
                      <a:pt x="37" y="77"/>
                    </a:lnTo>
                    <a:lnTo>
                      <a:pt x="34" y="72"/>
                    </a:lnTo>
                    <a:lnTo>
                      <a:pt x="29" y="68"/>
                    </a:lnTo>
                    <a:lnTo>
                      <a:pt x="22" y="69"/>
                    </a:lnTo>
                    <a:lnTo>
                      <a:pt x="13" y="62"/>
                    </a:lnTo>
                    <a:lnTo>
                      <a:pt x="8" y="60"/>
                    </a:lnTo>
                    <a:lnTo>
                      <a:pt x="3" y="58"/>
                    </a:lnTo>
                    <a:lnTo>
                      <a:pt x="0" y="53"/>
                    </a:lnTo>
                    <a:lnTo>
                      <a:pt x="2" y="48"/>
                    </a:lnTo>
                    <a:lnTo>
                      <a:pt x="12" y="34"/>
                    </a:lnTo>
                    <a:lnTo>
                      <a:pt x="12" y="30"/>
                    </a:lnTo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55">
                <a:extLst>
                  <a:ext uri="{FF2B5EF4-FFF2-40B4-BE49-F238E27FC236}">
                    <a16:creationId xmlns:a16="http://schemas.microsoft.com/office/drawing/2014/main" id="{91C6F5A8-A610-485D-B054-AE604398F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6" y="1613"/>
                <a:ext cx="484" cy="318"/>
              </a:xfrm>
              <a:custGeom>
                <a:avLst/>
                <a:gdLst/>
                <a:ahLst/>
                <a:cxnLst>
                  <a:cxn ang="0">
                    <a:pos x="7" y="54"/>
                  </a:cxn>
                  <a:cxn ang="0">
                    <a:pos x="22" y="42"/>
                  </a:cxn>
                  <a:cxn ang="0">
                    <a:pos x="38" y="30"/>
                  </a:cxn>
                  <a:cxn ang="0">
                    <a:pos x="42" y="49"/>
                  </a:cxn>
                  <a:cxn ang="0">
                    <a:pos x="156" y="28"/>
                  </a:cxn>
                  <a:cxn ang="0">
                    <a:pos x="285" y="0"/>
                  </a:cxn>
                  <a:cxn ang="0">
                    <a:pos x="291" y="3"/>
                  </a:cxn>
                  <a:cxn ang="0">
                    <a:pos x="297" y="6"/>
                  </a:cxn>
                  <a:cxn ang="0">
                    <a:pos x="307" y="21"/>
                  </a:cxn>
                  <a:cxn ang="0">
                    <a:pos x="312" y="32"/>
                  </a:cxn>
                  <a:cxn ang="0">
                    <a:pos x="326" y="35"/>
                  </a:cxn>
                  <a:cxn ang="0">
                    <a:pos x="331" y="40"/>
                  </a:cxn>
                  <a:cxn ang="0">
                    <a:pos x="325" y="50"/>
                  </a:cxn>
                  <a:cxn ang="0">
                    <a:pos x="319" y="68"/>
                  </a:cxn>
                  <a:cxn ang="0">
                    <a:pos x="316" y="77"/>
                  </a:cxn>
                  <a:cxn ang="0">
                    <a:pos x="320" y="82"/>
                  </a:cxn>
                  <a:cxn ang="0">
                    <a:pos x="315" y="91"/>
                  </a:cxn>
                  <a:cxn ang="0">
                    <a:pos x="321" y="105"/>
                  </a:cxn>
                  <a:cxn ang="0">
                    <a:pos x="328" y="111"/>
                  </a:cxn>
                  <a:cxn ang="0">
                    <a:pos x="335" y="115"/>
                  </a:cxn>
                  <a:cxn ang="0">
                    <a:pos x="350" y="128"/>
                  </a:cxn>
                  <a:cxn ang="0">
                    <a:pos x="341" y="138"/>
                  </a:cxn>
                  <a:cxn ang="0">
                    <a:pos x="336" y="144"/>
                  </a:cxn>
                  <a:cxn ang="0">
                    <a:pos x="336" y="145"/>
                  </a:cxn>
                  <a:cxn ang="0">
                    <a:pos x="333" y="154"/>
                  </a:cxn>
                  <a:cxn ang="0">
                    <a:pos x="324" y="159"/>
                  </a:cxn>
                  <a:cxn ang="0">
                    <a:pos x="316" y="162"/>
                  </a:cxn>
                  <a:cxn ang="0">
                    <a:pos x="309" y="164"/>
                  </a:cxn>
                  <a:cxn ang="0">
                    <a:pos x="301" y="171"/>
                  </a:cxn>
                  <a:cxn ang="0">
                    <a:pos x="188" y="200"/>
                  </a:cxn>
                  <a:cxn ang="0">
                    <a:pos x="29" y="229"/>
                  </a:cxn>
                  <a:cxn ang="0">
                    <a:pos x="0" y="62"/>
                  </a:cxn>
                </a:cxnLst>
                <a:rect l="0" t="0" r="r" b="b"/>
                <a:pathLst>
                  <a:path w="350" h="229">
                    <a:moveTo>
                      <a:pt x="0" y="58"/>
                    </a:moveTo>
                    <a:lnTo>
                      <a:pt x="7" y="54"/>
                    </a:lnTo>
                    <a:lnTo>
                      <a:pt x="17" y="47"/>
                    </a:lnTo>
                    <a:lnTo>
                      <a:pt x="22" y="42"/>
                    </a:lnTo>
                    <a:lnTo>
                      <a:pt x="22" y="43"/>
                    </a:lnTo>
                    <a:lnTo>
                      <a:pt x="38" y="30"/>
                    </a:lnTo>
                    <a:lnTo>
                      <a:pt x="39" y="32"/>
                    </a:lnTo>
                    <a:lnTo>
                      <a:pt x="42" y="49"/>
                    </a:lnTo>
                    <a:lnTo>
                      <a:pt x="87" y="42"/>
                    </a:lnTo>
                    <a:lnTo>
                      <a:pt x="156" y="28"/>
                    </a:lnTo>
                    <a:lnTo>
                      <a:pt x="233" y="11"/>
                    </a:lnTo>
                    <a:lnTo>
                      <a:pt x="285" y="0"/>
                    </a:lnTo>
                    <a:lnTo>
                      <a:pt x="286" y="1"/>
                    </a:lnTo>
                    <a:lnTo>
                      <a:pt x="291" y="3"/>
                    </a:lnTo>
                    <a:lnTo>
                      <a:pt x="292" y="8"/>
                    </a:lnTo>
                    <a:lnTo>
                      <a:pt x="297" y="6"/>
                    </a:lnTo>
                    <a:lnTo>
                      <a:pt x="302" y="11"/>
                    </a:lnTo>
                    <a:lnTo>
                      <a:pt x="307" y="21"/>
                    </a:lnTo>
                    <a:lnTo>
                      <a:pt x="309" y="27"/>
                    </a:lnTo>
                    <a:lnTo>
                      <a:pt x="312" y="32"/>
                    </a:lnTo>
                    <a:lnTo>
                      <a:pt x="321" y="35"/>
                    </a:lnTo>
                    <a:lnTo>
                      <a:pt x="326" y="35"/>
                    </a:lnTo>
                    <a:lnTo>
                      <a:pt x="331" y="38"/>
                    </a:lnTo>
                    <a:lnTo>
                      <a:pt x="331" y="40"/>
                    </a:lnTo>
                    <a:lnTo>
                      <a:pt x="326" y="45"/>
                    </a:lnTo>
                    <a:lnTo>
                      <a:pt x="325" y="50"/>
                    </a:lnTo>
                    <a:lnTo>
                      <a:pt x="325" y="55"/>
                    </a:lnTo>
                    <a:lnTo>
                      <a:pt x="319" y="68"/>
                    </a:lnTo>
                    <a:lnTo>
                      <a:pt x="315" y="73"/>
                    </a:lnTo>
                    <a:lnTo>
                      <a:pt x="316" y="77"/>
                    </a:lnTo>
                    <a:lnTo>
                      <a:pt x="317" y="77"/>
                    </a:lnTo>
                    <a:lnTo>
                      <a:pt x="320" y="82"/>
                    </a:lnTo>
                    <a:lnTo>
                      <a:pt x="319" y="87"/>
                    </a:lnTo>
                    <a:lnTo>
                      <a:pt x="315" y="91"/>
                    </a:lnTo>
                    <a:lnTo>
                      <a:pt x="316" y="99"/>
                    </a:lnTo>
                    <a:lnTo>
                      <a:pt x="321" y="105"/>
                    </a:lnTo>
                    <a:lnTo>
                      <a:pt x="326" y="106"/>
                    </a:lnTo>
                    <a:lnTo>
                      <a:pt x="328" y="111"/>
                    </a:lnTo>
                    <a:lnTo>
                      <a:pt x="331" y="115"/>
                    </a:lnTo>
                    <a:lnTo>
                      <a:pt x="335" y="115"/>
                    </a:lnTo>
                    <a:lnTo>
                      <a:pt x="339" y="120"/>
                    </a:lnTo>
                    <a:lnTo>
                      <a:pt x="350" y="128"/>
                    </a:lnTo>
                    <a:lnTo>
                      <a:pt x="348" y="133"/>
                    </a:lnTo>
                    <a:lnTo>
                      <a:pt x="341" y="138"/>
                    </a:lnTo>
                    <a:lnTo>
                      <a:pt x="339" y="144"/>
                    </a:lnTo>
                    <a:lnTo>
                      <a:pt x="336" y="144"/>
                    </a:lnTo>
                    <a:lnTo>
                      <a:pt x="336" y="145"/>
                    </a:lnTo>
                    <a:lnTo>
                      <a:pt x="336" y="145"/>
                    </a:lnTo>
                    <a:lnTo>
                      <a:pt x="333" y="149"/>
                    </a:lnTo>
                    <a:lnTo>
                      <a:pt x="333" y="154"/>
                    </a:lnTo>
                    <a:lnTo>
                      <a:pt x="328" y="157"/>
                    </a:lnTo>
                    <a:lnTo>
                      <a:pt x="324" y="159"/>
                    </a:lnTo>
                    <a:lnTo>
                      <a:pt x="319" y="165"/>
                    </a:lnTo>
                    <a:lnTo>
                      <a:pt x="316" y="162"/>
                    </a:lnTo>
                    <a:lnTo>
                      <a:pt x="312" y="162"/>
                    </a:lnTo>
                    <a:lnTo>
                      <a:pt x="309" y="164"/>
                    </a:lnTo>
                    <a:lnTo>
                      <a:pt x="304" y="166"/>
                    </a:lnTo>
                    <a:lnTo>
                      <a:pt x="301" y="171"/>
                    </a:lnTo>
                    <a:lnTo>
                      <a:pt x="300" y="176"/>
                    </a:lnTo>
                    <a:lnTo>
                      <a:pt x="188" y="200"/>
                    </a:lnTo>
                    <a:lnTo>
                      <a:pt x="90" y="218"/>
                    </a:lnTo>
                    <a:lnTo>
                      <a:pt x="29" y="229"/>
                    </a:lnTo>
                    <a:lnTo>
                      <a:pt x="18" y="160"/>
                    </a:lnTo>
                    <a:lnTo>
                      <a:pt x="0" y="6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56">
                <a:extLst>
                  <a:ext uri="{FF2B5EF4-FFF2-40B4-BE49-F238E27FC236}">
                    <a16:creationId xmlns:a16="http://schemas.microsoft.com/office/drawing/2014/main" id="{E0E582A3-B340-44F5-B7F3-298859444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6" y="1613"/>
                <a:ext cx="484" cy="318"/>
              </a:xfrm>
              <a:custGeom>
                <a:avLst/>
                <a:gdLst/>
                <a:ahLst/>
                <a:cxnLst>
                  <a:cxn ang="0">
                    <a:pos x="7" y="54"/>
                  </a:cxn>
                  <a:cxn ang="0">
                    <a:pos x="22" y="42"/>
                  </a:cxn>
                  <a:cxn ang="0">
                    <a:pos x="38" y="30"/>
                  </a:cxn>
                  <a:cxn ang="0">
                    <a:pos x="42" y="49"/>
                  </a:cxn>
                  <a:cxn ang="0">
                    <a:pos x="156" y="28"/>
                  </a:cxn>
                  <a:cxn ang="0">
                    <a:pos x="285" y="0"/>
                  </a:cxn>
                  <a:cxn ang="0">
                    <a:pos x="291" y="3"/>
                  </a:cxn>
                  <a:cxn ang="0">
                    <a:pos x="297" y="6"/>
                  </a:cxn>
                  <a:cxn ang="0">
                    <a:pos x="307" y="21"/>
                  </a:cxn>
                  <a:cxn ang="0">
                    <a:pos x="312" y="32"/>
                  </a:cxn>
                  <a:cxn ang="0">
                    <a:pos x="326" y="35"/>
                  </a:cxn>
                  <a:cxn ang="0">
                    <a:pos x="331" y="40"/>
                  </a:cxn>
                  <a:cxn ang="0">
                    <a:pos x="325" y="50"/>
                  </a:cxn>
                  <a:cxn ang="0">
                    <a:pos x="319" y="68"/>
                  </a:cxn>
                  <a:cxn ang="0">
                    <a:pos x="316" y="77"/>
                  </a:cxn>
                  <a:cxn ang="0">
                    <a:pos x="320" y="82"/>
                  </a:cxn>
                  <a:cxn ang="0">
                    <a:pos x="315" y="91"/>
                  </a:cxn>
                  <a:cxn ang="0">
                    <a:pos x="321" y="105"/>
                  </a:cxn>
                  <a:cxn ang="0">
                    <a:pos x="328" y="111"/>
                  </a:cxn>
                  <a:cxn ang="0">
                    <a:pos x="335" y="115"/>
                  </a:cxn>
                  <a:cxn ang="0">
                    <a:pos x="350" y="128"/>
                  </a:cxn>
                  <a:cxn ang="0">
                    <a:pos x="341" y="138"/>
                  </a:cxn>
                  <a:cxn ang="0">
                    <a:pos x="336" y="144"/>
                  </a:cxn>
                  <a:cxn ang="0">
                    <a:pos x="336" y="145"/>
                  </a:cxn>
                  <a:cxn ang="0">
                    <a:pos x="333" y="154"/>
                  </a:cxn>
                  <a:cxn ang="0">
                    <a:pos x="324" y="159"/>
                  </a:cxn>
                  <a:cxn ang="0">
                    <a:pos x="316" y="162"/>
                  </a:cxn>
                  <a:cxn ang="0">
                    <a:pos x="309" y="164"/>
                  </a:cxn>
                  <a:cxn ang="0">
                    <a:pos x="301" y="171"/>
                  </a:cxn>
                  <a:cxn ang="0">
                    <a:pos x="188" y="200"/>
                  </a:cxn>
                  <a:cxn ang="0">
                    <a:pos x="29" y="229"/>
                  </a:cxn>
                  <a:cxn ang="0">
                    <a:pos x="0" y="62"/>
                  </a:cxn>
                </a:cxnLst>
                <a:rect l="0" t="0" r="r" b="b"/>
                <a:pathLst>
                  <a:path w="350" h="229">
                    <a:moveTo>
                      <a:pt x="0" y="58"/>
                    </a:moveTo>
                    <a:lnTo>
                      <a:pt x="7" y="54"/>
                    </a:lnTo>
                    <a:lnTo>
                      <a:pt x="17" y="47"/>
                    </a:lnTo>
                    <a:lnTo>
                      <a:pt x="22" y="42"/>
                    </a:lnTo>
                    <a:lnTo>
                      <a:pt x="22" y="43"/>
                    </a:lnTo>
                    <a:lnTo>
                      <a:pt x="38" y="30"/>
                    </a:lnTo>
                    <a:lnTo>
                      <a:pt x="39" y="32"/>
                    </a:lnTo>
                    <a:lnTo>
                      <a:pt x="42" y="49"/>
                    </a:lnTo>
                    <a:lnTo>
                      <a:pt x="87" y="42"/>
                    </a:lnTo>
                    <a:lnTo>
                      <a:pt x="156" y="28"/>
                    </a:lnTo>
                    <a:lnTo>
                      <a:pt x="233" y="11"/>
                    </a:lnTo>
                    <a:lnTo>
                      <a:pt x="285" y="0"/>
                    </a:lnTo>
                    <a:lnTo>
                      <a:pt x="286" y="1"/>
                    </a:lnTo>
                    <a:lnTo>
                      <a:pt x="291" y="3"/>
                    </a:lnTo>
                    <a:lnTo>
                      <a:pt x="292" y="8"/>
                    </a:lnTo>
                    <a:lnTo>
                      <a:pt x="297" y="6"/>
                    </a:lnTo>
                    <a:lnTo>
                      <a:pt x="302" y="11"/>
                    </a:lnTo>
                    <a:lnTo>
                      <a:pt x="307" y="21"/>
                    </a:lnTo>
                    <a:lnTo>
                      <a:pt x="309" y="27"/>
                    </a:lnTo>
                    <a:lnTo>
                      <a:pt x="312" y="32"/>
                    </a:lnTo>
                    <a:lnTo>
                      <a:pt x="321" y="35"/>
                    </a:lnTo>
                    <a:lnTo>
                      <a:pt x="326" y="35"/>
                    </a:lnTo>
                    <a:lnTo>
                      <a:pt x="331" y="38"/>
                    </a:lnTo>
                    <a:lnTo>
                      <a:pt x="331" y="40"/>
                    </a:lnTo>
                    <a:lnTo>
                      <a:pt x="326" y="45"/>
                    </a:lnTo>
                    <a:lnTo>
                      <a:pt x="325" y="50"/>
                    </a:lnTo>
                    <a:lnTo>
                      <a:pt x="325" y="55"/>
                    </a:lnTo>
                    <a:lnTo>
                      <a:pt x="319" y="68"/>
                    </a:lnTo>
                    <a:lnTo>
                      <a:pt x="315" y="73"/>
                    </a:lnTo>
                    <a:lnTo>
                      <a:pt x="316" y="77"/>
                    </a:lnTo>
                    <a:lnTo>
                      <a:pt x="317" y="77"/>
                    </a:lnTo>
                    <a:lnTo>
                      <a:pt x="320" y="82"/>
                    </a:lnTo>
                    <a:lnTo>
                      <a:pt x="319" y="87"/>
                    </a:lnTo>
                    <a:lnTo>
                      <a:pt x="315" y="91"/>
                    </a:lnTo>
                    <a:lnTo>
                      <a:pt x="316" y="99"/>
                    </a:lnTo>
                    <a:lnTo>
                      <a:pt x="321" y="105"/>
                    </a:lnTo>
                    <a:lnTo>
                      <a:pt x="326" y="106"/>
                    </a:lnTo>
                    <a:lnTo>
                      <a:pt x="328" y="111"/>
                    </a:lnTo>
                    <a:lnTo>
                      <a:pt x="331" y="115"/>
                    </a:lnTo>
                    <a:lnTo>
                      <a:pt x="335" y="115"/>
                    </a:lnTo>
                    <a:lnTo>
                      <a:pt x="339" y="120"/>
                    </a:lnTo>
                    <a:lnTo>
                      <a:pt x="350" y="128"/>
                    </a:lnTo>
                    <a:lnTo>
                      <a:pt x="348" y="133"/>
                    </a:lnTo>
                    <a:lnTo>
                      <a:pt x="341" y="138"/>
                    </a:lnTo>
                    <a:lnTo>
                      <a:pt x="339" y="144"/>
                    </a:lnTo>
                    <a:lnTo>
                      <a:pt x="336" y="144"/>
                    </a:lnTo>
                    <a:lnTo>
                      <a:pt x="336" y="145"/>
                    </a:lnTo>
                    <a:lnTo>
                      <a:pt x="336" y="145"/>
                    </a:lnTo>
                    <a:lnTo>
                      <a:pt x="333" y="149"/>
                    </a:lnTo>
                    <a:lnTo>
                      <a:pt x="333" y="154"/>
                    </a:lnTo>
                    <a:lnTo>
                      <a:pt x="328" y="157"/>
                    </a:lnTo>
                    <a:lnTo>
                      <a:pt x="324" y="159"/>
                    </a:lnTo>
                    <a:lnTo>
                      <a:pt x="319" y="165"/>
                    </a:lnTo>
                    <a:lnTo>
                      <a:pt x="316" y="162"/>
                    </a:lnTo>
                    <a:lnTo>
                      <a:pt x="312" y="162"/>
                    </a:lnTo>
                    <a:lnTo>
                      <a:pt x="309" y="164"/>
                    </a:lnTo>
                    <a:lnTo>
                      <a:pt x="304" y="166"/>
                    </a:lnTo>
                    <a:lnTo>
                      <a:pt x="301" y="171"/>
                    </a:lnTo>
                    <a:lnTo>
                      <a:pt x="300" y="176"/>
                    </a:lnTo>
                    <a:lnTo>
                      <a:pt x="188" y="200"/>
                    </a:lnTo>
                    <a:lnTo>
                      <a:pt x="90" y="218"/>
                    </a:lnTo>
                    <a:lnTo>
                      <a:pt x="29" y="229"/>
                    </a:lnTo>
                    <a:lnTo>
                      <a:pt x="18" y="160"/>
                    </a:lnTo>
                    <a:lnTo>
                      <a:pt x="0" y="62"/>
                    </a:lnTo>
                    <a:lnTo>
                      <a:pt x="0" y="58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57">
                <a:extLst>
                  <a:ext uri="{FF2B5EF4-FFF2-40B4-BE49-F238E27FC236}">
                    <a16:creationId xmlns:a16="http://schemas.microsoft.com/office/drawing/2014/main" id="{AC7F2F42-EBB3-405B-9F36-D7DC80CD7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1839"/>
                <a:ext cx="88" cy="14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" y="9"/>
                  </a:cxn>
                  <a:cxn ang="0">
                    <a:pos x="4" y="4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19" y="3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4" y="14"/>
                  </a:cxn>
                  <a:cxn ang="0">
                    <a:pos x="11" y="18"/>
                  </a:cxn>
                  <a:cxn ang="0">
                    <a:pos x="15" y="23"/>
                  </a:cxn>
                  <a:cxn ang="0">
                    <a:pos x="15" y="27"/>
                  </a:cxn>
                  <a:cxn ang="0">
                    <a:pos x="17" y="32"/>
                  </a:cxn>
                  <a:cxn ang="0">
                    <a:pos x="21" y="37"/>
                  </a:cxn>
                  <a:cxn ang="0">
                    <a:pos x="26" y="41"/>
                  </a:cxn>
                  <a:cxn ang="0">
                    <a:pos x="30" y="44"/>
                  </a:cxn>
                  <a:cxn ang="0">
                    <a:pos x="30" y="51"/>
                  </a:cxn>
                  <a:cxn ang="0">
                    <a:pos x="33" y="58"/>
                  </a:cxn>
                  <a:cxn ang="0">
                    <a:pos x="39" y="62"/>
                  </a:cxn>
                  <a:cxn ang="0">
                    <a:pos x="40" y="67"/>
                  </a:cxn>
                  <a:cxn ang="0">
                    <a:pos x="49" y="75"/>
                  </a:cxn>
                  <a:cxn ang="0">
                    <a:pos x="55" y="73"/>
                  </a:cxn>
                  <a:cxn ang="0">
                    <a:pos x="56" y="76"/>
                  </a:cxn>
                  <a:cxn ang="0">
                    <a:pos x="55" y="81"/>
                  </a:cxn>
                  <a:cxn ang="0">
                    <a:pos x="55" y="86"/>
                  </a:cxn>
                  <a:cxn ang="0">
                    <a:pos x="56" y="86"/>
                  </a:cxn>
                  <a:cxn ang="0">
                    <a:pos x="53" y="91"/>
                  </a:cxn>
                  <a:cxn ang="0">
                    <a:pos x="55" y="90"/>
                  </a:cxn>
                  <a:cxn ang="0">
                    <a:pos x="60" y="88"/>
                  </a:cxn>
                  <a:cxn ang="0">
                    <a:pos x="64" y="99"/>
                  </a:cxn>
                  <a:cxn ang="0">
                    <a:pos x="63" y="99"/>
                  </a:cxn>
                  <a:cxn ang="0">
                    <a:pos x="60" y="100"/>
                  </a:cxn>
                  <a:cxn ang="0">
                    <a:pos x="26" y="107"/>
                  </a:cxn>
                  <a:cxn ang="0">
                    <a:pos x="24" y="102"/>
                  </a:cxn>
                  <a:cxn ang="0">
                    <a:pos x="15" y="68"/>
                  </a:cxn>
                  <a:cxn ang="0">
                    <a:pos x="0" y="14"/>
                  </a:cxn>
                </a:cxnLst>
                <a:rect l="0" t="0" r="r" b="b"/>
                <a:pathLst>
                  <a:path w="64" h="107">
                    <a:moveTo>
                      <a:pt x="0" y="14"/>
                    </a:moveTo>
                    <a:lnTo>
                      <a:pt x="1" y="9"/>
                    </a:lnTo>
                    <a:lnTo>
                      <a:pt x="4" y="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3"/>
                    </a:lnTo>
                    <a:lnTo>
                      <a:pt x="16" y="4"/>
                    </a:lnTo>
                    <a:lnTo>
                      <a:pt x="16" y="9"/>
                    </a:lnTo>
                    <a:lnTo>
                      <a:pt x="14" y="14"/>
                    </a:lnTo>
                    <a:lnTo>
                      <a:pt x="11" y="18"/>
                    </a:lnTo>
                    <a:lnTo>
                      <a:pt x="15" y="23"/>
                    </a:lnTo>
                    <a:lnTo>
                      <a:pt x="15" y="27"/>
                    </a:lnTo>
                    <a:lnTo>
                      <a:pt x="17" y="32"/>
                    </a:lnTo>
                    <a:lnTo>
                      <a:pt x="21" y="37"/>
                    </a:lnTo>
                    <a:lnTo>
                      <a:pt x="26" y="41"/>
                    </a:lnTo>
                    <a:lnTo>
                      <a:pt x="30" y="44"/>
                    </a:lnTo>
                    <a:lnTo>
                      <a:pt x="30" y="51"/>
                    </a:lnTo>
                    <a:lnTo>
                      <a:pt x="33" y="58"/>
                    </a:lnTo>
                    <a:lnTo>
                      <a:pt x="39" y="62"/>
                    </a:lnTo>
                    <a:lnTo>
                      <a:pt x="40" y="67"/>
                    </a:lnTo>
                    <a:lnTo>
                      <a:pt x="49" y="75"/>
                    </a:lnTo>
                    <a:lnTo>
                      <a:pt x="55" y="73"/>
                    </a:lnTo>
                    <a:lnTo>
                      <a:pt x="56" y="76"/>
                    </a:lnTo>
                    <a:lnTo>
                      <a:pt x="55" y="81"/>
                    </a:lnTo>
                    <a:lnTo>
                      <a:pt x="55" y="86"/>
                    </a:lnTo>
                    <a:lnTo>
                      <a:pt x="56" y="86"/>
                    </a:lnTo>
                    <a:lnTo>
                      <a:pt x="53" y="91"/>
                    </a:lnTo>
                    <a:lnTo>
                      <a:pt x="55" y="90"/>
                    </a:lnTo>
                    <a:lnTo>
                      <a:pt x="60" y="88"/>
                    </a:lnTo>
                    <a:lnTo>
                      <a:pt x="64" y="99"/>
                    </a:lnTo>
                    <a:lnTo>
                      <a:pt x="63" y="99"/>
                    </a:lnTo>
                    <a:lnTo>
                      <a:pt x="60" y="100"/>
                    </a:lnTo>
                    <a:lnTo>
                      <a:pt x="26" y="107"/>
                    </a:lnTo>
                    <a:lnTo>
                      <a:pt x="24" y="102"/>
                    </a:lnTo>
                    <a:lnTo>
                      <a:pt x="15" y="6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CC6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58">
                <a:extLst>
                  <a:ext uri="{FF2B5EF4-FFF2-40B4-BE49-F238E27FC236}">
                    <a16:creationId xmlns:a16="http://schemas.microsoft.com/office/drawing/2014/main" id="{E5339523-2A2D-42BF-B213-E80A5C845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1839"/>
                <a:ext cx="88" cy="14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" y="9"/>
                  </a:cxn>
                  <a:cxn ang="0">
                    <a:pos x="4" y="4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19" y="3"/>
                  </a:cxn>
                  <a:cxn ang="0">
                    <a:pos x="16" y="4"/>
                  </a:cxn>
                  <a:cxn ang="0">
                    <a:pos x="16" y="9"/>
                  </a:cxn>
                  <a:cxn ang="0">
                    <a:pos x="14" y="14"/>
                  </a:cxn>
                  <a:cxn ang="0">
                    <a:pos x="11" y="18"/>
                  </a:cxn>
                  <a:cxn ang="0">
                    <a:pos x="15" y="23"/>
                  </a:cxn>
                  <a:cxn ang="0">
                    <a:pos x="15" y="27"/>
                  </a:cxn>
                  <a:cxn ang="0">
                    <a:pos x="17" y="32"/>
                  </a:cxn>
                  <a:cxn ang="0">
                    <a:pos x="21" y="37"/>
                  </a:cxn>
                  <a:cxn ang="0">
                    <a:pos x="26" y="41"/>
                  </a:cxn>
                  <a:cxn ang="0">
                    <a:pos x="30" y="44"/>
                  </a:cxn>
                  <a:cxn ang="0">
                    <a:pos x="30" y="51"/>
                  </a:cxn>
                  <a:cxn ang="0">
                    <a:pos x="33" y="58"/>
                  </a:cxn>
                  <a:cxn ang="0">
                    <a:pos x="39" y="62"/>
                  </a:cxn>
                  <a:cxn ang="0">
                    <a:pos x="40" y="67"/>
                  </a:cxn>
                  <a:cxn ang="0">
                    <a:pos x="49" y="75"/>
                  </a:cxn>
                  <a:cxn ang="0">
                    <a:pos x="55" y="73"/>
                  </a:cxn>
                  <a:cxn ang="0">
                    <a:pos x="56" y="76"/>
                  </a:cxn>
                  <a:cxn ang="0">
                    <a:pos x="55" y="81"/>
                  </a:cxn>
                  <a:cxn ang="0">
                    <a:pos x="55" y="86"/>
                  </a:cxn>
                  <a:cxn ang="0">
                    <a:pos x="56" y="86"/>
                  </a:cxn>
                  <a:cxn ang="0">
                    <a:pos x="53" y="91"/>
                  </a:cxn>
                  <a:cxn ang="0">
                    <a:pos x="55" y="90"/>
                  </a:cxn>
                  <a:cxn ang="0">
                    <a:pos x="60" y="88"/>
                  </a:cxn>
                  <a:cxn ang="0">
                    <a:pos x="64" y="99"/>
                  </a:cxn>
                  <a:cxn ang="0">
                    <a:pos x="63" y="99"/>
                  </a:cxn>
                  <a:cxn ang="0">
                    <a:pos x="60" y="100"/>
                  </a:cxn>
                  <a:cxn ang="0">
                    <a:pos x="26" y="107"/>
                  </a:cxn>
                  <a:cxn ang="0">
                    <a:pos x="24" y="102"/>
                  </a:cxn>
                  <a:cxn ang="0">
                    <a:pos x="15" y="68"/>
                  </a:cxn>
                  <a:cxn ang="0">
                    <a:pos x="0" y="14"/>
                  </a:cxn>
                </a:cxnLst>
                <a:rect l="0" t="0" r="r" b="b"/>
                <a:pathLst>
                  <a:path w="64" h="107">
                    <a:moveTo>
                      <a:pt x="0" y="14"/>
                    </a:moveTo>
                    <a:lnTo>
                      <a:pt x="1" y="9"/>
                    </a:lnTo>
                    <a:lnTo>
                      <a:pt x="4" y="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3"/>
                    </a:lnTo>
                    <a:lnTo>
                      <a:pt x="16" y="4"/>
                    </a:lnTo>
                    <a:lnTo>
                      <a:pt x="16" y="9"/>
                    </a:lnTo>
                    <a:lnTo>
                      <a:pt x="14" y="14"/>
                    </a:lnTo>
                    <a:lnTo>
                      <a:pt x="11" y="18"/>
                    </a:lnTo>
                    <a:lnTo>
                      <a:pt x="15" y="23"/>
                    </a:lnTo>
                    <a:lnTo>
                      <a:pt x="15" y="27"/>
                    </a:lnTo>
                    <a:lnTo>
                      <a:pt x="17" y="32"/>
                    </a:lnTo>
                    <a:lnTo>
                      <a:pt x="21" y="37"/>
                    </a:lnTo>
                    <a:lnTo>
                      <a:pt x="26" y="41"/>
                    </a:lnTo>
                    <a:lnTo>
                      <a:pt x="30" y="44"/>
                    </a:lnTo>
                    <a:lnTo>
                      <a:pt x="30" y="51"/>
                    </a:lnTo>
                    <a:lnTo>
                      <a:pt x="33" y="58"/>
                    </a:lnTo>
                    <a:lnTo>
                      <a:pt x="39" y="62"/>
                    </a:lnTo>
                    <a:lnTo>
                      <a:pt x="40" y="67"/>
                    </a:lnTo>
                    <a:lnTo>
                      <a:pt x="49" y="75"/>
                    </a:lnTo>
                    <a:lnTo>
                      <a:pt x="55" y="73"/>
                    </a:lnTo>
                    <a:lnTo>
                      <a:pt x="56" y="76"/>
                    </a:lnTo>
                    <a:lnTo>
                      <a:pt x="55" y="81"/>
                    </a:lnTo>
                    <a:lnTo>
                      <a:pt x="55" y="86"/>
                    </a:lnTo>
                    <a:lnTo>
                      <a:pt x="56" y="86"/>
                    </a:lnTo>
                    <a:lnTo>
                      <a:pt x="53" y="91"/>
                    </a:lnTo>
                    <a:lnTo>
                      <a:pt x="55" y="90"/>
                    </a:lnTo>
                    <a:lnTo>
                      <a:pt x="60" y="88"/>
                    </a:lnTo>
                    <a:lnTo>
                      <a:pt x="64" y="99"/>
                    </a:lnTo>
                    <a:lnTo>
                      <a:pt x="63" y="99"/>
                    </a:lnTo>
                    <a:lnTo>
                      <a:pt x="60" y="100"/>
                    </a:lnTo>
                    <a:lnTo>
                      <a:pt x="26" y="107"/>
                    </a:lnTo>
                    <a:lnTo>
                      <a:pt x="24" y="102"/>
                    </a:lnTo>
                    <a:lnTo>
                      <a:pt x="15" y="68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59">
                <a:extLst>
                  <a:ext uri="{FF2B5EF4-FFF2-40B4-BE49-F238E27FC236}">
                    <a16:creationId xmlns:a16="http://schemas.microsoft.com/office/drawing/2014/main" id="{7E36464A-A482-4C06-BF10-9D52D9516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" y="1235"/>
                <a:ext cx="138" cy="264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7" y="20"/>
                  </a:cxn>
                  <a:cxn ang="0">
                    <a:pos x="95" y="0"/>
                  </a:cxn>
                  <a:cxn ang="0">
                    <a:pos x="94" y="1"/>
                  </a:cxn>
                  <a:cxn ang="0">
                    <a:pos x="97" y="9"/>
                  </a:cxn>
                  <a:cxn ang="0">
                    <a:pos x="94" y="19"/>
                  </a:cxn>
                  <a:cxn ang="0">
                    <a:pos x="95" y="24"/>
                  </a:cxn>
                  <a:cxn ang="0">
                    <a:pos x="99" y="29"/>
                  </a:cxn>
                  <a:cxn ang="0">
                    <a:pos x="100" y="33"/>
                  </a:cxn>
                  <a:cxn ang="0">
                    <a:pos x="100" y="38"/>
                  </a:cxn>
                  <a:cxn ang="0">
                    <a:pos x="97" y="45"/>
                  </a:cxn>
                  <a:cxn ang="0">
                    <a:pos x="88" y="54"/>
                  </a:cxn>
                  <a:cxn ang="0">
                    <a:pos x="87" y="55"/>
                  </a:cxn>
                  <a:cxn ang="0">
                    <a:pos x="82" y="59"/>
                  </a:cxn>
                  <a:cxn ang="0">
                    <a:pos x="82" y="64"/>
                  </a:cxn>
                  <a:cxn ang="0">
                    <a:pos x="85" y="74"/>
                  </a:cxn>
                  <a:cxn ang="0">
                    <a:pos x="83" y="83"/>
                  </a:cxn>
                  <a:cxn ang="0">
                    <a:pos x="84" y="88"/>
                  </a:cxn>
                  <a:cxn ang="0">
                    <a:pos x="82" y="93"/>
                  </a:cxn>
                  <a:cxn ang="0">
                    <a:pos x="83" y="98"/>
                  </a:cxn>
                  <a:cxn ang="0">
                    <a:pos x="82" y="103"/>
                  </a:cxn>
                  <a:cxn ang="0">
                    <a:pos x="78" y="108"/>
                  </a:cxn>
                  <a:cxn ang="0">
                    <a:pos x="79" y="116"/>
                  </a:cxn>
                  <a:cxn ang="0">
                    <a:pos x="77" y="119"/>
                  </a:cxn>
                  <a:cxn ang="0">
                    <a:pos x="82" y="137"/>
                  </a:cxn>
                  <a:cxn ang="0">
                    <a:pos x="82" y="147"/>
                  </a:cxn>
                  <a:cxn ang="0">
                    <a:pos x="84" y="161"/>
                  </a:cxn>
                  <a:cxn ang="0">
                    <a:pos x="82" y="166"/>
                  </a:cxn>
                  <a:cxn ang="0">
                    <a:pos x="82" y="171"/>
                  </a:cxn>
                  <a:cxn ang="0">
                    <a:pos x="84" y="177"/>
                  </a:cxn>
                  <a:cxn ang="0">
                    <a:pos x="89" y="181"/>
                  </a:cxn>
                  <a:cxn ang="0">
                    <a:pos x="46" y="191"/>
                  </a:cxn>
                  <a:cxn ang="0">
                    <a:pos x="44" y="186"/>
                  </a:cxn>
                  <a:cxn ang="0">
                    <a:pos x="44" y="182"/>
                  </a:cxn>
                  <a:cxn ang="0">
                    <a:pos x="33" y="133"/>
                  </a:cxn>
                  <a:cxn ang="0">
                    <a:pos x="25" y="127"/>
                  </a:cxn>
                  <a:cxn ang="0">
                    <a:pos x="24" y="132"/>
                  </a:cxn>
                  <a:cxn ang="0">
                    <a:pos x="21" y="127"/>
                  </a:cxn>
                  <a:cxn ang="0">
                    <a:pos x="21" y="119"/>
                  </a:cxn>
                  <a:cxn ang="0">
                    <a:pos x="19" y="109"/>
                  </a:cxn>
                  <a:cxn ang="0">
                    <a:pos x="16" y="104"/>
                  </a:cxn>
                  <a:cxn ang="0">
                    <a:pos x="12" y="94"/>
                  </a:cxn>
                  <a:cxn ang="0">
                    <a:pos x="12" y="84"/>
                  </a:cxn>
                  <a:cxn ang="0">
                    <a:pos x="15" y="83"/>
                  </a:cxn>
                  <a:cxn ang="0">
                    <a:pos x="14" y="78"/>
                  </a:cxn>
                  <a:cxn ang="0">
                    <a:pos x="12" y="73"/>
                  </a:cxn>
                  <a:cxn ang="0">
                    <a:pos x="12" y="68"/>
                  </a:cxn>
                  <a:cxn ang="0">
                    <a:pos x="11" y="63"/>
                  </a:cxn>
                  <a:cxn ang="0">
                    <a:pos x="6" y="58"/>
                  </a:cxn>
                  <a:cxn ang="0">
                    <a:pos x="5" y="53"/>
                  </a:cxn>
                  <a:cxn ang="0">
                    <a:pos x="5" y="41"/>
                  </a:cxn>
                  <a:cxn ang="0">
                    <a:pos x="1" y="36"/>
                  </a:cxn>
                  <a:cxn ang="0">
                    <a:pos x="1" y="31"/>
                  </a:cxn>
                  <a:cxn ang="0">
                    <a:pos x="0" y="28"/>
                  </a:cxn>
                  <a:cxn ang="0">
                    <a:pos x="0" y="25"/>
                  </a:cxn>
                </a:cxnLst>
                <a:rect l="0" t="0" r="r" b="b"/>
                <a:pathLst>
                  <a:path w="100" h="191">
                    <a:moveTo>
                      <a:pt x="0" y="25"/>
                    </a:moveTo>
                    <a:lnTo>
                      <a:pt x="17" y="20"/>
                    </a:lnTo>
                    <a:lnTo>
                      <a:pt x="95" y="0"/>
                    </a:lnTo>
                    <a:lnTo>
                      <a:pt x="94" y="1"/>
                    </a:lnTo>
                    <a:lnTo>
                      <a:pt x="97" y="9"/>
                    </a:lnTo>
                    <a:lnTo>
                      <a:pt x="94" y="19"/>
                    </a:lnTo>
                    <a:lnTo>
                      <a:pt x="95" y="24"/>
                    </a:lnTo>
                    <a:lnTo>
                      <a:pt x="99" y="29"/>
                    </a:lnTo>
                    <a:lnTo>
                      <a:pt x="100" y="33"/>
                    </a:lnTo>
                    <a:lnTo>
                      <a:pt x="100" y="38"/>
                    </a:lnTo>
                    <a:lnTo>
                      <a:pt x="97" y="45"/>
                    </a:lnTo>
                    <a:lnTo>
                      <a:pt x="88" y="54"/>
                    </a:lnTo>
                    <a:lnTo>
                      <a:pt x="87" y="55"/>
                    </a:lnTo>
                    <a:lnTo>
                      <a:pt x="82" y="59"/>
                    </a:lnTo>
                    <a:lnTo>
                      <a:pt x="82" y="64"/>
                    </a:lnTo>
                    <a:lnTo>
                      <a:pt x="85" y="74"/>
                    </a:lnTo>
                    <a:lnTo>
                      <a:pt x="83" y="83"/>
                    </a:lnTo>
                    <a:lnTo>
                      <a:pt x="84" y="88"/>
                    </a:lnTo>
                    <a:lnTo>
                      <a:pt x="82" y="93"/>
                    </a:lnTo>
                    <a:lnTo>
                      <a:pt x="83" y="98"/>
                    </a:lnTo>
                    <a:lnTo>
                      <a:pt x="82" y="103"/>
                    </a:lnTo>
                    <a:lnTo>
                      <a:pt x="78" y="108"/>
                    </a:lnTo>
                    <a:lnTo>
                      <a:pt x="79" y="116"/>
                    </a:lnTo>
                    <a:lnTo>
                      <a:pt x="77" y="119"/>
                    </a:lnTo>
                    <a:lnTo>
                      <a:pt x="82" y="137"/>
                    </a:lnTo>
                    <a:lnTo>
                      <a:pt x="82" y="147"/>
                    </a:lnTo>
                    <a:lnTo>
                      <a:pt x="84" y="161"/>
                    </a:lnTo>
                    <a:lnTo>
                      <a:pt x="82" y="166"/>
                    </a:lnTo>
                    <a:lnTo>
                      <a:pt x="82" y="171"/>
                    </a:lnTo>
                    <a:lnTo>
                      <a:pt x="84" y="177"/>
                    </a:lnTo>
                    <a:lnTo>
                      <a:pt x="89" y="181"/>
                    </a:lnTo>
                    <a:lnTo>
                      <a:pt x="46" y="191"/>
                    </a:lnTo>
                    <a:lnTo>
                      <a:pt x="44" y="186"/>
                    </a:lnTo>
                    <a:lnTo>
                      <a:pt x="44" y="182"/>
                    </a:lnTo>
                    <a:lnTo>
                      <a:pt x="33" y="133"/>
                    </a:lnTo>
                    <a:lnTo>
                      <a:pt x="25" y="127"/>
                    </a:lnTo>
                    <a:lnTo>
                      <a:pt x="24" y="132"/>
                    </a:lnTo>
                    <a:lnTo>
                      <a:pt x="21" y="127"/>
                    </a:lnTo>
                    <a:lnTo>
                      <a:pt x="21" y="119"/>
                    </a:lnTo>
                    <a:lnTo>
                      <a:pt x="19" y="109"/>
                    </a:lnTo>
                    <a:lnTo>
                      <a:pt x="16" y="104"/>
                    </a:lnTo>
                    <a:lnTo>
                      <a:pt x="12" y="94"/>
                    </a:lnTo>
                    <a:lnTo>
                      <a:pt x="12" y="84"/>
                    </a:lnTo>
                    <a:lnTo>
                      <a:pt x="15" y="83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2" y="68"/>
                    </a:lnTo>
                    <a:lnTo>
                      <a:pt x="11" y="63"/>
                    </a:lnTo>
                    <a:lnTo>
                      <a:pt x="6" y="58"/>
                    </a:lnTo>
                    <a:lnTo>
                      <a:pt x="5" y="53"/>
                    </a:lnTo>
                    <a:lnTo>
                      <a:pt x="5" y="41"/>
                    </a:lnTo>
                    <a:lnTo>
                      <a:pt x="1" y="36"/>
                    </a:lnTo>
                    <a:lnTo>
                      <a:pt x="1" y="31"/>
                    </a:lnTo>
                    <a:lnTo>
                      <a:pt x="0" y="28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60">
                <a:extLst>
                  <a:ext uri="{FF2B5EF4-FFF2-40B4-BE49-F238E27FC236}">
                    <a16:creationId xmlns:a16="http://schemas.microsoft.com/office/drawing/2014/main" id="{2DBE0749-12A7-466C-8FFF-DC12227C8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" y="1235"/>
                <a:ext cx="138" cy="264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7" y="20"/>
                  </a:cxn>
                  <a:cxn ang="0">
                    <a:pos x="95" y="0"/>
                  </a:cxn>
                  <a:cxn ang="0">
                    <a:pos x="94" y="1"/>
                  </a:cxn>
                  <a:cxn ang="0">
                    <a:pos x="97" y="9"/>
                  </a:cxn>
                  <a:cxn ang="0">
                    <a:pos x="94" y="19"/>
                  </a:cxn>
                  <a:cxn ang="0">
                    <a:pos x="95" y="24"/>
                  </a:cxn>
                  <a:cxn ang="0">
                    <a:pos x="99" y="29"/>
                  </a:cxn>
                  <a:cxn ang="0">
                    <a:pos x="100" y="33"/>
                  </a:cxn>
                  <a:cxn ang="0">
                    <a:pos x="100" y="38"/>
                  </a:cxn>
                  <a:cxn ang="0">
                    <a:pos x="97" y="45"/>
                  </a:cxn>
                  <a:cxn ang="0">
                    <a:pos x="88" y="54"/>
                  </a:cxn>
                  <a:cxn ang="0">
                    <a:pos x="87" y="55"/>
                  </a:cxn>
                  <a:cxn ang="0">
                    <a:pos x="82" y="59"/>
                  </a:cxn>
                  <a:cxn ang="0">
                    <a:pos x="82" y="64"/>
                  </a:cxn>
                  <a:cxn ang="0">
                    <a:pos x="85" y="74"/>
                  </a:cxn>
                  <a:cxn ang="0">
                    <a:pos x="83" y="83"/>
                  </a:cxn>
                  <a:cxn ang="0">
                    <a:pos x="84" y="88"/>
                  </a:cxn>
                  <a:cxn ang="0">
                    <a:pos x="82" y="93"/>
                  </a:cxn>
                  <a:cxn ang="0">
                    <a:pos x="83" y="98"/>
                  </a:cxn>
                  <a:cxn ang="0">
                    <a:pos x="82" y="103"/>
                  </a:cxn>
                  <a:cxn ang="0">
                    <a:pos x="78" y="108"/>
                  </a:cxn>
                  <a:cxn ang="0">
                    <a:pos x="79" y="116"/>
                  </a:cxn>
                  <a:cxn ang="0">
                    <a:pos x="77" y="119"/>
                  </a:cxn>
                  <a:cxn ang="0">
                    <a:pos x="82" y="137"/>
                  </a:cxn>
                  <a:cxn ang="0">
                    <a:pos x="82" y="147"/>
                  </a:cxn>
                  <a:cxn ang="0">
                    <a:pos x="84" y="161"/>
                  </a:cxn>
                  <a:cxn ang="0">
                    <a:pos x="82" y="166"/>
                  </a:cxn>
                  <a:cxn ang="0">
                    <a:pos x="82" y="171"/>
                  </a:cxn>
                  <a:cxn ang="0">
                    <a:pos x="84" y="177"/>
                  </a:cxn>
                  <a:cxn ang="0">
                    <a:pos x="89" y="181"/>
                  </a:cxn>
                  <a:cxn ang="0">
                    <a:pos x="46" y="191"/>
                  </a:cxn>
                  <a:cxn ang="0">
                    <a:pos x="44" y="186"/>
                  </a:cxn>
                  <a:cxn ang="0">
                    <a:pos x="44" y="182"/>
                  </a:cxn>
                  <a:cxn ang="0">
                    <a:pos x="33" y="133"/>
                  </a:cxn>
                  <a:cxn ang="0">
                    <a:pos x="25" y="127"/>
                  </a:cxn>
                  <a:cxn ang="0">
                    <a:pos x="24" y="132"/>
                  </a:cxn>
                  <a:cxn ang="0">
                    <a:pos x="21" y="127"/>
                  </a:cxn>
                  <a:cxn ang="0">
                    <a:pos x="21" y="119"/>
                  </a:cxn>
                  <a:cxn ang="0">
                    <a:pos x="19" y="109"/>
                  </a:cxn>
                  <a:cxn ang="0">
                    <a:pos x="16" y="104"/>
                  </a:cxn>
                  <a:cxn ang="0">
                    <a:pos x="12" y="94"/>
                  </a:cxn>
                  <a:cxn ang="0">
                    <a:pos x="12" y="84"/>
                  </a:cxn>
                  <a:cxn ang="0">
                    <a:pos x="15" y="83"/>
                  </a:cxn>
                  <a:cxn ang="0">
                    <a:pos x="14" y="78"/>
                  </a:cxn>
                  <a:cxn ang="0">
                    <a:pos x="12" y="73"/>
                  </a:cxn>
                  <a:cxn ang="0">
                    <a:pos x="12" y="68"/>
                  </a:cxn>
                  <a:cxn ang="0">
                    <a:pos x="11" y="63"/>
                  </a:cxn>
                  <a:cxn ang="0">
                    <a:pos x="6" y="58"/>
                  </a:cxn>
                  <a:cxn ang="0">
                    <a:pos x="5" y="53"/>
                  </a:cxn>
                  <a:cxn ang="0">
                    <a:pos x="5" y="41"/>
                  </a:cxn>
                  <a:cxn ang="0">
                    <a:pos x="1" y="36"/>
                  </a:cxn>
                  <a:cxn ang="0">
                    <a:pos x="1" y="31"/>
                  </a:cxn>
                  <a:cxn ang="0">
                    <a:pos x="0" y="28"/>
                  </a:cxn>
                  <a:cxn ang="0">
                    <a:pos x="0" y="25"/>
                  </a:cxn>
                </a:cxnLst>
                <a:rect l="0" t="0" r="r" b="b"/>
                <a:pathLst>
                  <a:path w="100" h="191">
                    <a:moveTo>
                      <a:pt x="0" y="25"/>
                    </a:moveTo>
                    <a:lnTo>
                      <a:pt x="17" y="20"/>
                    </a:lnTo>
                    <a:lnTo>
                      <a:pt x="95" y="0"/>
                    </a:lnTo>
                    <a:lnTo>
                      <a:pt x="94" y="1"/>
                    </a:lnTo>
                    <a:lnTo>
                      <a:pt x="97" y="9"/>
                    </a:lnTo>
                    <a:lnTo>
                      <a:pt x="94" y="19"/>
                    </a:lnTo>
                    <a:lnTo>
                      <a:pt x="95" y="24"/>
                    </a:lnTo>
                    <a:lnTo>
                      <a:pt x="99" y="29"/>
                    </a:lnTo>
                    <a:lnTo>
                      <a:pt x="100" y="33"/>
                    </a:lnTo>
                    <a:lnTo>
                      <a:pt x="100" y="38"/>
                    </a:lnTo>
                    <a:lnTo>
                      <a:pt x="97" y="45"/>
                    </a:lnTo>
                    <a:lnTo>
                      <a:pt x="88" y="54"/>
                    </a:lnTo>
                    <a:lnTo>
                      <a:pt x="87" y="55"/>
                    </a:lnTo>
                    <a:lnTo>
                      <a:pt x="82" y="59"/>
                    </a:lnTo>
                    <a:lnTo>
                      <a:pt x="82" y="64"/>
                    </a:lnTo>
                    <a:lnTo>
                      <a:pt x="85" y="74"/>
                    </a:lnTo>
                    <a:lnTo>
                      <a:pt x="83" y="83"/>
                    </a:lnTo>
                    <a:lnTo>
                      <a:pt x="84" y="88"/>
                    </a:lnTo>
                    <a:lnTo>
                      <a:pt x="82" y="93"/>
                    </a:lnTo>
                    <a:lnTo>
                      <a:pt x="83" y="98"/>
                    </a:lnTo>
                    <a:lnTo>
                      <a:pt x="82" y="103"/>
                    </a:lnTo>
                    <a:lnTo>
                      <a:pt x="78" y="108"/>
                    </a:lnTo>
                    <a:lnTo>
                      <a:pt x="79" y="116"/>
                    </a:lnTo>
                    <a:lnTo>
                      <a:pt x="77" y="119"/>
                    </a:lnTo>
                    <a:lnTo>
                      <a:pt x="82" y="137"/>
                    </a:lnTo>
                    <a:lnTo>
                      <a:pt x="82" y="147"/>
                    </a:lnTo>
                    <a:lnTo>
                      <a:pt x="84" y="161"/>
                    </a:lnTo>
                    <a:lnTo>
                      <a:pt x="82" y="166"/>
                    </a:lnTo>
                    <a:lnTo>
                      <a:pt x="82" y="171"/>
                    </a:lnTo>
                    <a:lnTo>
                      <a:pt x="84" y="177"/>
                    </a:lnTo>
                    <a:lnTo>
                      <a:pt x="89" y="181"/>
                    </a:lnTo>
                    <a:lnTo>
                      <a:pt x="46" y="191"/>
                    </a:lnTo>
                    <a:lnTo>
                      <a:pt x="44" y="186"/>
                    </a:lnTo>
                    <a:lnTo>
                      <a:pt x="44" y="182"/>
                    </a:lnTo>
                    <a:lnTo>
                      <a:pt x="33" y="133"/>
                    </a:lnTo>
                    <a:lnTo>
                      <a:pt x="25" y="127"/>
                    </a:lnTo>
                    <a:lnTo>
                      <a:pt x="24" y="132"/>
                    </a:lnTo>
                    <a:lnTo>
                      <a:pt x="21" y="127"/>
                    </a:lnTo>
                    <a:lnTo>
                      <a:pt x="21" y="119"/>
                    </a:lnTo>
                    <a:lnTo>
                      <a:pt x="19" y="109"/>
                    </a:lnTo>
                    <a:lnTo>
                      <a:pt x="16" y="104"/>
                    </a:lnTo>
                    <a:lnTo>
                      <a:pt x="12" y="94"/>
                    </a:lnTo>
                    <a:lnTo>
                      <a:pt x="12" y="84"/>
                    </a:lnTo>
                    <a:lnTo>
                      <a:pt x="15" y="83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2" y="68"/>
                    </a:lnTo>
                    <a:lnTo>
                      <a:pt x="11" y="63"/>
                    </a:lnTo>
                    <a:lnTo>
                      <a:pt x="6" y="58"/>
                    </a:lnTo>
                    <a:lnTo>
                      <a:pt x="5" y="53"/>
                    </a:lnTo>
                    <a:lnTo>
                      <a:pt x="5" y="41"/>
                    </a:lnTo>
                    <a:lnTo>
                      <a:pt x="1" y="36"/>
                    </a:lnTo>
                    <a:lnTo>
                      <a:pt x="1" y="31"/>
                    </a:lnTo>
                    <a:lnTo>
                      <a:pt x="0" y="28"/>
                    </a:lnTo>
                    <a:lnTo>
                      <a:pt x="0" y="25"/>
                    </a:lnTo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61">
                <a:extLst>
                  <a:ext uri="{FF2B5EF4-FFF2-40B4-BE49-F238E27FC236}">
                    <a16:creationId xmlns:a16="http://schemas.microsoft.com/office/drawing/2014/main" id="{A7C85CEE-2F7D-452A-970A-3EB507A70E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1" y="1930"/>
                <a:ext cx="663" cy="367"/>
              </a:xfrm>
              <a:custGeom>
                <a:avLst/>
                <a:gdLst/>
                <a:ahLst/>
                <a:cxnLst>
                  <a:cxn ang="0">
                    <a:pos x="456" y="85"/>
                  </a:cxn>
                  <a:cxn ang="0">
                    <a:pos x="446" y="109"/>
                  </a:cxn>
                  <a:cxn ang="0">
                    <a:pos x="446" y="136"/>
                  </a:cxn>
                  <a:cxn ang="0">
                    <a:pos x="454" y="118"/>
                  </a:cxn>
                  <a:cxn ang="0">
                    <a:pos x="463" y="112"/>
                  </a:cxn>
                  <a:cxn ang="0">
                    <a:pos x="469" y="80"/>
                  </a:cxn>
                  <a:cxn ang="0">
                    <a:pos x="453" y="161"/>
                  </a:cxn>
                  <a:cxn ang="0">
                    <a:pos x="435" y="170"/>
                  </a:cxn>
                  <a:cxn ang="0">
                    <a:pos x="423" y="166"/>
                  </a:cxn>
                  <a:cxn ang="0">
                    <a:pos x="410" y="153"/>
                  </a:cxn>
                  <a:cxn ang="0">
                    <a:pos x="394" y="150"/>
                  </a:cxn>
                  <a:cxn ang="0">
                    <a:pos x="376" y="144"/>
                  </a:cxn>
                  <a:cxn ang="0">
                    <a:pos x="394" y="142"/>
                  </a:cxn>
                  <a:cxn ang="0">
                    <a:pos x="412" y="151"/>
                  </a:cxn>
                  <a:cxn ang="0">
                    <a:pos x="429" y="158"/>
                  </a:cxn>
                  <a:cxn ang="0">
                    <a:pos x="427" y="146"/>
                  </a:cxn>
                  <a:cxn ang="0">
                    <a:pos x="405" y="134"/>
                  </a:cxn>
                  <a:cxn ang="0">
                    <a:pos x="419" y="141"/>
                  </a:cxn>
                  <a:cxn ang="0">
                    <a:pos x="424" y="129"/>
                  </a:cxn>
                  <a:cxn ang="0">
                    <a:pos x="423" y="121"/>
                  </a:cxn>
                  <a:cxn ang="0">
                    <a:pos x="410" y="114"/>
                  </a:cxn>
                  <a:cxn ang="0">
                    <a:pos x="390" y="98"/>
                  </a:cxn>
                  <a:cxn ang="0">
                    <a:pos x="370" y="82"/>
                  </a:cxn>
                  <a:cxn ang="0">
                    <a:pos x="381" y="88"/>
                  </a:cxn>
                  <a:cxn ang="0">
                    <a:pos x="398" y="100"/>
                  </a:cxn>
                  <a:cxn ang="0">
                    <a:pos x="418" y="112"/>
                  </a:cxn>
                  <a:cxn ang="0">
                    <a:pos x="422" y="95"/>
                  </a:cxn>
                  <a:cxn ang="0">
                    <a:pos x="407" y="84"/>
                  </a:cxn>
                  <a:cxn ang="0">
                    <a:pos x="396" y="75"/>
                  </a:cxn>
                  <a:cxn ang="0">
                    <a:pos x="378" y="77"/>
                  </a:cxn>
                  <a:cxn ang="0">
                    <a:pos x="359" y="69"/>
                  </a:cxn>
                  <a:cxn ang="0">
                    <a:pos x="351" y="64"/>
                  </a:cxn>
                  <a:cxn ang="0">
                    <a:pos x="356" y="46"/>
                  </a:cxn>
                  <a:cxn ang="0">
                    <a:pos x="361" y="33"/>
                  </a:cxn>
                  <a:cxn ang="0">
                    <a:pos x="350" y="21"/>
                  </a:cxn>
                  <a:cxn ang="0">
                    <a:pos x="329" y="14"/>
                  </a:cxn>
                  <a:cxn ang="0">
                    <a:pos x="312" y="1"/>
                  </a:cxn>
                  <a:cxn ang="0">
                    <a:pos x="276" y="2"/>
                  </a:cxn>
                  <a:cxn ang="0">
                    <a:pos x="272" y="27"/>
                  </a:cxn>
                  <a:cxn ang="0">
                    <a:pos x="257" y="51"/>
                  </a:cxn>
                  <a:cxn ang="0">
                    <a:pos x="244" y="64"/>
                  </a:cxn>
                  <a:cxn ang="0">
                    <a:pos x="233" y="85"/>
                  </a:cxn>
                  <a:cxn ang="0">
                    <a:pos x="213" y="79"/>
                  </a:cxn>
                  <a:cxn ang="0">
                    <a:pos x="206" y="105"/>
                  </a:cxn>
                  <a:cxn ang="0">
                    <a:pos x="196" y="132"/>
                  </a:cxn>
                  <a:cxn ang="0">
                    <a:pos x="189" y="161"/>
                  </a:cxn>
                  <a:cxn ang="0">
                    <a:pos x="175" y="172"/>
                  </a:cxn>
                  <a:cxn ang="0">
                    <a:pos x="157" y="186"/>
                  </a:cxn>
                  <a:cxn ang="0">
                    <a:pos x="129" y="190"/>
                  </a:cxn>
                  <a:cxn ang="0">
                    <a:pos x="100" y="195"/>
                  </a:cxn>
                  <a:cxn ang="0">
                    <a:pos x="72" y="202"/>
                  </a:cxn>
                  <a:cxn ang="0">
                    <a:pos x="47" y="229"/>
                  </a:cxn>
                  <a:cxn ang="0">
                    <a:pos x="33" y="245"/>
                  </a:cxn>
                  <a:cxn ang="0">
                    <a:pos x="10" y="259"/>
                  </a:cxn>
                  <a:cxn ang="0">
                    <a:pos x="71" y="256"/>
                  </a:cxn>
                  <a:cxn ang="0">
                    <a:pos x="131" y="248"/>
                  </a:cxn>
                  <a:cxn ang="0">
                    <a:pos x="396" y="201"/>
                  </a:cxn>
                  <a:cxn ang="0">
                    <a:pos x="459" y="187"/>
                  </a:cxn>
                  <a:cxn ang="0">
                    <a:pos x="464" y="186"/>
                  </a:cxn>
                  <a:cxn ang="0">
                    <a:pos x="477" y="66"/>
                  </a:cxn>
                  <a:cxn ang="0">
                    <a:pos x="474" y="77"/>
                  </a:cxn>
                </a:cxnLst>
                <a:rect l="0" t="0" r="r" b="b"/>
                <a:pathLst>
                  <a:path w="478" h="265">
                    <a:moveTo>
                      <a:pt x="459" y="73"/>
                    </a:moveTo>
                    <a:lnTo>
                      <a:pt x="454" y="78"/>
                    </a:lnTo>
                    <a:lnTo>
                      <a:pt x="451" y="82"/>
                    </a:lnTo>
                    <a:lnTo>
                      <a:pt x="456" y="85"/>
                    </a:lnTo>
                    <a:lnTo>
                      <a:pt x="454" y="90"/>
                    </a:lnTo>
                    <a:lnTo>
                      <a:pt x="449" y="90"/>
                    </a:lnTo>
                    <a:lnTo>
                      <a:pt x="449" y="100"/>
                    </a:lnTo>
                    <a:lnTo>
                      <a:pt x="446" y="109"/>
                    </a:lnTo>
                    <a:lnTo>
                      <a:pt x="446" y="118"/>
                    </a:lnTo>
                    <a:lnTo>
                      <a:pt x="446" y="124"/>
                    </a:lnTo>
                    <a:lnTo>
                      <a:pt x="444" y="126"/>
                    </a:lnTo>
                    <a:lnTo>
                      <a:pt x="446" y="136"/>
                    </a:lnTo>
                    <a:lnTo>
                      <a:pt x="451" y="142"/>
                    </a:lnTo>
                    <a:lnTo>
                      <a:pt x="454" y="133"/>
                    </a:lnTo>
                    <a:lnTo>
                      <a:pt x="453" y="124"/>
                    </a:lnTo>
                    <a:lnTo>
                      <a:pt x="454" y="118"/>
                    </a:lnTo>
                    <a:lnTo>
                      <a:pt x="457" y="114"/>
                    </a:lnTo>
                    <a:lnTo>
                      <a:pt x="458" y="109"/>
                    </a:lnTo>
                    <a:lnTo>
                      <a:pt x="462" y="113"/>
                    </a:lnTo>
                    <a:lnTo>
                      <a:pt x="463" y="112"/>
                    </a:lnTo>
                    <a:lnTo>
                      <a:pt x="464" y="107"/>
                    </a:lnTo>
                    <a:lnTo>
                      <a:pt x="463" y="98"/>
                    </a:lnTo>
                    <a:lnTo>
                      <a:pt x="466" y="88"/>
                    </a:lnTo>
                    <a:lnTo>
                      <a:pt x="469" y="80"/>
                    </a:lnTo>
                    <a:lnTo>
                      <a:pt x="468" y="77"/>
                    </a:lnTo>
                    <a:lnTo>
                      <a:pt x="469" y="69"/>
                    </a:lnTo>
                    <a:lnTo>
                      <a:pt x="459" y="73"/>
                    </a:lnTo>
                    <a:close/>
                    <a:moveTo>
                      <a:pt x="453" y="161"/>
                    </a:moveTo>
                    <a:lnTo>
                      <a:pt x="439" y="162"/>
                    </a:lnTo>
                    <a:lnTo>
                      <a:pt x="435" y="161"/>
                    </a:lnTo>
                    <a:lnTo>
                      <a:pt x="434" y="166"/>
                    </a:lnTo>
                    <a:lnTo>
                      <a:pt x="435" y="170"/>
                    </a:lnTo>
                    <a:lnTo>
                      <a:pt x="430" y="167"/>
                    </a:lnTo>
                    <a:lnTo>
                      <a:pt x="427" y="166"/>
                    </a:lnTo>
                    <a:lnTo>
                      <a:pt x="422" y="171"/>
                    </a:lnTo>
                    <a:lnTo>
                      <a:pt x="423" y="166"/>
                    </a:lnTo>
                    <a:lnTo>
                      <a:pt x="419" y="162"/>
                    </a:lnTo>
                    <a:lnTo>
                      <a:pt x="414" y="158"/>
                    </a:lnTo>
                    <a:lnTo>
                      <a:pt x="414" y="158"/>
                    </a:lnTo>
                    <a:lnTo>
                      <a:pt x="410" y="153"/>
                    </a:lnTo>
                    <a:lnTo>
                      <a:pt x="409" y="150"/>
                    </a:lnTo>
                    <a:lnTo>
                      <a:pt x="403" y="151"/>
                    </a:lnTo>
                    <a:lnTo>
                      <a:pt x="399" y="150"/>
                    </a:lnTo>
                    <a:lnTo>
                      <a:pt x="394" y="150"/>
                    </a:lnTo>
                    <a:lnTo>
                      <a:pt x="385" y="146"/>
                    </a:lnTo>
                    <a:lnTo>
                      <a:pt x="370" y="146"/>
                    </a:lnTo>
                    <a:lnTo>
                      <a:pt x="371" y="144"/>
                    </a:lnTo>
                    <a:lnTo>
                      <a:pt x="376" y="144"/>
                    </a:lnTo>
                    <a:lnTo>
                      <a:pt x="386" y="143"/>
                    </a:lnTo>
                    <a:lnTo>
                      <a:pt x="391" y="147"/>
                    </a:lnTo>
                    <a:lnTo>
                      <a:pt x="394" y="147"/>
                    </a:lnTo>
                    <a:lnTo>
                      <a:pt x="394" y="142"/>
                    </a:lnTo>
                    <a:lnTo>
                      <a:pt x="399" y="146"/>
                    </a:lnTo>
                    <a:lnTo>
                      <a:pt x="403" y="150"/>
                    </a:lnTo>
                    <a:lnTo>
                      <a:pt x="408" y="146"/>
                    </a:lnTo>
                    <a:lnTo>
                      <a:pt x="412" y="151"/>
                    </a:lnTo>
                    <a:lnTo>
                      <a:pt x="417" y="155"/>
                    </a:lnTo>
                    <a:lnTo>
                      <a:pt x="422" y="157"/>
                    </a:lnTo>
                    <a:lnTo>
                      <a:pt x="427" y="162"/>
                    </a:lnTo>
                    <a:lnTo>
                      <a:pt x="429" y="158"/>
                    </a:lnTo>
                    <a:lnTo>
                      <a:pt x="432" y="158"/>
                    </a:lnTo>
                    <a:lnTo>
                      <a:pt x="433" y="153"/>
                    </a:lnTo>
                    <a:lnTo>
                      <a:pt x="432" y="148"/>
                    </a:lnTo>
                    <a:lnTo>
                      <a:pt x="427" y="146"/>
                    </a:lnTo>
                    <a:lnTo>
                      <a:pt x="425" y="142"/>
                    </a:lnTo>
                    <a:lnTo>
                      <a:pt x="419" y="143"/>
                    </a:lnTo>
                    <a:lnTo>
                      <a:pt x="410" y="139"/>
                    </a:lnTo>
                    <a:lnTo>
                      <a:pt x="405" y="134"/>
                    </a:lnTo>
                    <a:lnTo>
                      <a:pt x="395" y="127"/>
                    </a:lnTo>
                    <a:lnTo>
                      <a:pt x="400" y="128"/>
                    </a:lnTo>
                    <a:lnTo>
                      <a:pt x="410" y="136"/>
                    </a:lnTo>
                    <a:lnTo>
                      <a:pt x="419" y="141"/>
                    </a:lnTo>
                    <a:lnTo>
                      <a:pt x="422" y="136"/>
                    </a:lnTo>
                    <a:lnTo>
                      <a:pt x="418" y="131"/>
                    </a:lnTo>
                    <a:lnTo>
                      <a:pt x="419" y="129"/>
                    </a:lnTo>
                    <a:lnTo>
                      <a:pt x="424" y="129"/>
                    </a:lnTo>
                    <a:lnTo>
                      <a:pt x="429" y="133"/>
                    </a:lnTo>
                    <a:lnTo>
                      <a:pt x="430" y="129"/>
                    </a:lnTo>
                    <a:lnTo>
                      <a:pt x="428" y="121"/>
                    </a:lnTo>
                    <a:lnTo>
                      <a:pt x="423" y="121"/>
                    </a:lnTo>
                    <a:lnTo>
                      <a:pt x="418" y="119"/>
                    </a:lnTo>
                    <a:lnTo>
                      <a:pt x="420" y="118"/>
                    </a:lnTo>
                    <a:lnTo>
                      <a:pt x="415" y="113"/>
                    </a:lnTo>
                    <a:lnTo>
                      <a:pt x="410" y="114"/>
                    </a:lnTo>
                    <a:lnTo>
                      <a:pt x="405" y="111"/>
                    </a:lnTo>
                    <a:lnTo>
                      <a:pt x="404" y="108"/>
                    </a:lnTo>
                    <a:lnTo>
                      <a:pt x="394" y="103"/>
                    </a:lnTo>
                    <a:lnTo>
                      <a:pt x="390" y="98"/>
                    </a:lnTo>
                    <a:lnTo>
                      <a:pt x="385" y="95"/>
                    </a:lnTo>
                    <a:lnTo>
                      <a:pt x="383" y="93"/>
                    </a:lnTo>
                    <a:lnTo>
                      <a:pt x="380" y="88"/>
                    </a:lnTo>
                    <a:lnTo>
                      <a:pt x="370" y="82"/>
                    </a:lnTo>
                    <a:lnTo>
                      <a:pt x="366" y="82"/>
                    </a:lnTo>
                    <a:lnTo>
                      <a:pt x="370" y="80"/>
                    </a:lnTo>
                    <a:lnTo>
                      <a:pt x="376" y="83"/>
                    </a:lnTo>
                    <a:lnTo>
                      <a:pt x="381" y="88"/>
                    </a:lnTo>
                    <a:lnTo>
                      <a:pt x="385" y="93"/>
                    </a:lnTo>
                    <a:lnTo>
                      <a:pt x="390" y="94"/>
                    </a:lnTo>
                    <a:lnTo>
                      <a:pt x="394" y="99"/>
                    </a:lnTo>
                    <a:lnTo>
                      <a:pt x="398" y="100"/>
                    </a:lnTo>
                    <a:lnTo>
                      <a:pt x="408" y="108"/>
                    </a:lnTo>
                    <a:lnTo>
                      <a:pt x="412" y="108"/>
                    </a:lnTo>
                    <a:lnTo>
                      <a:pt x="413" y="109"/>
                    </a:lnTo>
                    <a:lnTo>
                      <a:pt x="418" y="112"/>
                    </a:lnTo>
                    <a:lnTo>
                      <a:pt x="420" y="104"/>
                    </a:lnTo>
                    <a:lnTo>
                      <a:pt x="420" y="99"/>
                    </a:lnTo>
                    <a:lnTo>
                      <a:pt x="418" y="94"/>
                    </a:lnTo>
                    <a:lnTo>
                      <a:pt x="422" y="95"/>
                    </a:lnTo>
                    <a:lnTo>
                      <a:pt x="422" y="90"/>
                    </a:lnTo>
                    <a:lnTo>
                      <a:pt x="412" y="87"/>
                    </a:lnTo>
                    <a:lnTo>
                      <a:pt x="407" y="85"/>
                    </a:lnTo>
                    <a:lnTo>
                      <a:pt x="407" y="84"/>
                    </a:lnTo>
                    <a:lnTo>
                      <a:pt x="403" y="84"/>
                    </a:lnTo>
                    <a:lnTo>
                      <a:pt x="403" y="82"/>
                    </a:lnTo>
                    <a:lnTo>
                      <a:pt x="398" y="78"/>
                    </a:lnTo>
                    <a:lnTo>
                      <a:pt x="396" y="75"/>
                    </a:lnTo>
                    <a:lnTo>
                      <a:pt x="388" y="78"/>
                    </a:lnTo>
                    <a:lnTo>
                      <a:pt x="386" y="77"/>
                    </a:lnTo>
                    <a:lnTo>
                      <a:pt x="381" y="77"/>
                    </a:lnTo>
                    <a:lnTo>
                      <a:pt x="378" y="77"/>
                    </a:lnTo>
                    <a:lnTo>
                      <a:pt x="370" y="69"/>
                    </a:lnTo>
                    <a:lnTo>
                      <a:pt x="370" y="64"/>
                    </a:lnTo>
                    <a:lnTo>
                      <a:pt x="365" y="64"/>
                    </a:lnTo>
                    <a:lnTo>
                      <a:pt x="359" y="69"/>
                    </a:lnTo>
                    <a:lnTo>
                      <a:pt x="356" y="70"/>
                    </a:lnTo>
                    <a:lnTo>
                      <a:pt x="351" y="69"/>
                    </a:lnTo>
                    <a:lnTo>
                      <a:pt x="350" y="65"/>
                    </a:lnTo>
                    <a:lnTo>
                      <a:pt x="351" y="64"/>
                    </a:lnTo>
                    <a:lnTo>
                      <a:pt x="350" y="60"/>
                    </a:lnTo>
                    <a:lnTo>
                      <a:pt x="352" y="45"/>
                    </a:lnTo>
                    <a:lnTo>
                      <a:pt x="355" y="46"/>
                    </a:lnTo>
                    <a:lnTo>
                      <a:pt x="356" y="46"/>
                    </a:lnTo>
                    <a:lnTo>
                      <a:pt x="357" y="45"/>
                    </a:lnTo>
                    <a:lnTo>
                      <a:pt x="357" y="43"/>
                    </a:lnTo>
                    <a:lnTo>
                      <a:pt x="362" y="38"/>
                    </a:lnTo>
                    <a:lnTo>
                      <a:pt x="361" y="33"/>
                    </a:lnTo>
                    <a:lnTo>
                      <a:pt x="360" y="30"/>
                    </a:lnTo>
                    <a:lnTo>
                      <a:pt x="357" y="25"/>
                    </a:lnTo>
                    <a:lnTo>
                      <a:pt x="354" y="22"/>
                    </a:lnTo>
                    <a:lnTo>
                      <a:pt x="350" y="21"/>
                    </a:lnTo>
                    <a:lnTo>
                      <a:pt x="346" y="19"/>
                    </a:lnTo>
                    <a:lnTo>
                      <a:pt x="341" y="16"/>
                    </a:lnTo>
                    <a:lnTo>
                      <a:pt x="334" y="16"/>
                    </a:lnTo>
                    <a:lnTo>
                      <a:pt x="329" y="14"/>
                    </a:lnTo>
                    <a:lnTo>
                      <a:pt x="330" y="9"/>
                    </a:lnTo>
                    <a:lnTo>
                      <a:pt x="327" y="4"/>
                    </a:lnTo>
                    <a:lnTo>
                      <a:pt x="322" y="1"/>
                    </a:lnTo>
                    <a:lnTo>
                      <a:pt x="312" y="1"/>
                    </a:lnTo>
                    <a:lnTo>
                      <a:pt x="311" y="10"/>
                    </a:lnTo>
                    <a:lnTo>
                      <a:pt x="307" y="15"/>
                    </a:lnTo>
                    <a:lnTo>
                      <a:pt x="281" y="0"/>
                    </a:lnTo>
                    <a:lnTo>
                      <a:pt x="276" y="2"/>
                    </a:lnTo>
                    <a:lnTo>
                      <a:pt x="277" y="7"/>
                    </a:lnTo>
                    <a:lnTo>
                      <a:pt x="274" y="12"/>
                    </a:lnTo>
                    <a:lnTo>
                      <a:pt x="276" y="22"/>
                    </a:lnTo>
                    <a:lnTo>
                      <a:pt x="272" y="27"/>
                    </a:lnTo>
                    <a:lnTo>
                      <a:pt x="269" y="36"/>
                    </a:lnTo>
                    <a:lnTo>
                      <a:pt x="266" y="41"/>
                    </a:lnTo>
                    <a:lnTo>
                      <a:pt x="261" y="41"/>
                    </a:lnTo>
                    <a:lnTo>
                      <a:pt x="257" y="51"/>
                    </a:lnTo>
                    <a:lnTo>
                      <a:pt x="252" y="53"/>
                    </a:lnTo>
                    <a:lnTo>
                      <a:pt x="247" y="53"/>
                    </a:lnTo>
                    <a:lnTo>
                      <a:pt x="245" y="58"/>
                    </a:lnTo>
                    <a:lnTo>
                      <a:pt x="244" y="64"/>
                    </a:lnTo>
                    <a:lnTo>
                      <a:pt x="242" y="69"/>
                    </a:lnTo>
                    <a:lnTo>
                      <a:pt x="239" y="79"/>
                    </a:lnTo>
                    <a:lnTo>
                      <a:pt x="238" y="84"/>
                    </a:lnTo>
                    <a:lnTo>
                      <a:pt x="233" y="85"/>
                    </a:lnTo>
                    <a:lnTo>
                      <a:pt x="223" y="84"/>
                    </a:lnTo>
                    <a:lnTo>
                      <a:pt x="223" y="82"/>
                    </a:lnTo>
                    <a:lnTo>
                      <a:pt x="218" y="78"/>
                    </a:lnTo>
                    <a:lnTo>
                      <a:pt x="213" y="79"/>
                    </a:lnTo>
                    <a:lnTo>
                      <a:pt x="213" y="89"/>
                    </a:lnTo>
                    <a:lnTo>
                      <a:pt x="212" y="94"/>
                    </a:lnTo>
                    <a:lnTo>
                      <a:pt x="210" y="97"/>
                    </a:lnTo>
                    <a:lnTo>
                      <a:pt x="206" y="105"/>
                    </a:lnTo>
                    <a:lnTo>
                      <a:pt x="204" y="111"/>
                    </a:lnTo>
                    <a:lnTo>
                      <a:pt x="203" y="116"/>
                    </a:lnTo>
                    <a:lnTo>
                      <a:pt x="201" y="126"/>
                    </a:lnTo>
                    <a:lnTo>
                      <a:pt x="196" y="132"/>
                    </a:lnTo>
                    <a:lnTo>
                      <a:pt x="191" y="142"/>
                    </a:lnTo>
                    <a:lnTo>
                      <a:pt x="189" y="151"/>
                    </a:lnTo>
                    <a:lnTo>
                      <a:pt x="193" y="156"/>
                    </a:lnTo>
                    <a:lnTo>
                      <a:pt x="189" y="161"/>
                    </a:lnTo>
                    <a:lnTo>
                      <a:pt x="190" y="166"/>
                    </a:lnTo>
                    <a:lnTo>
                      <a:pt x="190" y="166"/>
                    </a:lnTo>
                    <a:lnTo>
                      <a:pt x="180" y="173"/>
                    </a:lnTo>
                    <a:lnTo>
                      <a:pt x="175" y="172"/>
                    </a:lnTo>
                    <a:lnTo>
                      <a:pt x="166" y="180"/>
                    </a:lnTo>
                    <a:lnTo>
                      <a:pt x="159" y="177"/>
                    </a:lnTo>
                    <a:lnTo>
                      <a:pt x="159" y="182"/>
                    </a:lnTo>
                    <a:lnTo>
                      <a:pt x="157" y="186"/>
                    </a:lnTo>
                    <a:lnTo>
                      <a:pt x="152" y="189"/>
                    </a:lnTo>
                    <a:lnTo>
                      <a:pt x="141" y="194"/>
                    </a:lnTo>
                    <a:lnTo>
                      <a:pt x="136" y="194"/>
                    </a:lnTo>
                    <a:lnTo>
                      <a:pt x="129" y="190"/>
                    </a:lnTo>
                    <a:lnTo>
                      <a:pt x="126" y="195"/>
                    </a:lnTo>
                    <a:lnTo>
                      <a:pt x="117" y="201"/>
                    </a:lnTo>
                    <a:lnTo>
                      <a:pt x="110" y="200"/>
                    </a:lnTo>
                    <a:lnTo>
                      <a:pt x="100" y="195"/>
                    </a:lnTo>
                    <a:lnTo>
                      <a:pt x="95" y="190"/>
                    </a:lnTo>
                    <a:lnTo>
                      <a:pt x="91" y="185"/>
                    </a:lnTo>
                    <a:lnTo>
                      <a:pt x="91" y="180"/>
                    </a:lnTo>
                    <a:lnTo>
                      <a:pt x="72" y="202"/>
                    </a:lnTo>
                    <a:lnTo>
                      <a:pt x="56" y="215"/>
                    </a:lnTo>
                    <a:lnTo>
                      <a:pt x="52" y="220"/>
                    </a:lnTo>
                    <a:lnTo>
                      <a:pt x="52" y="225"/>
                    </a:lnTo>
                    <a:lnTo>
                      <a:pt x="47" y="229"/>
                    </a:lnTo>
                    <a:lnTo>
                      <a:pt x="45" y="234"/>
                    </a:lnTo>
                    <a:lnTo>
                      <a:pt x="42" y="239"/>
                    </a:lnTo>
                    <a:lnTo>
                      <a:pt x="38" y="241"/>
                    </a:lnTo>
                    <a:lnTo>
                      <a:pt x="33" y="245"/>
                    </a:lnTo>
                    <a:lnTo>
                      <a:pt x="32" y="250"/>
                    </a:lnTo>
                    <a:lnTo>
                      <a:pt x="20" y="254"/>
                    </a:lnTo>
                    <a:lnTo>
                      <a:pt x="15" y="258"/>
                    </a:lnTo>
                    <a:lnTo>
                      <a:pt x="10" y="259"/>
                    </a:lnTo>
                    <a:lnTo>
                      <a:pt x="0" y="265"/>
                    </a:lnTo>
                    <a:lnTo>
                      <a:pt x="19" y="263"/>
                    </a:lnTo>
                    <a:lnTo>
                      <a:pt x="29" y="263"/>
                    </a:lnTo>
                    <a:lnTo>
                      <a:pt x="71" y="256"/>
                    </a:lnTo>
                    <a:lnTo>
                      <a:pt x="95" y="253"/>
                    </a:lnTo>
                    <a:lnTo>
                      <a:pt x="113" y="248"/>
                    </a:lnTo>
                    <a:lnTo>
                      <a:pt x="121" y="248"/>
                    </a:lnTo>
                    <a:lnTo>
                      <a:pt x="131" y="248"/>
                    </a:lnTo>
                    <a:lnTo>
                      <a:pt x="150" y="246"/>
                    </a:lnTo>
                    <a:lnTo>
                      <a:pt x="198" y="239"/>
                    </a:lnTo>
                    <a:lnTo>
                      <a:pt x="330" y="215"/>
                    </a:lnTo>
                    <a:lnTo>
                      <a:pt x="396" y="201"/>
                    </a:lnTo>
                    <a:lnTo>
                      <a:pt x="456" y="189"/>
                    </a:lnTo>
                    <a:lnTo>
                      <a:pt x="454" y="186"/>
                    </a:lnTo>
                    <a:lnTo>
                      <a:pt x="457" y="189"/>
                    </a:lnTo>
                    <a:lnTo>
                      <a:pt x="459" y="187"/>
                    </a:lnTo>
                    <a:lnTo>
                      <a:pt x="458" y="182"/>
                    </a:lnTo>
                    <a:lnTo>
                      <a:pt x="458" y="177"/>
                    </a:lnTo>
                    <a:lnTo>
                      <a:pt x="462" y="181"/>
                    </a:lnTo>
                    <a:lnTo>
                      <a:pt x="464" y="186"/>
                    </a:lnTo>
                    <a:lnTo>
                      <a:pt x="467" y="186"/>
                    </a:lnTo>
                    <a:lnTo>
                      <a:pt x="458" y="171"/>
                    </a:lnTo>
                    <a:lnTo>
                      <a:pt x="453" y="161"/>
                    </a:lnTo>
                    <a:close/>
                    <a:moveTo>
                      <a:pt x="477" y="66"/>
                    </a:moveTo>
                    <a:lnTo>
                      <a:pt x="474" y="72"/>
                    </a:lnTo>
                    <a:lnTo>
                      <a:pt x="474" y="77"/>
                    </a:lnTo>
                    <a:lnTo>
                      <a:pt x="472" y="80"/>
                    </a:lnTo>
                    <a:lnTo>
                      <a:pt x="474" y="77"/>
                    </a:lnTo>
                    <a:lnTo>
                      <a:pt x="478" y="66"/>
                    </a:lnTo>
                    <a:lnTo>
                      <a:pt x="477" y="66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62">
                <a:extLst>
                  <a:ext uri="{FF2B5EF4-FFF2-40B4-BE49-F238E27FC236}">
                    <a16:creationId xmlns:a16="http://schemas.microsoft.com/office/drawing/2014/main" id="{BB334254-FB8C-4CDD-9DA2-24509C7197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0" y="1858"/>
                <a:ext cx="378" cy="183"/>
              </a:xfrm>
              <a:custGeom>
                <a:avLst/>
                <a:gdLst/>
                <a:ahLst/>
                <a:cxnLst>
                  <a:cxn ang="0">
                    <a:pos x="270" y="86"/>
                  </a:cxn>
                  <a:cxn ang="0">
                    <a:pos x="210" y="0"/>
                  </a:cxn>
                  <a:cxn ang="0">
                    <a:pos x="10" y="77"/>
                  </a:cxn>
                  <a:cxn ang="0">
                    <a:pos x="24" y="58"/>
                  </a:cxn>
                  <a:cxn ang="0">
                    <a:pos x="40" y="42"/>
                  </a:cxn>
                  <a:cxn ang="0">
                    <a:pos x="59" y="47"/>
                  </a:cxn>
                  <a:cxn ang="0">
                    <a:pos x="71" y="32"/>
                  </a:cxn>
                  <a:cxn ang="0">
                    <a:pos x="95" y="34"/>
                  </a:cxn>
                  <a:cxn ang="0">
                    <a:pos x="99" y="46"/>
                  </a:cxn>
                  <a:cxn ang="0">
                    <a:pos x="119" y="56"/>
                  </a:cxn>
                  <a:cxn ang="0">
                    <a:pos x="133" y="68"/>
                  </a:cxn>
                  <a:cxn ang="0">
                    <a:pos x="152" y="71"/>
                  </a:cxn>
                  <a:cxn ang="0">
                    <a:pos x="154" y="90"/>
                  </a:cxn>
                  <a:cxn ang="0">
                    <a:pos x="147" y="105"/>
                  </a:cxn>
                  <a:cxn ang="0">
                    <a:pos x="154" y="113"/>
                  </a:cxn>
                  <a:cxn ang="0">
                    <a:pos x="166" y="118"/>
                  </a:cxn>
                  <a:cxn ang="0">
                    <a:pos x="173" y="118"/>
                  </a:cxn>
                  <a:cxn ang="0">
                    <a:pos x="192" y="126"/>
                  </a:cxn>
                  <a:cxn ang="0">
                    <a:pos x="205" y="126"/>
                  </a:cxn>
                  <a:cxn ang="0">
                    <a:pos x="182" y="106"/>
                  </a:cxn>
                  <a:cxn ang="0">
                    <a:pos x="177" y="93"/>
                  </a:cxn>
                  <a:cxn ang="0">
                    <a:pos x="195" y="112"/>
                  </a:cxn>
                  <a:cxn ang="0">
                    <a:pos x="182" y="82"/>
                  </a:cxn>
                  <a:cxn ang="0">
                    <a:pos x="178" y="61"/>
                  </a:cxn>
                  <a:cxn ang="0">
                    <a:pos x="182" y="58"/>
                  </a:cxn>
                  <a:cxn ang="0">
                    <a:pos x="177" y="46"/>
                  </a:cxn>
                  <a:cxn ang="0">
                    <a:pos x="182" y="35"/>
                  </a:cxn>
                  <a:cxn ang="0">
                    <a:pos x="187" y="28"/>
                  </a:cxn>
                  <a:cxn ang="0">
                    <a:pos x="199" y="24"/>
                  </a:cxn>
                  <a:cxn ang="0">
                    <a:pos x="202" y="13"/>
                  </a:cxn>
                  <a:cxn ang="0">
                    <a:pos x="201" y="25"/>
                  </a:cxn>
                  <a:cxn ang="0">
                    <a:pos x="195" y="34"/>
                  </a:cxn>
                  <a:cxn ang="0">
                    <a:pos x="199" y="49"/>
                  </a:cxn>
                  <a:cxn ang="0">
                    <a:pos x="191" y="62"/>
                  </a:cxn>
                  <a:cxn ang="0">
                    <a:pos x="197" y="62"/>
                  </a:cxn>
                  <a:cxn ang="0">
                    <a:pos x="204" y="76"/>
                  </a:cxn>
                  <a:cxn ang="0">
                    <a:pos x="196" y="85"/>
                  </a:cxn>
                  <a:cxn ang="0">
                    <a:pos x="206" y="85"/>
                  </a:cxn>
                  <a:cxn ang="0">
                    <a:pos x="202" y="88"/>
                  </a:cxn>
                  <a:cxn ang="0">
                    <a:pos x="204" y="105"/>
                  </a:cxn>
                  <a:cxn ang="0">
                    <a:pos x="216" y="111"/>
                  </a:cxn>
                  <a:cxn ang="0">
                    <a:pos x="221" y="108"/>
                  </a:cxn>
                  <a:cxn ang="0">
                    <a:pos x="230" y="111"/>
                  </a:cxn>
                  <a:cxn ang="0">
                    <a:pos x="234" y="121"/>
                  </a:cxn>
                  <a:cxn ang="0">
                    <a:pos x="234" y="132"/>
                  </a:cxn>
                  <a:cxn ang="0">
                    <a:pos x="261" y="121"/>
                  </a:cxn>
                  <a:cxn ang="0">
                    <a:pos x="270" y="103"/>
                  </a:cxn>
                  <a:cxn ang="0">
                    <a:pos x="270" y="118"/>
                  </a:cxn>
                </a:cxnLst>
                <a:rect l="0" t="0" r="r" b="b"/>
                <a:pathLst>
                  <a:path w="273" h="132">
                    <a:moveTo>
                      <a:pt x="273" y="93"/>
                    </a:moveTo>
                    <a:lnTo>
                      <a:pt x="268" y="90"/>
                    </a:lnTo>
                    <a:lnTo>
                      <a:pt x="270" y="87"/>
                    </a:lnTo>
                    <a:lnTo>
                      <a:pt x="270" y="86"/>
                    </a:lnTo>
                    <a:lnTo>
                      <a:pt x="236" y="93"/>
                    </a:lnTo>
                    <a:lnTo>
                      <a:pt x="234" y="88"/>
                    </a:lnTo>
                    <a:lnTo>
                      <a:pt x="225" y="54"/>
                    </a:lnTo>
                    <a:lnTo>
                      <a:pt x="210" y="0"/>
                    </a:lnTo>
                    <a:lnTo>
                      <a:pt x="98" y="24"/>
                    </a:lnTo>
                    <a:lnTo>
                      <a:pt x="0" y="42"/>
                    </a:lnTo>
                    <a:lnTo>
                      <a:pt x="6" y="82"/>
                    </a:lnTo>
                    <a:lnTo>
                      <a:pt x="10" y="77"/>
                    </a:lnTo>
                    <a:lnTo>
                      <a:pt x="15" y="72"/>
                    </a:lnTo>
                    <a:lnTo>
                      <a:pt x="17" y="68"/>
                    </a:lnTo>
                    <a:lnTo>
                      <a:pt x="22" y="62"/>
                    </a:lnTo>
                    <a:lnTo>
                      <a:pt x="24" y="58"/>
                    </a:lnTo>
                    <a:lnTo>
                      <a:pt x="29" y="56"/>
                    </a:lnTo>
                    <a:lnTo>
                      <a:pt x="34" y="57"/>
                    </a:lnTo>
                    <a:lnTo>
                      <a:pt x="40" y="47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6" y="47"/>
                    </a:lnTo>
                    <a:lnTo>
                      <a:pt x="51" y="48"/>
                    </a:lnTo>
                    <a:lnTo>
                      <a:pt x="59" y="47"/>
                    </a:lnTo>
                    <a:lnTo>
                      <a:pt x="60" y="42"/>
                    </a:lnTo>
                    <a:lnTo>
                      <a:pt x="64" y="37"/>
                    </a:lnTo>
                    <a:lnTo>
                      <a:pt x="69" y="37"/>
                    </a:lnTo>
                    <a:lnTo>
                      <a:pt x="71" y="32"/>
                    </a:lnTo>
                    <a:lnTo>
                      <a:pt x="75" y="29"/>
                    </a:lnTo>
                    <a:lnTo>
                      <a:pt x="80" y="32"/>
                    </a:lnTo>
                    <a:lnTo>
                      <a:pt x="85" y="34"/>
                    </a:lnTo>
                    <a:lnTo>
                      <a:pt x="95" y="34"/>
                    </a:lnTo>
                    <a:lnTo>
                      <a:pt x="95" y="34"/>
                    </a:lnTo>
                    <a:lnTo>
                      <a:pt x="94" y="39"/>
                    </a:lnTo>
                    <a:lnTo>
                      <a:pt x="99" y="40"/>
                    </a:lnTo>
                    <a:lnTo>
                      <a:pt x="99" y="46"/>
                    </a:lnTo>
                    <a:lnTo>
                      <a:pt x="103" y="49"/>
                    </a:lnTo>
                    <a:lnTo>
                      <a:pt x="104" y="53"/>
                    </a:lnTo>
                    <a:lnTo>
                      <a:pt x="114" y="53"/>
                    </a:lnTo>
                    <a:lnTo>
                      <a:pt x="119" y="56"/>
                    </a:lnTo>
                    <a:lnTo>
                      <a:pt x="122" y="61"/>
                    </a:lnTo>
                    <a:lnTo>
                      <a:pt x="121" y="66"/>
                    </a:lnTo>
                    <a:lnTo>
                      <a:pt x="126" y="68"/>
                    </a:lnTo>
                    <a:lnTo>
                      <a:pt x="133" y="68"/>
                    </a:lnTo>
                    <a:lnTo>
                      <a:pt x="138" y="71"/>
                    </a:lnTo>
                    <a:lnTo>
                      <a:pt x="142" y="73"/>
                    </a:lnTo>
                    <a:lnTo>
                      <a:pt x="146" y="74"/>
                    </a:lnTo>
                    <a:lnTo>
                      <a:pt x="152" y="71"/>
                    </a:lnTo>
                    <a:lnTo>
                      <a:pt x="157" y="74"/>
                    </a:lnTo>
                    <a:lnTo>
                      <a:pt x="157" y="78"/>
                    </a:lnTo>
                    <a:lnTo>
                      <a:pt x="154" y="83"/>
                    </a:lnTo>
                    <a:lnTo>
                      <a:pt x="154" y="90"/>
                    </a:lnTo>
                    <a:lnTo>
                      <a:pt x="151" y="93"/>
                    </a:lnTo>
                    <a:lnTo>
                      <a:pt x="151" y="98"/>
                    </a:lnTo>
                    <a:lnTo>
                      <a:pt x="148" y="103"/>
                    </a:lnTo>
                    <a:lnTo>
                      <a:pt x="147" y="105"/>
                    </a:lnTo>
                    <a:lnTo>
                      <a:pt x="146" y="108"/>
                    </a:lnTo>
                    <a:lnTo>
                      <a:pt x="146" y="113"/>
                    </a:lnTo>
                    <a:lnTo>
                      <a:pt x="151" y="118"/>
                    </a:lnTo>
                    <a:lnTo>
                      <a:pt x="154" y="113"/>
                    </a:lnTo>
                    <a:lnTo>
                      <a:pt x="154" y="110"/>
                    </a:lnTo>
                    <a:lnTo>
                      <a:pt x="160" y="108"/>
                    </a:lnTo>
                    <a:lnTo>
                      <a:pt x="162" y="113"/>
                    </a:lnTo>
                    <a:lnTo>
                      <a:pt x="166" y="118"/>
                    </a:lnTo>
                    <a:lnTo>
                      <a:pt x="171" y="121"/>
                    </a:lnTo>
                    <a:lnTo>
                      <a:pt x="171" y="117"/>
                    </a:lnTo>
                    <a:lnTo>
                      <a:pt x="172" y="113"/>
                    </a:lnTo>
                    <a:lnTo>
                      <a:pt x="173" y="118"/>
                    </a:lnTo>
                    <a:lnTo>
                      <a:pt x="178" y="124"/>
                    </a:lnTo>
                    <a:lnTo>
                      <a:pt x="183" y="121"/>
                    </a:lnTo>
                    <a:lnTo>
                      <a:pt x="188" y="122"/>
                    </a:lnTo>
                    <a:lnTo>
                      <a:pt x="192" y="126"/>
                    </a:lnTo>
                    <a:lnTo>
                      <a:pt x="193" y="126"/>
                    </a:lnTo>
                    <a:lnTo>
                      <a:pt x="199" y="126"/>
                    </a:lnTo>
                    <a:lnTo>
                      <a:pt x="204" y="130"/>
                    </a:lnTo>
                    <a:lnTo>
                      <a:pt x="205" y="126"/>
                    </a:lnTo>
                    <a:lnTo>
                      <a:pt x="199" y="116"/>
                    </a:lnTo>
                    <a:lnTo>
                      <a:pt x="195" y="115"/>
                    </a:lnTo>
                    <a:lnTo>
                      <a:pt x="190" y="110"/>
                    </a:lnTo>
                    <a:lnTo>
                      <a:pt x="182" y="106"/>
                    </a:lnTo>
                    <a:lnTo>
                      <a:pt x="178" y="102"/>
                    </a:lnTo>
                    <a:lnTo>
                      <a:pt x="176" y="92"/>
                    </a:lnTo>
                    <a:lnTo>
                      <a:pt x="176" y="90"/>
                    </a:lnTo>
                    <a:lnTo>
                      <a:pt x="177" y="93"/>
                    </a:lnTo>
                    <a:lnTo>
                      <a:pt x="182" y="103"/>
                    </a:lnTo>
                    <a:lnTo>
                      <a:pt x="187" y="107"/>
                    </a:lnTo>
                    <a:lnTo>
                      <a:pt x="192" y="108"/>
                    </a:lnTo>
                    <a:lnTo>
                      <a:pt x="195" y="112"/>
                    </a:lnTo>
                    <a:lnTo>
                      <a:pt x="197" y="107"/>
                    </a:lnTo>
                    <a:lnTo>
                      <a:pt x="187" y="97"/>
                    </a:lnTo>
                    <a:lnTo>
                      <a:pt x="185" y="87"/>
                    </a:lnTo>
                    <a:lnTo>
                      <a:pt x="182" y="82"/>
                    </a:lnTo>
                    <a:lnTo>
                      <a:pt x="183" y="77"/>
                    </a:lnTo>
                    <a:lnTo>
                      <a:pt x="182" y="73"/>
                    </a:lnTo>
                    <a:lnTo>
                      <a:pt x="182" y="64"/>
                    </a:lnTo>
                    <a:lnTo>
                      <a:pt x="178" y="61"/>
                    </a:lnTo>
                    <a:lnTo>
                      <a:pt x="180" y="61"/>
                    </a:lnTo>
                    <a:lnTo>
                      <a:pt x="185" y="61"/>
                    </a:lnTo>
                    <a:lnTo>
                      <a:pt x="186" y="61"/>
                    </a:lnTo>
                    <a:lnTo>
                      <a:pt x="182" y="58"/>
                    </a:lnTo>
                    <a:lnTo>
                      <a:pt x="182" y="53"/>
                    </a:lnTo>
                    <a:lnTo>
                      <a:pt x="171" y="46"/>
                    </a:lnTo>
                    <a:lnTo>
                      <a:pt x="176" y="44"/>
                    </a:lnTo>
                    <a:lnTo>
                      <a:pt x="177" y="46"/>
                    </a:lnTo>
                    <a:lnTo>
                      <a:pt x="182" y="46"/>
                    </a:lnTo>
                    <a:lnTo>
                      <a:pt x="177" y="40"/>
                    </a:lnTo>
                    <a:lnTo>
                      <a:pt x="182" y="42"/>
                    </a:lnTo>
                    <a:lnTo>
                      <a:pt x="182" y="35"/>
                    </a:lnTo>
                    <a:lnTo>
                      <a:pt x="182" y="33"/>
                    </a:lnTo>
                    <a:lnTo>
                      <a:pt x="183" y="30"/>
                    </a:lnTo>
                    <a:lnTo>
                      <a:pt x="187" y="35"/>
                    </a:lnTo>
                    <a:lnTo>
                      <a:pt x="187" y="28"/>
                    </a:lnTo>
                    <a:lnTo>
                      <a:pt x="190" y="25"/>
                    </a:lnTo>
                    <a:lnTo>
                      <a:pt x="190" y="29"/>
                    </a:lnTo>
                    <a:lnTo>
                      <a:pt x="195" y="28"/>
                    </a:lnTo>
                    <a:lnTo>
                      <a:pt x="199" y="24"/>
                    </a:lnTo>
                    <a:lnTo>
                      <a:pt x="195" y="18"/>
                    </a:lnTo>
                    <a:lnTo>
                      <a:pt x="195" y="15"/>
                    </a:lnTo>
                    <a:lnTo>
                      <a:pt x="200" y="14"/>
                    </a:lnTo>
                    <a:lnTo>
                      <a:pt x="202" y="13"/>
                    </a:lnTo>
                    <a:lnTo>
                      <a:pt x="202" y="18"/>
                    </a:lnTo>
                    <a:lnTo>
                      <a:pt x="206" y="14"/>
                    </a:lnTo>
                    <a:lnTo>
                      <a:pt x="207" y="17"/>
                    </a:lnTo>
                    <a:lnTo>
                      <a:pt x="201" y="25"/>
                    </a:lnTo>
                    <a:lnTo>
                      <a:pt x="207" y="27"/>
                    </a:lnTo>
                    <a:lnTo>
                      <a:pt x="204" y="29"/>
                    </a:lnTo>
                    <a:lnTo>
                      <a:pt x="199" y="29"/>
                    </a:lnTo>
                    <a:lnTo>
                      <a:pt x="195" y="34"/>
                    </a:lnTo>
                    <a:lnTo>
                      <a:pt x="192" y="49"/>
                    </a:lnTo>
                    <a:lnTo>
                      <a:pt x="195" y="54"/>
                    </a:lnTo>
                    <a:lnTo>
                      <a:pt x="197" y="49"/>
                    </a:lnTo>
                    <a:lnTo>
                      <a:pt x="199" y="49"/>
                    </a:lnTo>
                    <a:lnTo>
                      <a:pt x="199" y="54"/>
                    </a:lnTo>
                    <a:lnTo>
                      <a:pt x="200" y="57"/>
                    </a:lnTo>
                    <a:lnTo>
                      <a:pt x="195" y="61"/>
                    </a:lnTo>
                    <a:lnTo>
                      <a:pt x="191" y="62"/>
                    </a:lnTo>
                    <a:lnTo>
                      <a:pt x="191" y="72"/>
                    </a:lnTo>
                    <a:lnTo>
                      <a:pt x="191" y="67"/>
                    </a:lnTo>
                    <a:lnTo>
                      <a:pt x="196" y="64"/>
                    </a:lnTo>
                    <a:lnTo>
                      <a:pt x="197" y="62"/>
                    </a:lnTo>
                    <a:lnTo>
                      <a:pt x="201" y="67"/>
                    </a:lnTo>
                    <a:lnTo>
                      <a:pt x="205" y="67"/>
                    </a:lnTo>
                    <a:lnTo>
                      <a:pt x="202" y="72"/>
                    </a:lnTo>
                    <a:lnTo>
                      <a:pt x="204" y="76"/>
                    </a:lnTo>
                    <a:lnTo>
                      <a:pt x="200" y="72"/>
                    </a:lnTo>
                    <a:lnTo>
                      <a:pt x="195" y="74"/>
                    </a:lnTo>
                    <a:lnTo>
                      <a:pt x="193" y="79"/>
                    </a:lnTo>
                    <a:lnTo>
                      <a:pt x="196" y="85"/>
                    </a:lnTo>
                    <a:lnTo>
                      <a:pt x="197" y="78"/>
                    </a:lnTo>
                    <a:lnTo>
                      <a:pt x="202" y="78"/>
                    </a:lnTo>
                    <a:lnTo>
                      <a:pt x="205" y="79"/>
                    </a:lnTo>
                    <a:lnTo>
                      <a:pt x="206" y="85"/>
                    </a:lnTo>
                    <a:lnTo>
                      <a:pt x="212" y="86"/>
                    </a:lnTo>
                    <a:lnTo>
                      <a:pt x="217" y="85"/>
                    </a:lnTo>
                    <a:lnTo>
                      <a:pt x="214" y="88"/>
                    </a:lnTo>
                    <a:lnTo>
                      <a:pt x="202" y="88"/>
                    </a:lnTo>
                    <a:lnTo>
                      <a:pt x="201" y="93"/>
                    </a:lnTo>
                    <a:lnTo>
                      <a:pt x="206" y="90"/>
                    </a:lnTo>
                    <a:lnTo>
                      <a:pt x="204" y="100"/>
                    </a:lnTo>
                    <a:lnTo>
                      <a:pt x="204" y="105"/>
                    </a:lnTo>
                    <a:lnTo>
                      <a:pt x="207" y="110"/>
                    </a:lnTo>
                    <a:lnTo>
                      <a:pt x="206" y="105"/>
                    </a:lnTo>
                    <a:lnTo>
                      <a:pt x="211" y="107"/>
                    </a:lnTo>
                    <a:lnTo>
                      <a:pt x="216" y="111"/>
                    </a:lnTo>
                    <a:lnTo>
                      <a:pt x="220" y="113"/>
                    </a:lnTo>
                    <a:lnTo>
                      <a:pt x="219" y="108"/>
                    </a:lnTo>
                    <a:lnTo>
                      <a:pt x="221" y="103"/>
                    </a:lnTo>
                    <a:lnTo>
                      <a:pt x="221" y="108"/>
                    </a:lnTo>
                    <a:lnTo>
                      <a:pt x="222" y="110"/>
                    </a:lnTo>
                    <a:lnTo>
                      <a:pt x="227" y="101"/>
                    </a:lnTo>
                    <a:lnTo>
                      <a:pt x="227" y="110"/>
                    </a:lnTo>
                    <a:lnTo>
                      <a:pt x="230" y="111"/>
                    </a:lnTo>
                    <a:lnTo>
                      <a:pt x="226" y="116"/>
                    </a:lnTo>
                    <a:lnTo>
                      <a:pt x="227" y="121"/>
                    </a:lnTo>
                    <a:lnTo>
                      <a:pt x="231" y="118"/>
                    </a:lnTo>
                    <a:lnTo>
                      <a:pt x="234" y="121"/>
                    </a:lnTo>
                    <a:lnTo>
                      <a:pt x="239" y="120"/>
                    </a:lnTo>
                    <a:lnTo>
                      <a:pt x="236" y="125"/>
                    </a:lnTo>
                    <a:lnTo>
                      <a:pt x="234" y="130"/>
                    </a:lnTo>
                    <a:lnTo>
                      <a:pt x="234" y="132"/>
                    </a:lnTo>
                    <a:lnTo>
                      <a:pt x="243" y="130"/>
                    </a:lnTo>
                    <a:lnTo>
                      <a:pt x="246" y="130"/>
                    </a:lnTo>
                    <a:lnTo>
                      <a:pt x="251" y="125"/>
                    </a:lnTo>
                    <a:lnTo>
                      <a:pt x="261" y="121"/>
                    </a:lnTo>
                    <a:lnTo>
                      <a:pt x="261" y="116"/>
                    </a:lnTo>
                    <a:lnTo>
                      <a:pt x="265" y="112"/>
                    </a:lnTo>
                    <a:lnTo>
                      <a:pt x="268" y="102"/>
                    </a:lnTo>
                    <a:lnTo>
                      <a:pt x="270" y="103"/>
                    </a:lnTo>
                    <a:lnTo>
                      <a:pt x="273" y="93"/>
                    </a:lnTo>
                    <a:close/>
                    <a:moveTo>
                      <a:pt x="271" y="103"/>
                    </a:moveTo>
                    <a:lnTo>
                      <a:pt x="269" y="118"/>
                    </a:lnTo>
                    <a:lnTo>
                      <a:pt x="270" y="118"/>
                    </a:lnTo>
                    <a:lnTo>
                      <a:pt x="271" y="113"/>
                    </a:lnTo>
                    <a:lnTo>
                      <a:pt x="273" y="98"/>
                    </a:lnTo>
                    <a:lnTo>
                      <a:pt x="271" y="103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baseline="-25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63">
                <a:extLst>
                  <a:ext uri="{FF2B5EF4-FFF2-40B4-BE49-F238E27FC236}">
                    <a16:creationId xmlns:a16="http://schemas.microsoft.com/office/drawing/2014/main" id="{53FA11B8-552A-47C5-A2CD-224F4F82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" y="1547"/>
                <a:ext cx="143" cy="139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45" y="10"/>
                  </a:cxn>
                  <a:cxn ang="0">
                    <a:pos x="49" y="10"/>
                  </a:cxn>
                  <a:cxn ang="0">
                    <a:pos x="54" y="8"/>
                  </a:cxn>
                  <a:cxn ang="0">
                    <a:pos x="81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102" y="39"/>
                  </a:cxn>
                  <a:cxn ang="0">
                    <a:pos x="103" y="44"/>
                  </a:cxn>
                  <a:cxn ang="0">
                    <a:pos x="102" y="48"/>
                  </a:cxn>
                  <a:cxn ang="0">
                    <a:pos x="102" y="49"/>
                  </a:cxn>
                  <a:cxn ang="0">
                    <a:pos x="103" y="52"/>
                  </a:cxn>
                  <a:cxn ang="0">
                    <a:pos x="100" y="50"/>
                  </a:cxn>
                  <a:cxn ang="0">
                    <a:pos x="90" y="54"/>
                  </a:cxn>
                  <a:cxn ang="0">
                    <a:pos x="80" y="60"/>
                  </a:cxn>
                  <a:cxn ang="0">
                    <a:pos x="75" y="59"/>
                  </a:cxn>
                  <a:cxn ang="0">
                    <a:pos x="75" y="58"/>
                  </a:cxn>
                  <a:cxn ang="0">
                    <a:pos x="73" y="57"/>
                  </a:cxn>
                  <a:cxn ang="0">
                    <a:pos x="74" y="60"/>
                  </a:cxn>
                  <a:cxn ang="0">
                    <a:pos x="74" y="63"/>
                  </a:cxn>
                  <a:cxn ang="0">
                    <a:pos x="60" y="67"/>
                  </a:cxn>
                  <a:cxn ang="0">
                    <a:pos x="58" y="69"/>
                  </a:cxn>
                  <a:cxn ang="0">
                    <a:pos x="52" y="69"/>
                  </a:cxn>
                  <a:cxn ang="0">
                    <a:pos x="47" y="72"/>
                  </a:cxn>
                  <a:cxn ang="0">
                    <a:pos x="42" y="73"/>
                  </a:cxn>
                  <a:cxn ang="0">
                    <a:pos x="35" y="83"/>
                  </a:cxn>
                  <a:cxn ang="0">
                    <a:pos x="32" y="81"/>
                  </a:cxn>
                  <a:cxn ang="0">
                    <a:pos x="29" y="86"/>
                  </a:cxn>
                  <a:cxn ang="0">
                    <a:pos x="24" y="89"/>
                  </a:cxn>
                  <a:cxn ang="0">
                    <a:pos x="13" y="98"/>
                  </a:cxn>
                  <a:cxn ang="0">
                    <a:pos x="10" y="101"/>
                  </a:cxn>
                  <a:cxn ang="0">
                    <a:pos x="5" y="96"/>
                  </a:cxn>
                  <a:cxn ang="0">
                    <a:pos x="5" y="93"/>
                  </a:cxn>
                  <a:cxn ang="0">
                    <a:pos x="12" y="86"/>
                  </a:cxn>
                  <a:cxn ang="0">
                    <a:pos x="12" y="81"/>
                  </a:cxn>
                  <a:cxn ang="0">
                    <a:pos x="8" y="76"/>
                  </a:cxn>
                  <a:cxn ang="0">
                    <a:pos x="0" y="20"/>
                  </a:cxn>
                </a:cxnLst>
                <a:rect l="0" t="0" r="r" b="b"/>
                <a:pathLst>
                  <a:path w="103" h="101">
                    <a:moveTo>
                      <a:pt x="0" y="20"/>
                    </a:moveTo>
                    <a:lnTo>
                      <a:pt x="31" y="14"/>
                    </a:lnTo>
                    <a:lnTo>
                      <a:pt x="36" y="14"/>
                    </a:lnTo>
                    <a:lnTo>
                      <a:pt x="45" y="10"/>
                    </a:lnTo>
                    <a:lnTo>
                      <a:pt x="49" y="10"/>
                    </a:lnTo>
                    <a:lnTo>
                      <a:pt x="54" y="8"/>
                    </a:lnTo>
                    <a:lnTo>
                      <a:pt x="81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102" y="39"/>
                    </a:lnTo>
                    <a:lnTo>
                      <a:pt x="103" y="44"/>
                    </a:lnTo>
                    <a:lnTo>
                      <a:pt x="102" y="48"/>
                    </a:lnTo>
                    <a:lnTo>
                      <a:pt x="102" y="49"/>
                    </a:lnTo>
                    <a:lnTo>
                      <a:pt x="103" y="52"/>
                    </a:lnTo>
                    <a:lnTo>
                      <a:pt x="100" y="50"/>
                    </a:lnTo>
                    <a:lnTo>
                      <a:pt x="90" y="54"/>
                    </a:lnTo>
                    <a:lnTo>
                      <a:pt x="80" y="60"/>
                    </a:lnTo>
                    <a:lnTo>
                      <a:pt x="75" y="59"/>
                    </a:lnTo>
                    <a:lnTo>
                      <a:pt x="75" y="58"/>
                    </a:lnTo>
                    <a:lnTo>
                      <a:pt x="73" y="57"/>
                    </a:lnTo>
                    <a:lnTo>
                      <a:pt x="74" y="60"/>
                    </a:lnTo>
                    <a:lnTo>
                      <a:pt x="74" y="63"/>
                    </a:lnTo>
                    <a:lnTo>
                      <a:pt x="60" y="67"/>
                    </a:lnTo>
                    <a:lnTo>
                      <a:pt x="58" y="69"/>
                    </a:lnTo>
                    <a:lnTo>
                      <a:pt x="52" y="69"/>
                    </a:lnTo>
                    <a:lnTo>
                      <a:pt x="47" y="72"/>
                    </a:lnTo>
                    <a:lnTo>
                      <a:pt x="42" y="73"/>
                    </a:lnTo>
                    <a:lnTo>
                      <a:pt x="35" y="83"/>
                    </a:lnTo>
                    <a:lnTo>
                      <a:pt x="32" y="81"/>
                    </a:lnTo>
                    <a:lnTo>
                      <a:pt x="29" y="86"/>
                    </a:lnTo>
                    <a:lnTo>
                      <a:pt x="24" y="89"/>
                    </a:lnTo>
                    <a:lnTo>
                      <a:pt x="13" y="98"/>
                    </a:lnTo>
                    <a:lnTo>
                      <a:pt x="10" y="101"/>
                    </a:lnTo>
                    <a:lnTo>
                      <a:pt x="5" y="96"/>
                    </a:lnTo>
                    <a:lnTo>
                      <a:pt x="5" y="93"/>
                    </a:lnTo>
                    <a:lnTo>
                      <a:pt x="12" y="86"/>
                    </a:lnTo>
                    <a:lnTo>
                      <a:pt x="12" y="81"/>
                    </a:lnTo>
                    <a:lnTo>
                      <a:pt x="8" y="7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64">
                <a:extLst>
                  <a:ext uri="{FF2B5EF4-FFF2-40B4-BE49-F238E27FC236}">
                    <a16:creationId xmlns:a16="http://schemas.microsoft.com/office/drawing/2014/main" id="{6BE65977-CC43-4371-B070-60ADF0AA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" y="1547"/>
                <a:ext cx="143" cy="139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1" y="14"/>
                  </a:cxn>
                  <a:cxn ang="0">
                    <a:pos x="36" y="14"/>
                  </a:cxn>
                  <a:cxn ang="0">
                    <a:pos x="45" y="10"/>
                  </a:cxn>
                  <a:cxn ang="0">
                    <a:pos x="49" y="10"/>
                  </a:cxn>
                  <a:cxn ang="0">
                    <a:pos x="54" y="8"/>
                  </a:cxn>
                  <a:cxn ang="0">
                    <a:pos x="81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102" y="39"/>
                  </a:cxn>
                  <a:cxn ang="0">
                    <a:pos x="103" y="44"/>
                  </a:cxn>
                  <a:cxn ang="0">
                    <a:pos x="102" y="48"/>
                  </a:cxn>
                  <a:cxn ang="0">
                    <a:pos x="102" y="49"/>
                  </a:cxn>
                  <a:cxn ang="0">
                    <a:pos x="103" y="52"/>
                  </a:cxn>
                  <a:cxn ang="0">
                    <a:pos x="100" y="50"/>
                  </a:cxn>
                  <a:cxn ang="0">
                    <a:pos x="90" y="54"/>
                  </a:cxn>
                  <a:cxn ang="0">
                    <a:pos x="80" y="60"/>
                  </a:cxn>
                  <a:cxn ang="0">
                    <a:pos x="75" y="59"/>
                  </a:cxn>
                  <a:cxn ang="0">
                    <a:pos x="75" y="58"/>
                  </a:cxn>
                  <a:cxn ang="0">
                    <a:pos x="73" y="57"/>
                  </a:cxn>
                  <a:cxn ang="0">
                    <a:pos x="74" y="60"/>
                  </a:cxn>
                  <a:cxn ang="0">
                    <a:pos x="74" y="63"/>
                  </a:cxn>
                  <a:cxn ang="0">
                    <a:pos x="60" y="67"/>
                  </a:cxn>
                  <a:cxn ang="0">
                    <a:pos x="58" y="69"/>
                  </a:cxn>
                  <a:cxn ang="0">
                    <a:pos x="52" y="69"/>
                  </a:cxn>
                  <a:cxn ang="0">
                    <a:pos x="47" y="72"/>
                  </a:cxn>
                  <a:cxn ang="0">
                    <a:pos x="42" y="73"/>
                  </a:cxn>
                  <a:cxn ang="0">
                    <a:pos x="35" y="83"/>
                  </a:cxn>
                  <a:cxn ang="0">
                    <a:pos x="32" y="81"/>
                  </a:cxn>
                  <a:cxn ang="0">
                    <a:pos x="29" y="86"/>
                  </a:cxn>
                  <a:cxn ang="0">
                    <a:pos x="24" y="89"/>
                  </a:cxn>
                  <a:cxn ang="0">
                    <a:pos x="13" y="98"/>
                  </a:cxn>
                  <a:cxn ang="0">
                    <a:pos x="10" y="101"/>
                  </a:cxn>
                  <a:cxn ang="0">
                    <a:pos x="5" y="96"/>
                  </a:cxn>
                  <a:cxn ang="0">
                    <a:pos x="5" y="93"/>
                  </a:cxn>
                  <a:cxn ang="0">
                    <a:pos x="12" y="86"/>
                  </a:cxn>
                  <a:cxn ang="0">
                    <a:pos x="12" y="81"/>
                  </a:cxn>
                  <a:cxn ang="0">
                    <a:pos x="8" y="76"/>
                  </a:cxn>
                  <a:cxn ang="0">
                    <a:pos x="0" y="20"/>
                  </a:cxn>
                </a:cxnLst>
                <a:rect l="0" t="0" r="r" b="b"/>
                <a:pathLst>
                  <a:path w="103" h="101">
                    <a:moveTo>
                      <a:pt x="0" y="20"/>
                    </a:moveTo>
                    <a:lnTo>
                      <a:pt x="31" y="14"/>
                    </a:lnTo>
                    <a:lnTo>
                      <a:pt x="36" y="14"/>
                    </a:lnTo>
                    <a:lnTo>
                      <a:pt x="45" y="10"/>
                    </a:lnTo>
                    <a:lnTo>
                      <a:pt x="49" y="10"/>
                    </a:lnTo>
                    <a:lnTo>
                      <a:pt x="54" y="8"/>
                    </a:lnTo>
                    <a:lnTo>
                      <a:pt x="81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102" y="39"/>
                    </a:lnTo>
                    <a:lnTo>
                      <a:pt x="103" y="44"/>
                    </a:lnTo>
                    <a:lnTo>
                      <a:pt x="102" y="48"/>
                    </a:lnTo>
                    <a:lnTo>
                      <a:pt x="102" y="49"/>
                    </a:lnTo>
                    <a:lnTo>
                      <a:pt x="103" y="52"/>
                    </a:lnTo>
                    <a:lnTo>
                      <a:pt x="100" y="50"/>
                    </a:lnTo>
                    <a:lnTo>
                      <a:pt x="90" y="54"/>
                    </a:lnTo>
                    <a:lnTo>
                      <a:pt x="80" y="60"/>
                    </a:lnTo>
                    <a:lnTo>
                      <a:pt x="75" y="59"/>
                    </a:lnTo>
                    <a:lnTo>
                      <a:pt x="75" y="58"/>
                    </a:lnTo>
                    <a:lnTo>
                      <a:pt x="73" y="57"/>
                    </a:lnTo>
                    <a:lnTo>
                      <a:pt x="74" y="60"/>
                    </a:lnTo>
                    <a:lnTo>
                      <a:pt x="74" y="63"/>
                    </a:lnTo>
                    <a:lnTo>
                      <a:pt x="60" y="67"/>
                    </a:lnTo>
                    <a:lnTo>
                      <a:pt x="58" y="69"/>
                    </a:lnTo>
                    <a:lnTo>
                      <a:pt x="52" y="69"/>
                    </a:lnTo>
                    <a:lnTo>
                      <a:pt x="47" y="72"/>
                    </a:lnTo>
                    <a:lnTo>
                      <a:pt x="42" y="73"/>
                    </a:lnTo>
                    <a:lnTo>
                      <a:pt x="35" y="83"/>
                    </a:lnTo>
                    <a:lnTo>
                      <a:pt x="32" y="81"/>
                    </a:lnTo>
                    <a:lnTo>
                      <a:pt x="29" y="86"/>
                    </a:lnTo>
                    <a:lnTo>
                      <a:pt x="24" y="89"/>
                    </a:lnTo>
                    <a:lnTo>
                      <a:pt x="13" y="98"/>
                    </a:lnTo>
                    <a:lnTo>
                      <a:pt x="10" y="101"/>
                    </a:lnTo>
                    <a:lnTo>
                      <a:pt x="5" y="96"/>
                    </a:lnTo>
                    <a:lnTo>
                      <a:pt x="5" y="93"/>
                    </a:lnTo>
                    <a:lnTo>
                      <a:pt x="12" y="86"/>
                    </a:lnTo>
                    <a:lnTo>
                      <a:pt x="12" y="81"/>
                    </a:lnTo>
                    <a:lnTo>
                      <a:pt x="8" y="76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65">
                <a:extLst>
                  <a:ext uri="{FF2B5EF4-FFF2-40B4-BE49-F238E27FC236}">
                    <a16:creationId xmlns:a16="http://schemas.microsoft.com/office/drawing/2014/main" id="{B3880A0B-7AA7-4F38-AA15-4BEB7A6AA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1196"/>
                <a:ext cx="137" cy="290"/>
              </a:xfrm>
              <a:custGeom>
                <a:avLst/>
                <a:gdLst/>
                <a:ahLst/>
                <a:cxnLst>
                  <a:cxn ang="0">
                    <a:pos x="12" y="209"/>
                  </a:cxn>
                  <a:cxn ang="0">
                    <a:pos x="7" y="205"/>
                  </a:cxn>
                  <a:cxn ang="0">
                    <a:pos x="5" y="199"/>
                  </a:cxn>
                  <a:cxn ang="0">
                    <a:pos x="5" y="194"/>
                  </a:cxn>
                  <a:cxn ang="0">
                    <a:pos x="7" y="189"/>
                  </a:cxn>
                  <a:cxn ang="0">
                    <a:pos x="5" y="175"/>
                  </a:cxn>
                  <a:cxn ang="0">
                    <a:pos x="5" y="165"/>
                  </a:cxn>
                  <a:cxn ang="0">
                    <a:pos x="0" y="147"/>
                  </a:cxn>
                  <a:cxn ang="0">
                    <a:pos x="2" y="144"/>
                  </a:cxn>
                  <a:cxn ang="0">
                    <a:pos x="1" y="136"/>
                  </a:cxn>
                  <a:cxn ang="0">
                    <a:pos x="5" y="131"/>
                  </a:cxn>
                  <a:cxn ang="0">
                    <a:pos x="6" y="126"/>
                  </a:cxn>
                  <a:cxn ang="0">
                    <a:pos x="5" y="121"/>
                  </a:cxn>
                  <a:cxn ang="0">
                    <a:pos x="7" y="116"/>
                  </a:cxn>
                  <a:cxn ang="0">
                    <a:pos x="6" y="111"/>
                  </a:cxn>
                  <a:cxn ang="0">
                    <a:pos x="8" y="102"/>
                  </a:cxn>
                  <a:cxn ang="0">
                    <a:pos x="5" y="92"/>
                  </a:cxn>
                  <a:cxn ang="0">
                    <a:pos x="5" y="87"/>
                  </a:cxn>
                  <a:cxn ang="0">
                    <a:pos x="10" y="83"/>
                  </a:cxn>
                  <a:cxn ang="0">
                    <a:pos x="11" y="82"/>
                  </a:cxn>
                  <a:cxn ang="0">
                    <a:pos x="20" y="73"/>
                  </a:cxn>
                  <a:cxn ang="0">
                    <a:pos x="23" y="66"/>
                  </a:cxn>
                  <a:cxn ang="0">
                    <a:pos x="23" y="61"/>
                  </a:cxn>
                  <a:cxn ang="0">
                    <a:pos x="22" y="57"/>
                  </a:cxn>
                  <a:cxn ang="0">
                    <a:pos x="18" y="52"/>
                  </a:cxn>
                  <a:cxn ang="0">
                    <a:pos x="17" y="47"/>
                  </a:cxn>
                  <a:cxn ang="0">
                    <a:pos x="20" y="37"/>
                  </a:cxn>
                  <a:cxn ang="0">
                    <a:pos x="17" y="29"/>
                  </a:cxn>
                  <a:cxn ang="0">
                    <a:pos x="18" y="28"/>
                  </a:cxn>
                  <a:cxn ang="0">
                    <a:pos x="18" y="27"/>
                  </a:cxn>
                  <a:cxn ang="0">
                    <a:pos x="17" y="22"/>
                  </a:cxn>
                  <a:cxn ang="0">
                    <a:pos x="20" y="13"/>
                  </a:cxn>
                  <a:cxn ang="0">
                    <a:pos x="20" y="8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5" y="0"/>
                  </a:cxn>
                  <a:cxn ang="0">
                    <a:pos x="35" y="3"/>
                  </a:cxn>
                  <a:cxn ang="0">
                    <a:pos x="71" y="112"/>
                  </a:cxn>
                  <a:cxn ang="0">
                    <a:pos x="76" y="127"/>
                  </a:cxn>
                  <a:cxn ang="0">
                    <a:pos x="76" y="132"/>
                  </a:cxn>
                  <a:cxn ang="0">
                    <a:pos x="79" y="136"/>
                  </a:cxn>
                  <a:cxn ang="0">
                    <a:pos x="80" y="141"/>
                  </a:cxn>
                  <a:cxn ang="0">
                    <a:pos x="85" y="145"/>
                  </a:cxn>
                  <a:cxn ang="0">
                    <a:pos x="90" y="147"/>
                  </a:cxn>
                  <a:cxn ang="0">
                    <a:pos x="91" y="152"/>
                  </a:cxn>
                  <a:cxn ang="0">
                    <a:pos x="95" y="157"/>
                  </a:cxn>
                  <a:cxn ang="0">
                    <a:pos x="98" y="159"/>
                  </a:cxn>
                  <a:cxn ang="0">
                    <a:pos x="100" y="160"/>
                  </a:cxn>
                  <a:cxn ang="0">
                    <a:pos x="98" y="170"/>
                  </a:cxn>
                  <a:cxn ang="0">
                    <a:pos x="98" y="175"/>
                  </a:cxn>
                  <a:cxn ang="0">
                    <a:pos x="95" y="175"/>
                  </a:cxn>
                  <a:cxn ang="0">
                    <a:pos x="93" y="175"/>
                  </a:cxn>
                  <a:cxn ang="0">
                    <a:pos x="88" y="179"/>
                  </a:cxn>
                  <a:cxn ang="0">
                    <a:pos x="85" y="184"/>
                  </a:cxn>
                  <a:cxn ang="0">
                    <a:pos x="84" y="183"/>
                  </a:cxn>
                  <a:cxn ang="0">
                    <a:pos x="80" y="188"/>
                  </a:cxn>
                  <a:cxn ang="0">
                    <a:pos x="75" y="195"/>
                  </a:cxn>
                  <a:cxn ang="0">
                    <a:pos x="12" y="209"/>
                  </a:cxn>
                </a:cxnLst>
                <a:rect l="0" t="0" r="r" b="b"/>
                <a:pathLst>
                  <a:path w="100" h="209">
                    <a:moveTo>
                      <a:pt x="12" y="209"/>
                    </a:moveTo>
                    <a:lnTo>
                      <a:pt x="7" y="205"/>
                    </a:lnTo>
                    <a:lnTo>
                      <a:pt x="5" y="199"/>
                    </a:lnTo>
                    <a:lnTo>
                      <a:pt x="5" y="194"/>
                    </a:lnTo>
                    <a:lnTo>
                      <a:pt x="7" y="189"/>
                    </a:lnTo>
                    <a:lnTo>
                      <a:pt x="5" y="175"/>
                    </a:lnTo>
                    <a:lnTo>
                      <a:pt x="5" y="165"/>
                    </a:lnTo>
                    <a:lnTo>
                      <a:pt x="0" y="147"/>
                    </a:lnTo>
                    <a:lnTo>
                      <a:pt x="2" y="144"/>
                    </a:lnTo>
                    <a:lnTo>
                      <a:pt x="1" y="136"/>
                    </a:lnTo>
                    <a:lnTo>
                      <a:pt x="5" y="131"/>
                    </a:lnTo>
                    <a:lnTo>
                      <a:pt x="6" y="126"/>
                    </a:lnTo>
                    <a:lnTo>
                      <a:pt x="5" y="121"/>
                    </a:lnTo>
                    <a:lnTo>
                      <a:pt x="7" y="116"/>
                    </a:lnTo>
                    <a:lnTo>
                      <a:pt x="6" y="111"/>
                    </a:lnTo>
                    <a:lnTo>
                      <a:pt x="8" y="102"/>
                    </a:lnTo>
                    <a:lnTo>
                      <a:pt x="5" y="92"/>
                    </a:lnTo>
                    <a:lnTo>
                      <a:pt x="5" y="87"/>
                    </a:lnTo>
                    <a:lnTo>
                      <a:pt x="10" y="83"/>
                    </a:lnTo>
                    <a:lnTo>
                      <a:pt x="11" y="82"/>
                    </a:lnTo>
                    <a:lnTo>
                      <a:pt x="20" y="73"/>
                    </a:lnTo>
                    <a:lnTo>
                      <a:pt x="23" y="66"/>
                    </a:lnTo>
                    <a:lnTo>
                      <a:pt x="23" y="61"/>
                    </a:lnTo>
                    <a:lnTo>
                      <a:pt x="22" y="57"/>
                    </a:lnTo>
                    <a:lnTo>
                      <a:pt x="18" y="52"/>
                    </a:lnTo>
                    <a:lnTo>
                      <a:pt x="17" y="47"/>
                    </a:lnTo>
                    <a:lnTo>
                      <a:pt x="20" y="37"/>
                    </a:lnTo>
                    <a:lnTo>
                      <a:pt x="17" y="29"/>
                    </a:lnTo>
                    <a:lnTo>
                      <a:pt x="18" y="28"/>
                    </a:lnTo>
                    <a:lnTo>
                      <a:pt x="18" y="27"/>
                    </a:lnTo>
                    <a:lnTo>
                      <a:pt x="17" y="22"/>
                    </a:lnTo>
                    <a:lnTo>
                      <a:pt x="20" y="13"/>
                    </a:lnTo>
                    <a:lnTo>
                      <a:pt x="20" y="8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5" y="0"/>
                    </a:lnTo>
                    <a:lnTo>
                      <a:pt x="35" y="3"/>
                    </a:lnTo>
                    <a:lnTo>
                      <a:pt x="71" y="112"/>
                    </a:lnTo>
                    <a:lnTo>
                      <a:pt x="76" y="127"/>
                    </a:lnTo>
                    <a:lnTo>
                      <a:pt x="76" y="132"/>
                    </a:lnTo>
                    <a:lnTo>
                      <a:pt x="79" y="136"/>
                    </a:lnTo>
                    <a:lnTo>
                      <a:pt x="80" y="141"/>
                    </a:lnTo>
                    <a:lnTo>
                      <a:pt x="85" y="145"/>
                    </a:lnTo>
                    <a:lnTo>
                      <a:pt x="90" y="147"/>
                    </a:lnTo>
                    <a:lnTo>
                      <a:pt x="91" y="152"/>
                    </a:lnTo>
                    <a:lnTo>
                      <a:pt x="95" y="157"/>
                    </a:lnTo>
                    <a:lnTo>
                      <a:pt x="98" y="159"/>
                    </a:lnTo>
                    <a:lnTo>
                      <a:pt x="100" y="160"/>
                    </a:lnTo>
                    <a:lnTo>
                      <a:pt x="98" y="170"/>
                    </a:lnTo>
                    <a:lnTo>
                      <a:pt x="98" y="175"/>
                    </a:lnTo>
                    <a:lnTo>
                      <a:pt x="95" y="175"/>
                    </a:lnTo>
                    <a:lnTo>
                      <a:pt x="93" y="175"/>
                    </a:lnTo>
                    <a:lnTo>
                      <a:pt x="88" y="179"/>
                    </a:lnTo>
                    <a:lnTo>
                      <a:pt x="85" y="184"/>
                    </a:lnTo>
                    <a:lnTo>
                      <a:pt x="84" y="183"/>
                    </a:lnTo>
                    <a:lnTo>
                      <a:pt x="80" y="188"/>
                    </a:lnTo>
                    <a:lnTo>
                      <a:pt x="75" y="195"/>
                    </a:lnTo>
                    <a:lnTo>
                      <a:pt x="12" y="209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baseline="-25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66">
                <a:extLst>
                  <a:ext uri="{FF2B5EF4-FFF2-40B4-BE49-F238E27FC236}">
                    <a16:creationId xmlns:a16="http://schemas.microsoft.com/office/drawing/2014/main" id="{745FD312-1355-4262-AFEB-EDF2327EB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1196"/>
                <a:ext cx="137" cy="290"/>
              </a:xfrm>
              <a:custGeom>
                <a:avLst/>
                <a:gdLst/>
                <a:ahLst/>
                <a:cxnLst>
                  <a:cxn ang="0">
                    <a:pos x="12" y="209"/>
                  </a:cxn>
                  <a:cxn ang="0">
                    <a:pos x="7" y="205"/>
                  </a:cxn>
                  <a:cxn ang="0">
                    <a:pos x="5" y="199"/>
                  </a:cxn>
                  <a:cxn ang="0">
                    <a:pos x="5" y="194"/>
                  </a:cxn>
                  <a:cxn ang="0">
                    <a:pos x="7" y="189"/>
                  </a:cxn>
                  <a:cxn ang="0">
                    <a:pos x="5" y="175"/>
                  </a:cxn>
                  <a:cxn ang="0">
                    <a:pos x="5" y="165"/>
                  </a:cxn>
                  <a:cxn ang="0">
                    <a:pos x="0" y="147"/>
                  </a:cxn>
                  <a:cxn ang="0">
                    <a:pos x="2" y="144"/>
                  </a:cxn>
                  <a:cxn ang="0">
                    <a:pos x="1" y="136"/>
                  </a:cxn>
                  <a:cxn ang="0">
                    <a:pos x="5" y="131"/>
                  </a:cxn>
                  <a:cxn ang="0">
                    <a:pos x="6" y="126"/>
                  </a:cxn>
                  <a:cxn ang="0">
                    <a:pos x="5" y="121"/>
                  </a:cxn>
                  <a:cxn ang="0">
                    <a:pos x="7" y="116"/>
                  </a:cxn>
                  <a:cxn ang="0">
                    <a:pos x="6" y="111"/>
                  </a:cxn>
                  <a:cxn ang="0">
                    <a:pos x="8" y="102"/>
                  </a:cxn>
                  <a:cxn ang="0">
                    <a:pos x="5" y="92"/>
                  </a:cxn>
                  <a:cxn ang="0">
                    <a:pos x="5" y="87"/>
                  </a:cxn>
                  <a:cxn ang="0">
                    <a:pos x="10" y="83"/>
                  </a:cxn>
                  <a:cxn ang="0">
                    <a:pos x="11" y="82"/>
                  </a:cxn>
                  <a:cxn ang="0">
                    <a:pos x="20" y="73"/>
                  </a:cxn>
                  <a:cxn ang="0">
                    <a:pos x="23" y="66"/>
                  </a:cxn>
                  <a:cxn ang="0">
                    <a:pos x="23" y="61"/>
                  </a:cxn>
                  <a:cxn ang="0">
                    <a:pos x="22" y="57"/>
                  </a:cxn>
                  <a:cxn ang="0">
                    <a:pos x="18" y="52"/>
                  </a:cxn>
                  <a:cxn ang="0">
                    <a:pos x="17" y="47"/>
                  </a:cxn>
                  <a:cxn ang="0">
                    <a:pos x="20" y="37"/>
                  </a:cxn>
                  <a:cxn ang="0">
                    <a:pos x="17" y="29"/>
                  </a:cxn>
                  <a:cxn ang="0">
                    <a:pos x="18" y="28"/>
                  </a:cxn>
                  <a:cxn ang="0">
                    <a:pos x="18" y="27"/>
                  </a:cxn>
                  <a:cxn ang="0">
                    <a:pos x="17" y="22"/>
                  </a:cxn>
                  <a:cxn ang="0">
                    <a:pos x="20" y="13"/>
                  </a:cxn>
                  <a:cxn ang="0">
                    <a:pos x="20" y="8"/>
                  </a:cxn>
                  <a:cxn ang="0">
                    <a:pos x="25" y="4"/>
                  </a:cxn>
                  <a:cxn ang="0">
                    <a:pos x="30" y="5"/>
                  </a:cxn>
                  <a:cxn ang="0">
                    <a:pos x="35" y="0"/>
                  </a:cxn>
                  <a:cxn ang="0">
                    <a:pos x="35" y="3"/>
                  </a:cxn>
                  <a:cxn ang="0">
                    <a:pos x="71" y="112"/>
                  </a:cxn>
                  <a:cxn ang="0">
                    <a:pos x="76" y="127"/>
                  </a:cxn>
                  <a:cxn ang="0">
                    <a:pos x="76" y="132"/>
                  </a:cxn>
                  <a:cxn ang="0">
                    <a:pos x="79" y="136"/>
                  </a:cxn>
                  <a:cxn ang="0">
                    <a:pos x="80" y="141"/>
                  </a:cxn>
                  <a:cxn ang="0">
                    <a:pos x="85" y="145"/>
                  </a:cxn>
                  <a:cxn ang="0">
                    <a:pos x="90" y="147"/>
                  </a:cxn>
                  <a:cxn ang="0">
                    <a:pos x="91" y="152"/>
                  </a:cxn>
                  <a:cxn ang="0">
                    <a:pos x="95" y="157"/>
                  </a:cxn>
                  <a:cxn ang="0">
                    <a:pos x="98" y="159"/>
                  </a:cxn>
                  <a:cxn ang="0">
                    <a:pos x="100" y="160"/>
                  </a:cxn>
                  <a:cxn ang="0">
                    <a:pos x="98" y="170"/>
                  </a:cxn>
                  <a:cxn ang="0">
                    <a:pos x="98" y="175"/>
                  </a:cxn>
                  <a:cxn ang="0">
                    <a:pos x="95" y="175"/>
                  </a:cxn>
                  <a:cxn ang="0">
                    <a:pos x="93" y="175"/>
                  </a:cxn>
                  <a:cxn ang="0">
                    <a:pos x="88" y="179"/>
                  </a:cxn>
                  <a:cxn ang="0">
                    <a:pos x="85" y="184"/>
                  </a:cxn>
                  <a:cxn ang="0">
                    <a:pos x="84" y="183"/>
                  </a:cxn>
                  <a:cxn ang="0">
                    <a:pos x="80" y="188"/>
                  </a:cxn>
                  <a:cxn ang="0">
                    <a:pos x="75" y="195"/>
                  </a:cxn>
                  <a:cxn ang="0">
                    <a:pos x="12" y="209"/>
                  </a:cxn>
                </a:cxnLst>
                <a:rect l="0" t="0" r="r" b="b"/>
                <a:pathLst>
                  <a:path w="100" h="209">
                    <a:moveTo>
                      <a:pt x="12" y="209"/>
                    </a:moveTo>
                    <a:lnTo>
                      <a:pt x="7" y="205"/>
                    </a:lnTo>
                    <a:lnTo>
                      <a:pt x="5" y="199"/>
                    </a:lnTo>
                    <a:lnTo>
                      <a:pt x="5" y="194"/>
                    </a:lnTo>
                    <a:lnTo>
                      <a:pt x="7" y="189"/>
                    </a:lnTo>
                    <a:lnTo>
                      <a:pt x="5" y="175"/>
                    </a:lnTo>
                    <a:lnTo>
                      <a:pt x="5" y="165"/>
                    </a:lnTo>
                    <a:lnTo>
                      <a:pt x="0" y="147"/>
                    </a:lnTo>
                    <a:lnTo>
                      <a:pt x="2" y="144"/>
                    </a:lnTo>
                    <a:lnTo>
                      <a:pt x="1" y="136"/>
                    </a:lnTo>
                    <a:lnTo>
                      <a:pt x="5" y="131"/>
                    </a:lnTo>
                    <a:lnTo>
                      <a:pt x="6" y="126"/>
                    </a:lnTo>
                    <a:lnTo>
                      <a:pt x="5" y="121"/>
                    </a:lnTo>
                    <a:lnTo>
                      <a:pt x="7" y="116"/>
                    </a:lnTo>
                    <a:lnTo>
                      <a:pt x="6" y="111"/>
                    </a:lnTo>
                    <a:lnTo>
                      <a:pt x="8" y="102"/>
                    </a:lnTo>
                    <a:lnTo>
                      <a:pt x="5" y="92"/>
                    </a:lnTo>
                    <a:lnTo>
                      <a:pt x="5" y="87"/>
                    </a:lnTo>
                    <a:lnTo>
                      <a:pt x="10" y="83"/>
                    </a:lnTo>
                    <a:lnTo>
                      <a:pt x="11" y="82"/>
                    </a:lnTo>
                    <a:lnTo>
                      <a:pt x="20" y="73"/>
                    </a:lnTo>
                    <a:lnTo>
                      <a:pt x="23" y="66"/>
                    </a:lnTo>
                    <a:lnTo>
                      <a:pt x="23" y="61"/>
                    </a:lnTo>
                    <a:lnTo>
                      <a:pt x="22" y="57"/>
                    </a:lnTo>
                    <a:lnTo>
                      <a:pt x="18" y="52"/>
                    </a:lnTo>
                    <a:lnTo>
                      <a:pt x="17" y="47"/>
                    </a:lnTo>
                    <a:lnTo>
                      <a:pt x="20" y="37"/>
                    </a:lnTo>
                    <a:lnTo>
                      <a:pt x="17" y="29"/>
                    </a:lnTo>
                    <a:lnTo>
                      <a:pt x="18" y="28"/>
                    </a:lnTo>
                    <a:lnTo>
                      <a:pt x="18" y="27"/>
                    </a:lnTo>
                    <a:lnTo>
                      <a:pt x="17" y="22"/>
                    </a:lnTo>
                    <a:lnTo>
                      <a:pt x="20" y="13"/>
                    </a:lnTo>
                    <a:lnTo>
                      <a:pt x="20" y="8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5" y="0"/>
                    </a:lnTo>
                    <a:lnTo>
                      <a:pt x="35" y="3"/>
                    </a:lnTo>
                    <a:lnTo>
                      <a:pt x="71" y="112"/>
                    </a:lnTo>
                    <a:lnTo>
                      <a:pt x="76" y="127"/>
                    </a:lnTo>
                    <a:lnTo>
                      <a:pt x="76" y="132"/>
                    </a:lnTo>
                    <a:lnTo>
                      <a:pt x="79" y="136"/>
                    </a:lnTo>
                    <a:lnTo>
                      <a:pt x="80" y="141"/>
                    </a:lnTo>
                    <a:lnTo>
                      <a:pt x="85" y="145"/>
                    </a:lnTo>
                    <a:lnTo>
                      <a:pt x="90" y="147"/>
                    </a:lnTo>
                    <a:lnTo>
                      <a:pt x="91" y="152"/>
                    </a:lnTo>
                    <a:lnTo>
                      <a:pt x="95" y="157"/>
                    </a:lnTo>
                    <a:lnTo>
                      <a:pt x="98" y="159"/>
                    </a:lnTo>
                    <a:lnTo>
                      <a:pt x="100" y="160"/>
                    </a:lnTo>
                    <a:lnTo>
                      <a:pt x="98" y="170"/>
                    </a:lnTo>
                    <a:lnTo>
                      <a:pt x="98" y="175"/>
                    </a:lnTo>
                    <a:lnTo>
                      <a:pt x="95" y="175"/>
                    </a:lnTo>
                    <a:lnTo>
                      <a:pt x="93" y="175"/>
                    </a:lnTo>
                    <a:lnTo>
                      <a:pt x="88" y="179"/>
                    </a:lnTo>
                    <a:lnTo>
                      <a:pt x="85" y="184"/>
                    </a:lnTo>
                    <a:lnTo>
                      <a:pt x="84" y="183"/>
                    </a:lnTo>
                    <a:lnTo>
                      <a:pt x="80" y="188"/>
                    </a:lnTo>
                    <a:lnTo>
                      <a:pt x="75" y="195"/>
                    </a:lnTo>
                    <a:lnTo>
                      <a:pt x="12" y="209"/>
                    </a:lnTo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67">
                <a:extLst>
                  <a:ext uri="{FF2B5EF4-FFF2-40B4-BE49-F238E27FC236}">
                    <a16:creationId xmlns:a16="http://schemas.microsoft.com/office/drawing/2014/main" id="{5ABB44DF-E86E-4339-9FD7-2EF865CF33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" y="1506"/>
                <a:ext cx="680" cy="1141"/>
              </a:xfrm>
              <a:custGeom>
                <a:avLst/>
                <a:gdLst/>
                <a:ahLst/>
                <a:cxnLst>
                  <a:cxn ang="0">
                    <a:pos x="477" y="678"/>
                  </a:cxn>
                  <a:cxn ang="0">
                    <a:pos x="395" y="541"/>
                  </a:cxn>
                  <a:cxn ang="0">
                    <a:pos x="47" y="0"/>
                  </a:cxn>
                  <a:cxn ang="0">
                    <a:pos x="42" y="25"/>
                  </a:cxn>
                  <a:cxn ang="0">
                    <a:pos x="29" y="72"/>
                  </a:cxn>
                  <a:cxn ang="0">
                    <a:pos x="19" y="91"/>
                  </a:cxn>
                  <a:cxn ang="0">
                    <a:pos x="2" y="121"/>
                  </a:cxn>
                  <a:cxn ang="0">
                    <a:pos x="19" y="165"/>
                  </a:cxn>
                  <a:cxn ang="0">
                    <a:pos x="15" y="190"/>
                  </a:cxn>
                  <a:cxn ang="0">
                    <a:pos x="10" y="242"/>
                  </a:cxn>
                  <a:cxn ang="0">
                    <a:pos x="32" y="281"/>
                  </a:cxn>
                  <a:cxn ang="0">
                    <a:pos x="38" y="298"/>
                  </a:cxn>
                  <a:cxn ang="0">
                    <a:pos x="29" y="315"/>
                  </a:cxn>
                  <a:cxn ang="0">
                    <a:pos x="49" y="330"/>
                  </a:cxn>
                  <a:cxn ang="0">
                    <a:pos x="58" y="318"/>
                  </a:cxn>
                  <a:cxn ang="0">
                    <a:pos x="80" y="323"/>
                  </a:cxn>
                  <a:cxn ang="0">
                    <a:pos x="106" y="322"/>
                  </a:cxn>
                  <a:cxn ang="0">
                    <a:pos x="111" y="327"/>
                  </a:cxn>
                  <a:cxn ang="0">
                    <a:pos x="101" y="331"/>
                  </a:cxn>
                  <a:cxn ang="0">
                    <a:pos x="66" y="322"/>
                  </a:cxn>
                  <a:cxn ang="0">
                    <a:pos x="69" y="344"/>
                  </a:cxn>
                  <a:cxn ang="0">
                    <a:pos x="64" y="361"/>
                  </a:cxn>
                  <a:cxn ang="0">
                    <a:pos x="59" y="339"/>
                  </a:cxn>
                  <a:cxn ang="0">
                    <a:pos x="47" y="355"/>
                  </a:cxn>
                  <a:cxn ang="0">
                    <a:pos x="47" y="383"/>
                  </a:cxn>
                  <a:cxn ang="0">
                    <a:pos x="74" y="417"/>
                  </a:cxn>
                  <a:cxn ang="0">
                    <a:pos x="61" y="445"/>
                  </a:cxn>
                  <a:cxn ang="0">
                    <a:pos x="76" y="484"/>
                  </a:cxn>
                  <a:cxn ang="0">
                    <a:pos x="91" y="518"/>
                  </a:cxn>
                  <a:cxn ang="0">
                    <a:pos x="98" y="551"/>
                  </a:cxn>
                  <a:cxn ang="0">
                    <a:pos x="106" y="575"/>
                  </a:cxn>
                  <a:cxn ang="0">
                    <a:pos x="101" y="605"/>
                  </a:cxn>
                  <a:cxn ang="0">
                    <a:pos x="131" y="620"/>
                  </a:cxn>
                  <a:cxn ang="0">
                    <a:pos x="168" y="637"/>
                  </a:cxn>
                  <a:cxn ang="0">
                    <a:pos x="198" y="671"/>
                  </a:cxn>
                  <a:cxn ang="0">
                    <a:pos x="222" y="693"/>
                  </a:cxn>
                  <a:cxn ang="0">
                    <a:pos x="239" y="702"/>
                  </a:cxn>
                  <a:cxn ang="0">
                    <a:pos x="273" y="749"/>
                  </a:cxn>
                  <a:cxn ang="0">
                    <a:pos x="274" y="794"/>
                  </a:cxn>
                  <a:cxn ang="0">
                    <a:pos x="278" y="799"/>
                  </a:cxn>
                  <a:cxn ang="0">
                    <a:pos x="437" y="820"/>
                  </a:cxn>
                  <a:cxn ang="0">
                    <a:pos x="451" y="806"/>
                  </a:cxn>
                  <a:cxn ang="0">
                    <a:pos x="442" y="788"/>
                  </a:cxn>
                  <a:cxn ang="0">
                    <a:pos x="456" y="759"/>
                  </a:cxn>
                  <a:cxn ang="0">
                    <a:pos x="468" y="727"/>
                  </a:cxn>
                  <a:cxn ang="0">
                    <a:pos x="120" y="652"/>
                  </a:cxn>
                  <a:cxn ang="0">
                    <a:pos x="127" y="657"/>
                  </a:cxn>
                  <a:cxn ang="0">
                    <a:pos x="136" y="656"/>
                  </a:cxn>
                  <a:cxn ang="0">
                    <a:pos x="151" y="659"/>
                  </a:cxn>
                  <a:cxn ang="0">
                    <a:pos x="145" y="717"/>
                  </a:cxn>
                  <a:cxn ang="0">
                    <a:pos x="199" y="762"/>
                  </a:cxn>
                  <a:cxn ang="0">
                    <a:pos x="214" y="720"/>
                  </a:cxn>
                  <a:cxn ang="0">
                    <a:pos x="220" y="730"/>
                  </a:cxn>
                </a:cxnLst>
                <a:rect l="0" t="0" r="r" b="b"/>
                <a:pathLst>
                  <a:path w="491" h="823">
                    <a:moveTo>
                      <a:pt x="487" y="703"/>
                    </a:moveTo>
                    <a:lnTo>
                      <a:pt x="478" y="695"/>
                    </a:lnTo>
                    <a:lnTo>
                      <a:pt x="478" y="688"/>
                    </a:lnTo>
                    <a:lnTo>
                      <a:pt x="477" y="683"/>
                    </a:lnTo>
                    <a:lnTo>
                      <a:pt x="477" y="678"/>
                    </a:lnTo>
                    <a:lnTo>
                      <a:pt x="475" y="672"/>
                    </a:lnTo>
                    <a:lnTo>
                      <a:pt x="469" y="662"/>
                    </a:lnTo>
                    <a:lnTo>
                      <a:pt x="469" y="657"/>
                    </a:lnTo>
                    <a:lnTo>
                      <a:pt x="469" y="652"/>
                    </a:lnTo>
                    <a:lnTo>
                      <a:pt x="395" y="541"/>
                    </a:lnTo>
                    <a:lnTo>
                      <a:pt x="218" y="283"/>
                    </a:lnTo>
                    <a:lnTo>
                      <a:pt x="230" y="233"/>
                    </a:lnTo>
                    <a:lnTo>
                      <a:pt x="272" y="60"/>
                    </a:lnTo>
                    <a:lnTo>
                      <a:pt x="169" y="34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2" y="10"/>
                    </a:lnTo>
                    <a:lnTo>
                      <a:pt x="39" y="15"/>
                    </a:lnTo>
                    <a:lnTo>
                      <a:pt x="42" y="20"/>
                    </a:lnTo>
                    <a:lnTo>
                      <a:pt x="42" y="25"/>
                    </a:lnTo>
                    <a:lnTo>
                      <a:pt x="43" y="35"/>
                    </a:lnTo>
                    <a:lnTo>
                      <a:pt x="42" y="37"/>
                    </a:lnTo>
                    <a:lnTo>
                      <a:pt x="41" y="45"/>
                    </a:lnTo>
                    <a:lnTo>
                      <a:pt x="28" y="67"/>
                    </a:lnTo>
                    <a:lnTo>
                      <a:pt x="29" y="72"/>
                    </a:lnTo>
                    <a:lnTo>
                      <a:pt x="28" y="77"/>
                    </a:lnTo>
                    <a:lnTo>
                      <a:pt x="24" y="81"/>
                    </a:lnTo>
                    <a:lnTo>
                      <a:pt x="22" y="87"/>
                    </a:lnTo>
                    <a:lnTo>
                      <a:pt x="23" y="88"/>
                    </a:lnTo>
                    <a:lnTo>
                      <a:pt x="19" y="91"/>
                    </a:lnTo>
                    <a:lnTo>
                      <a:pt x="14" y="93"/>
                    </a:lnTo>
                    <a:lnTo>
                      <a:pt x="10" y="98"/>
                    </a:lnTo>
                    <a:lnTo>
                      <a:pt x="7" y="103"/>
                    </a:lnTo>
                    <a:lnTo>
                      <a:pt x="2" y="113"/>
                    </a:lnTo>
                    <a:lnTo>
                      <a:pt x="2" y="121"/>
                    </a:lnTo>
                    <a:lnTo>
                      <a:pt x="0" y="126"/>
                    </a:lnTo>
                    <a:lnTo>
                      <a:pt x="10" y="141"/>
                    </a:lnTo>
                    <a:lnTo>
                      <a:pt x="10" y="145"/>
                    </a:lnTo>
                    <a:lnTo>
                      <a:pt x="14" y="150"/>
                    </a:lnTo>
                    <a:lnTo>
                      <a:pt x="19" y="165"/>
                    </a:lnTo>
                    <a:lnTo>
                      <a:pt x="18" y="170"/>
                    </a:lnTo>
                    <a:lnTo>
                      <a:pt x="19" y="175"/>
                    </a:lnTo>
                    <a:lnTo>
                      <a:pt x="18" y="180"/>
                    </a:lnTo>
                    <a:lnTo>
                      <a:pt x="18" y="186"/>
                    </a:lnTo>
                    <a:lnTo>
                      <a:pt x="15" y="190"/>
                    </a:lnTo>
                    <a:lnTo>
                      <a:pt x="10" y="200"/>
                    </a:lnTo>
                    <a:lnTo>
                      <a:pt x="12" y="219"/>
                    </a:lnTo>
                    <a:lnTo>
                      <a:pt x="10" y="227"/>
                    </a:lnTo>
                    <a:lnTo>
                      <a:pt x="7" y="232"/>
                    </a:lnTo>
                    <a:lnTo>
                      <a:pt x="10" y="242"/>
                    </a:lnTo>
                    <a:lnTo>
                      <a:pt x="17" y="252"/>
                    </a:lnTo>
                    <a:lnTo>
                      <a:pt x="22" y="266"/>
                    </a:lnTo>
                    <a:lnTo>
                      <a:pt x="25" y="271"/>
                    </a:lnTo>
                    <a:lnTo>
                      <a:pt x="29" y="276"/>
                    </a:lnTo>
                    <a:lnTo>
                      <a:pt x="32" y="281"/>
                    </a:lnTo>
                    <a:lnTo>
                      <a:pt x="32" y="286"/>
                    </a:lnTo>
                    <a:lnTo>
                      <a:pt x="32" y="291"/>
                    </a:lnTo>
                    <a:lnTo>
                      <a:pt x="33" y="288"/>
                    </a:lnTo>
                    <a:lnTo>
                      <a:pt x="33" y="288"/>
                    </a:lnTo>
                    <a:lnTo>
                      <a:pt x="38" y="298"/>
                    </a:lnTo>
                    <a:lnTo>
                      <a:pt x="39" y="308"/>
                    </a:lnTo>
                    <a:lnTo>
                      <a:pt x="35" y="298"/>
                    </a:lnTo>
                    <a:lnTo>
                      <a:pt x="34" y="303"/>
                    </a:lnTo>
                    <a:lnTo>
                      <a:pt x="32" y="308"/>
                    </a:lnTo>
                    <a:lnTo>
                      <a:pt x="29" y="315"/>
                    </a:lnTo>
                    <a:lnTo>
                      <a:pt x="34" y="311"/>
                    </a:lnTo>
                    <a:lnTo>
                      <a:pt x="39" y="316"/>
                    </a:lnTo>
                    <a:lnTo>
                      <a:pt x="42" y="321"/>
                    </a:lnTo>
                    <a:lnTo>
                      <a:pt x="47" y="325"/>
                    </a:lnTo>
                    <a:lnTo>
                      <a:pt x="49" y="330"/>
                    </a:lnTo>
                    <a:lnTo>
                      <a:pt x="54" y="335"/>
                    </a:lnTo>
                    <a:lnTo>
                      <a:pt x="58" y="331"/>
                    </a:lnTo>
                    <a:lnTo>
                      <a:pt x="56" y="326"/>
                    </a:lnTo>
                    <a:lnTo>
                      <a:pt x="59" y="323"/>
                    </a:lnTo>
                    <a:lnTo>
                      <a:pt x="58" y="318"/>
                    </a:lnTo>
                    <a:lnTo>
                      <a:pt x="61" y="312"/>
                    </a:lnTo>
                    <a:lnTo>
                      <a:pt x="66" y="311"/>
                    </a:lnTo>
                    <a:lnTo>
                      <a:pt x="71" y="315"/>
                    </a:lnTo>
                    <a:lnTo>
                      <a:pt x="74" y="320"/>
                    </a:lnTo>
                    <a:lnTo>
                      <a:pt x="80" y="323"/>
                    </a:lnTo>
                    <a:lnTo>
                      <a:pt x="83" y="321"/>
                    </a:lnTo>
                    <a:lnTo>
                      <a:pt x="88" y="321"/>
                    </a:lnTo>
                    <a:lnTo>
                      <a:pt x="92" y="326"/>
                    </a:lnTo>
                    <a:lnTo>
                      <a:pt x="102" y="326"/>
                    </a:lnTo>
                    <a:lnTo>
                      <a:pt x="106" y="322"/>
                    </a:lnTo>
                    <a:lnTo>
                      <a:pt x="105" y="326"/>
                    </a:lnTo>
                    <a:lnTo>
                      <a:pt x="100" y="328"/>
                    </a:lnTo>
                    <a:lnTo>
                      <a:pt x="105" y="328"/>
                    </a:lnTo>
                    <a:lnTo>
                      <a:pt x="110" y="327"/>
                    </a:lnTo>
                    <a:lnTo>
                      <a:pt x="111" y="327"/>
                    </a:lnTo>
                    <a:lnTo>
                      <a:pt x="115" y="331"/>
                    </a:lnTo>
                    <a:lnTo>
                      <a:pt x="119" y="336"/>
                    </a:lnTo>
                    <a:lnTo>
                      <a:pt x="119" y="337"/>
                    </a:lnTo>
                    <a:lnTo>
                      <a:pt x="111" y="327"/>
                    </a:lnTo>
                    <a:lnTo>
                      <a:pt x="101" y="331"/>
                    </a:lnTo>
                    <a:lnTo>
                      <a:pt x="86" y="323"/>
                    </a:lnTo>
                    <a:lnTo>
                      <a:pt x="78" y="325"/>
                    </a:lnTo>
                    <a:lnTo>
                      <a:pt x="74" y="321"/>
                    </a:lnTo>
                    <a:lnTo>
                      <a:pt x="69" y="322"/>
                    </a:lnTo>
                    <a:lnTo>
                      <a:pt x="66" y="322"/>
                    </a:lnTo>
                    <a:lnTo>
                      <a:pt x="62" y="327"/>
                    </a:lnTo>
                    <a:lnTo>
                      <a:pt x="66" y="332"/>
                    </a:lnTo>
                    <a:lnTo>
                      <a:pt x="64" y="337"/>
                    </a:lnTo>
                    <a:lnTo>
                      <a:pt x="66" y="342"/>
                    </a:lnTo>
                    <a:lnTo>
                      <a:pt x="69" y="344"/>
                    </a:lnTo>
                    <a:lnTo>
                      <a:pt x="71" y="354"/>
                    </a:lnTo>
                    <a:lnTo>
                      <a:pt x="71" y="362"/>
                    </a:lnTo>
                    <a:lnTo>
                      <a:pt x="74" y="367"/>
                    </a:lnTo>
                    <a:lnTo>
                      <a:pt x="69" y="367"/>
                    </a:lnTo>
                    <a:lnTo>
                      <a:pt x="64" y="361"/>
                    </a:lnTo>
                    <a:lnTo>
                      <a:pt x="62" y="356"/>
                    </a:lnTo>
                    <a:lnTo>
                      <a:pt x="57" y="352"/>
                    </a:lnTo>
                    <a:lnTo>
                      <a:pt x="58" y="349"/>
                    </a:lnTo>
                    <a:lnTo>
                      <a:pt x="61" y="344"/>
                    </a:lnTo>
                    <a:lnTo>
                      <a:pt x="59" y="339"/>
                    </a:lnTo>
                    <a:lnTo>
                      <a:pt x="59" y="336"/>
                    </a:lnTo>
                    <a:lnTo>
                      <a:pt x="54" y="336"/>
                    </a:lnTo>
                    <a:lnTo>
                      <a:pt x="52" y="341"/>
                    </a:lnTo>
                    <a:lnTo>
                      <a:pt x="51" y="346"/>
                    </a:lnTo>
                    <a:lnTo>
                      <a:pt x="47" y="355"/>
                    </a:lnTo>
                    <a:lnTo>
                      <a:pt x="51" y="360"/>
                    </a:lnTo>
                    <a:lnTo>
                      <a:pt x="51" y="370"/>
                    </a:lnTo>
                    <a:lnTo>
                      <a:pt x="49" y="375"/>
                    </a:lnTo>
                    <a:lnTo>
                      <a:pt x="47" y="378"/>
                    </a:lnTo>
                    <a:lnTo>
                      <a:pt x="47" y="383"/>
                    </a:lnTo>
                    <a:lnTo>
                      <a:pt x="49" y="388"/>
                    </a:lnTo>
                    <a:lnTo>
                      <a:pt x="57" y="401"/>
                    </a:lnTo>
                    <a:lnTo>
                      <a:pt x="62" y="406"/>
                    </a:lnTo>
                    <a:lnTo>
                      <a:pt x="72" y="406"/>
                    </a:lnTo>
                    <a:lnTo>
                      <a:pt x="74" y="417"/>
                    </a:lnTo>
                    <a:lnTo>
                      <a:pt x="74" y="427"/>
                    </a:lnTo>
                    <a:lnTo>
                      <a:pt x="72" y="427"/>
                    </a:lnTo>
                    <a:lnTo>
                      <a:pt x="71" y="430"/>
                    </a:lnTo>
                    <a:lnTo>
                      <a:pt x="61" y="435"/>
                    </a:lnTo>
                    <a:lnTo>
                      <a:pt x="61" y="445"/>
                    </a:lnTo>
                    <a:lnTo>
                      <a:pt x="59" y="456"/>
                    </a:lnTo>
                    <a:lnTo>
                      <a:pt x="62" y="461"/>
                    </a:lnTo>
                    <a:lnTo>
                      <a:pt x="69" y="471"/>
                    </a:lnTo>
                    <a:lnTo>
                      <a:pt x="72" y="481"/>
                    </a:lnTo>
                    <a:lnTo>
                      <a:pt x="76" y="484"/>
                    </a:lnTo>
                    <a:lnTo>
                      <a:pt x="77" y="495"/>
                    </a:lnTo>
                    <a:lnTo>
                      <a:pt x="82" y="503"/>
                    </a:lnTo>
                    <a:lnTo>
                      <a:pt x="82" y="508"/>
                    </a:lnTo>
                    <a:lnTo>
                      <a:pt x="85" y="513"/>
                    </a:lnTo>
                    <a:lnTo>
                      <a:pt x="91" y="518"/>
                    </a:lnTo>
                    <a:lnTo>
                      <a:pt x="93" y="528"/>
                    </a:lnTo>
                    <a:lnTo>
                      <a:pt x="102" y="539"/>
                    </a:lnTo>
                    <a:lnTo>
                      <a:pt x="103" y="544"/>
                    </a:lnTo>
                    <a:lnTo>
                      <a:pt x="100" y="546"/>
                    </a:lnTo>
                    <a:lnTo>
                      <a:pt x="98" y="551"/>
                    </a:lnTo>
                    <a:lnTo>
                      <a:pt x="102" y="556"/>
                    </a:lnTo>
                    <a:lnTo>
                      <a:pt x="107" y="559"/>
                    </a:lnTo>
                    <a:lnTo>
                      <a:pt x="111" y="564"/>
                    </a:lnTo>
                    <a:lnTo>
                      <a:pt x="111" y="567"/>
                    </a:lnTo>
                    <a:lnTo>
                      <a:pt x="106" y="575"/>
                    </a:lnTo>
                    <a:lnTo>
                      <a:pt x="106" y="585"/>
                    </a:lnTo>
                    <a:lnTo>
                      <a:pt x="103" y="590"/>
                    </a:lnTo>
                    <a:lnTo>
                      <a:pt x="105" y="595"/>
                    </a:lnTo>
                    <a:lnTo>
                      <a:pt x="101" y="600"/>
                    </a:lnTo>
                    <a:lnTo>
                      <a:pt x="101" y="605"/>
                    </a:lnTo>
                    <a:lnTo>
                      <a:pt x="103" y="606"/>
                    </a:lnTo>
                    <a:lnTo>
                      <a:pt x="107" y="611"/>
                    </a:lnTo>
                    <a:lnTo>
                      <a:pt x="111" y="615"/>
                    </a:lnTo>
                    <a:lnTo>
                      <a:pt x="126" y="618"/>
                    </a:lnTo>
                    <a:lnTo>
                      <a:pt x="131" y="620"/>
                    </a:lnTo>
                    <a:lnTo>
                      <a:pt x="136" y="622"/>
                    </a:lnTo>
                    <a:lnTo>
                      <a:pt x="145" y="628"/>
                    </a:lnTo>
                    <a:lnTo>
                      <a:pt x="150" y="629"/>
                    </a:lnTo>
                    <a:lnTo>
                      <a:pt x="160" y="630"/>
                    </a:lnTo>
                    <a:lnTo>
                      <a:pt x="168" y="637"/>
                    </a:lnTo>
                    <a:lnTo>
                      <a:pt x="171" y="642"/>
                    </a:lnTo>
                    <a:lnTo>
                      <a:pt x="176" y="645"/>
                    </a:lnTo>
                    <a:lnTo>
                      <a:pt x="178" y="656"/>
                    </a:lnTo>
                    <a:lnTo>
                      <a:pt x="188" y="664"/>
                    </a:lnTo>
                    <a:lnTo>
                      <a:pt x="198" y="671"/>
                    </a:lnTo>
                    <a:lnTo>
                      <a:pt x="218" y="673"/>
                    </a:lnTo>
                    <a:lnTo>
                      <a:pt x="218" y="674"/>
                    </a:lnTo>
                    <a:lnTo>
                      <a:pt x="222" y="684"/>
                    </a:lnTo>
                    <a:lnTo>
                      <a:pt x="223" y="689"/>
                    </a:lnTo>
                    <a:lnTo>
                      <a:pt x="222" y="693"/>
                    </a:lnTo>
                    <a:lnTo>
                      <a:pt x="222" y="698"/>
                    </a:lnTo>
                    <a:lnTo>
                      <a:pt x="227" y="702"/>
                    </a:lnTo>
                    <a:lnTo>
                      <a:pt x="229" y="698"/>
                    </a:lnTo>
                    <a:lnTo>
                      <a:pt x="234" y="698"/>
                    </a:lnTo>
                    <a:lnTo>
                      <a:pt x="239" y="702"/>
                    </a:lnTo>
                    <a:lnTo>
                      <a:pt x="243" y="710"/>
                    </a:lnTo>
                    <a:lnTo>
                      <a:pt x="247" y="715"/>
                    </a:lnTo>
                    <a:lnTo>
                      <a:pt x="253" y="718"/>
                    </a:lnTo>
                    <a:lnTo>
                      <a:pt x="268" y="739"/>
                    </a:lnTo>
                    <a:lnTo>
                      <a:pt x="273" y="749"/>
                    </a:lnTo>
                    <a:lnTo>
                      <a:pt x="277" y="760"/>
                    </a:lnTo>
                    <a:lnTo>
                      <a:pt x="277" y="770"/>
                    </a:lnTo>
                    <a:lnTo>
                      <a:pt x="277" y="780"/>
                    </a:lnTo>
                    <a:lnTo>
                      <a:pt x="274" y="789"/>
                    </a:lnTo>
                    <a:lnTo>
                      <a:pt x="274" y="794"/>
                    </a:lnTo>
                    <a:lnTo>
                      <a:pt x="276" y="790"/>
                    </a:lnTo>
                    <a:lnTo>
                      <a:pt x="281" y="794"/>
                    </a:lnTo>
                    <a:lnTo>
                      <a:pt x="278" y="799"/>
                    </a:lnTo>
                    <a:lnTo>
                      <a:pt x="277" y="794"/>
                    </a:lnTo>
                    <a:lnTo>
                      <a:pt x="278" y="799"/>
                    </a:lnTo>
                    <a:lnTo>
                      <a:pt x="280" y="805"/>
                    </a:lnTo>
                    <a:lnTo>
                      <a:pt x="282" y="806"/>
                    </a:lnTo>
                    <a:lnTo>
                      <a:pt x="433" y="822"/>
                    </a:lnTo>
                    <a:lnTo>
                      <a:pt x="434" y="822"/>
                    </a:lnTo>
                    <a:lnTo>
                      <a:pt x="437" y="820"/>
                    </a:lnTo>
                    <a:lnTo>
                      <a:pt x="439" y="822"/>
                    </a:lnTo>
                    <a:lnTo>
                      <a:pt x="443" y="823"/>
                    </a:lnTo>
                    <a:lnTo>
                      <a:pt x="446" y="818"/>
                    </a:lnTo>
                    <a:lnTo>
                      <a:pt x="451" y="815"/>
                    </a:lnTo>
                    <a:lnTo>
                      <a:pt x="451" y="806"/>
                    </a:lnTo>
                    <a:lnTo>
                      <a:pt x="449" y="803"/>
                    </a:lnTo>
                    <a:lnTo>
                      <a:pt x="446" y="799"/>
                    </a:lnTo>
                    <a:lnTo>
                      <a:pt x="441" y="798"/>
                    </a:lnTo>
                    <a:lnTo>
                      <a:pt x="439" y="793"/>
                    </a:lnTo>
                    <a:lnTo>
                      <a:pt x="442" y="788"/>
                    </a:lnTo>
                    <a:lnTo>
                      <a:pt x="442" y="783"/>
                    </a:lnTo>
                    <a:lnTo>
                      <a:pt x="441" y="778"/>
                    </a:lnTo>
                    <a:lnTo>
                      <a:pt x="442" y="773"/>
                    </a:lnTo>
                    <a:lnTo>
                      <a:pt x="447" y="770"/>
                    </a:lnTo>
                    <a:lnTo>
                      <a:pt x="456" y="759"/>
                    </a:lnTo>
                    <a:lnTo>
                      <a:pt x="458" y="752"/>
                    </a:lnTo>
                    <a:lnTo>
                      <a:pt x="461" y="747"/>
                    </a:lnTo>
                    <a:lnTo>
                      <a:pt x="461" y="739"/>
                    </a:lnTo>
                    <a:lnTo>
                      <a:pt x="463" y="730"/>
                    </a:lnTo>
                    <a:lnTo>
                      <a:pt x="468" y="727"/>
                    </a:lnTo>
                    <a:lnTo>
                      <a:pt x="471" y="722"/>
                    </a:lnTo>
                    <a:lnTo>
                      <a:pt x="487" y="713"/>
                    </a:lnTo>
                    <a:lnTo>
                      <a:pt x="491" y="708"/>
                    </a:lnTo>
                    <a:lnTo>
                      <a:pt x="487" y="703"/>
                    </a:lnTo>
                    <a:close/>
                    <a:moveTo>
                      <a:pt x="120" y="652"/>
                    </a:moveTo>
                    <a:lnTo>
                      <a:pt x="115" y="654"/>
                    </a:lnTo>
                    <a:lnTo>
                      <a:pt x="117" y="659"/>
                    </a:lnTo>
                    <a:lnTo>
                      <a:pt x="121" y="661"/>
                    </a:lnTo>
                    <a:lnTo>
                      <a:pt x="126" y="659"/>
                    </a:lnTo>
                    <a:lnTo>
                      <a:pt x="127" y="657"/>
                    </a:lnTo>
                    <a:lnTo>
                      <a:pt x="124" y="653"/>
                    </a:lnTo>
                    <a:lnTo>
                      <a:pt x="120" y="652"/>
                    </a:lnTo>
                    <a:close/>
                    <a:moveTo>
                      <a:pt x="141" y="654"/>
                    </a:moveTo>
                    <a:lnTo>
                      <a:pt x="137" y="652"/>
                    </a:lnTo>
                    <a:lnTo>
                      <a:pt x="136" y="656"/>
                    </a:lnTo>
                    <a:lnTo>
                      <a:pt x="136" y="659"/>
                    </a:lnTo>
                    <a:lnTo>
                      <a:pt x="141" y="662"/>
                    </a:lnTo>
                    <a:lnTo>
                      <a:pt x="151" y="662"/>
                    </a:lnTo>
                    <a:lnTo>
                      <a:pt x="156" y="659"/>
                    </a:lnTo>
                    <a:lnTo>
                      <a:pt x="151" y="659"/>
                    </a:lnTo>
                    <a:lnTo>
                      <a:pt x="141" y="654"/>
                    </a:lnTo>
                    <a:close/>
                    <a:moveTo>
                      <a:pt x="141" y="717"/>
                    </a:moveTo>
                    <a:lnTo>
                      <a:pt x="144" y="721"/>
                    </a:lnTo>
                    <a:lnTo>
                      <a:pt x="149" y="722"/>
                    </a:lnTo>
                    <a:lnTo>
                      <a:pt x="145" y="717"/>
                    </a:lnTo>
                    <a:lnTo>
                      <a:pt x="141" y="717"/>
                    </a:lnTo>
                    <a:close/>
                    <a:moveTo>
                      <a:pt x="199" y="752"/>
                    </a:moveTo>
                    <a:lnTo>
                      <a:pt x="197" y="747"/>
                    </a:lnTo>
                    <a:lnTo>
                      <a:pt x="198" y="752"/>
                    </a:lnTo>
                    <a:lnTo>
                      <a:pt x="199" y="762"/>
                    </a:lnTo>
                    <a:lnTo>
                      <a:pt x="204" y="766"/>
                    </a:lnTo>
                    <a:lnTo>
                      <a:pt x="209" y="766"/>
                    </a:lnTo>
                    <a:lnTo>
                      <a:pt x="202" y="757"/>
                    </a:lnTo>
                    <a:lnTo>
                      <a:pt x="199" y="752"/>
                    </a:lnTo>
                    <a:close/>
                    <a:moveTo>
                      <a:pt x="214" y="720"/>
                    </a:moveTo>
                    <a:lnTo>
                      <a:pt x="209" y="716"/>
                    </a:lnTo>
                    <a:lnTo>
                      <a:pt x="204" y="713"/>
                    </a:lnTo>
                    <a:lnTo>
                      <a:pt x="209" y="718"/>
                    </a:lnTo>
                    <a:lnTo>
                      <a:pt x="213" y="728"/>
                    </a:lnTo>
                    <a:lnTo>
                      <a:pt x="220" y="730"/>
                    </a:lnTo>
                    <a:lnTo>
                      <a:pt x="219" y="725"/>
                    </a:lnTo>
                    <a:lnTo>
                      <a:pt x="214" y="720"/>
                    </a:lnTo>
                    <a:close/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68">
                <a:extLst>
                  <a:ext uri="{FF2B5EF4-FFF2-40B4-BE49-F238E27FC236}">
                    <a16:creationId xmlns:a16="http://schemas.microsoft.com/office/drawing/2014/main" id="{8372DC4E-7541-48ED-AB0C-AEB94C405C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" y="827"/>
                <a:ext cx="555" cy="402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118" y="16"/>
                  </a:cxn>
                  <a:cxn ang="0">
                    <a:pos x="125" y="32"/>
                  </a:cxn>
                  <a:cxn ang="0">
                    <a:pos x="122" y="45"/>
                  </a:cxn>
                  <a:cxn ang="0">
                    <a:pos x="118" y="45"/>
                  </a:cxn>
                  <a:cxn ang="0">
                    <a:pos x="122" y="62"/>
                  </a:cxn>
                  <a:cxn ang="0">
                    <a:pos x="119" y="86"/>
                  </a:cxn>
                  <a:cxn ang="0">
                    <a:pos x="113" y="106"/>
                  </a:cxn>
                  <a:cxn ang="0">
                    <a:pos x="95" y="129"/>
                  </a:cxn>
                  <a:cxn ang="0">
                    <a:pos x="80" y="131"/>
                  </a:cxn>
                  <a:cxn ang="0">
                    <a:pos x="71" y="131"/>
                  </a:cxn>
                  <a:cxn ang="0">
                    <a:pos x="85" y="117"/>
                  </a:cxn>
                  <a:cxn ang="0">
                    <a:pos x="85" y="130"/>
                  </a:cxn>
                  <a:cxn ang="0">
                    <a:pos x="89" y="125"/>
                  </a:cxn>
                  <a:cxn ang="0">
                    <a:pos x="95" y="106"/>
                  </a:cxn>
                  <a:cxn ang="0">
                    <a:pos x="99" y="92"/>
                  </a:cxn>
                  <a:cxn ang="0">
                    <a:pos x="107" y="81"/>
                  </a:cxn>
                  <a:cxn ang="0">
                    <a:pos x="71" y="109"/>
                  </a:cxn>
                  <a:cxn ang="0">
                    <a:pos x="73" y="115"/>
                  </a:cxn>
                  <a:cxn ang="0">
                    <a:pos x="85" y="95"/>
                  </a:cxn>
                  <a:cxn ang="0">
                    <a:pos x="95" y="89"/>
                  </a:cxn>
                  <a:cxn ang="0">
                    <a:pos x="102" y="61"/>
                  </a:cxn>
                  <a:cxn ang="0">
                    <a:pos x="86" y="65"/>
                  </a:cxn>
                  <a:cxn ang="0">
                    <a:pos x="75" y="56"/>
                  </a:cxn>
                  <a:cxn ang="0">
                    <a:pos x="45" y="45"/>
                  </a:cxn>
                  <a:cxn ang="0">
                    <a:pos x="25" y="28"/>
                  </a:cxn>
                  <a:cxn ang="0">
                    <a:pos x="11" y="24"/>
                  </a:cxn>
                  <a:cxn ang="0">
                    <a:pos x="5" y="43"/>
                  </a:cxn>
                  <a:cxn ang="0">
                    <a:pos x="12" y="68"/>
                  </a:cxn>
                  <a:cxn ang="0">
                    <a:pos x="11" y="120"/>
                  </a:cxn>
                  <a:cxn ang="0">
                    <a:pos x="17" y="126"/>
                  </a:cxn>
                  <a:cxn ang="0">
                    <a:pos x="11" y="138"/>
                  </a:cxn>
                  <a:cxn ang="0">
                    <a:pos x="10" y="146"/>
                  </a:cxn>
                  <a:cxn ang="0">
                    <a:pos x="15" y="151"/>
                  </a:cxn>
                  <a:cxn ang="0">
                    <a:pos x="14" y="172"/>
                  </a:cxn>
                  <a:cxn ang="0">
                    <a:pos x="7" y="160"/>
                  </a:cxn>
                  <a:cxn ang="0">
                    <a:pos x="8" y="184"/>
                  </a:cxn>
                  <a:cxn ang="0">
                    <a:pos x="27" y="188"/>
                  </a:cxn>
                  <a:cxn ang="0">
                    <a:pos x="37" y="199"/>
                  </a:cxn>
                  <a:cxn ang="0">
                    <a:pos x="54" y="209"/>
                  </a:cxn>
                  <a:cxn ang="0">
                    <a:pos x="63" y="251"/>
                  </a:cxn>
                  <a:cxn ang="0">
                    <a:pos x="80" y="258"/>
                  </a:cxn>
                  <a:cxn ang="0">
                    <a:pos x="104" y="253"/>
                  </a:cxn>
                  <a:cxn ang="0">
                    <a:pos x="127" y="260"/>
                  </a:cxn>
                  <a:cxn ang="0">
                    <a:pos x="148" y="268"/>
                  </a:cxn>
                  <a:cxn ang="0">
                    <a:pos x="177" y="272"/>
                  </a:cxn>
                  <a:cxn ang="0">
                    <a:pos x="217" y="268"/>
                  </a:cxn>
                  <a:cxn ang="0">
                    <a:pos x="242" y="270"/>
                  </a:cxn>
                  <a:cxn ang="0">
                    <a:pos x="362" y="291"/>
                  </a:cxn>
                  <a:cxn ang="0">
                    <a:pos x="362" y="257"/>
                  </a:cxn>
                  <a:cxn ang="0">
                    <a:pos x="353" y="58"/>
                  </a:cxn>
                  <a:cxn ang="0">
                    <a:pos x="91" y="23"/>
                  </a:cxn>
                  <a:cxn ang="0">
                    <a:pos x="107" y="23"/>
                  </a:cxn>
                  <a:cxn ang="0">
                    <a:pos x="104" y="19"/>
                  </a:cxn>
                  <a:cxn ang="0">
                    <a:pos x="117" y="52"/>
                  </a:cxn>
                  <a:cxn ang="0">
                    <a:pos x="103" y="56"/>
                  </a:cxn>
                  <a:cxn ang="0">
                    <a:pos x="110" y="76"/>
                  </a:cxn>
                  <a:cxn ang="0">
                    <a:pos x="119" y="76"/>
                  </a:cxn>
                  <a:cxn ang="0">
                    <a:pos x="107" y="56"/>
                  </a:cxn>
                </a:cxnLst>
                <a:rect l="0" t="0" r="r" b="b"/>
                <a:pathLst>
                  <a:path w="401" h="291">
                    <a:moveTo>
                      <a:pt x="353" y="58"/>
                    </a:moveTo>
                    <a:lnTo>
                      <a:pt x="264" y="38"/>
                    </a:lnTo>
                    <a:lnTo>
                      <a:pt x="187" y="19"/>
                    </a:lnTo>
                    <a:lnTo>
                      <a:pt x="119" y="0"/>
                    </a:lnTo>
                    <a:lnTo>
                      <a:pt x="115" y="4"/>
                    </a:lnTo>
                    <a:lnTo>
                      <a:pt x="115" y="8"/>
                    </a:lnTo>
                    <a:lnTo>
                      <a:pt x="118" y="13"/>
                    </a:lnTo>
                    <a:lnTo>
                      <a:pt x="118" y="16"/>
                    </a:lnTo>
                    <a:lnTo>
                      <a:pt x="122" y="21"/>
                    </a:lnTo>
                    <a:lnTo>
                      <a:pt x="127" y="23"/>
                    </a:lnTo>
                    <a:lnTo>
                      <a:pt x="125" y="27"/>
                    </a:lnTo>
                    <a:lnTo>
                      <a:pt x="125" y="32"/>
                    </a:lnTo>
                    <a:lnTo>
                      <a:pt x="125" y="37"/>
                    </a:lnTo>
                    <a:lnTo>
                      <a:pt x="120" y="34"/>
                    </a:lnTo>
                    <a:lnTo>
                      <a:pt x="123" y="39"/>
                    </a:lnTo>
                    <a:lnTo>
                      <a:pt x="122" y="45"/>
                    </a:lnTo>
                    <a:lnTo>
                      <a:pt x="115" y="41"/>
                    </a:lnTo>
                    <a:lnTo>
                      <a:pt x="113" y="41"/>
                    </a:lnTo>
                    <a:lnTo>
                      <a:pt x="113" y="46"/>
                    </a:lnTo>
                    <a:lnTo>
                      <a:pt x="118" y="45"/>
                    </a:lnTo>
                    <a:lnTo>
                      <a:pt x="119" y="50"/>
                    </a:lnTo>
                    <a:lnTo>
                      <a:pt x="123" y="56"/>
                    </a:lnTo>
                    <a:lnTo>
                      <a:pt x="122" y="60"/>
                    </a:lnTo>
                    <a:lnTo>
                      <a:pt x="122" y="62"/>
                    </a:lnTo>
                    <a:lnTo>
                      <a:pt x="122" y="72"/>
                    </a:lnTo>
                    <a:lnTo>
                      <a:pt x="124" y="76"/>
                    </a:lnTo>
                    <a:lnTo>
                      <a:pt x="124" y="81"/>
                    </a:lnTo>
                    <a:lnTo>
                      <a:pt x="119" y="86"/>
                    </a:lnTo>
                    <a:lnTo>
                      <a:pt x="114" y="92"/>
                    </a:lnTo>
                    <a:lnTo>
                      <a:pt x="114" y="97"/>
                    </a:lnTo>
                    <a:lnTo>
                      <a:pt x="109" y="101"/>
                    </a:lnTo>
                    <a:lnTo>
                      <a:pt x="113" y="106"/>
                    </a:lnTo>
                    <a:lnTo>
                      <a:pt x="109" y="111"/>
                    </a:lnTo>
                    <a:lnTo>
                      <a:pt x="109" y="121"/>
                    </a:lnTo>
                    <a:lnTo>
                      <a:pt x="105" y="126"/>
                    </a:lnTo>
                    <a:lnTo>
                      <a:pt x="95" y="129"/>
                    </a:lnTo>
                    <a:lnTo>
                      <a:pt x="93" y="133"/>
                    </a:lnTo>
                    <a:lnTo>
                      <a:pt x="88" y="136"/>
                    </a:lnTo>
                    <a:lnTo>
                      <a:pt x="83" y="136"/>
                    </a:lnTo>
                    <a:lnTo>
                      <a:pt x="80" y="131"/>
                    </a:lnTo>
                    <a:lnTo>
                      <a:pt x="75" y="134"/>
                    </a:lnTo>
                    <a:lnTo>
                      <a:pt x="74" y="139"/>
                    </a:lnTo>
                    <a:lnTo>
                      <a:pt x="71" y="135"/>
                    </a:lnTo>
                    <a:lnTo>
                      <a:pt x="71" y="131"/>
                    </a:lnTo>
                    <a:lnTo>
                      <a:pt x="68" y="130"/>
                    </a:lnTo>
                    <a:lnTo>
                      <a:pt x="71" y="129"/>
                    </a:lnTo>
                    <a:lnTo>
                      <a:pt x="75" y="125"/>
                    </a:lnTo>
                    <a:lnTo>
                      <a:pt x="85" y="117"/>
                    </a:lnTo>
                    <a:lnTo>
                      <a:pt x="85" y="123"/>
                    </a:lnTo>
                    <a:lnTo>
                      <a:pt x="83" y="128"/>
                    </a:lnTo>
                    <a:lnTo>
                      <a:pt x="83" y="133"/>
                    </a:lnTo>
                    <a:lnTo>
                      <a:pt x="85" y="130"/>
                    </a:lnTo>
                    <a:lnTo>
                      <a:pt x="85" y="125"/>
                    </a:lnTo>
                    <a:lnTo>
                      <a:pt x="89" y="120"/>
                    </a:lnTo>
                    <a:lnTo>
                      <a:pt x="94" y="120"/>
                    </a:lnTo>
                    <a:lnTo>
                      <a:pt x="89" y="125"/>
                    </a:lnTo>
                    <a:lnTo>
                      <a:pt x="94" y="128"/>
                    </a:lnTo>
                    <a:lnTo>
                      <a:pt x="103" y="110"/>
                    </a:lnTo>
                    <a:lnTo>
                      <a:pt x="100" y="105"/>
                    </a:lnTo>
                    <a:lnTo>
                      <a:pt x="95" y="106"/>
                    </a:lnTo>
                    <a:lnTo>
                      <a:pt x="95" y="101"/>
                    </a:lnTo>
                    <a:lnTo>
                      <a:pt x="100" y="102"/>
                    </a:lnTo>
                    <a:lnTo>
                      <a:pt x="100" y="99"/>
                    </a:lnTo>
                    <a:lnTo>
                      <a:pt x="99" y="92"/>
                    </a:lnTo>
                    <a:lnTo>
                      <a:pt x="105" y="94"/>
                    </a:lnTo>
                    <a:lnTo>
                      <a:pt x="109" y="91"/>
                    </a:lnTo>
                    <a:lnTo>
                      <a:pt x="109" y="86"/>
                    </a:lnTo>
                    <a:lnTo>
                      <a:pt x="107" y="81"/>
                    </a:lnTo>
                    <a:lnTo>
                      <a:pt x="95" y="91"/>
                    </a:lnTo>
                    <a:lnTo>
                      <a:pt x="91" y="96"/>
                    </a:lnTo>
                    <a:lnTo>
                      <a:pt x="81" y="100"/>
                    </a:lnTo>
                    <a:lnTo>
                      <a:pt x="71" y="109"/>
                    </a:lnTo>
                    <a:lnTo>
                      <a:pt x="73" y="114"/>
                    </a:lnTo>
                    <a:lnTo>
                      <a:pt x="78" y="112"/>
                    </a:lnTo>
                    <a:lnTo>
                      <a:pt x="83" y="114"/>
                    </a:lnTo>
                    <a:lnTo>
                      <a:pt x="73" y="115"/>
                    </a:lnTo>
                    <a:lnTo>
                      <a:pt x="68" y="111"/>
                    </a:lnTo>
                    <a:lnTo>
                      <a:pt x="71" y="106"/>
                    </a:lnTo>
                    <a:lnTo>
                      <a:pt x="81" y="99"/>
                    </a:lnTo>
                    <a:lnTo>
                      <a:pt x="85" y="95"/>
                    </a:lnTo>
                    <a:lnTo>
                      <a:pt x="94" y="85"/>
                    </a:lnTo>
                    <a:lnTo>
                      <a:pt x="93" y="89"/>
                    </a:lnTo>
                    <a:lnTo>
                      <a:pt x="93" y="94"/>
                    </a:lnTo>
                    <a:lnTo>
                      <a:pt x="95" y="89"/>
                    </a:lnTo>
                    <a:lnTo>
                      <a:pt x="100" y="85"/>
                    </a:lnTo>
                    <a:lnTo>
                      <a:pt x="103" y="78"/>
                    </a:lnTo>
                    <a:lnTo>
                      <a:pt x="99" y="66"/>
                    </a:lnTo>
                    <a:lnTo>
                      <a:pt x="102" y="61"/>
                    </a:lnTo>
                    <a:lnTo>
                      <a:pt x="95" y="65"/>
                    </a:lnTo>
                    <a:lnTo>
                      <a:pt x="95" y="70"/>
                    </a:lnTo>
                    <a:lnTo>
                      <a:pt x="91" y="62"/>
                    </a:lnTo>
                    <a:lnTo>
                      <a:pt x="86" y="65"/>
                    </a:lnTo>
                    <a:lnTo>
                      <a:pt x="86" y="60"/>
                    </a:lnTo>
                    <a:lnTo>
                      <a:pt x="85" y="55"/>
                    </a:lnTo>
                    <a:lnTo>
                      <a:pt x="80" y="56"/>
                    </a:lnTo>
                    <a:lnTo>
                      <a:pt x="75" y="56"/>
                    </a:lnTo>
                    <a:lnTo>
                      <a:pt x="70" y="52"/>
                    </a:lnTo>
                    <a:lnTo>
                      <a:pt x="60" y="51"/>
                    </a:lnTo>
                    <a:lnTo>
                      <a:pt x="55" y="47"/>
                    </a:lnTo>
                    <a:lnTo>
                      <a:pt x="45" y="45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0" y="32"/>
                    </a:lnTo>
                    <a:lnTo>
                      <a:pt x="25" y="28"/>
                    </a:lnTo>
                    <a:lnTo>
                      <a:pt x="16" y="19"/>
                    </a:lnTo>
                    <a:lnTo>
                      <a:pt x="11" y="17"/>
                    </a:lnTo>
                    <a:lnTo>
                      <a:pt x="12" y="23"/>
                    </a:lnTo>
                    <a:lnTo>
                      <a:pt x="11" y="24"/>
                    </a:lnTo>
                    <a:lnTo>
                      <a:pt x="10" y="29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5" y="43"/>
                    </a:lnTo>
                    <a:lnTo>
                      <a:pt x="5" y="48"/>
                    </a:lnTo>
                    <a:lnTo>
                      <a:pt x="6" y="53"/>
                    </a:lnTo>
                    <a:lnTo>
                      <a:pt x="10" y="60"/>
                    </a:lnTo>
                    <a:lnTo>
                      <a:pt x="12" y="68"/>
                    </a:lnTo>
                    <a:lnTo>
                      <a:pt x="12" y="75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1" y="120"/>
                    </a:lnTo>
                    <a:lnTo>
                      <a:pt x="8" y="126"/>
                    </a:lnTo>
                    <a:lnTo>
                      <a:pt x="11" y="128"/>
                    </a:lnTo>
                    <a:lnTo>
                      <a:pt x="12" y="123"/>
                    </a:lnTo>
                    <a:lnTo>
                      <a:pt x="17" y="126"/>
                    </a:lnTo>
                    <a:lnTo>
                      <a:pt x="21" y="131"/>
                    </a:lnTo>
                    <a:lnTo>
                      <a:pt x="26" y="133"/>
                    </a:lnTo>
                    <a:lnTo>
                      <a:pt x="19" y="134"/>
                    </a:lnTo>
                    <a:lnTo>
                      <a:pt x="11" y="138"/>
                    </a:lnTo>
                    <a:lnTo>
                      <a:pt x="10" y="133"/>
                    </a:lnTo>
                    <a:lnTo>
                      <a:pt x="7" y="143"/>
                    </a:lnTo>
                    <a:lnTo>
                      <a:pt x="10" y="148"/>
                    </a:lnTo>
                    <a:lnTo>
                      <a:pt x="10" y="146"/>
                    </a:lnTo>
                    <a:lnTo>
                      <a:pt x="20" y="150"/>
                    </a:lnTo>
                    <a:lnTo>
                      <a:pt x="22" y="155"/>
                    </a:lnTo>
                    <a:lnTo>
                      <a:pt x="20" y="155"/>
                    </a:lnTo>
                    <a:lnTo>
                      <a:pt x="15" y="151"/>
                    </a:lnTo>
                    <a:lnTo>
                      <a:pt x="12" y="156"/>
                    </a:lnTo>
                    <a:lnTo>
                      <a:pt x="14" y="162"/>
                    </a:lnTo>
                    <a:lnTo>
                      <a:pt x="10" y="167"/>
                    </a:lnTo>
                    <a:lnTo>
                      <a:pt x="14" y="172"/>
                    </a:lnTo>
                    <a:lnTo>
                      <a:pt x="12" y="173"/>
                    </a:lnTo>
                    <a:lnTo>
                      <a:pt x="10" y="169"/>
                    </a:lnTo>
                    <a:lnTo>
                      <a:pt x="5" y="169"/>
                    </a:lnTo>
                    <a:lnTo>
                      <a:pt x="7" y="160"/>
                    </a:lnTo>
                    <a:lnTo>
                      <a:pt x="6" y="155"/>
                    </a:lnTo>
                    <a:lnTo>
                      <a:pt x="0" y="179"/>
                    </a:lnTo>
                    <a:lnTo>
                      <a:pt x="5" y="179"/>
                    </a:lnTo>
                    <a:lnTo>
                      <a:pt x="8" y="184"/>
                    </a:lnTo>
                    <a:lnTo>
                      <a:pt x="19" y="182"/>
                    </a:lnTo>
                    <a:lnTo>
                      <a:pt x="21" y="187"/>
                    </a:lnTo>
                    <a:lnTo>
                      <a:pt x="26" y="188"/>
                    </a:lnTo>
                    <a:lnTo>
                      <a:pt x="27" y="188"/>
                    </a:lnTo>
                    <a:lnTo>
                      <a:pt x="30" y="189"/>
                    </a:lnTo>
                    <a:lnTo>
                      <a:pt x="31" y="190"/>
                    </a:lnTo>
                    <a:lnTo>
                      <a:pt x="32" y="194"/>
                    </a:lnTo>
                    <a:lnTo>
                      <a:pt x="37" y="199"/>
                    </a:lnTo>
                    <a:lnTo>
                      <a:pt x="42" y="199"/>
                    </a:lnTo>
                    <a:lnTo>
                      <a:pt x="46" y="201"/>
                    </a:lnTo>
                    <a:lnTo>
                      <a:pt x="49" y="204"/>
                    </a:lnTo>
                    <a:lnTo>
                      <a:pt x="54" y="209"/>
                    </a:lnTo>
                    <a:lnTo>
                      <a:pt x="56" y="219"/>
                    </a:lnTo>
                    <a:lnTo>
                      <a:pt x="54" y="245"/>
                    </a:lnTo>
                    <a:lnTo>
                      <a:pt x="55" y="247"/>
                    </a:lnTo>
                    <a:lnTo>
                      <a:pt x="63" y="251"/>
                    </a:lnTo>
                    <a:lnTo>
                      <a:pt x="68" y="253"/>
                    </a:lnTo>
                    <a:lnTo>
                      <a:pt x="70" y="255"/>
                    </a:lnTo>
                    <a:lnTo>
                      <a:pt x="75" y="257"/>
                    </a:lnTo>
                    <a:lnTo>
                      <a:pt x="80" y="258"/>
                    </a:lnTo>
                    <a:lnTo>
                      <a:pt x="90" y="257"/>
                    </a:lnTo>
                    <a:lnTo>
                      <a:pt x="94" y="256"/>
                    </a:lnTo>
                    <a:lnTo>
                      <a:pt x="99" y="253"/>
                    </a:lnTo>
                    <a:lnTo>
                      <a:pt x="104" y="253"/>
                    </a:lnTo>
                    <a:lnTo>
                      <a:pt x="109" y="255"/>
                    </a:lnTo>
                    <a:lnTo>
                      <a:pt x="118" y="256"/>
                    </a:lnTo>
                    <a:lnTo>
                      <a:pt x="123" y="258"/>
                    </a:lnTo>
                    <a:lnTo>
                      <a:pt x="127" y="260"/>
                    </a:lnTo>
                    <a:lnTo>
                      <a:pt x="133" y="263"/>
                    </a:lnTo>
                    <a:lnTo>
                      <a:pt x="133" y="267"/>
                    </a:lnTo>
                    <a:lnTo>
                      <a:pt x="143" y="267"/>
                    </a:lnTo>
                    <a:lnTo>
                      <a:pt x="148" y="268"/>
                    </a:lnTo>
                    <a:lnTo>
                      <a:pt x="163" y="266"/>
                    </a:lnTo>
                    <a:lnTo>
                      <a:pt x="168" y="267"/>
                    </a:lnTo>
                    <a:lnTo>
                      <a:pt x="173" y="271"/>
                    </a:lnTo>
                    <a:lnTo>
                      <a:pt x="177" y="272"/>
                    </a:lnTo>
                    <a:lnTo>
                      <a:pt x="182" y="272"/>
                    </a:lnTo>
                    <a:lnTo>
                      <a:pt x="192" y="270"/>
                    </a:lnTo>
                    <a:lnTo>
                      <a:pt x="202" y="268"/>
                    </a:lnTo>
                    <a:lnTo>
                      <a:pt x="217" y="268"/>
                    </a:lnTo>
                    <a:lnTo>
                      <a:pt x="222" y="266"/>
                    </a:lnTo>
                    <a:lnTo>
                      <a:pt x="226" y="267"/>
                    </a:lnTo>
                    <a:lnTo>
                      <a:pt x="237" y="268"/>
                    </a:lnTo>
                    <a:lnTo>
                      <a:pt x="242" y="270"/>
                    </a:lnTo>
                    <a:lnTo>
                      <a:pt x="247" y="271"/>
                    </a:lnTo>
                    <a:lnTo>
                      <a:pt x="253" y="267"/>
                    </a:lnTo>
                    <a:lnTo>
                      <a:pt x="300" y="279"/>
                    </a:lnTo>
                    <a:lnTo>
                      <a:pt x="362" y="291"/>
                    </a:lnTo>
                    <a:lnTo>
                      <a:pt x="361" y="287"/>
                    </a:lnTo>
                    <a:lnTo>
                      <a:pt x="362" y="272"/>
                    </a:lnTo>
                    <a:lnTo>
                      <a:pt x="359" y="262"/>
                    </a:lnTo>
                    <a:lnTo>
                      <a:pt x="362" y="257"/>
                    </a:lnTo>
                    <a:lnTo>
                      <a:pt x="363" y="242"/>
                    </a:lnTo>
                    <a:lnTo>
                      <a:pt x="400" y="71"/>
                    </a:lnTo>
                    <a:lnTo>
                      <a:pt x="401" y="68"/>
                    </a:lnTo>
                    <a:lnTo>
                      <a:pt x="353" y="58"/>
                    </a:lnTo>
                    <a:close/>
                    <a:moveTo>
                      <a:pt x="97" y="34"/>
                    </a:moveTo>
                    <a:lnTo>
                      <a:pt x="98" y="29"/>
                    </a:lnTo>
                    <a:lnTo>
                      <a:pt x="94" y="24"/>
                    </a:lnTo>
                    <a:lnTo>
                      <a:pt x="91" y="23"/>
                    </a:lnTo>
                    <a:lnTo>
                      <a:pt x="89" y="29"/>
                    </a:lnTo>
                    <a:lnTo>
                      <a:pt x="91" y="34"/>
                    </a:lnTo>
                    <a:lnTo>
                      <a:pt x="97" y="34"/>
                    </a:lnTo>
                    <a:close/>
                    <a:moveTo>
                      <a:pt x="107" y="23"/>
                    </a:moveTo>
                    <a:lnTo>
                      <a:pt x="109" y="28"/>
                    </a:lnTo>
                    <a:lnTo>
                      <a:pt x="112" y="23"/>
                    </a:lnTo>
                    <a:lnTo>
                      <a:pt x="107" y="19"/>
                    </a:lnTo>
                    <a:lnTo>
                      <a:pt x="104" y="19"/>
                    </a:lnTo>
                    <a:lnTo>
                      <a:pt x="102" y="24"/>
                    </a:lnTo>
                    <a:lnTo>
                      <a:pt x="105" y="28"/>
                    </a:lnTo>
                    <a:lnTo>
                      <a:pt x="107" y="23"/>
                    </a:lnTo>
                    <a:close/>
                    <a:moveTo>
                      <a:pt x="117" y="52"/>
                    </a:moveTo>
                    <a:lnTo>
                      <a:pt x="115" y="47"/>
                    </a:lnTo>
                    <a:lnTo>
                      <a:pt x="114" y="47"/>
                    </a:lnTo>
                    <a:lnTo>
                      <a:pt x="109" y="51"/>
                    </a:lnTo>
                    <a:lnTo>
                      <a:pt x="103" y="56"/>
                    </a:lnTo>
                    <a:lnTo>
                      <a:pt x="105" y="61"/>
                    </a:lnTo>
                    <a:lnTo>
                      <a:pt x="109" y="66"/>
                    </a:lnTo>
                    <a:lnTo>
                      <a:pt x="109" y="71"/>
                    </a:lnTo>
                    <a:lnTo>
                      <a:pt x="110" y="76"/>
                    </a:lnTo>
                    <a:lnTo>
                      <a:pt x="114" y="81"/>
                    </a:lnTo>
                    <a:lnTo>
                      <a:pt x="114" y="84"/>
                    </a:lnTo>
                    <a:lnTo>
                      <a:pt x="119" y="81"/>
                    </a:lnTo>
                    <a:lnTo>
                      <a:pt x="119" y="76"/>
                    </a:lnTo>
                    <a:lnTo>
                      <a:pt x="115" y="72"/>
                    </a:lnTo>
                    <a:lnTo>
                      <a:pt x="110" y="72"/>
                    </a:lnTo>
                    <a:lnTo>
                      <a:pt x="112" y="61"/>
                    </a:lnTo>
                    <a:lnTo>
                      <a:pt x="107" y="56"/>
                    </a:lnTo>
                    <a:lnTo>
                      <a:pt x="112" y="53"/>
                    </a:lnTo>
                    <a:lnTo>
                      <a:pt x="117" y="52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F2A47B6D-7DDA-4C43-865C-91EEA5B6D0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94" y="2370"/>
                <a:ext cx="1166" cy="1139"/>
              </a:xfrm>
              <a:custGeom>
                <a:avLst/>
                <a:gdLst/>
                <a:ahLst/>
                <a:cxnLst>
                  <a:cxn ang="0">
                    <a:pos x="602" y="776"/>
                  </a:cxn>
                  <a:cxn ang="0">
                    <a:pos x="593" y="757"/>
                  </a:cxn>
                  <a:cxn ang="0">
                    <a:pos x="832" y="398"/>
                  </a:cxn>
                  <a:cxn ang="0">
                    <a:pos x="807" y="354"/>
                  </a:cxn>
                  <a:cxn ang="0">
                    <a:pos x="762" y="225"/>
                  </a:cxn>
                  <a:cxn ang="0">
                    <a:pos x="717" y="213"/>
                  </a:cxn>
                  <a:cxn ang="0">
                    <a:pos x="674" y="215"/>
                  </a:cxn>
                  <a:cxn ang="0">
                    <a:pos x="639" y="211"/>
                  </a:cxn>
                  <a:cxn ang="0">
                    <a:pos x="612" y="223"/>
                  </a:cxn>
                  <a:cxn ang="0">
                    <a:pos x="588" y="210"/>
                  </a:cxn>
                  <a:cxn ang="0">
                    <a:pos x="558" y="203"/>
                  </a:cxn>
                  <a:cxn ang="0">
                    <a:pos x="522" y="194"/>
                  </a:cxn>
                  <a:cxn ang="0">
                    <a:pos x="483" y="185"/>
                  </a:cxn>
                  <a:cxn ang="0">
                    <a:pos x="459" y="170"/>
                  </a:cxn>
                  <a:cxn ang="0">
                    <a:pos x="431" y="9"/>
                  </a:cxn>
                  <a:cxn ang="0">
                    <a:pos x="235" y="259"/>
                  </a:cxn>
                  <a:cxn ang="0">
                    <a:pos x="0" y="327"/>
                  </a:cxn>
                  <a:cxn ang="0">
                    <a:pos x="20" y="354"/>
                  </a:cxn>
                  <a:cxn ang="0">
                    <a:pos x="64" y="409"/>
                  </a:cxn>
                  <a:cxn ang="0">
                    <a:pos x="104" y="447"/>
                  </a:cxn>
                  <a:cxn ang="0">
                    <a:pos x="124" y="517"/>
                  </a:cxn>
                  <a:cxn ang="0">
                    <a:pos x="171" y="552"/>
                  </a:cxn>
                  <a:cxn ang="0">
                    <a:pos x="214" y="566"/>
                  </a:cxn>
                  <a:cxn ang="0">
                    <a:pos x="244" y="520"/>
                  </a:cxn>
                  <a:cxn ang="0">
                    <a:pos x="281" y="513"/>
                  </a:cxn>
                  <a:cxn ang="0">
                    <a:pos x="328" y="521"/>
                  </a:cxn>
                  <a:cxn ang="0">
                    <a:pos x="352" y="549"/>
                  </a:cxn>
                  <a:cxn ang="0">
                    <a:pos x="388" y="606"/>
                  </a:cxn>
                  <a:cxn ang="0">
                    <a:pos x="415" y="650"/>
                  </a:cxn>
                  <a:cxn ang="0">
                    <a:pos x="449" y="691"/>
                  </a:cxn>
                  <a:cxn ang="0">
                    <a:pos x="453" y="728"/>
                  </a:cxn>
                  <a:cxn ang="0">
                    <a:pos x="476" y="779"/>
                  </a:cxn>
                  <a:cxn ang="0">
                    <a:pos x="514" y="793"/>
                  </a:cxn>
                  <a:cxn ang="0">
                    <a:pos x="583" y="818"/>
                  </a:cxn>
                  <a:cxn ang="0">
                    <a:pos x="602" y="813"/>
                  </a:cxn>
                  <a:cxn ang="0">
                    <a:pos x="588" y="770"/>
                  </a:cxn>
                  <a:cxn ang="0">
                    <a:pos x="586" y="730"/>
                  </a:cxn>
                  <a:cxn ang="0">
                    <a:pos x="566" y="701"/>
                  </a:cxn>
                  <a:cxn ang="0">
                    <a:pos x="598" y="686"/>
                  </a:cxn>
                  <a:cxn ang="0">
                    <a:pos x="600" y="669"/>
                  </a:cxn>
                  <a:cxn ang="0">
                    <a:pos x="607" y="650"/>
                  </a:cxn>
                  <a:cxn ang="0">
                    <a:pos x="622" y="649"/>
                  </a:cxn>
                  <a:cxn ang="0">
                    <a:pos x="643" y="635"/>
                  </a:cxn>
                  <a:cxn ang="0">
                    <a:pos x="646" y="605"/>
                  </a:cxn>
                  <a:cxn ang="0">
                    <a:pos x="669" y="608"/>
                  </a:cxn>
                  <a:cxn ang="0">
                    <a:pos x="685" y="614"/>
                  </a:cxn>
                  <a:cxn ang="0">
                    <a:pos x="718" y="596"/>
                  </a:cxn>
                  <a:cxn ang="0">
                    <a:pos x="758" y="552"/>
                  </a:cxn>
                  <a:cxn ang="0">
                    <a:pos x="759" y="527"/>
                  </a:cxn>
                  <a:cxn ang="0">
                    <a:pos x="778" y="542"/>
                  </a:cxn>
                  <a:cxn ang="0">
                    <a:pos x="811" y="530"/>
                  </a:cxn>
                  <a:cxn ang="0">
                    <a:pos x="832" y="482"/>
                  </a:cxn>
                  <a:cxn ang="0">
                    <a:pos x="841" y="437"/>
                  </a:cxn>
                  <a:cxn ang="0">
                    <a:pos x="601" y="694"/>
                  </a:cxn>
                  <a:cxn ang="0">
                    <a:pos x="619" y="666"/>
                  </a:cxn>
                  <a:cxn ang="0">
                    <a:pos x="634" y="645"/>
                  </a:cxn>
                  <a:cxn ang="0">
                    <a:pos x="753" y="566"/>
                  </a:cxn>
                </a:cxnLst>
                <a:rect l="0" t="0" r="r" b="b"/>
                <a:pathLst>
                  <a:path w="843" h="822">
                    <a:moveTo>
                      <a:pt x="597" y="766"/>
                    </a:moveTo>
                    <a:lnTo>
                      <a:pt x="597" y="770"/>
                    </a:lnTo>
                    <a:lnTo>
                      <a:pt x="601" y="775"/>
                    </a:lnTo>
                    <a:lnTo>
                      <a:pt x="604" y="786"/>
                    </a:lnTo>
                    <a:lnTo>
                      <a:pt x="605" y="796"/>
                    </a:lnTo>
                    <a:lnTo>
                      <a:pt x="606" y="801"/>
                    </a:lnTo>
                    <a:lnTo>
                      <a:pt x="605" y="786"/>
                    </a:lnTo>
                    <a:lnTo>
                      <a:pt x="602" y="776"/>
                    </a:lnTo>
                    <a:lnTo>
                      <a:pt x="593" y="749"/>
                    </a:lnTo>
                    <a:lnTo>
                      <a:pt x="591" y="732"/>
                    </a:lnTo>
                    <a:lnTo>
                      <a:pt x="591" y="722"/>
                    </a:lnTo>
                    <a:lnTo>
                      <a:pt x="591" y="733"/>
                    </a:lnTo>
                    <a:lnTo>
                      <a:pt x="591" y="737"/>
                    </a:lnTo>
                    <a:lnTo>
                      <a:pt x="591" y="747"/>
                    </a:lnTo>
                    <a:lnTo>
                      <a:pt x="593" y="752"/>
                    </a:lnTo>
                    <a:lnTo>
                      <a:pt x="593" y="757"/>
                    </a:lnTo>
                    <a:lnTo>
                      <a:pt x="597" y="766"/>
                    </a:lnTo>
                    <a:close/>
                    <a:moveTo>
                      <a:pt x="841" y="427"/>
                    </a:moveTo>
                    <a:lnTo>
                      <a:pt x="843" y="423"/>
                    </a:lnTo>
                    <a:lnTo>
                      <a:pt x="841" y="418"/>
                    </a:lnTo>
                    <a:lnTo>
                      <a:pt x="843" y="414"/>
                    </a:lnTo>
                    <a:lnTo>
                      <a:pt x="840" y="413"/>
                    </a:lnTo>
                    <a:lnTo>
                      <a:pt x="832" y="403"/>
                    </a:lnTo>
                    <a:lnTo>
                      <a:pt x="832" y="398"/>
                    </a:lnTo>
                    <a:lnTo>
                      <a:pt x="830" y="394"/>
                    </a:lnTo>
                    <a:lnTo>
                      <a:pt x="829" y="393"/>
                    </a:lnTo>
                    <a:lnTo>
                      <a:pt x="826" y="388"/>
                    </a:lnTo>
                    <a:lnTo>
                      <a:pt x="822" y="383"/>
                    </a:lnTo>
                    <a:lnTo>
                      <a:pt x="822" y="375"/>
                    </a:lnTo>
                    <a:lnTo>
                      <a:pt x="819" y="365"/>
                    </a:lnTo>
                    <a:lnTo>
                      <a:pt x="816" y="361"/>
                    </a:lnTo>
                    <a:lnTo>
                      <a:pt x="807" y="354"/>
                    </a:lnTo>
                    <a:lnTo>
                      <a:pt x="805" y="276"/>
                    </a:lnTo>
                    <a:lnTo>
                      <a:pt x="804" y="234"/>
                    </a:lnTo>
                    <a:lnTo>
                      <a:pt x="788" y="232"/>
                    </a:lnTo>
                    <a:lnTo>
                      <a:pt x="783" y="235"/>
                    </a:lnTo>
                    <a:lnTo>
                      <a:pt x="778" y="232"/>
                    </a:lnTo>
                    <a:lnTo>
                      <a:pt x="778" y="229"/>
                    </a:lnTo>
                    <a:lnTo>
                      <a:pt x="776" y="228"/>
                    </a:lnTo>
                    <a:lnTo>
                      <a:pt x="762" y="225"/>
                    </a:lnTo>
                    <a:lnTo>
                      <a:pt x="757" y="221"/>
                    </a:lnTo>
                    <a:lnTo>
                      <a:pt x="753" y="220"/>
                    </a:lnTo>
                    <a:lnTo>
                      <a:pt x="743" y="213"/>
                    </a:lnTo>
                    <a:lnTo>
                      <a:pt x="732" y="206"/>
                    </a:lnTo>
                    <a:lnTo>
                      <a:pt x="728" y="206"/>
                    </a:lnTo>
                    <a:lnTo>
                      <a:pt x="724" y="210"/>
                    </a:lnTo>
                    <a:lnTo>
                      <a:pt x="722" y="213"/>
                    </a:lnTo>
                    <a:lnTo>
                      <a:pt x="717" y="213"/>
                    </a:lnTo>
                    <a:lnTo>
                      <a:pt x="713" y="211"/>
                    </a:lnTo>
                    <a:lnTo>
                      <a:pt x="708" y="206"/>
                    </a:lnTo>
                    <a:lnTo>
                      <a:pt x="698" y="210"/>
                    </a:lnTo>
                    <a:lnTo>
                      <a:pt x="694" y="214"/>
                    </a:lnTo>
                    <a:lnTo>
                      <a:pt x="689" y="214"/>
                    </a:lnTo>
                    <a:lnTo>
                      <a:pt x="684" y="210"/>
                    </a:lnTo>
                    <a:lnTo>
                      <a:pt x="680" y="214"/>
                    </a:lnTo>
                    <a:lnTo>
                      <a:pt x="674" y="215"/>
                    </a:lnTo>
                    <a:lnTo>
                      <a:pt x="669" y="221"/>
                    </a:lnTo>
                    <a:lnTo>
                      <a:pt x="664" y="221"/>
                    </a:lnTo>
                    <a:lnTo>
                      <a:pt x="661" y="225"/>
                    </a:lnTo>
                    <a:lnTo>
                      <a:pt x="656" y="221"/>
                    </a:lnTo>
                    <a:lnTo>
                      <a:pt x="651" y="219"/>
                    </a:lnTo>
                    <a:lnTo>
                      <a:pt x="646" y="216"/>
                    </a:lnTo>
                    <a:lnTo>
                      <a:pt x="644" y="211"/>
                    </a:lnTo>
                    <a:lnTo>
                      <a:pt x="639" y="211"/>
                    </a:lnTo>
                    <a:lnTo>
                      <a:pt x="634" y="215"/>
                    </a:lnTo>
                    <a:lnTo>
                      <a:pt x="630" y="213"/>
                    </a:lnTo>
                    <a:lnTo>
                      <a:pt x="625" y="208"/>
                    </a:lnTo>
                    <a:lnTo>
                      <a:pt x="621" y="206"/>
                    </a:lnTo>
                    <a:lnTo>
                      <a:pt x="619" y="208"/>
                    </a:lnTo>
                    <a:lnTo>
                      <a:pt x="619" y="210"/>
                    </a:lnTo>
                    <a:lnTo>
                      <a:pt x="614" y="214"/>
                    </a:lnTo>
                    <a:lnTo>
                      <a:pt x="612" y="223"/>
                    </a:lnTo>
                    <a:lnTo>
                      <a:pt x="609" y="224"/>
                    </a:lnTo>
                    <a:lnTo>
                      <a:pt x="607" y="223"/>
                    </a:lnTo>
                    <a:lnTo>
                      <a:pt x="605" y="218"/>
                    </a:lnTo>
                    <a:lnTo>
                      <a:pt x="607" y="213"/>
                    </a:lnTo>
                    <a:lnTo>
                      <a:pt x="602" y="213"/>
                    </a:lnTo>
                    <a:lnTo>
                      <a:pt x="595" y="216"/>
                    </a:lnTo>
                    <a:lnTo>
                      <a:pt x="590" y="215"/>
                    </a:lnTo>
                    <a:lnTo>
                      <a:pt x="588" y="210"/>
                    </a:lnTo>
                    <a:lnTo>
                      <a:pt x="583" y="210"/>
                    </a:lnTo>
                    <a:lnTo>
                      <a:pt x="581" y="206"/>
                    </a:lnTo>
                    <a:lnTo>
                      <a:pt x="576" y="204"/>
                    </a:lnTo>
                    <a:lnTo>
                      <a:pt x="568" y="211"/>
                    </a:lnTo>
                    <a:lnTo>
                      <a:pt x="565" y="214"/>
                    </a:lnTo>
                    <a:lnTo>
                      <a:pt x="559" y="213"/>
                    </a:lnTo>
                    <a:lnTo>
                      <a:pt x="558" y="206"/>
                    </a:lnTo>
                    <a:lnTo>
                      <a:pt x="558" y="203"/>
                    </a:lnTo>
                    <a:lnTo>
                      <a:pt x="553" y="203"/>
                    </a:lnTo>
                    <a:lnTo>
                      <a:pt x="549" y="198"/>
                    </a:lnTo>
                    <a:lnTo>
                      <a:pt x="551" y="193"/>
                    </a:lnTo>
                    <a:lnTo>
                      <a:pt x="546" y="193"/>
                    </a:lnTo>
                    <a:lnTo>
                      <a:pt x="536" y="191"/>
                    </a:lnTo>
                    <a:lnTo>
                      <a:pt x="531" y="195"/>
                    </a:lnTo>
                    <a:lnTo>
                      <a:pt x="526" y="198"/>
                    </a:lnTo>
                    <a:lnTo>
                      <a:pt x="522" y="194"/>
                    </a:lnTo>
                    <a:lnTo>
                      <a:pt x="519" y="190"/>
                    </a:lnTo>
                    <a:lnTo>
                      <a:pt x="514" y="190"/>
                    </a:lnTo>
                    <a:lnTo>
                      <a:pt x="509" y="191"/>
                    </a:lnTo>
                    <a:lnTo>
                      <a:pt x="499" y="188"/>
                    </a:lnTo>
                    <a:lnTo>
                      <a:pt x="494" y="185"/>
                    </a:lnTo>
                    <a:lnTo>
                      <a:pt x="490" y="186"/>
                    </a:lnTo>
                    <a:lnTo>
                      <a:pt x="488" y="185"/>
                    </a:lnTo>
                    <a:lnTo>
                      <a:pt x="483" y="185"/>
                    </a:lnTo>
                    <a:lnTo>
                      <a:pt x="481" y="180"/>
                    </a:lnTo>
                    <a:lnTo>
                      <a:pt x="481" y="175"/>
                    </a:lnTo>
                    <a:lnTo>
                      <a:pt x="478" y="171"/>
                    </a:lnTo>
                    <a:lnTo>
                      <a:pt x="473" y="169"/>
                    </a:lnTo>
                    <a:lnTo>
                      <a:pt x="471" y="166"/>
                    </a:lnTo>
                    <a:lnTo>
                      <a:pt x="469" y="171"/>
                    </a:lnTo>
                    <a:lnTo>
                      <a:pt x="465" y="171"/>
                    </a:lnTo>
                    <a:lnTo>
                      <a:pt x="459" y="170"/>
                    </a:lnTo>
                    <a:lnTo>
                      <a:pt x="454" y="171"/>
                    </a:lnTo>
                    <a:lnTo>
                      <a:pt x="450" y="170"/>
                    </a:lnTo>
                    <a:lnTo>
                      <a:pt x="441" y="160"/>
                    </a:lnTo>
                    <a:lnTo>
                      <a:pt x="436" y="156"/>
                    </a:lnTo>
                    <a:lnTo>
                      <a:pt x="431" y="156"/>
                    </a:lnTo>
                    <a:lnTo>
                      <a:pt x="432" y="147"/>
                    </a:lnTo>
                    <a:lnTo>
                      <a:pt x="436" y="11"/>
                    </a:lnTo>
                    <a:lnTo>
                      <a:pt x="431" y="9"/>
                    </a:lnTo>
                    <a:lnTo>
                      <a:pt x="426" y="8"/>
                    </a:lnTo>
                    <a:lnTo>
                      <a:pt x="401" y="8"/>
                    </a:lnTo>
                    <a:lnTo>
                      <a:pt x="338" y="5"/>
                    </a:lnTo>
                    <a:lnTo>
                      <a:pt x="255" y="0"/>
                    </a:lnTo>
                    <a:lnTo>
                      <a:pt x="253" y="1"/>
                    </a:lnTo>
                    <a:lnTo>
                      <a:pt x="251" y="6"/>
                    </a:lnTo>
                    <a:lnTo>
                      <a:pt x="241" y="190"/>
                    </a:lnTo>
                    <a:lnTo>
                      <a:pt x="235" y="259"/>
                    </a:lnTo>
                    <a:lnTo>
                      <a:pt x="230" y="338"/>
                    </a:lnTo>
                    <a:lnTo>
                      <a:pt x="225" y="344"/>
                    </a:lnTo>
                    <a:lnTo>
                      <a:pt x="222" y="344"/>
                    </a:lnTo>
                    <a:lnTo>
                      <a:pt x="167" y="340"/>
                    </a:lnTo>
                    <a:lnTo>
                      <a:pt x="110" y="335"/>
                    </a:lnTo>
                    <a:lnTo>
                      <a:pt x="47" y="330"/>
                    </a:lnTo>
                    <a:lnTo>
                      <a:pt x="0" y="325"/>
                    </a:lnTo>
                    <a:lnTo>
                      <a:pt x="0" y="327"/>
                    </a:lnTo>
                    <a:lnTo>
                      <a:pt x="2" y="336"/>
                    </a:lnTo>
                    <a:lnTo>
                      <a:pt x="5" y="340"/>
                    </a:lnTo>
                    <a:lnTo>
                      <a:pt x="5" y="342"/>
                    </a:lnTo>
                    <a:lnTo>
                      <a:pt x="10" y="345"/>
                    </a:lnTo>
                    <a:lnTo>
                      <a:pt x="10" y="345"/>
                    </a:lnTo>
                    <a:lnTo>
                      <a:pt x="12" y="345"/>
                    </a:lnTo>
                    <a:lnTo>
                      <a:pt x="16" y="349"/>
                    </a:lnTo>
                    <a:lnTo>
                      <a:pt x="20" y="354"/>
                    </a:lnTo>
                    <a:lnTo>
                      <a:pt x="20" y="359"/>
                    </a:lnTo>
                    <a:lnTo>
                      <a:pt x="25" y="367"/>
                    </a:lnTo>
                    <a:lnTo>
                      <a:pt x="30" y="371"/>
                    </a:lnTo>
                    <a:lnTo>
                      <a:pt x="39" y="376"/>
                    </a:lnTo>
                    <a:lnTo>
                      <a:pt x="44" y="381"/>
                    </a:lnTo>
                    <a:lnTo>
                      <a:pt x="53" y="394"/>
                    </a:lnTo>
                    <a:lnTo>
                      <a:pt x="63" y="403"/>
                    </a:lnTo>
                    <a:lnTo>
                      <a:pt x="64" y="409"/>
                    </a:lnTo>
                    <a:lnTo>
                      <a:pt x="73" y="418"/>
                    </a:lnTo>
                    <a:lnTo>
                      <a:pt x="78" y="422"/>
                    </a:lnTo>
                    <a:lnTo>
                      <a:pt x="83" y="424"/>
                    </a:lnTo>
                    <a:lnTo>
                      <a:pt x="93" y="433"/>
                    </a:lnTo>
                    <a:lnTo>
                      <a:pt x="98" y="435"/>
                    </a:lnTo>
                    <a:lnTo>
                      <a:pt x="98" y="439"/>
                    </a:lnTo>
                    <a:lnTo>
                      <a:pt x="102" y="442"/>
                    </a:lnTo>
                    <a:lnTo>
                      <a:pt x="104" y="447"/>
                    </a:lnTo>
                    <a:lnTo>
                      <a:pt x="105" y="457"/>
                    </a:lnTo>
                    <a:lnTo>
                      <a:pt x="108" y="458"/>
                    </a:lnTo>
                    <a:lnTo>
                      <a:pt x="112" y="468"/>
                    </a:lnTo>
                    <a:lnTo>
                      <a:pt x="114" y="473"/>
                    </a:lnTo>
                    <a:lnTo>
                      <a:pt x="114" y="478"/>
                    </a:lnTo>
                    <a:lnTo>
                      <a:pt x="113" y="483"/>
                    </a:lnTo>
                    <a:lnTo>
                      <a:pt x="114" y="492"/>
                    </a:lnTo>
                    <a:lnTo>
                      <a:pt x="124" y="517"/>
                    </a:lnTo>
                    <a:lnTo>
                      <a:pt x="131" y="523"/>
                    </a:lnTo>
                    <a:lnTo>
                      <a:pt x="136" y="525"/>
                    </a:lnTo>
                    <a:lnTo>
                      <a:pt x="139" y="528"/>
                    </a:lnTo>
                    <a:lnTo>
                      <a:pt x="143" y="533"/>
                    </a:lnTo>
                    <a:lnTo>
                      <a:pt x="154" y="544"/>
                    </a:lnTo>
                    <a:lnTo>
                      <a:pt x="159" y="545"/>
                    </a:lnTo>
                    <a:lnTo>
                      <a:pt x="170" y="547"/>
                    </a:lnTo>
                    <a:lnTo>
                      <a:pt x="171" y="552"/>
                    </a:lnTo>
                    <a:lnTo>
                      <a:pt x="185" y="559"/>
                    </a:lnTo>
                    <a:lnTo>
                      <a:pt x="190" y="564"/>
                    </a:lnTo>
                    <a:lnTo>
                      <a:pt x="193" y="567"/>
                    </a:lnTo>
                    <a:lnTo>
                      <a:pt x="198" y="569"/>
                    </a:lnTo>
                    <a:lnTo>
                      <a:pt x="198" y="570"/>
                    </a:lnTo>
                    <a:lnTo>
                      <a:pt x="203" y="571"/>
                    </a:lnTo>
                    <a:lnTo>
                      <a:pt x="211" y="571"/>
                    </a:lnTo>
                    <a:lnTo>
                      <a:pt x="214" y="566"/>
                    </a:lnTo>
                    <a:lnTo>
                      <a:pt x="219" y="564"/>
                    </a:lnTo>
                    <a:lnTo>
                      <a:pt x="221" y="559"/>
                    </a:lnTo>
                    <a:lnTo>
                      <a:pt x="226" y="557"/>
                    </a:lnTo>
                    <a:lnTo>
                      <a:pt x="227" y="552"/>
                    </a:lnTo>
                    <a:lnTo>
                      <a:pt x="229" y="547"/>
                    </a:lnTo>
                    <a:lnTo>
                      <a:pt x="231" y="545"/>
                    </a:lnTo>
                    <a:lnTo>
                      <a:pt x="239" y="526"/>
                    </a:lnTo>
                    <a:lnTo>
                      <a:pt x="244" y="520"/>
                    </a:lnTo>
                    <a:lnTo>
                      <a:pt x="246" y="517"/>
                    </a:lnTo>
                    <a:lnTo>
                      <a:pt x="250" y="517"/>
                    </a:lnTo>
                    <a:lnTo>
                      <a:pt x="255" y="515"/>
                    </a:lnTo>
                    <a:lnTo>
                      <a:pt x="260" y="515"/>
                    </a:lnTo>
                    <a:lnTo>
                      <a:pt x="265" y="513"/>
                    </a:lnTo>
                    <a:lnTo>
                      <a:pt x="268" y="508"/>
                    </a:lnTo>
                    <a:lnTo>
                      <a:pt x="273" y="508"/>
                    </a:lnTo>
                    <a:lnTo>
                      <a:pt x="281" y="513"/>
                    </a:lnTo>
                    <a:lnTo>
                      <a:pt x="285" y="515"/>
                    </a:lnTo>
                    <a:lnTo>
                      <a:pt x="290" y="513"/>
                    </a:lnTo>
                    <a:lnTo>
                      <a:pt x="295" y="515"/>
                    </a:lnTo>
                    <a:lnTo>
                      <a:pt x="300" y="515"/>
                    </a:lnTo>
                    <a:lnTo>
                      <a:pt x="314" y="518"/>
                    </a:lnTo>
                    <a:lnTo>
                      <a:pt x="319" y="515"/>
                    </a:lnTo>
                    <a:lnTo>
                      <a:pt x="323" y="517"/>
                    </a:lnTo>
                    <a:lnTo>
                      <a:pt x="328" y="521"/>
                    </a:lnTo>
                    <a:lnTo>
                      <a:pt x="331" y="526"/>
                    </a:lnTo>
                    <a:lnTo>
                      <a:pt x="334" y="530"/>
                    </a:lnTo>
                    <a:lnTo>
                      <a:pt x="334" y="533"/>
                    </a:lnTo>
                    <a:lnTo>
                      <a:pt x="339" y="532"/>
                    </a:lnTo>
                    <a:lnTo>
                      <a:pt x="342" y="537"/>
                    </a:lnTo>
                    <a:lnTo>
                      <a:pt x="347" y="541"/>
                    </a:lnTo>
                    <a:lnTo>
                      <a:pt x="351" y="544"/>
                    </a:lnTo>
                    <a:lnTo>
                      <a:pt x="352" y="549"/>
                    </a:lnTo>
                    <a:lnTo>
                      <a:pt x="366" y="559"/>
                    </a:lnTo>
                    <a:lnTo>
                      <a:pt x="371" y="569"/>
                    </a:lnTo>
                    <a:lnTo>
                      <a:pt x="375" y="574"/>
                    </a:lnTo>
                    <a:lnTo>
                      <a:pt x="378" y="586"/>
                    </a:lnTo>
                    <a:lnTo>
                      <a:pt x="383" y="596"/>
                    </a:lnTo>
                    <a:lnTo>
                      <a:pt x="386" y="601"/>
                    </a:lnTo>
                    <a:lnTo>
                      <a:pt x="386" y="603"/>
                    </a:lnTo>
                    <a:lnTo>
                      <a:pt x="388" y="606"/>
                    </a:lnTo>
                    <a:lnTo>
                      <a:pt x="391" y="611"/>
                    </a:lnTo>
                    <a:lnTo>
                      <a:pt x="395" y="616"/>
                    </a:lnTo>
                    <a:lnTo>
                      <a:pt x="393" y="618"/>
                    </a:lnTo>
                    <a:lnTo>
                      <a:pt x="396" y="628"/>
                    </a:lnTo>
                    <a:lnTo>
                      <a:pt x="401" y="638"/>
                    </a:lnTo>
                    <a:lnTo>
                      <a:pt x="406" y="642"/>
                    </a:lnTo>
                    <a:lnTo>
                      <a:pt x="411" y="644"/>
                    </a:lnTo>
                    <a:lnTo>
                      <a:pt x="415" y="650"/>
                    </a:lnTo>
                    <a:lnTo>
                      <a:pt x="416" y="655"/>
                    </a:lnTo>
                    <a:lnTo>
                      <a:pt x="421" y="659"/>
                    </a:lnTo>
                    <a:lnTo>
                      <a:pt x="425" y="664"/>
                    </a:lnTo>
                    <a:lnTo>
                      <a:pt x="425" y="669"/>
                    </a:lnTo>
                    <a:lnTo>
                      <a:pt x="435" y="682"/>
                    </a:lnTo>
                    <a:lnTo>
                      <a:pt x="442" y="684"/>
                    </a:lnTo>
                    <a:lnTo>
                      <a:pt x="448" y="688"/>
                    </a:lnTo>
                    <a:lnTo>
                      <a:pt x="449" y="691"/>
                    </a:lnTo>
                    <a:lnTo>
                      <a:pt x="449" y="694"/>
                    </a:lnTo>
                    <a:lnTo>
                      <a:pt x="450" y="700"/>
                    </a:lnTo>
                    <a:lnTo>
                      <a:pt x="450" y="705"/>
                    </a:lnTo>
                    <a:lnTo>
                      <a:pt x="448" y="710"/>
                    </a:lnTo>
                    <a:lnTo>
                      <a:pt x="453" y="713"/>
                    </a:lnTo>
                    <a:lnTo>
                      <a:pt x="453" y="718"/>
                    </a:lnTo>
                    <a:lnTo>
                      <a:pt x="451" y="723"/>
                    </a:lnTo>
                    <a:lnTo>
                      <a:pt x="453" y="728"/>
                    </a:lnTo>
                    <a:lnTo>
                      <a:pt x="455" y="733"/>
                    </a:lnTo>
                    <a:lnTo>
                      <a:pt x="461" y="742"/>
                    </a:lnTo>
                    <a:lnTo>
                      <a:pt x="465" y="747"/>
                    </a:lnTo>
                    <a:lnTo>
                      <a:pt x="469" y="757"/>
                    </a:lnTo>
                    <a:lnTo>
                      <a:pt x="470" y="769"/>
                    </a:lnTo>
                    <a:lnTo>
                      <a:pt x="475" y="772"/>
                    </a:lnTo>
                    <a:lnTo>
                      <a:pt x="474" y="778"/>
                    </a:lnTo>
                    <a:lnTo>
                      <a:pt x="476" y="779"/>
                    </a:lnTo>
                    <a:lnTo>
                      <a:pt x="487" y="780"/>
                    </a:lnTo>
                    <a:lnTo>
                      <a:pt x="492" y="783"/>
                    </a:lnTo>
                    <a:lnTo>
                      <a:pt x="494" y="781"/>
                    </a:lnTo>
                    <a:lnTo>
                      <a:pt x="499" y="785"/>
                    </a:lnTo>
                    <a:lnTo>
                      <a:pt x="502" y="790"/>
                    </a:lnTo>
                    <a:lnTo>
                      <a:pt x="505" y="791"/>
                    </a:lnTo>
                    <a:lnTo>
                      <a:pt x="510" y="790"/>
                    </a:lnTo>
                    <a:lnTo>
                      <a:pt x="514" y="793"/>
                    </a:lnTo>
                    <a:lnTo>
                      <a:pt x="520" y="794"/>
                    </a:lnTo>
                    <a:lnTo>
                      <a:pt x="529" y="803"/>
                    </a:lnTo>
                    <a:lnTo>
                      <a:pt x="533" y="804"/>
                    </a:lnTo>
                    <a:lnTo>
                      <a:pt x="553" y="806"/>
                    </a:lnTo>
                    <a:lnTo>
                      <a:pt x="565" y="805"/>
                    </a:lnTo>
                    <a:lnTo>
                      <a:pt x="570" y="808"/>
                    </a:lnTo>
                    <a:lnTo>
                      <a:pt x="573" y="809"/>
                    </a:lnTo>
                    <a:lnTo>
                      <a:pt x="583" y="818"/>
                    </a:lnTo>
                    <a:lnTo>
                      <a:pt x="585" y="818"/>
                    </a:lnTo>
                    <a:lnTo>
                      <a:pt x="590" y="822"/>
                    </a:lnTo>
                    <a:lnTo>
                      <a:pt x="593" y="822"/>
                    </a:lnTo>
                    <a:lnTo>
                      <a:pt x="593" y="817"/>
                    </a:lnTo>
                    <a:lnTo>
                      <a:pt x="606" y="814"/>
                    </a:lnTo>
                    <a:lnTo>
                      <a:pt x="609" y="813"/>
                    </a:lnTo>
                    <a:lnTo>
                      <a:pt x="607" y="808"/>
                    </a:lnTo>
                    <a:lnTo>
                      <a:pt x="602" y="813"/>
                    </a:lnTo>
                    <a:lnTo>
                      <a:pt x="604" y="806"/>
                    </a:lnTo>
                    <a:lnTo>
                      <a:pt x="600" y="813"/>
                    </a:lnTo>
                    <a:lnTo>
                      <a:pt x="596" y="805"/>
                    </a:lnTo>
                    <a:lnTo>
                      <a:pt x="601" y="805"/>
                    </a:lnTo>
                    <a:lnTo>
                      <a:pt x="597" y="801"/>
                    </a:lnTo>
                    <a:lnTo>
                      <a:pt x="596" y="791"/>
                    </a:lnTo>
                    <a:lnTo>
                      <a:pt x="588" y="775"/>
                    </a:lnTo>
                    <a:lnTo>
                      <a:pt x="588" y="770"/>
                    </a:lnTo>
                    <a:lnTo>
                      <a:pt x="585" y="752"/>
                    </a:lnTo>
                    <a:lnTo>
                      <a:pt x="581" y="749"/>
                    </a:lnTo>
                    <a:lnTo>
                      <a:pt x="581" y="744"/>
                    </a:lnTo>
                    <a:lnTo>
                      <a:pt x="585" y="745"/>
                    </a:lnTo>
                    <a:lnTo>
                      <a:pt x="580" y="739"/>
                    </a:lnTo>
                    <a:lnTo>
                      <a:pt x="581" y="735"/>
                    </a:lnTo>
                    <a:lnTo>
                      <a:pt x="585" y="735"/>
                    </a:lnTo>
                    <a:lnTo>
                      <a:pt x="586" y="730"/>
                    </a:lnTo>
                    <a:lnTo>
                      <a:pt x="588" y="725"/>
                    </a:lnTo>
                    <a:lnTo>
                      <a:pt x="588" y="720"/>
                    </a:lnTo>
                    <a:lnTo>
                      <a:pt x="590" y="715"/>
                    </a:lnTo>
                    <a:lnTo>
                      <a:pt x="580" y="717"/>
                    </a:lnTo>
                    <a:lnTo>
                      <a:pt x="570" y="715"/>
                    </a:lnTo>
                    <a:lnTo>
                      <a:pt x="571" y="710"/>
                    </a:lnTo>
                    <a:lnTo>
                      <a:pt x="568" y="706"/>
                    </a:lnTo>
                    <a:lnTo>
                      <a:pt x="566" y="701"/>
                    </a:lnTo>
                    <a:lnTo>
                      <a:pt x="571" y="705"/>
                    </a:lnTo>
                    <a:lnTo>
                      <a:pt x="575" y="710"/>
                    </a:lnTo>
                    <a:lnTo>
                      <a:pt x="578" y="710"/>
                    </a:lnTo>
                    <a:lnTo>
                      <a:pt x="582" y="708"/>
                    </a:lnTo>
                    <a:lnTo>
                      <a:pt x="587" y="710"/>
                    </a:lnTo>
                    <a:lnTo>
                      <a:pt x="582" y="713"/>
                    </a:lnTo>
                    <a:lnTo>
                      <a:pt x="590" y="711"/>
                    </a:lnTo>
                    <a:lnTo>
                      <a:pt x="598" y="686"/>
                    </a:lnTo>
                    <a:lnTo>
                      <a:pt x="597" y="682"/>
                    </a:lnTo>
                    <a:lnTo>
                      <a:pt x="595" y="681"/>
                    </a:lnTo>
                    <a:lnTo>
                      <a:pt x="591" y="676"/>
                    </a:lnTo>
                    <a:lnTo>
                      <a:pt x="591" y="672"/>
                    </a:lnTo>
                    <a:lnTo>
                      <a:pt x="587" y="673"/>
                    </a:lnTo>
                    <a:lnTo>
                      <a:pt x="585" y="671"/>
                    </a:lnTo>
                    <a:lnTo>
                      <a:pt x="590" y="669"/>
                    </a:lnTo>
                    <a:lnTo>
                      <a:pt x="600" y="669"/>
                    </a:lnTo>
                    <a:lnTo>
                      <a:pt x="605" y="673"/>
                    </a:lnTo>
                    <a:lnTo>
                      <a:pt x="614" y="661"/>
                    </a:lnTo>
                    <a:lnTo>
                      <a:pt x="616" y="655"/>
                    </a:lnTo>
                    <a:lnTo>
                      <a:pt x="616" y="650"/>
                    </a:lnTo>
                    <a:lnTo>
                      <a:pt x="612" y="654"/>
                    </a:lnTo>
                    <a:lnTo>
                      <a:pt x="610" y="659"/>
                    </a:lnTo>
                    <a:lnTo>
                      <a:pt x="605" y="654"/>
                    </a:lnTo>
                    <a:lnTo>
                      <a:pt x="607" y="650"/>
                    </a:lnTo>
                    <a:lnTo>
                      <a:pt x="606" y="648"/>
                    </a:lnTo>
                    <a:lnTo>
                      <a:pt x="611" y="648"/>
                    </a:lnTo>
                    <a:lnTo>
                      <a:pt x="616" y="645"/>
                    </a:lnTo>
                    <a:lnTo>
                      <a:pt x="617" y="649"/>
                    </a:lnTo>
                    <a:lnTo>
                      <a:pt x="622" y="645"/>
                    </a:lnTo>
                    <a:lnTo>
                      <a:pt x="624" y="640"/>
                    </a:lnTo>
                    <a:lnTo>
                      <a:pt x="624" y="645"/>
                    </a:lnTo>
                    <a:lnTo>
                      <a:pt x="622" y="649"/>
                    </a:lnTo>
                    <a:lnTo>
                      <a:pt x="626" y="647"/>
                    </a:lnTo>
                    <a:lnTo>
                      <a:pt x="632" y="640"/>
                    </a:lnTo>
                    <a:lnTo>
                      <a:pt x="632" y="635"/>
                    </a:lnTo>
                    <a:lnTo>
                      <a:pt x="630" y="630"/>
                    </a:lnTo>
                    <a:lnTo>
                      <a:pt x="632" y="625"/>
                    </a:lnTo>
                    <a:lnTo>
                      <a:pt x="631" y="624"/>
                    </a:lnTo>
                    <a:lnTo>
                      <a:pt x="637" y="633"/>
                    </a:lnTo>
                    <a:lnTo>
                      <a:pt x="643" y="635"/>
                    </a:lnTo>
                    <a:lnTo>
                      <a:pt x="658" y="627"/>
                    </a:lnTo>
                    <a:lnTo>
                      <a:pt x="658" y="625"/>
                    </a:lnTo>
                    <a:lnTo>
                      <a:pt x="654" y="623"/>
                    </a:lnTo>
                    <a:lnTo>
                      <a:pt x="649" y="624"/>
                    </a:lnTo>
                    <a:lnTo>
                      <a:pt x="651" y="619"/>
                    </a:lnTo>
                    <a:lnTo>
                      <a:pt x="646" y="616"/>
                    </a:lnTo>
                    <a:lnTo>
                      <a:pt x="641" y="606"/>
                    </a:lnTo>
                    <a:lnTo>
                      <a:pt x="646" y="605"/>
                    </a:lnTo>
                    <a:lnTo>
                      <a:pt x="648" y="609"/>
                    </a:lnTo>
                    <a:lnTo>
                      <a:pt x="655" y="615"/>
                    </a:lnTo>
                    <a:lnTo>
                      <a:pt x="659" y="613"/>
                    </a:lnTo>
                    <a:lnTo>
                      <a:pt x="655" y="604"/>
                    </a:lnTo>
                    <a:lnTo>
                      <a:pt x="656" y="603"/>
                    </a:lnTo>
                    <a:lnTo>
                      <a:pt x="659" y="609"/>
                    </a:lnTo>
                    <a:lnTo>
                      <a:pt x="664" y="610"/>
                    </a:lnTo>
                    <a:lnTo>
                      <a:pt x="669" y="608"/>
                    </a:lnTo>
                    <a:lnTo>
                      <a:pt x="670" y="613"/>
                    </a:lnTo>
                    <a:lnTo>
                      <a:pt x="675" y="611"/>
                    </a:lnTo>
                    <a:lnTo>
                      <a:pt x="673" y="615"/>
                    </a:lnTo>
                    <a:lnTo>
                      <a:pt x="683" y="610"/>
                    </a:lnTo>
                    <a:lnTo>
                      <a:pt x="681" y="615"/>
                    </a:lnTo>
                    <a:lnTo>
                      <a:pt x="671" y="622"/>
                    </a:lnTo>
                    <a:lnTo>
                      <a:pt x="670" y="623"/>
                    </a:lnTo>
                    <a:lnTo>
                      <a:pt x="685" y="614"/>
                    </a:lnTo>
                    <a:lnTo>
                      <a:pt x="695" y="610"/>
                    </a:lnTo>
                    <a:lnTo>
                      <a:pt x="700" y="606"/>
                    </a:lnTo>
                    <a:lnTo>
                      <a:pt x="695" y="608"/>
                    </a:lnTo>
                    <a:lnTo>
                      <a:pt x="690" y="611"/>
                    </a:lnTo>
                    <a:lnTo>
                      <a:pt x="690" y="606"/>
                    </a:lnTo>
                    <a:lnTo>
                      <a:pt x="700" y="603"/>
                    </a:lnTo>
                    <a:lnTo>
                      <a:pt x="709" y="603"/>
                    </a:lnTo>
                    <a:lnTo>
                      <a:pt x="718" y="596"/>
                    </a:lnTo>
                    <a:lnTo>
                      <a:pt x="726" y="593"/>
                    </a:lnTo>
                    <a:lnTo>
                      <a:pt x="731" y="589"/>
                    </a:lnTo>
                    <a:lnTo>
                      <a:pt x="739" y="580"/>
                    </a:lnTo>
                    <a:lnTo>
                      <a:pt x="741" y="571"/>
                    </a:lnTo>
                    <a:lnTo>
                      <a:pt x="748" y="566"/>
                    </a:lnTo>
                    <a:lnTo>
                      <a:pt x="752" y="561"/>
                    </a:lnTo>
                    <a:lnTo>
                      <a:pt x="757" y="559"/>
                    </a:lnTo>
                    <a:lnTo>
                      <a:pt x="758" y="552"/>
                    </a:lnTo>
                    <a:lnTo>
                      <a:pt x="753" y="551"/>
                    </a:lnTo>
                    <a:lnTo>
                      <a:pt x="753" y="544"/>
                    </a:lnTo>
                    <a:lnTo>
                      <a:pt x="749" y="540"/>
                    </a:lnTo>
                    <a:lnTo>
                      <a:pt x="749" y="535"/>
                    </a:lnTo>
                    <a:lnTo>
                      <a:pt x="747" y="530"/>
                    </a:lnTo>
                    <a:lnTo>
                      <a:pt x="749" y="528"/>
                    </a:lnTo>
                    <a:lnTo>
                      <a:pt x="757" y="532"/>
                    </a:lnTo>
                    <a:lnTo>
                      <a:pt x="759" y="527"/>
                    </a:lnTo>
                    <a:lnTo>
                      <a:pt x="765" y="523"/>
                    </a:lnTo>
                    <a:lnTo>
                      <a:pt x="768" y="525"/>
                    </a:lnTo>
                    <a:lnTo>
                      <a:pt x="768" y="532"/>
                    </a:lnTo>
                    <a:lnTo>
                      <a:pt x="765" y="542"/>
                    </a:lnTo>
                    <a:lnTo>
                      <a:pt x="775" y="540"/>
                    </a:lnTo>
                    <a:lnTo>
                      <a:pt x="785" y="540"/>
                    </a:lnTo>
                    <a:lnTo>
                      <a:pt x="783" y="541"/>
                    </a:lnTo>
                    <a:lnTo>
                      <a:pt x="778" y="542"/>
                    </a:lnTo>
                    <a:lnTo>
                      <a:pt x="768" y="550"/>
                    </a:lnTo>
                    <a:lnTo>
                      <a:pt x="765" y="555"/>
                    </a:lnTo>
                    <a:lnTo>
                      <a:pt x="766" y="555"/>
                    </a:lnTo>
                    <a:lnTo>
                      <a:pt x="772" y="550"/>
                    </a:lnTo>
                    <a:lnTo>
                      <a:pt x="776" y="546"/>
                    </a:lnTo>
                    <a:lnTo>
                      <a:pt x="781" y="545"/>
                    </a:lnTo>
                    <a:lnTo>
                      <a:pt x="796" y="537"/>
                    </a:lnTo>
                    <a:lnTo>
                      <a:pt x="811" y="530"/>
                    </a:lnTo>
                    <a:lnTo>
                      <a:pt x="825" y="528"/>
                    </a:lnTo>
                    <a:lnTo>
                      <a:pt x="819" y="518"/>
                    </a:lnTo>
                    <a:lnTo>
                      <a:pt x="824" y="508"/>
                    </a:lnTo>
                    <a:lnTo>
                      <a:pt x="829" y="505"/>
                    </a:lnTo>
                    <a:lnTo>
                      <a:pt x="829" y="505"/>
                    </a:lnTo>
                    <a:lnTo>
                      <a:pt x="834" y="500"/>
                    </a:lnTo>
                    <a:lnTo>
                      <a:pt x="835" y="493"/>
                    </a:lnTo>
                    <a:lnTo>
                      <a:pt x="832" y="482"/>
                    </a:lnTo>
                    <a:lnTo>
                      <a:pt x="830" y="476"/>
                    </a:lnTo>
                    <a:lnTo>
                      <a:pt x="834" y="471"/>
                    </a:lnTo>
                    <a:lnTo>
                      <a:pt x="832" y="462"/>
                    </a:lnTo>
                    <a:lnTo>
                      <a:pt x="834" y="457"/>
                    </a:lnTo>
                    <a:lnTo>
                      <a:pt x="837" y="452"/>
                    </a:lnTo>
                    <a:lnTo>
                      <a:pt x="839" y="447"/>
                    </a:lnTo>
                    <a:lnTo>
                      <a:pt x="841" y="442"/>
                    </a:lnTo>
                    <a:lnTo>
                      <a:pt x="841" y="437"/>
                    </a:lnTo>
                    <a:lnTo>
                      <a:pt x="843" y="432"/>
                    </a:lnTo>
                    <a:lnTo>
                      <a:pt x="841" y="427"/>
                    </a:lnTo>
                    <a:close/>
                    <a:moveTo>
                      <a:pt x="602" y="688"/>
                    </a:moveTo>
                    <a:lnTo>
                      <a:pt x="596" y="700"/>
                    </a:lnTo>
                    <a:lnTo>
                      <a:pt x="592" y="710"/>
                    </a:lnTo>
                    <a:lnTo>
                      <a:pt x="592" y="718"/>
                    </a:lnTo>
                    <a:lnTo>
                      <a:pt x="597" y="703"/>
                    </a:lnTo>
                    <a:lnTo>
                      <a:pt x="601" y="694"/>
                    </a:lnTo>
                    <a:lnTo>
                      <a:pt x="610" y="678"/>
                    </a:lnTo>
                    <a:lnTo>
                      <a:pt x="610" y="673"/>
                    </a:lnTo>
                    <a:lnTo>
                      <a:pt x="606" y="683"/>
                    </a:lnTo>
                    <a:lnTo>
                      <a:pt x="602" y="688"/>
                    </a:lnTo>
                    <a:close/>
                    <a:moveTo>
                      <a:pt x="622" y="655"/>
                    </a:moveTo>
                    <a:lnTo>
                      <a:pt x="621" y="661"/>
                    </a:lnTo>
                    <a:lnTo>
                      <a:pt x="619" y="664"/>
                    </a:lnTo>
                    <a:lnTo>
                      <a:pt x="619" y="666"/>
                    </a:lnTo>
                    <a:lnTo>
                      <a:pt x="626" y="657"/>
                    </a:lnTo>
                    <a:lnTo>
                      <a:pt x="629" y="652"/>
                    </a:lnTo>
                    <a:lnTo>
                      <a:pt x="626" y="650"/>
                    </a:lnTo>
                    <a:lnTo>
                      <a:pt x="622" y="655"/>
                    </a:lnTo>
                    <a:close/>
                    <a:moveTo>
                      <a:pt x="653" y="634"/>
                    </a:moveTo>
                    <a:lnTo>
                      <a:pt x="643" y="639"/>
                    </a:lnTo>
                    <a:lnTo>
                      <a:pt x="637" y="644"/>
                    </a:lnTo>
                    <a:lnTo>
                      <a:pt x="634" y="645"/>
                    </a:lnTo>
                    <a:lnTo>
                      <a:pt x="631" y="645"/>
                    </a:lnTo>
                    <a:lnTo>
                      <a:pt x="632" y="650"/>
                    </a:lnTo>
                    <a:lnTo>
                      <a:pt x="648" y="640"/>
                    </a:lnTo>
                    <a:lnTo>
                      <a:pt x="658" y="635"/>
                    </a:lnTo>
                    <a:lnTo>
                      <a:pt x="658" y="630"/>
                    </a:lnTo>
                    <a:lnTo>
                      <a:pt x="656" y="629"/>
                    </a:lnTo>
                    <a:lnTo>
                      <a:pt x="653" y="634"/>
                    </a:lnTo>
                    <a:close/>
                    <a:moveTo>
                      <a:pt x="753" y="566"/>
                    </a:moveTo>
                    <a:lnTo>
                      <a:pt x="748" y="570"/>
                    </a:lnTo>
                    <a:lnTo>
                      <a:pt x="747" y="572"/>
                    </a:lnTo>
                    <a:lnTo>
                      <a:pt x="761" y="562"/>
                    </a:lnTo>
                    <a:lnTo>
                      <a:pt x="765" y="556"/>
                    </a:lnTo>
                    <a:lnTo>
                      <a:pt x="759" y="560"/>
                    </a:lnTo>
                    <a:lnTo>
                      <a:pt x="753" y="566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E6F76217-61BB-4756-896B-534EEDDC30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9" y="2740"/>
                <a:ext cx="474" cy="420"/>
              </a:xfrm>
              <a:custGeom>
                <a:avLst/>
                <a:gdLst/>
                <a:ahLst/>
                <a:cxnLst>
                  <a:cxn ang="0">
                    <a:pos x="322" y="211"/>
                  </a:cxn>
                  <a:cxn ang="0">
                    <a:pos x="331" y="272"/>
                  </a:cxn>
                  <a:cxn ang="0">
                    <a:pos x="302" y="260"/>
                  </a:cxn>
                  <a:cxn ang="0">
                    <a:pos x="303" y="248"/>
                  </a:cxn>
                  <a:cxn ang="0">
                    <a:pos x="312" y="238"/>
                  </a:cxn>
                  <a:cxn ang="0">
                    <a:pos x="311" y="221"/>
                  </a:cxn>
                  <a:cxn ang="0">
                    <a:pos x="294" y="231"/>
                  </a:cxn>
                  <a:cxn ang="0">
                    <a:pos x="293" y="217"/>
                  </a:cxn>
                  <a:cxn ang="0">
                    <a:pos x="285" y="215"/>
                  </a:cxn>
                  <a:cxn ang="0">
                    <a:pos x="250" y="220"/>
                  </a:cxn>
                  <a:cxn ang="0">
                    <a:pos x="259" y="196"/>
                  </a:cxn>
                  <a:cxn ang="0">
                    <a:pos x="284" y="206"/>
                  </a:cxn>
                  <a:cxn ang="0">
                    <a:pos x="297" y="210"/>
                  </a:cxn>
                  <a:cxn ang="0">
                    <a:pos x="295" y="197"/>
                  </a:cxn>
                  <a:cxn ang="0">
                    <a:pos x="279" y="171"/>
                  </a:cxn>
                  <a:cxn ang="0">
                    <a:pos x="224" y="152"/>
                  </a:cxn>
                  <a:cxn ang="0">
                    <a:pos x="160" y="136"/>
                  </a:cxn>
                  <a:cxn ang="0">
                    <a:pos x="167" y="116"/>
                  </a:cxn>
                  <a:cxn ang="0">
                    <a:pos x="173" y="102"/>
                  </a:cxn>
                  <a:cxn ang="0">
                    <a:pos x="192" y="75"/>
                  </a:cxn>
                  <a:cxn ang="0">
                    <a:pos x="196" y="64"/>
                  </a:cxn>
                  <a:cxn ang="0">
                    <a:pos x="199" y="54"/>
                  </a:cxn>
                  <a:cxn ang="0">
                    <a:pos x="195" y="46"/>
                  </a:cxn>
                  <a:cxn ang="0">
                    <a:pos x="190" y="35"/>
                  </a:cxn>
                  <a:cxn ang="0">
                    <a:pos x="183" y="19"/>
                  </a:cxn>
                  <a:cxn ang="0">
                    <a:pos x="178" y="7"/>
                  </a:cxn>
                  <a:cxn ang="0">
                    <a:pos x="2" y="87"/>
                  </a:cxn>
                  <a:cxn ang="0">
                    <a:pos x="21" y="121"/>
                  </a:cxn>
                  <a:cxn ang="0">
                    <a:pos x="35" y="146"/>
                  </a:cxn>
                  <a:cxn ang="0">
                    <a:pos x="38" y="165"/>
                  </a:cxn>
                  <a:cxn ang="0">
                    <a:pos x="29" y="190"/>
                  </a:cxn>
                  <a:cxn ang="0">
                    <a:pos x="30" y="226"/>
                  </a:cxn>
                  <a:cxn ang="0">
                    <a:pos x="25" y="243"/>
                  </a:cxn>
                  <a:cxn ang="0">
                    <a:pos x="27" y="256"/>
                  </a:cxn>
                  <a:cxn ang="0">
                    <a:pos x="54" y="231"/>
                  </a:cxn>
                  <a:cxn ang="0">
                    <a:pos x="54" y="250"/>
                  </a:cxn>
                  <a:cxn ang="0">
                    <a:pos x="88" y="261"/>
                  </a:cxn>
                  <a:cxn ang="0">
                    <a:pos x="137" y="264"/>
                  </a:cxn>
                  <a:cxn ang="0">
                    <a:pos x="142" y="248"/>
                  </a:cxn>
                  <a:cxn ang="0">
                    <a:pos x="166" y="250"/>
                  </a:cxn>
                  <a:cxn ang="0">
                    <a:pos x="188" y="268"/>
                  </a:cxn>
                  <a:cxn ang="0">
                    <a:pos x="192" y="264"/>
                  </a:cxn>
                  <a:cxn ang="0">
                    <a:pos x="201" y="288"/>
                  </a:cxn>
                  <a:cxn ang="0">
                    <a:pos x="226" y="292"/>
                  </a:cxn>
                  <a:cxn ang="0">
                    <a:pos x="241" y="280"/>
                  </a:cxn>
                  <a:cxn ang="0">
                    <a:pos x="260" y="282"/>
                  </a:cxn>
                  <a:cxn ang="0">
                    <a:pos x="273" y="284"/>
                  </a:cxn>
                  <a:cxn ang="0">
                    <a:pos x="263" y="258"/>
                  </a:cxn>
                  <a:cxn ang="0">
                    <a:pos x="292" y="270"/>
                  </a:cxn>
                  <a:cxn ang="0">
                    <a:pos x="308" y="279"/>
                  </a:cxn>
                  <a:cxn ang="0">
                    <a:pos x="322" y="283"/>
                  </a:cxn>
                  <a:cxn ang="0">
                    <a:pos x="324" y="293"/>
                  </a:cxn>
                  <a:cxn ang="0">
                    <a:pos x="337" y="283"/>
                  </a:cxn>
                  <a:cxn ang="0">
                    <a:pos x="148" y="268"/>
                  </a:cxn>
                  <a:cxn ang="0">
                    <a:pos x="161" y="264"/>
                  </a:cxn>
                  <a:cxn ang="0">
                    <a:pos x="195" y="288"/>
                  </a:cxn>
                </a:cxnLst>
                <a:rect l="0" t="0" r="r" b="b"/>
                <a:pathLst>
                  <a:path w="342" h="303">
                    <a:moveTo>
                      <a:pt x="322" y="211"/>
                    </a:moveTo>
                    <a:lnTo>
                      <a:pt x="317" y="215"/>
                    </a:lnTo>
                    <a:lnTo>
                      <a:pt x="316" y="217"/>
                    </a:lnTo>
                    <a:lnTo>
                      <a:pt x="321" y="215"/>
                    </a:lnTo>
                    <a:lnTo>
                      <a:pt x="322" y="211"/>
                    </a:lnTo>
                    <a:close/>
                    <a:moveTo>
                      <a:pt x="342" y="282"/>
                    </a:moveTo>
                    <a:lnTo>
                      <a:pt x="341" y="280"/>
                    </a:lnTo>
                    <a:lnTo>
                      <a:pt x="337" y="279"/>
                    </a:lnTo>
                    <a:lnTo>
                      <a:pt x="334" y="274"/>
                    </a:lnTo>
                    <a:lnTo>
                      <a:pt x="331" y="272"/>
                    </a:lnTo>
                    <a:lnTo>
                      <a:pt x="321" y="270"/>
                    </a:lnTo>
                    <a:lnTo>
                      <a:pt x="316" y="268"/>
                    </a:lnTo>
                    <a:lnTo>
                      <a:pt x="309" y="268"/>
                    </a:lnTo>
                    <a:lnTo>
                      <a:pt x="307" y="263"/>
                    </a:lnTo>
                    <a:lnTo>
                      <a:pt x="302" y="260"/>
                    </a:lnTo>
                    <a:lnTo>
                      <a:pt x="297" y="259"/>
                    </a:lnTo>
                    <a:lnTo>
                      <a:pt x="294" y="254"/>
                    </a:lnTo>
                    <a:lnTo>
                      <a:pt x="299" y="251"/>
                    </a:lnTo>
                    <a:lnTo>
                      <a:pt x="298" y="249"/>
                    </a:lnTo>
                    <a:lnTo>
                      <a:pt x="303" y="248"/>
                    </a:lnTo>
                    <a:lnTo>
                      <a:pt x="308" y="250"/>
                    </a:lnTo>
                    <a:lnTo>
                      <a:pt x="304" y="246"/>
                    </a:lnTo>
                    <a:lnTo>
                      <a:pt x="302" y="241"/>
                    </a:lnTo>
                    <a:lnTo>
                      <a:pt x="307" y="238"/>
                    </a:lnTo>
                    <a:lnTo>
                      <a:pt x="312" y="238"/>
                    </a:lnTo>
                    <a:lnTo>
                      <a:pt x="313" y="239"/>
                    </a:lnTo>
                    <a:lnTo>
                      <a:pt x="314" y="234"/>
                    </a:lnTo>
                    <a:lnTo>
                      <a:pt x="314" y="230"/>
                    </a:lnTo>
                    <a:lnTo>
                      <a:pt x="311" y="227"/>
                    </a:lnTo>
                    <a:lnTo>
                      <a:pt x="311" y="221"/>
                    </a:lnTo>
                    <a:lnTo>
                      <a:pt x="308" y="217"/>
                    </a:lnTo>
                    <a:lnTo>
                      <a:pt x="300" y="222"/>
                    </a:lnTo>
                    <a:lnTo>
                      <a:pt x="300" y="227"/>
                    </a:lnTo>
                    <a:lnTo>
                      <a:pt x="299" y="231"/>
                    </a:lnTo>
                    <a:lnTo>
                      <a:pt x="294" y="231"/>
                    </a:lnTo>
                    <a:lnTo>
                      <a:pt x="292" y="227"/>
                    </a:lnTo>
                    <a:lnTo>
                      <a:pt x="287" y="227"/>
                    </a:lnTo>
                    <a:lnTo>
                      <a:pt x="283" y="225"/>
                    </a:lnTo>
                    <a:lnTo>
                      <a:pt x="283" y="224"/>
                    </a:lnTo>
                    <a:lnTo>
                      <a:pt x="293" y="217"/>
                    </a:lnTo>
                    <a:lnTo>
                      <a:pt x="295" y="212"/>
                    </a:lnTo>
                    <a:lnTo>
                      <a:pt x="294" y="211"/>
                    </a:lnTo>
                    <a:lnTo>
                      <a:pt x="289" y="215"/>
                    </a:lnTo>
                    <a:lnTo>
                      <a:pt x="289" y="210"/>
                    </a:lnTo>
                    <a:lnTo>
                      <a:pt x="285" y="215"/>
                    </a:lnTo>
                    <a:lnTo>
                      <a:pt x="280" y="212"/>
                    </a:lnTo>
                    <a:lnTo>
                      <a:pt x="277" y="217"/>
                    </a:lnTo>
                    <a:lnTo>
                      <a:pt x="272" y="219"/>
                    </a:lnTo>
                    <a:lnTo>
                      <a:pt x="258" y="220"/>
                    </a:lnTo>
                    <a:lnTo>
                      <a:pt x="250" y="220"/>
                    </a:lnTo>
                    <a:lnTo>
                      <a:pt x="244" y="217"/>
                    </a:lnTo>
                    <a:lnTo>
                      <a:pt x="244" y="212"/>
                    </a:lnTo>
                    <a:lnTo>
                      <a:pt x="248" y="207"/>
                    </a:lnTo>
                    <a:lnTo>
                      <a:pt x="255" y="197"/>
                    </a:lnTo>
                    <a:lnTo>
                      <a:pt x="259" y="196"/>
                    </a:lnTo>
                    <a:lnTo>
                      <a:pt x="266" y="197"/>
                    </a:lnTo>
                    <a:lnTo>
                      <a:pt x="272" y="200"/>
                    </a:lnTo>
                    <a:lnTo>
                      <a:pt x="275" y="205"/>
                    </a:lnTo>
                    <a:lnTo>
                      <a:pt x="280" y="205"/>
                    </a:lnTo>
                    <a:lnTo>
                      <a:pt x="284" y="206"/>
                    </a:lnTo>
                    <a:lnTo>
                      <a:pt x="285" y="205"/>
                    </a:lnTo>
                    <a:lnTo>
                      <a:pt x="290" y="210"/>
                    </a:lnTo>
                    <a:lnTo>
                      <a:pt x="295" y="210"/>
                    </a:lnTo>
                    <a:lnTo>
                      <a:pt x="297" y="209"/>
                    </a:lnTo>
                    <a:lnTo>
                      <a:pt x="297" y="210"/>
                    </a:lnTo>
                    <a:lnTo>
                      <a:pt x="303" y="207"/>
                    </a:lnTo>
                    <a:lnTo>
                      <a:pt x="300" y="206"/>
                    </a:lnTo>
                    <a:lnTo>
                      <a:pt x="297" y="204"/>
                    </a:lnTo>
                    <a:lnTo>
                      <a:pt x="294" y="200"/>
                    </a:lnTo>
                    <a:lnTo>
                      <a:pt x="295" y="197"/>
                    </a:lnTo>
                    <a:lnTo>
                      <a:pt x="292" y="192"/>
                    </a:lnTo>
                    <a:lnTo>
                      <a:pt x="290" y="187"/>
                    </a:lnTo>
                    <a:lnTo>
                      <a:pt x="284" y="181"/>
                    </a:lnTo>
                    <a:lnTo>
                      <a:pt x="280" y="176"/>
                    </a:lnTo>
                    <a:lnTo>
                      <a:pt x="279" y="171"/>
                    </a:lnTo>
                    <a:lnTo>
                      <a:pt x="280" y="163"/>
                    </a:lnTo>
                    <a:lnTo>
                      <a:pt x="284" y="153"/>
                    </a:lnTo>
                    <a:lnTo>
                      <a:pt x="285" y="148"/>
                    </a:lnTo>
                    <a:lnTo>
                      <a:pt x="284" y="147"/>
                    </a:lnTo>
                    <a:lnTo>
                      <a:pt x="224" y="152"/>
                    </a:lnTo>
                    <a:lnTo>
                      <a:pt x="160" y="156"/>
                    </a:lnTo>
                    <a:lnTo>
                      <a:pt x="165" y="151"/>
                    </a:lnTo>
                    <a:lnTo>
                      <a:pt x="161" y="146"/>
                    </a:lnTo>
                    <a:lnTo>
                      <a:pt x="162" y="141"/>
                    </a:lnTo>
                    <a:lnTo>
                      <a:pt x="160" y="136"/>
                    </a:lnTo>
                    <a:lnTo>
                      <a:pt x="166" y="134"/>
                    </a:lnTo>
                    <a:lnTo>
                      <a:pt x="167" y="131"/>
                    </a:lnTo>
                    <a:lnTo>
                      <a:pt x="163" y="126"/>
                    </a:lnTo>
                    <a:lnTo>
                      <a:pt x="168" y="126"/>
                    </a:lnTo>
                    <a:lnTo>
                      <a:pt x="167" y="116"/>
                    </a:lnTo>
                    <a:lnTo>
                      <a:pt x="171" y="112"/>
                    </a:lnTo>
                    <a:lnTo>
                      <a:pt x="172" y="109"/>
                    </a:lnTo>
                    <a:lnTo>
                      <a:pt x="167" y="109"/>
                    </a:lnTo>
                    <a:lnTo>
                      <a:pt x="172" y="105"/>
                    </a:lnTo>
                    <a:lnTo>
                      <a:pt x="173" y="102"/>
                    </a:lnTo>
                    <a:lnTo>
                      <a:pt x="178" y="97"/>
                    </a:lnTo>
                    <a:lnTo>
                      <a:pt x="175" y="94"/>
                    </a:lnTo>
                    <a:lnTo>
                      <a:pt x="177" y="89"/>
                    </a:lnTo>
                    <a:lnTo>
                      <a:pt x="181" y="88"/>
                    </a:lnTo>
                    <a:lnTo>
                      <a:pt x="192" y="75"/>
                    </a:lnTo>
                    <a:lnTo>
                      <a:pt x="192" y="74"/>
                    </a:lnTo>
                    <a:lnTo>
                      <a:pt x="187" y="73"/>
                    </a:lnTo>
                    <a:lnTo>
                      <a:pt x="192" y="71"/>
                    </a:lnTo>
                    <a:lnTo>
                      <a:pt x="192" y="70"/>
                    </a:lnTo>
                    <a:lnTo>
                      <a:pt x="196" y="64"/>
                    </a:lnTo>
                    <a:lnTo>
                      <a:pt x="191" y="65"/>
                    </a:lnTo>
                    <a:lnTo>
                      <a:pt x="186" y="64"/>
                    </a:lnTo>
                    <a:lnTo>
                      <a:pt x="188" y="60"/>
                    </a:lnTo>
                    <a:lnTo>
                      <a:pt x="195" y="58"/>
                    </a:lnTo>
                    <a:lnTo>
                      <a:pt x="199" y="54"/>
                    </a:lnTo>
                    <a:lnTo>
                      <a:pt x="201" y="54"/>
                    </a:lnTo>
                    <a:lnTo>
                      <a:pt x="202" y="51"/>
                    </a:lnTo>
                    <a:lnTo>
                      <a:pt x="201" y="51"/>
                    </a:lnTo>
                    <a:lnTo>
                      <a:pt x="196" y="50"/>
                    </a:lnTo>
                    <a:lnTo>
                      <a:pt x="195" y="46"/>
                    </a:lnTo>
                    <a:lnTo>
                      <a:pt x="191" y="44"/>
                    </a:lnTo>
                    <a:lnTo>
                      <a:pt x="188" y="39"/>
                    </a:lnTo>
                    <a:lnTo>
                      <a:pt x="188" y="38"/>
                    </a:lnTo>
                    <a:lnTo>
                      <a:pt x="194" y="39"/>
                    </a:lnTo>
                    <a:lnTo>
                      <a:pt x="190" y="35"/>
                    </a:lnTo>
                    <a:lnTo>
                      <a:pt x="194" y="30"/>
                    </a:lnTo>
                    <a:lnTo>
                      <a:pt x="185" y="31"/>
                    </a:lnTo>
                    <a:lnTo>
                      <a:pt x="183" y="27"/>
                    </a:lnTo>
                    <a:lnTo>
                      <a:pt x="190" y="22"/>
                    </a:lnTo>
                    <a:lnTo>
                      <a:pt x="183" y="19"/>
                    </a:lnTo>
                    <a:lnTo>
                      <a:pt x="183" y="14"/>
                    </a:lnTo>
                    <a:lnTo>
                      <a:pt x="187" y="10"/>
                    </a:lnTo>
                    <a:lnTo>
                      <a:pt x="187" y="5"/>
                    </a:lnTo>
                    <a:lnTo>
                      <a:pt x="183" y="4"/>
                    </a:lnTo>
                    <a:lnTo>
                      <a:pt x="178" y="7"/>
                    </a:lnTo>
                    <a:lnTo>
                      <a:pt x="180" y="2"/>
                    </a:lnTo>
                    <a:lnTo>
                      <a:pt x="181" y="0"/>
                    </a:lnTo>
                    <a:lnTo>
                      <a:pt x="79" y="6"/>
                    </a:lnTo>
                    <a:lnTo>
                      <a:pt x="0" y="9"/>
                    </a:lnTo>
                    <a:lnTo>
                      <a:pt x="2" y="87"/>
                    </a:lnTo>
                    <a:lnTo>
                      <a:pt x="11" y="94"/>
                    </a:lnTo>
                    <a:lnTo>
                      <a:pt x="14" y="98"/>
                    </a:lnTo>
                    <a:lnTo>
                      <a:pt x="17" y="108"/>
                    </a:lnTo>
                    <a:lnTo>
                      <a:pt x="17" y="116"/>
                    </a:lnTo>
                    <a:lnTo>
                      <a:pt x="21" y="121"/>
                    </a:lnTo>
                    <a:lnTo>
                      <a:pt x="24" y="126"/>
                    </a:lnTo>
                    <a:lnTo>
                      <a:pt x="25" y="127"/>
                    </a:lnTo>
                    <a:lnTo>
                      <a:pt x="27" y="131"/>
                    </a:lnTo>
                    <a:lnTo>
                      <a:pt x="27" y="136"/>
                    </a:lnTo>
                    <a:lnTo>
                      <a:pt x="35" y="146"/>
                    </a:lnTo>
                    <a:lnTo>
                      <a:pt x="38" y="147"/>
                    </a:lnTo>
                    <a:lnTo>
                      <a:pt x="36" y="151"/>
                    </a:lnTo>
                    <a:lnTo>
                      <a:pt x="38" y="156"/>
                    </a:lnTo>
                    <a:lnTo>
                      <a:pt x="36" y="160"/>
                    </a:lnTo>
                    <a:lnTo>
                      <a:pt x="38" y="165"/>
                    </a:lnTo>
                    <a:lnTo>
                      <a:pt x="36" y="170"/>
                    </a:lnTo>
                    <a:lnTo>
                      <a:pt x="36" y="175"/>
                    </a:lnTo>
                    <a:lnTo>
                      <a:pt x="34" y="180"/>
                    </a:lnTo>
                    <a:lnTo>
                      <a:pt x="32" y="185"/>
                    </a:lnTo>
                    <a:lnTo>
                      <a:pt x="29" y="190"/>
                    </a:lnTo>
                    <a:lnTo>
                      <a:pt x="27" y="195"/>
                    </a:lnTo>
                    <a:lnTo>
                      <a:pt x="29" y="204"/>
                    </a:lnTo>
                    <a:lnTo>
                      <a:pt x="25" y="209"/>
                    </a:lnTo>
                    <a:lnTo>
                      <a:pt x="27" y="215"/>
                    </a:lnTo>
                    <a:lnTo>
                      <a:pt x="30" y="226"/>
                    </a:lnTo>
                    <a:lnTo>
                      <a:pt x="29" y="233"/>
                    </a:lnTo>
                    <a:lnTo>
                      <a:pt x="24" y="238"/>
                    </a:lnTo>
                    <a:lnTo>
                      <a:pt x="24" y="238"/>
                    </a:lnTo>
                    <a:lnTo>
                      <a:pt x="24" y="238"/>
                    </a:lnTo>
                    <a:lnTo>
                      <a:pt x="25" y="243"/>
                    </a:lnTo>
                    <a:lnTo>
                      <a:pt x="24" y="248"/>
                    </a:lnTo>
                    <a:lnTo>
                      <a:pt x="19" y="250"/>
                    </a:lnTo>
                    <a:lnTo>
                      <a:pt x="17" y="255"/>
                    </a:lnTo>
                    <a:lnTo>
                      <a:pt x="24" y="259"/>
                    </a:lnTo>
                    <a:lnTo>
                      <a:pt x="27" y="256"/>
                    </a:lnTo>
                    <a:lnTo>
                      <a:pt x="51" y="254"/>
                    </a:lnTo>
                    <a:lnTo>
                      <a:pt x="53" y="251"/>
                    </a:lnTo>
                    <a:lnTo>
                      <a:pt x="48" y="248"/>
                    </a:lnTo>
                    <a:lnTo>
                      <a:pt x="53" y="244"/>
                    </a:lnTo>
                    <a:lnTo>
                      <a:pt x="54" y="231"/>
                    </a:lnTo>
                    <a:lnTo>
                      <a:pt x="58" y="236"/>
                    </a:lnTo>
                    <a:lnTo>
                      <a:pt x="60" y="241"/>
                    </a:lnTo>
                    <a:lnTo>
                      <a:pt x="60" y="246"/>
                    </a:lnTo>
                    <a:lnTo>
                      <a:pt x="55" y="248"/>
                    </a:lnTo>
                    <a:lnTo>
                      <a:pt x="54" y="250"/>
                    </a:lnTo>
                    <a:lnTo>
                      <a:pt x="59" y="253"/>
                    </a:lnTo>
                    <a:lnTo>
                      <a:pt x="64" y="253"/>
                    </a:lnTo>
                    <a:lnTo>
                      <a:pt x="73" y="255"/>
                    </a:lnTo>
                    <a:lnTo>
                      <a:pt x="83" y="259"/>
                    </a:lnTo>
                    <a:lnTo>
                      <a:pt x="88" y="261"/>
                    </a:lnTo>
                    <a:lnTo>
                      <a:pt x="97" y="264"/>
                    </a:lnTo>
                    <a:lnTo>
                      <a:pt x="121" y="268"/>
                    </a:lnTo>
                    <a:lnTo>
                      <a:pt x="126" y="268"/>
                    </a:lnTo>
                    <a:lnTo>
                      <a:pt x="133" y="264"/>
                    </a:lnTo>
                    <a:lnTo>
                      <a:pt x="137" y="264"/>
                    </a:lnTo>
                    <a:lnTo>
                      <a:pt x="134" y="256"/>
                    </a:lnTo>
                    <a:lnTo>
                      <a:pt x="129" y="253"/>
                    </a:lnTo>
                    <a:lnTo>
                      <a:pt x="134" y="253"/>
                    </a:lnTo>
                    <a:lnTo>
                      <a:pt x="137" y="250"/>
                    </a:lnTo>
                    <a:lnTo>
                      <a:pt x="142" y="248"/>
                    </a:lnTo>
                    <a:lnTo>
                      <a:pt x="152" y="245"/>
                    </a:lnTo>
                    <a:lnTo>
                      <a:pt x="151" y="250"/>
                    </a:lnTo>
                    <a:lnTo>
                      <a:pt x="151" y="253"/>
                    </a:lnTo>
                    <a:lnTo>
                      <a:pt x="156" y="251"/>
                    </a:lnTo>
                    <a:lnTo>
                      <a:pt x="166" y="250"/>
                    </a:lnTo>
                    <a:lnTo>
                      <a:pt x="167" y="255"/>
                    </a:lnTo>
                    <a:lnTo>
                      <a:pt x="172" y="258"/>
                    </a:lnTo>
                    <a:lnTo>
                      <a:pt x="173" y="265"/>
                    </a:lnTo>
                    <a:lnTo>
                      <a:pt x="178" y="265"/>
                    </a:lnTo>
                    <a:lnTo>
                      <a:pt x="188" y="268"/>
                    </a:lnTo>
                    <a:lnTo>
                      <a:pt x="191" y="264"/>
                    </a:lnTo>
                    <a:lnTo>
                      <a:pt x="192" y="263"/>
                    </a:lnTo>
                    <a:lnTo>
                      <a:pt x="192" y="259"/>
                    </a:lnTo>
                    <a:lnTo>
                      <a:pt x="194" y="264"/>
                    </a:lnTo>
                    <a:lnTo>
                      <a:pt x="192" y="264"/>
                    </a:lnTo>
                    <a:lnTo>
                      <a:pt x="192" y="270"/>
                    </a:lnTo>
                    <a:lnTo>
                      <a:pt x="195" y="274"/>
                    </a:lnTo>
                    <a:lnTo>
                      <a:pt x="200" y="278"/>
                    </a:lnTo>
                    <a:lnTo>
                      <a:pt x="202" y="283"/>
                    </a:lnTo>
                    <a:lnTo>
                      <a:pt x="201" y="288"/>
                    </a:lnTo>
                    <a:lnTo>
                      <a:pt x="205" y="290"/>
                    </a:lnTo>
                    <a:lnTo>
                      <a:pt x="210" y="288"/>
                    </a:lnTo>
                    <a:lnTo>
                      <a:pt x="220" y="294"/>
                    </a:lnTo>
                    <a:lnTo>
                      <a:pt x="225" y="292"/>
                    </a:lnTo>
                    <a:lnTo>
                      <a:pt x="226" y="292"/>
                    </a:lnTo>
                    <a:lnTo>
                      <a:pt x="231" y="294"/>
                    </a:lnTo>
                    <a:lnTo>
                      <a:pt x="235" y="292"/>
                    </a:lnTo>
                    <a:lnTo>
                      <a:pt x="235" y="285"/>
                    </a:lnTo>
                    <a:lnTo>
                      <a:pt x="236" y="280"/>
                    </a:lnTo>
                    <a:lnTo>
                      <a:pt x="241" y="280"/>
                    </a:lnTo>
                    <a:lnTo>
                      <a:pt x="246" y="278"/>
                    </a:lnTo>
                    <a:lnTo>
                      <a:pt x="249" y="278"/>
                    </a:lnTo>
                    <a:lnTo>
                      <a:pt x="250" y="283"/>
                    </a:lnTo>
                    <a:lnTo>
                      <a:pt x="255" y="280"/>
                    </a:lnTo>
                    <a:lnTo>
                      <a:pt x="260" y="282"/>
                    </a:lnTo>
                    <a:lnTo>
                      <a:pt x="260" y="289"/>
                    </a:lnTo>
                    <a:lnTo>
                      <a:pt x="263" y="294"/>
                    </a:lnTo>
                    <a:lnTo>
                      <a:pt x="266" y="292"/>
                    </a:lnTo>
                    <a:lnTo>
                      <a:pt x="272" y="288"/>
                    </a:lnTo>
                    <a:lnTo>
                      <a:pt x="273" y="284"/>
                    </a:lnTo>
                    <a:lnTo>
                      <a:pt x="270" y="279"/>
                    </a:lnTo>
                    <a:lnTo>
                      <a:pt x="275" y="278"/>
                    </a:lnTo>
                    <a:lnTo>
                      <a:pt x="273" y="268"/>
                    </a:lnTo>
                    <a:lnTo>
                      <a:pt x="264" y="263"/>
                    </a:lnTo>
                    <a:lnTo>
                      <a:pt x="263" y="258"/>
                    </a:lnTo>
                    <a:lnTo>
                      <a:pt x="263" y="258"/>
                    </a:lnTo>
                    <a:lnTo>
                      <a:pt x="280" y="264"/>
                    </a:lnTo>
                    <a:lnTo>
                      <a:pt x="285" y="265"/>
                    </a:lnTo>
                    <a:lnTo>
                      <a:pt x="290" y="268"/>
                    </a:lnTo>
                    <a:lnTo>
                      <a:pt x="292" y="270"/>
                    </a:lnTo>
                    <a:lnTo>
                      <a:pt x="289" y="275"/>
                    </a:lnTo>
                    <a:lnTo>
                      <a:pt x="294" y="275"/>
                    </a:lnTo>
                    <a:lnTo>
                      <a:pt x="299" y="274"/>
                    </a:lnTo>
                    <a:lnTo>
                      <a:pt x="302" y="279"/>
                    </a:lnTo>
                    <a:lnTo>
                      <a:pt x="308" y="279"/>
                    </a:lnTo>
                    <a:lnTo>
                      <a:pt x="312" y="278"/>
                    </a:lnTo>
                    <a:lnTo>
                      <a:pt x="313" y="283"/>
                    </a:lnTo>
                    <a:lnTo>
                      <a:pt x="317" y="288"/>
                    </a:lnTo>
                    <a:lnTo>
                      <a:pt x="322" y="289"/>
                    </a:lnTo>
                    <a:lnTo>
                      <a:pt x="322" y="283"/>
                    </a:lnTo>
                    <a:lnTo>
                      <a:pt x="324" y="288"/>
                    </a:lnTo>
                    <a:lnTo>
                      <a:pt x="321" y="293"/>
                    </a:lnTo>
                    <a:lnTo>
                      <a:pt x="317" y="303"/>
                    </a:lnTo>
                    <a:lnTo>
                      <a:pt x="322" y="298"/>
                    </a:lnTo>
                    <a:lnTo>
                      <a:pt x="324" y="293"/>
                    </a:lnTo>
                    <a:lnTo>
                      <a:pt x="328" y="288"/>
                    </a:lnTo>
                    <a:lnTo>
                      <a:pt x="334" y="295"/>
                    </a:lnTo>
                    <a:lnTo>
                      <a:pt x="336" y="292"/>
                    </a:lnTo>
                    <a:lnTo>
                      <a:pt x="337" y="287"/>
                    </a:lnTo>
                    <a:lnTo>
                      <a:pt x="337" y="283"/>
                    </a:lnTo>
                    <a:lnTo>
                      <a:pt x="342" y="282"/>
                    </a:lnTo>
                    <a:close/>
                    <a:moveTo>
                      <a:pt x="151" y="259"/>
                    </a:moveTo>
                    <a:lnTo>
                      <a:pt x="141" y="263"/>
                    </a:lnTo>
                    <a:lnTo>
                      <a:pt x="143" y="266"/>
                    </a:lnTo>
                    <a:lnTo>
                      <a:pt x="148" y="268"/>
                    </a:lnTo>
                    <a:lnTo>
                      <a:pt x="153" y="272"/>
                    </a:lnTo>
                    <a:lnTo>
                      <a:pt x="158" y="270"/>
                    </a:lnTo>
                    <a:lnTo>
                      <a:pt x="161" y="265"/>
                    </a:lnTo>
                    <a:lnTo>
                      <a:pt x="162" y="264"/>
                    </a:lnTo>
                    <a:lnTo>
                      <a:pt x="161" y="264"/>
                    </a:lnTo>
                    <a:lnTo>
                      <a:pt x="151" y="259"/>
                    </a:lnTo>
                    <a:close/>
                    <a:moveTo>
                      <a:pt x="195" y="278"/>
                    </a:moveTo>
                    <a:lnTo>
                      <a:pt x="191" y="282"/>
                    </a:lnTo>
                    <a:lnTo>
                      <a:pt x="190" y="284"/>
                    </a:lnTo>
                    <a:lnTo>
                      <a:pt x="195" y="288"/>
                    </a:lnTo>
                    <a:lnTo>
                      <a:pt x="200" y="288"/>
                    </a:lnTo>
                    <a:lnTo>
                      <a:pt x="201" y="287"/>
                    </a:lnTo>
                    <a:lnTo>
                      <a:pt x="200" y="283"/>
                    </a:lnTo>
                    <a:lnTo>
                      <a:pt x="195" y="278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23696C5F-C109-40F3-9B21-ACC2B2D556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2" y="1127"/>
                <a:ext cx="439" cy="606"/>
              </a:xfrm>
              <a:custGeom>
                <a:avLst/>
                <a:gdLst/>
                <a:ahLst/>
                <a:cxnLst>
                  <a:cxn ang="0">
                    <a:pos x="208" y="14"/>
                  </a:cxn>
                  <a:cxn ang="0">
                    <a:pos x="217" y="0"/>
                  </a:cxn>
                  <a:cxn ang="0">
                    <a:pos x="184" y="21"/>
                  </a:cxn>
                  <a:cxn ang="0">
                    <a:pos x="125" y="92"/>
                  </a:cxn>
                  <a:cxn ang="0">
                    <a:pos x="120" y="99"/>
                  </a:cxn>
                  <a:cxn ang="0">
                    <a:pos x="296" y="243"/>
                  </a:cxn>
                  <a:cxn ang="0">
                    <a:pos x="282" y="258"/>
                  </a:cxn>
                  <a:cxn ang="0">
                    <a:pos x="268" y="270"/>
                  </a:cxn>
                  <a:cxn ang="0">
                    <a:pos x="274" y="245"/>
                  </a:cxn>
                  <a:cxn ang="0">
                    <a:pos x="285" y="231"/>
                  </a:cxn>
                  <a:cxn ang="0">
                    <a:pos x="280" y="221"/>
                  </a:cxn>
                  <a:cxn ang="0">
                    <a:pos x="272" y="209"/>
                  </a:cxn>
                  <a:cxn ang="0">
                    <a:pos x="269" y="186"/>
                  </a:cxn>
                  <a:cxn ang="0">
                    <a:pos x="254" y="177"/>
                  </a:cxn>
                  <a:cxn ang="0">
                    <a:pos x="230" y="162"/>
                  </a:cxn>
                  <a:cxn ang="0">
                    <a:pos x="198" y="155"/>
                  </a:cxn>
                  <a:cxn ang="0">
                    <a:pos x="130" y="129"/>
                  </a:cxn>
                  <a:cxn ang="0">
                    <a:pos x="110" y="123"/>
                  </a:cxn>
                  <a:cxn ang="0">
                    <a:pos x="103" y="118"/>
                  </a:cxn>
                  <a:cxn ang="0">
                    <a:pos x="102" y="99"/>
                  </a:cxn>
                  <a:cxn ang="0">
                    <a:pos x="81" y="111"/>
                  </a:cxn>
                  <a:cxn ang="0">
                    <a:pos x="43" y="123"/>
                  </a:cxn>
                  <a:cxn ang="0">
                    <a:pos x="33" y="127"/>
                  </a:cxn>
                  <a:cxn ang="0">
                    <a:pos x="28" y="176"/>
                  </a:cxn>
                  <a:cxn ang="0">
                    <a:pos x="4" y="197"/>
                  </a:cxn>
                  <a:cxn ang="0">
                    <a:pos x="9" y="212"/>
                  </a:cxn>
                  <a:cxn ang="0">
                    <a:pos x="8" y="249"/>
                  </a:cxn>
                  <a:cxn ang="0">
                    <a:pos x="15" y="279"/>
                  </a:cxn>
                  <a:cxn ang="0">
                    <a:pos x="37" y="293"/>
                  </a:cxn>
                  <a:cxn ang="0">
                    <a:pos x="62" y="313"/>
                  </a:cxn>
                  <a:cxn ang="0">
                    <a:pos x="86" y="328"/>
                  </a:cxn>
                  <a:cxn ang="0">
                    <a:pos x="98" y="357"/>
                  </a:cxn>
                  <a:cxn ang="0">
                    <a:pos x="101" y="370"/>
                  </a:cxn>
                  <a:cxn ang="0">
                    <a:pos x="103" y="391"/>
                  </a:cxn>
                  <a:cxn ang="0">
                    <a:pos x="111" y="418"/>
                  </a:cxn>
                  <a:cxn ang="0">
                    <a:pos x="136" y="438"/>
                  </a:cxn>
                  <a:cxn ang="0">
                    <a:pos x="293" y="415"/>
                  </a:cxn>
                  <a:cxn ang="0">
                    <a:pos x="290" y="396"/>
                  </a:cxn>
                  <a:cxn ang="0">
                    <a:pos x="283" y="371"/>
                  </a:cxn>
                  <a:cxn ang="0">
                    <a:pos x="288" y="342"/>
                  </a:cxn>
                  <a:cxn ang="0">
                    <a:pos x="288" y="317"/>
                  </a:cxn>
                  <a:cxn ang="0">
                    <a:pos x="298" y="295"/>
                  </a:cxn>
                  <a:cxn ang="0">
                    <a:pos x="302" y="256"/>
                  </a:cxn>
                  <a:cxn ang="0">
                    <a:pos x="117" y="107"/>
                  </a:cxn>
                  <a:cxn ang="0">
                    <a:pos x="117" y="107"/>
                  </a:cxn>
                  <a:cxn ang="0">
                    <a:pos x="308" y="219"/>
                  </a:cxn>
                  <a:cxn ang="0">
                    <a:pos x="297" y="241"/>
                  </a:cxn>
                  <a:cxn ang="0">
                    <a:pos x="310" y="238"/>
                  </a:cxn>
                  <a:cxn ang="0">
                    <a:pos x="317" y="211"/>
                  </a:cxn>
                </a:cxnLst>
                <a:rect l="0" t="0" r="r" b="b"/>
                <a:pathLst>
                  <a:path w="317" h="438">
                    <a:moveTo>
                      <a:pt x="190" y="26"/>
                    </a:moveTo>
                    <a:lnTo>
                      <a:pt x="194" y="21"/>
                    </a:lnTo>
                    <a:lnTo>
                      <a:pt x="198" y="19"/>
                    </a:lnTo>
                    <a:lnTo>
                      <a:pt x="208" y="14"/>
                    </a:lnTo>
                    <a:lnTo>
                      <a:pt x="213" y="10"/>
                    </a:lnTo>
                    <a:lnTo>
                      <a:pt x="214" y="5"/>
                    </a:lnTo>
                    <a:lnTo>
                      <a:pt x="219" y="1"/>
                    </a:lnTo>
                    <a:lnTo>
                      <a:pt x="217" y="0"/>
                    </a:lnTo>
                    <a:lnTo>
                      <a:pt x="212" y="2"/>
                    </a:lnTo>
                    <a:lnTo>
                      <a:pt x="204" y="9"/>
                    </a:lnTo>
                    <a:lnTo>
                      <a:pt x="194" y="14"/>
                    </a:lnTo>
                    <a:lnTo>
                      <a:pt x="184" y="21"/>
                    </a:lnTo>
                    <a:lnTo>
                      <a:pt x="184" y="24"/>
                    </a:lnTo>
                    <a:lnTo>
                      <a:pt x="185" y="29"/>
                    </a:lnTo>
                    <a:lnTo>
                      <a:pt x="190" y="26"/>
                    </a:lnTo>
                    <a:close/>
                    <a:moveTo>
                      <a:pt x="125" y="92"/>
                    </a:moveTo>
                    <a:lnTo>
                      <a:pt x="122" y="90"/>
                    </a:lnTo>
                    <a:lnTo>
                      <a:pt x="124" y="95"/>
                    </a:lnTo>
                    <a:lnTo>
                      <a:pt x="125" y="92"/>
                    </a:lnTo>
                    <a:close/>
                    <a:moveTo>
                      <a:pt x="120" y="99"/>
                    </a:moveTo>
                    <a:lnTo>
                      <a:pt x="115" y="103"/>
                    </a:lnTo>
                    <a:lnTo>
                      <a:pt x="120" y="101"/>
                    </a:lnTo>
                    <a:lnTo>
                      <a:pt x="120" y="99"/>
                    </a:lnTo>
                    <a:close/>
                    <a:moveTo>
                      <a:pt x="296" y="243"/>
                    </a:moveTo>
                    <a:lnTo>
                      <a:pt x="291" y="246"/>
                    </a:lnTo>
                    <a:lnTo>
                      <a:pt x="286" y="248"/>
                    </a:lnTo>
                    <a:lnTo>
                      <a:pt x="283" y="253"/>
                    </a:lnTo>
                    <a:lnTo>
                      <a:pt x="282" y="258"/>
                    </a:lnTo>
                    <a:lnTo>
                      <a:pt x="280" y="263"/>
                    </a:lnTo>
                    <a:lnTo>
                      <a:pt x="274" y="267"/>
                    </a:lnTo>
                    <a:lnTo>
                      <a:pt x="272" y="270"/>
                    </a:lnTo>
                    <a:lnTo>
                      <a:pt x="268" y="270"/>
                    </a:lnTo>
                    <a:lnTo>
                      <a:pt x="267" y="265"/>
                    </a:lnTo>
                    <a:lnTo>
                      <a:pt x="268" y="259"/>
                    </a:lnTo>
                    <a:lnTo>
                      <a:pt x="272" y="250"/>
                    </a:lnTo>
                    <a:lnTo>
                      <a:pt x="274" y="245"/>
                    </a:lnTo>
                    <a:lnTo>
                      <a:pt x="276" y="240"/>
                    </a:lnTo>
                    <a:lnTo>
                      <a:pt x="281" y="238"/>
                    </a:lnTo>
                    <a:lnTo>
                      <a:pt x="285" y="235"/>
                    </a:lnTo>
                    <a:lnTo>
                      <a:pt x="285" y="231"/>
                    </a:lnTo>
                    <a:lnTo>
                      <a:pt x="286" y="226"/>
                    </a:lnTo>
                    <a:lnTo>
                      <a:pt x="285" y="226"/>
                    </a:lnTo>
                    <a:lnTo>
                      <a:pt x="283" y="226"/>
                    </a:lnTo>
                    <a:lnTo>
                      <a:pt x="280" y="221"/>
                    </a:lnTo>
                    <a:lnTo>
                      <a:pt x="278" y="217"/>
                    </a:lnTo>
                    <a:lnTo>
                      <a:pt x="281" y="207"/>
                    </a:lnTo>
                    <a:lnTo>
                      <a:pt x="276" y="207"/>
                    </a:lnTo>
                    <a:lnTo>
                      <a:pt x="272" y="209"/>
                    </a:lnTo>
                    <a:lnTo>
                      <a:pt x="269" y="205"/>
                    </a:lnTo>
                    <a:lnTo>
                      <a:pt x="272" y="200"/>
                    </a:lnTo>
                    <a:lnTo>
                      <a:pt x="272" y="190"/>
                    </a:lnTo>
                    <a:lnTo>
                      <a:pt x="269" y="186"/>
                    </a:lnTo>
                    <a:lnTo>
                      <a:pt x="272" y="185"/>
                    </a:lnTo>
                    <a:lnTo>
                      <a:pt x="266" y="180"/>
                    </a:lnTo>
                    <a:lnTo>
                      <a:pt x="259" y="177"/>
                    </a:lnTo>
                    <a:lnTo>
                      <a:pt x="254" y="177"/>
                    </a:lnTo>
                    <a:lnTo>
                      <a:pt x="253" y="167"/>
                    </a:lnTo>
                    <a:lnTo>
                      <a:pt x="248" y="165"/>
                    </a:lnTo>
                    <a:lnTo>
                      <a:pt x="235" y="163"/>
                    </a:lnTo>
                    <a:lnTo>
                      <a:pt x="230" y="162"/>
                    </a:lnTo>
                    <a:lnTo>
                      <a:pt x="225" y="163"/>
                    </a:lnTo>
                    <a:lnTo>
                      <a:pt x="217" y="162"/>
                    </a:lnTo>
                    <a:lnTo>
                      <a:pt x="214" y="162"/>
                    </a:lnTo>
                    <a:lnTo>
                      <a:pt x="198" y="155"/>
                    </a:lnTo>
                    <a:lnTo>
                      <a:pt x="146" y="145"/>
                    </a:lnTo>
                    <a:lnTo>
                      <a:pt x="140" y="136"/>
                    </a:lnTo>
                    <a:lnTo>
                      <a:pt x="136" y="132"/>
                    </a:lnTo>
                    <a:lnTo>
                      <a:pt x="130" y="129"/>
                    </a:lnTo>
                    <a:lnTo>
                      <a:pt x="129" y="127"/>
                    </a:lnTo>
                    <a:lnTo>
                      <a:pt x="120" y="127"/>
                    </a:lnTo>
                    <a:lnTo>
                      <a:pt x="115" y="124"/>
                    </a:lnTo>
                    <a:lnTo>
                      <a:pt x="110" y="123"/>
                    </a:lnTo>
                    <a:lnTo>
                      <a:pt x="105" y="126"/>
                    </a:lnTo>
                    <a:lnTo>
                      <a:pt x="100" y="126"/>
                    </a:lnTo>
                    <a:lnTo>
                      <a:pt x="102" y="123"/>
                    </a:lnTo>
                    <a:lnTo>
                      <a:pt x="103" y="118"/>
                    </a:lnTo>
                    <a:lnTo>
                      <a:pt x="103" y="113"/>
                    </a:lnTo>
                    <a:lnTo>
                      <a:pt x="106" y="109"/>
                    </a:lnTo>
                    <a:lnTo>
                      <a:pt x="107" y="103"/>
                    </a:lnTo>
                    <a:lnTo>
                      <a:pt x="102" y="99"/>
                    </a:lnTo>
                    <a:lnTo>
                      <a:pt x="96" y="103"/>
                    </a:lnTo>
                    <a:lnTo>
                      <a:pt x="92" y="107"/>
                    </a:lnTo>
                    <a:lnTo>
                      <a:pt x="86" y="109"/>
                    </a:lnTo>
                    <a:lnTo>
                      <a:pt x="81" y="111"/>
                    </a:lnTo>
                    <a:lnTo>
                      <a:pt x="72" y="116"/>
                    </a:lnTo>
                    <a:lnTo>
                      <a:pt x="53" y="123"/>
                    </a:lnTo>
                    <a:lnTo>
                      <a:pt x="48" y="124"/>
                    </a:lnTo>
                    <a:lnTo>
                      <a:pt x="43" y="123"/>
                    </a:lnTo>
                    <a:lnTo>
                      <a:pt x="38" y="118"/>
                    </a:lnTo>
                    <a:lnTo>
                      <a:pt x="37" y="121"/>
                    </a:lnTo>
                    <a:lnTo>
                      <a:pt x="35" y="122"/>
                    </a:lnTo>
                    <a:lnTo>
                      <a:pt x="33" y="127"/>
                    </a:lnTo>
                    <a:lnTo>
                      <a:pt x="29" y="127"/>
                    </a:lnTo>
                    <a:lnTo>
                      <a:pt x="30" y="166"/>
                    </a:lnTo>
                    <a:lnTo>
                      <a:pt x="30" y="171"/>
                    </a:lnTo>
                    <a:lnTo>
                      <a:pt x="28" y="176"/>
                    </a:lnTo>
                    <a:lnTo>
                      <a:pt x="18" y="181"/>
                    </a:lnTo>
                    <a:lnTo>
                      <a:pt x="8" y="187"/>
                    </a:lnTo>
                    <a:lnTo>
                      <a:pt x="7" y="192"/>
                    </a:lnTo>
                    <a:lnTo>
                      <a:pt x="4" y="197"/>
                    </a:lnTo>
                    <a:lnTo>
                      <a:pt x="0" y="201"/>
                    </a:lnTo>
                    <a:lnTo>
                      <a:pt x="0" y="206"/>
                    </a:lnTo>
                    <a:lnTo>
                      <a:pt x="4" y="211"/>
                    </a:lnTo>
                    <a:lnTo>
                      <a:pt x="9" y="212"/>
                    </a:lnTo>
                    <a:lnTo>
                      <a:pt x="14" y="223"/>
                    </a:lnTo>
                    <a:lnTo>
                      <a:pt x="9" y="235"/>
                    </a:lnTo>
                    <a:lnTo>
                      <a:pt x="10" y="244"/>
                    </a:lnTo>
                    <a:lnTo>
                      <a:pt x="8" y="249"/>
                    </a:lnTo>
                    <a:lnTo>
                      <a:pt x="10" y="259"/>
                    </a:lnTo>
                    <a:lnTo>
                      <a:pt x="10" y="268"/>
                    </a:lnTo>
                    <a:lnTo>
                      <a:pt x="8" y="273"/>
                    </a:lnTo>
                    <a:lnTo>
                      <a:pt x="15" y="279"/>
                    </a:lnTo>
                    <a:lnTo>
                      <a:pt x="20" y="283"/>
                    </a:lnTo>
                    <a:lnTo>
                      <a:pt x="25" y="285"/>
                    </a:lnTo>
                    <a:lnTo>
                      <a:pt x="34" y="287"/>
                    </a:lnTo>
                    <a:lnTo>
                      <a:pt x="37" y="293"/>
                    </a:lnTo>
                    <a:lnTo>
                      <a:pt x="42" y="295"/>
                    </a:lnTo>
                    <a:lnTo>
                      <a:pt x="48" y="298"/>
                    </a:lnTo>
                    <a:lnTo>
                      <a:pt x="56" y="302"/>
                    </a:lnTo>
                    <a:lnTo>
                      <a:pt x="62" y="313"/>
                    </a:lnTo>
                    <a:lnTo>
                      <a:pt x="72" y="321"/>
                    </a:lnTo>
                    <a:lnTo>
                      <a:pt x="77" y="323"/>
                    </a:lnTo>
                    <a:lnTo>
                      <a:pt x="81" y="324"/>
                    </a:lnTo>
                    <a:lnTo>
                      <a:pt x="86" y="328"/>
                    </a:lnTo>
                    <a:lnTo>
                      <a:pt x="91" y="333"/>
                    </a:lnTo>
                    <a:lnTo>
                      <a:pt x="95" y="338"/>
                    </a:lnTo>
                    <a:lnTo>
                      <a:pt x="97" y="352"/>
                    </a:lnTo>
                    <a:lnTo>
                      <a:pt x="98" y="357"/>
                    </a:lnTo>
                    <a:lnTo>
                      <a:pt x="97" y="358"/>
                    </a:lnTo>
                    <a:lnTo>
                      <a:pt x="100" y="365"/>
                    </a:lnTo>
                    <a:lnTo>
                      <a:pt x="100" y="368"/>
                    </a:lnTo>
                    <a:lnTo>
                      <a:pt x="101" y="370"/>
                    </a:lnTo>
                    <a:lnTo>
                      <a:pt x="102" y="375"/>
                    </a:lnTo>
                    <a:lnTo>
                      <a:pt x="106" y="376"/>
                    </a:lnTo>
                    <a:lnTo>
                      <a:pt x="108" y="381"/>
                    </a:lnTo>
                    <a:lnTo>
                      <a:pt x="103" y="391"/>
                    </a:lnTo>
                    <a:lnTo>
                      <a:pt x="106" y="399"/>
                    </a:lnTo>
                    <a:lnTo>
                      <a:pt x="106" y="406"/>
                    </a:lnTo>
                    <a:lnTo>
                      <a:pt x="110" y="411"/>
                    </a:lnTo>
                    <a:lnTo>
                      <a:pt x="111" y="418"/>
                    </a:lnTo>
                    <a:lnTo>
                      <a:pt x="113" y="423"/>
                    </a:lnTo>
                    <a:lnTo>
                      <a:pt x="118" y="425"/>
                    </a:lnTo>
                    <a:lnTo>
                      <a:pt x="132" y="428"/>
                    </a:lnTo>
                    <a:lnTo>
                      <a:pt x="136" y="438"/>
                    </a:lnTo>
                    <a:lnTo>
                      <a:pt x="225" y="433"/>
                    </a:lnTo>
                    <a:lnTo>
                      <a:pt x="292" y="426"/>
                    </a:lnTo>
                    <a:lnTo>
                      <a:pt x="295" y="426"/>
                    </a:lnTo>
                    <a:lnTo>
                      <a:pt x="293" y="415"/>
                    </a:lnTo>
                    <a:lnTo>
                      <a:pt x="293" y="411"/>
                    </a:lnTo>
                    <a:lnTo>
                      <a:pt x="293" y="406"/>
                    </a:lnTo>
                    <a:lnTo>
                      <a:pt x="292" y="401"/>
                    </a:lnTo>
                    <a:lnTo>
                      <a:pt x="290" y="396"/>
                    </a:lnTo>
                    <a:lnTo>
                      <a:pt x="290" y="392"/>
                    </a:lnTo>
                    <a:lnTo>
                      <a:pt x="285" y="386"/>
                    </a:lnTo>
                    <a:lnTo>
                      <a:pt x="286" y="382"/>
                    </a:lnTo>
                    <a:lnTo>
                      <a:pt x="283" y="371"/>
                    </a:lnTo>
                    <a:lnTo>
                      <a:pt x="285" y="362"/>
                    </a:lnTo>
                    <a:lnTo>
                      <a:pt x="287" y="351"/>
                    </a:lnTo>
                    <a:lnTo>
                      <a:pt x="287" y="347"/>
                    </a:lnTo>
                    <a:lnTo>
                      <a:pt x="288" y="342"/>
                    </a:lnTo>
                    <a:lnTo>
                      <a:pt x="291" y="337"/>
                    </a:lnTo>
                    <a:lnTo>
                      <a:pt x="291" y="331"/>
                    </a:lnTo>
                    <a:lnTo>
                      <a:pt x="288" y="321"/>
                    </a:lnTo>
                    <a:lnTo>
                      <a:pt x="288" y="317"/>
                    </a:lnTo>
                    <a:lnTo>
                      <a:pt x="291" y="307"/>
                    </a:lnTo>
                    <a:lnTo>
                      <a:pt x="293" y="302"/>
                    </a:lnTo>
                    <a:lnTo>
                      <a:pt x="297" y="298"/>
                    </a:lnTo>
                    <a:lnTo>
                      <a:pt x="298" y="295"/>
                    </a:lnTo>
                    <a:lnTo>
                      <a:pt x="295" y="285"/>
                    </a:lnTo>
                    <a:lnTo>
                      <a:pt x="296" y="280"/>
                    </a:lnTo>
                    <a:lnTo>
                      <a:pt x="297" y="270"/>
                    </a:lnTo>
                    <a:lnTo>
                      <a:pt x="302" y="256"/>
                    </a:lnTo>
                    <a:lnTo>
                      <a:pt x="303" y="253"/>
                    </a:lnTo>
                    <a:lnTo>
                      <a:pt x="301" y="246"/>
                    </a:lnTo>
                    <a:lnTo>
                      <a:pt x="296" y="243"/>
                    </a:lnTo>
                    <a:close/>
                    <a:moveTo>
                      <a:pt x="117" y="107"/>
                    </a:moveTo>
                    <a:lnTo>
                      <a:pt x="115" y="107"/>
                    </a:lnTo>
                    <a:lnTo>
                      <a:pt x="110" y="111"/>
                    </a:lnTo>
                    <a:lnTo>
                      <a:pt x="107" y="116"/>
                    </a:lnTo>
                    <a:lnTo>
                      <a:pt x="117" y="107"/>
                    </a:lnTo>
                    <a:close/>
                    <a:moveTo>
                      <a:pt x="317" y="211"/>
                    </a:moveTo>
                    <a:lnTo>
                      <a:pt x="316" y="210"/>
                    </a:lnTo>
                    <a:lnTo>
                      <a:pt x="311" y="214"/>
                    </a:lnTo>
                    <a:lnTo>
                      <a:pt x="308" y="219"/>
                    </a:lnTo>
                    <a:lnTo>
                      <a:pt x="303" y="224"/>
                    </a:lnTo>
                    <a:lnTo>
                      <a:pt x="303" y="229"/>
                    </a:lnTo>
                    <a:lnTo>
                      <a:pt x="300" y="234"/>
                    </a:lnTo>
                    <a:lnTo>
                      <a:pt x="297" y="241"/>
                    </a:lnTo>
                    <a:lnTo>
                      <a:pt x="300" y="245"/>
                    </a:lnTo>
                    <a:lnTo>
                      <a:pt x="305" y="246"/>
                    </a:lnTo>
                    <a:lnTo>
                      <a:pt x="308" y="241"/>
                    </a:lnTo>
                    <a:lnTo>
                      <a:pt x="310" y="238"/>
                    </a:lnTo>
                    <a:lnTo>
                      <a:pt x="310" y="233"/>
                    </a:lnTo>
                    <a:lnTo>
                      <a:pt x="313" y="226"/>
                    </a:lnTo>
                    <a:lnTo>
                      <a:pt x="313" y="221"/>
                    </a:lnTo>
                    <a:lnTo>
                      <a:pt x="317" y="211"/>
                    </a:lnTo>
                    <a:close/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CE38BA5D-0752-4250-8DCC-4FE197E03E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1" y="2512"/>
                <a:ext cx="303" cy="515"/>
              </a:xfrm>
              <a:custGeom>
                <a:avLst/>
                <a:gdLst/>
                <a:ahLst/>
                <a:cxnLst>
                  <a:cxn ang="0">
                    <a:pos x="203" y="6"/>
                  </a:cxn>
                  <a:cxn ang="0">
                    <a:pos x="196" y="0"/>
                  </a:cxn>
                  <a:cxn ang="0">
                    <a:pos x="67" y="11"/>
                  </a:cxn>
                  <a:cxn ang="0">
                    <a:pos x="59" y="24"/>
                  </a:cxn>
                  <a:cxn ang="0">
                    <a:pos x="54" y="31"/>
                  </a:cxn>
                  <a:cxn ang="0">
                    <a:pos x="57" y="36"/>
                  </a:cxn>
                  <a:cxn ang="0">
                    <a:pos x="51" y="41"/>
                  </a:cxn>
                  <a:cxn ang="0">
                    <a:pos x="52" y="53"/>
                  </a:cxn>
                  <a:cxn ang="0">
                    <a:pos x="41" y="60"/>
                  </a:cxn>
                  <a:cxn ang="0">
                    <a:pos x="36" y="72"/>
                  </a:cxn>
                  <a:cxn ang="0">
                    <a:pos x="32" y="75"/>
                  </a:cxn>
                  <a:cxn ang="0">
                    <a:pos x="22" y="91"/>
                  </a:cxn>
                  <a:cxn ang="0">
                    <a:pos x="26" y="103"/>
                  </a:cxn>
                  <a:cxn ang="0">
                    <a:pos x="20" y="109"/>
                  </a:cxn>
                  <a:cxn ang="0">
                    <a:pos x="18" y="112"/>
                  </a:cxn>
                  <a:cxn ang="0">
                    <a:pos x="15" y="122"/>
                  </a:cxn>
                  <a:cxn ang="0">
                    <a:pos x="20" y="127"/>
                  </a:cxn>
                  <a:cxn ang="0">
                    <a:pos x="22" y="136"/>
                  </a:cxn>
                  <a:cxn ang="0">
                    <a:pos x="23" y="145"/>
                  </a:cxn>
                  <a:cxn ang="0">
                    <a:pos x="26" y="155"/>
                  </a:cxn>
                  <a:cxn ang="0">
                    <a:pos x="21" y="165"/>
                  </a:cxn>
                  <a:cxn ang="0">
                    <a:pos x="23" y="169"/>
                  </a:cxn>
                  <a:cxn ang="0">
                    <a:pos x="23" y="179"/>
                  </a:cxn>
                  <a:cxn ang="0">
                    <a:pos x="23" y="192"/>
                  </a:cxn>
                  <a:cxn ang="0">
                    <a:pos x="30" y="200"/>
                  </a:cxn>
                  <a:cxn ang="0">
                    <a:pos x="28" y="204"/>
                  </a:cxn>
                  <a:cxn ang="0">
                    <a:pos x="36" y="215"/>
                  </a:cxn>
                  <a:cxn ang="0">
                    <a:pos x="41" y="219"/>
                  </a:cxn>
                  <a:cxn ang="0">
                    <a:pos x="28" y="225"/>
                  </a:cxn>
                  <a:cxn ang="0">
                    <a:pos x="36" y="229"/>
                  </a:cxn>
                  <a:cxn ang="0">
                    <a:pos x="27" y="238"/>
                  </a:cxn>
                  <a:cxn ang="0">
                    <a:pos x="21" y="253"/>
                  </a:cxn>
                  <a:cxn ang="0">
                    <a:pos x="18" y="262"/>
                  </a:cxn>
                  <a:cxn ang="0">
                    <a:pos x="7" y="274"/>
                  </a:cxn>
                  <a:cxn ang="0">
                    <a:pos x="7" y="281"/>
                  </a:cxn>
                  <a:cxn ang="0">
                    <a:pos x="7" y="296"/>
                  </a:cxn>
                  <a:cxn ang="0">
                    <a:pos x="2" y="306"/>
                  </a:cxn>
                  <a:cxn ang="0">
                    <a:pos x="0" y="321"/>
                  </a:cxn>
                  <a:cxn ang="0">
                    <a:pos x="125" y="313"/>
                  </a:cxn>
                  <a:cxn ang="0">
                    <a:pos x="119" y="336"/>
                  </a:cxn>
                  <a:cxn ang="0">
                    <a:pos x="130" y="352"/>
                  </a:cxn>
                  <a:cxn ang="0">
                    <a:pos x="134" y="365"/>
                  </a:cxn>
                  <a:cxn ang="0">
                    <a:pos x="143" y="372"/>
                  </a:cxn>
                  <a:cxn ang="0">
                    <a:pos x="154" y="364"/>
                  </a:cxn>
                  <a:cxn ang="0">
                    <a:pos x="159" y="360"/>
                  </a:cxn>
                  <a:cxn ang="0">
                    <a:pos x="173" y="356"/>
                  </a:cxn>
                  <a:cxn ang="0">
                    <a:pos x="178" y="352"/>
                  </a:cxn>
                  <a:cxn ang="0">
                    <a:pos x="196" y="356"/>
                  </a:cxn>
                  <a:cxn ang="0">
                    <a:pos x="212" y="356"/>
                  </a:cxn>
                  <a:cxn ang="0">
                    <a:pos x="196" y="365"/>
                  </a:cxn>
                  <a:cxn ang="0">
                    <a:pos x="196" y="364"/>
                  </a:cxn>
                </a:cxnLst>
                <a:rect l="0" t="0" r="r" b="b"/>
                <a:pathLst>
                  <a:path w="215" h="372">
                    <a:moveTo>
                      <a:pt x="215" y="348"/>
                    </a:moveTo>
                    <a:lnTo>
                      <a:pt x="200" y="236"/>
                    </a:lnTo>
                    <a:lnTo>
                      <a:pt x="203" y="6"/>
                    </a:lnTo>
                    <a:lnTo>
                      <a:pt x="198" y="4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51" y="4"/>
                    </a:lnTo>
                    <a:lnTo>
                      <a:pt x="65" y="10"/>
                    </a:lnTo>
                    <a:lnTo>
                      <a:pt x="67" y="11"/>
                    </a:lnTo>
                    <a:lnTo>
                      <a:pt x="69" y="16"/>
                    </a:lnTo>
                    <a:lnTo>
                      <a:pt x="64" y="21"/>
                    </a:lnTo>
                    <a:lnTo>
                      <a:pt x="59" y="24"/>
                    </a:lnTo>
                    <a:lnTo>
                      <a:pt x="56" y="20"/>
                    </a:lnTo>
                    <a:lnTo>
                      <a:pt x="57" y="31"/>
                    </a:lnTo>
                    <a:lnTo>
                      <a:pt x="54" y="31"/>
                    </a:lnTo>
                    <a:lnTo>
                      <a:pt x="52" y="26"/>
                    </a:lnTo>
                    <a:lnTo>
                      <a:pt x="52" y="33"/>
                    </a:lnTo>
                    <a:lnTo>
                      <a:pt x="57" y="36"/>
                    </a:lnTo>
                    <a:lnTo>
                      <a:pt x="52" y="38"/>
                    </a:lnTo>
                    <a:lnTo>
                      <a:pt x="51" y="34"/>
                    </a:lnTo>
                    <a:lnTo>
                      <a:pt x="51" y="41"/>
                    </a:lnTo>
                    <a:lnTo>
                      <a:pt x="54" y="44"/>
                    </a:lnTo>
                    <a:lnTo>
                      <a:pt x="51" y="49"/>
                    </a:lnTo>
                    <a:lnTo>
                      <a:pt x="52" y="53"/>
                    </a:lnTo>
                    <a:lnTo>
                      <a:pt x="49" y="59"/>
                    </a:lnTo>
                    <a:lnTo>
                      <a:pt x="45" y="60"/>
                    </a:lnTo>
                    <a:lnTo>
                      <a:pt x="41" y="60"/>
                    </a:lnTo>
                    <a:lnTo>
                      <a:pt x="41" y="64"/>
                    </a:lnTo>
                    <a:lnTo>
                      <a:pt x="37" y="69"/>
                    </a:lnTo>
                    <a:lnTo>
                      <a:pt x="36" y="72"/>
                    </a:lnTo>
                    <a:lnTo>
                      <a:pt x="31" y="70"/>
                    </a:lnTo>
                    <a:lnTo>
                      <a:pt x="35" y="74"/>
                    </a:lnTo>
                    <a:lnTo>
                      <a:pt x="32" y="75"/>
                    </a:lnTo>
                    <a:lnTo>
                      <a:pt x="32" y="80"/>
                    </a:lnTo>
                    <a:lnTo>
                      <a:pt x="35" y="86"/>
                    </a:lnTo>
                    <a:lnTo>
                      <a:pt x="22" y="91"/>
                    </a:lnTo>
                    <a:lnTo>
                      <a:pt x="26" y="93"/>
                    </a:lnTo>
                    <a:lnTo>
                      <a:pt x="25" y="98"/>
                    </a:lnTo>
                    <a:lnTo>
                      <a:pt x="26" y="103"/>
                    </a:lnTo>
                    <a:lnTo>
                      <a:pt x="25" y="106"/>
                    </a:lnTo>
                    <a:lnTo>
                      <a:pt x="20" y="106"/>
                    </a:lnTo>
                    <a:lnTo>
                      <a:pt x="20" y="109"/>
                    </a:lnTo>
                    <a:lnTo>
                      <a:pt x="25" y="111"/>
                    </a:lnTo>
                    <a:lnTo>
                      <a:pt x="20" y="113"/>
                    </a:lnTo>
                    <a:lnTo>
                      <a:pt x="18" y="112"/>
                    </a:lnTo>
                    <a:lnTo>
                      <a:pt x="16" y="113"/>
                    </a:lnTo>
                    <a:lnTo>
                      <a:pt x="20" y="118"/>
                    </a:lnTo>
                    <a:lnTo>
                      <a:pt x="15" y="122"/>
                    </a:lnTo>
                    <a:lnTo>
                      <a:pt x="17" y="127"/>
                    </a:lnTo>
                    <a:lnTo>
                      <a:pt x="15" y="132"/>
                    </a:lnTo>
                    <a:lnTo>
                      <a:pt x="20" y="127"/>
                    </a:lnTo>
                    <a:lnTo>
                      <a:pt x="22" y="131"/>
                    </a:lnTo>
                    <a:lnTo>
                      <a:pt x="17" y="133"/>
                    </a:lnTo>
                    <a:lnTo>
                      <a:pt x="22" y="136"/>
                    </a:lnTo>
                    <a:lnTo>
                      <a:pt x="23" y="135"/>
                    </a:lnTo>
                    <a:lnTo>
                      <a:pt x="21" y="140"/>
                    </a:lnTo>
                    <a:lnTo>
                      <a:pt x="23" y="145"/>
                    </a:lnTo>
                    <a:lnTo>
                      <a:pt x="25" y="146"/>
                    </a:lnTo>
                    <a:lnTo>
                      <a:pt x="26" y="153"/>
                    </a:lnTo>
                    <a:lnTo>
                      <a:pt x="26" y="155"/>
                    </a:lnTo>
                    <a:lnTo>
                      <a:pt x="21" y="155"/>
                    </a:lnTo>
                    <a:lnTo>
                      <a:pt x="22" y="158"/>
                    </a:lnTo>
                    <a:lnTo>
                      <a:pt x="21" y="165"/>
                    </a:lnTo>
                    <a:lnTo>
                      <a:pt x="20" y="167"/>
                    </a:lnTo>
                    <a:lnTo>
                      <a:pt x="18" y="172"/>
                    </a:lnTo>
                    <a:lnTo>
                      <a:pt x="23" y="169"/>
                    </a:lnTo>
                    <a:lnTo>
                      <a:pt x="27" y="170"/>
                    </a:lnTo>
                    <a:lnTo>
                      <a:pt x="27" y="175"/>
                    </a:lnTo>
                    <a:lnTo>
                      <a:pt x="23" y="179"/>
                    </a:lnTo>
                    <a:lnTo>
                      <a:pt x="23" y="184"/>
                    </a:lnTo>
                    <a:lnTo>
                      <a:pt x="30" y="187"/>
                    </a:lnTo>
                    <a:lnTo>
                      <a:pt x="23" y="192"/>
                    </a:lnTo>
                    <a:lnTo>
                      <a:pt x="25" y="196"/>
                    </a:lnTo>
                    <a:lnTo>
                      <a:pt x="34" y="195"/>
                    </a:lnTo>
                    <a:lnTo>
                      <a:pt x="30" y="200"/>
                    </a:lnTo>
                    <a:lnTo>
                      <a:pt x="34" y="204"/>
                    </a:lnTo>
                    <a:lnTo>
                      <a:pt x="28" y="203"/>
                    </a:lnTo>
                    <a:lnTo>
                      <a:pt x="28" y="204"/>
                    </a:lnTo>
                    <a:lnTo>
                      <a:pt x="31" y="209"/>
                    </a:lnTo>
                    <a:lnTo>
                      <a:pt x="35" y="211"/>
                    </a:lnTo>
                    <a:lnTo>
                      <a:pt x="36" y="215"/>
                    </a:lnTo>
                    <a:lnTo>
                      <a:pt x="41" y="216"/>
                    </a:lnTo>
                    <a:lnTo>
                      <a:pt x="42" y="216"/>
                    </a:lnTo>
                    <a:lnTo>
                      <a:pt x="41" y="219"/>
                    </a:lnTo>
                    <a:lnTo>
                      <a:pt x="39" y="219"/>
                    </a:lnTo>
                    <a:lnTo>
                      <a:pt x="35" y="223"/>
                    </a:lnTo>
                    <a:lnTo>
                      <a:pt x="28" y="225"/>
                    </a:lnTo>
                    <a:lnTo>
                      <a:pt x="26" y="229"/>
                    </a:lnTo>
                    <a:lnTo>
                      <a:pt x="31" y="230"/>
                    </a:lnTo>
                    <a:lnTo>
                      <a:pt x="36" y="229"/>
                    </a:lnTo>
                    <a:lnTo>
                      <a:pt x="32" y="235"/>
                    </a:lnTo>
                    <a:lnTo>
                      <a:pt x="32" y="236"/>
                    </a:lnTo>
                    <a:lnTo>
                      <a:pt x="27" y="238"/>
                    </a:lnTo>
                    <a:lnTo>
                      <a:pt x="32" y="239"/>
                    </a:lnTo>
                    <a:lnTo>
                      <a:pt x="32" y="240"/>
                    </a:lnTo>
                    <a:lnTo>
                      <a:pt x="21" y="253"/>
                    </a:lnTo>
                    <a:lnTo>
                      <a:pt x="17" y="254"/>
                    </a:lnTo>
                    <a:lnTo>
                      <a:pt x="15" y="259"/>
                    </a:lnTo>
                    <a:lnTo>
                      <a:pt x="18" y="262"/>
                    </a:lnTo>
                    <a:lnTo>
                      <a:pt x="13" y="267"/>
                    </a:lnTo>
                    <a:lnTo>
                      <a:pt x="12" y="270"/>
                    </a:lnTo>
                    <a:lnTo>
                      <a:pt x="7" y="274"/>
                    </a:lnTo>
                    <a:lnTo>
                      <a:pt x="12" y="274"/>
                    </a:lnTo>
                    <a:lnTo>
                      <a:pt x="11" y="277"/>
                    </a:lnTo>
                    <a:lnTo>
                      <a:pt x="7" y="281"/>
                    </a:lnTo>
                    <a:lnTo>
                      <a:pt x="8" y="291"/>
                    </a:lnTo>
                    <a:lnTo>
                      <a:pt x="3" y="291"/>
                    </a:lnTo>
                    <a:lnTo>
                      <a:pt x="7" y="296"/>
                    </a:lnTo>
                    <a:lnTo>
                      <a:pt x="6" y="299"/>
                    </a:lnTo>
                    <a:lnTo>
                      <a:pt x="0" y="301"/>
                    </a:lnTo>
                    <a:lnTo>
                      <a:pt x="2" y="306"/>
                    </a:lnTo>
                    <a:lnTo>
                      <a:pt x="1" y="311"/>
                    </a:lnTo>
                    <a:lnTo>
                      <a:pt x="5" y="316"/>
                    </a:lnTo>
                    <a:lnTo>
                      <a:pt x="0" y="321"/>
                    </a:lnTo>
                    <a:lnTo>
                      <a:pt x="64" y="317"/>
                    </a:lnTo>
                    <a:lnTo>
                      <a:pt x="124" y="312"/>
                    </a:lnTo>
                    <a:lnTo>
                      <a:pt x="125" y="313"/>
                    </a:lnTo>
                    <a:lnTo>
                      <a:pt x="124" y="318"/>
                    </a:lnTo>
                    <a:lnTo>
                      <a:pt x="120" y="328"/>
                    </a:lnTo>
                    <a:lnTo>
                      <a:pt x="119" y="336"/>
                    </a:lnTo>
                    <a:lnTo>
                      <a:pt x="120" y="341"/>
                    </a:lnTo>
                    <a:lnTo>
                      <a:pt x="124" y="346"/>
                    </a:lnTo>
                    <a:lnTo>
                      <a:pt x="130" y="352"/>
                    </a:lnTo>
                    <a:lnTo>
                      <a:pt x="132" y="357"/>
                    </a:lnTo>
                    <a:lnTo>
                      <a:pt x="135" y="362"/>
                    </a:lnTo>
                    <a:lnTo>
                      <a:pt x="134" y="365"/>
                    </a:lnTo>
                    <a:lnTo>
                      <a:pt x="137" y="369"/>
                    </a:lnTo>
                    <a:lnTo>
                      <a:pt x="140" y="371"/>
                    </a:lnTo>
                    <a:lnTo>
                      <a:pt x="143" y="372"/>
                    </a:lnTo>
                    <a:lnTo>
                      <a:pt x="148" y="372"/>
                    </a:lnTo>
                    <a:lnTo>
                      <a:pt x="149" y="367"/>
                    </a:lnTo>
                    <a:lnTo>
                      <a:pt x="154" y="364"/>
                    </a:lnTo>
                    <a:lnTo>
                      <a:pt x="156" y="361"/>
                    </a:lnTo>
                    <a:lnTo>
                      <a:pt x="156" y="361"/>
                    </a:lnTo>
                    <a:lnTo>
                      <a:pt x="159" y="360"/>
                    </a:lnTo>
                    <a:lnTo>
                      <a:pt x="158" y="361"/>
                    </a:lnTo>
                    <a:lnTo>
                      <a:pt x="163" y="360"/>
                    </a:lnTo>
                    <a:lnTo>
                      <a:pt x="173" y="356"/>
                    </a:lnTo>
                    <a:lnTo>
                      <a:pt x="183" y="355"/>
                    </a:lnTo>
                    <a:lnTo>
                      <a:pt x="184" y="352"/>
                    </a:lnTo>
                    <a:lnTo>
                      <a:pt x="178" y="352"/>
                    </a:lnTo>
                    <a:lnTo>
                      <a:pt x="186" y="351"/>
                    </a:lnTo>
                    <a:lnTo>
                      <a:pt x="191" y="355"/>
                    </a:lnTo>
                    <a:lnTo>
                      <a:pt x="196" y="356"/>
                    </a:lnTo>
                    <a:lnTo>
                      <a:pt x="201" y="355"/>
                    </a:lnTo>
                    <a:lnTo>
                      <a:pt x="202" y="352"/>
                    </a:lnTo>
                    <a:lnTo>
                      <a:pt x="212" y="356"/>
                    </a:lnTo>
                    <a:lnTo>
                      <a:pt x="215" y="351"/>
                    </a:lnTo>
                    <a:lnTo>
                      <a:pt x="215" y="348"/>
                    </a:lnTo>
                    <a:close/>
                    <a:moveTo>
                      <a:pt x="196" y="365"/>
                    </a:moveTo>
                    <a:lnTo>
                      <a:pt x="200" y="365"/>
                    </a:lnTo>
                    <a:lnTo>
                      <a:pt x="205" y="365"/>
                    </a:lnTo>
                    <a:lnTo>
                      <a:pt x="196" y="364"/>
                    </a:lnTo>
                    <a:lnTo>
                      <a:pt x="196" y="365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ABD937A-82A7-41BC-AB6D-D3B64C56ED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0" y="1344"/>
                <a:ext cx="326" cy="443"/>
              </a:xfrm>
              <a:custGeom>
                <a:avLst/>
                <a:gdLst/>
                <a:ahLst/>
                <a:cxnLst>
                  <a:cxn ang="0">
                    <a:pos x="234" y="193"/>
                  </a:cxn>
                  <a:cxn ang="0">
                    <a:pos x="227" y="179"/>
                  </a:cxn>
                  <a:cxn ang="0">
                    <a:pos x="219" y="154"/>
                  </a:cxn>
                  <a:cxn ang="0">
                    <a:pos x="203" y="121"/>
                  </a:cxn>
                  <a:cxn ang="0">
                    <a:pos x="185" y="123"/>
                  </a:cxn>
                  <a:cxn ang="0">
                    <a:pos x="172" y="132"/>
                  </a:cxn>
                  <a:cxn ang="0">
                    <a:pos x="165" y="149"/>
                  </a:cxn>
                  <a:cxn ang="0">
                    <a:pos x="155" y="156"/>
                  </a:cxn>
                  <a:cxn ang="0">
                    <a:pos x="143" y="144"/>
                  </a:cxn>
                  <a:cxn ang="0">
                    <a:pos x="154" y="128"/>
                  </a:cxn>
                  <a:cxn ang="0">
                    <a:pos x="160" y="106"/>
                  </a:cxn>
                  <a:cxn ang="0">
                    <a:pos x="168" y="83"/>
                  </a:cxn>
                  <a:cxn ang="0">
                    <a:pos x="164" y="59"/>
                  </a:cxn>
                  <a:cxn ang="0">
                    <a:pos x="158" y="45"/>
                  </a:cxn>
                  <a:cxn ang="0">
                    <a:pos x="160" y="38"/>
                  </a:cxn>
                  <a:cxn ang="0">
                    <a:pos x="149" y="25"/>
                  </a:cxn>
                  <a:cxn ang="0">
                    <a:pos x="129" y="20"/>
                  </a:cxn>
                  <a:cxn ang="0">
                    <a:pos x="115" y="16"/>
                  </a:cxn>
                  <a:cxn ang="0">
                    <a:pos x="102" y="6"/>
                  </a:cxn>
                  <a:cxn ang="0">
                    <a:pos x="89" y="4"/>
                  </a:cxn>
                  <a:cxn ang="0">
                    <a:pos x="75" y="4"/>
                  </a:cxn>
                  <a:cxn ang="0">
                    <a:pos x="63" y="16"/>
                  </a:cxn>
                  <a:cxn ang="0">
                    <a:pos x="70" y="29"/>
                  </a:cxn>
                  <a:cxn ang="0">
                    <a:pos x="58" y="37"/>
                  </a:cxn>
                  <a:cxn ang="0">
                    <a:pos x="53" y="60"/>
                  </a:cxn>
                  <a:cxn ang="0">
                    <a:pos x="51" y="76"/>
                  </a:cxn>
                  <a:cxn ang="0">
                    <a:pos x="48" y="66"/>
                  </a:cxn>
                  <a:cxn ang="0">
                    <a:pos x="41" y="81"/>
                  </a:cxn>
                  <a:cxn ang="0">
                    <a:pos x="39" y="66"/>
                  </a:cxn>
                  <a:cxn ang="0">
                    <a:pos x="38" y="53"/>
                  </a:cxn>
                  <a:cxn ang="0">
                    <a:pos x="32" y="67"/>
                  </a:cxn>
                  <a:cxn ang="0">
                    <a:pos x="17" y="79"/>
                  </a:cxn>
                  <a:cxn ang="0">
                    <a:pos x="9" y="92"/>
                  </a:cxn>
                  <a:cxn ang="0">
                    <a:pos x="12" y="115"/>
                  </a:cxn>
                  <a:cxn ang="0">
                    <a:pos x="2" y="140"/>
                  </a:cxn>
                  <a:cxn ang="0">
                    <a:pos x="8" y="164"/>
                  </a:cxn>
                  <a:cxn ang="0">
                    <a:pos x="3" y="177"/>
                  </a:cxn>
                  <a:cxn ang="0">
                    <a:pos x="19" y="206"/>
                  </a:cxn>
                  <a:cxn ang="0">
                    <a:pos x="28" y="255"/>
                  </a:cxn>
                  <a:cxn ang="0">
                    <a:pos x="18" y="288"/>
                  </a:cxn>
                  <a:cxn ang="0">
                    <a:pos x="8" y="313"/>
                  </a:cxn>
                  <a:cxn ang="0">
                    <a:pos x="4" y="320"/>
                  </a:cxn>
                  <a:cxn ang="0">
                    <a:pos x="116" y="311"/>
                  </a:cxn>
                  <a:cxn ang="0">
                    <a:pos x="194" y="288"/>
                  </a:cxn>
                  <a:cxn ang="0">
                    <a:pos x="204" y="254"/>
                  </a:cxn>
                  <a:cxn ang="0">
                    <a:pos x="212" y="247"/>
                  </a:cxn>
                  <a:cxn ang="0">
                    <a:pos x="218" y="227"/>
                  </a:cxn>
                  <a:cxn ang="0">
                    <a:pos x="227" y="223"/>
                  </a:cxn>
                  <a:cxn ang="0">
                    <a:pos x="231" y="228"/>
                  </a:cxn>
                  <a:cxn ang="0">
                    <a:pos x="233" y="208"/>
                  </a:cxn>
                  <a:cxn ang="0">
                    <a:pos x="41" y="9"/>
                  </a:cxn>
                  <a:cxn ang="0">
                    <a:pos x="36" y="21"/>
                  </a:cxn>
                </a:cxnLst>
                <a:rect l="0" t="0" r="r" b="b"/>
                <a:pathLst>
                  <a:path w="236" h="320">
                    <a:moveTo>
                      <a:pt x="233" y="198"/>
                    </a:moveTo>
                    <a:lnTo>
                      <a:pt x="236" y="196"/>
                    </a:lnTo>
                    <a:lnTo>
                      <a:pt x="234" y="193"/>
                    </a:lnTo>
                    <a:lnTo>
                      <a:pt x="234" y="193"/>
                    </a:lnTo>
                    <a:lnTo>
                      <a:pt x="229" y="185"/>
                    </a:lnTo>
                    <a:lnTo>
                      <a:pt x="227" y="179"/>
                    </a:lnTo>
                    <a:lnTo>
                      <a:pt x="224" y="169"/>
                    </a:lnTo>
                    <a:lnTo>
                      <a:pt x="222" y="159"/>
                    </a:lnTo>
                    <a:lnTo>
                      <a:pt x="219" y="154"/>
                    </a:lnTo>
                    <a:lnTo>
                      <a:pt x="213" y="135"/>
                    </a:lnTo>
                    <a:lnTo>
                      <a:pt x="208" y="125"/>
                    </a:lnTo>
                    <a:lnTo>
                      <a:pt x="203" y="121"/>
                    </a:lnTo>
                    <a:lnTo>
                      <a:pt x="199" y="118"/>
                    </a:lnTo>
                    <a:lnTo>
                      <a:pt x="193" y="117"/>
                    </a:lnTo>
                    <a:lnTo>
                      <a:pt x="185" y="123"/>
                    </a:lnTo>
                    <a:lnTo>
                      <a:pt x="182" y="125"/>
                    </a:lnTo>
                    <a:lnTo>
                      <a:pt x="177" y="130"/>
                    </a:lnTo>
                    <a:lnTo>
                      <a:pt x="172" y="132"/>
                    </a:lnTo>
                    <a:lnTo>
                      <a:pt x="173" y="136"/>
                    </a:lnTo>
                    <a:lnTo>
                      <a:pt x="170" y="145"/>
                    </a:lnTo>
                    <a:lnTo>
                      <a:pt x="165" y="149"/>
                    </a:lnTo>
                    <a:lnTo>
                      <a:pt x="163" y="154"/>
                    </a:lnTo>
                    <a:lnTo>
                      <a:pt x="159" y="159"/>
                    </a:lnTo>
                    <a:lnTo>
                      <a:pt x="155" y="156"/>
                    </a:lnTo>
                    <a:lnTo>
                      <a:pt x="149" y="156"/>
                    </a:lnTo>
                    <a:lnTo>
                      <a:pt x="144" y="150"/>
                    </a:lnTo>
                    <a:lnTo>
                      <a:pt x="143" y="144"/>
                    </a:lnTo>
                    <a:lnTo>
                      <a:pt x="144" y="133"/>
                    </a:lnTo>
                    <a:lnTo>
                      <a:pt x="149" y="130"/>
                    </a:lnTo>
                    <a:lnTo>
                      <a:pt x="154" y="128"/>
                    </a:lnTo>
                    <a:lnTo>
                      <a:pt x="159" y="121"/>
                    </a:lnTo>
                    <a:lnTo>
                      <a:pt x="159" y="111"/>
                    </a:lnTo>
                    <a:lnTo>
                      <a:pt x="160" y="106"/>
                    </a:lnTo>
                    <a:lnTo>
                      <a:pt x="165" y="103"/>
                    </a:lnTo>
                    <a:lnTo>
                      <a:pt x="170" y="98"/>
                    </a:lnTo>
                    <a:lnTo>
                      <a:pt x="168" y="83"/>
                    </a:lnTo>
                    <a:lnTo>
                      <a:pt x="169" y="73"/>
                    </a:lnTo>
                    <a:lnTo>
                      <a:pt x="167" y="64"/>
                    </a:lnTo>
                    <a:lnTo>
                      <a:pt x="164" y="59"/>
                    </a:lnTo>
                    <a:lnTo>
                      <a:pt x="159" y="55"/>
                    </a:lnTo>
                    <a:lnTo>
                      <a:pt x="156" y="52"/>
                    </a:lnTo>
                    <a:lnTo>
                      <a:pt x="158" y="45"/>
                    </a:lnTo>
                    <a:lnTo>
                      <a:pt x="163" y="44"/>
                    </a:lnTo>
                    <a:lnTo>
                      <a:pt x="163" y="39"/>
                    </a:lnTo>
                    <a:lnTo>
                      <a:pt x="160" y="38"/>
                    </a:lnTo>
                    <a:lnTo>
                      <a:pt x="156" y="33"/>
                    </a:lnTo>
                    <a:lnTo>
                      <a:pt x="155" y="28"/>
                    </a:lnTo>
                    <a:lnTo>
                      <a:pt x="149" y="25"/>
                    </a:lnTo>
                    <a:lnTo>
                      <a:pt x="145" y="25"/>
                    </a:lnTo>
                    <a:lnTo>
                      <a:pt x="140" y="23"/>
                    </a:lnTo>
                    <a:lnTo>
                      <a:pt x="129" y="20"/>
                    </a:lnTo>
                    <a:lnTo>
                      <a:pt x="125" y="18"/>
                    </a:lnTo>
                    <a:lnTo>
                      <a:pt x="120" y="18"/>
                    </a:lnTo>
                    <a:lnTo>
                      <a:pt x="115" y="16"/>
                    </a:lnTo>
                    <a:lnTo>
                      <a:pt x="112" y="11"/>
                    </a:lnTo>
                    <a:lnTo>
                      <a:pt x="107" y="9"/>
                    </a:lnTo>
                    <a:lnTo>
                      <a:pt x="102" y="6"/>
                    </a:lnTo>
                    <a:lnTo>
                      <a:pt x="99" y="8"/>
                    </a:lnTo>
                    <a:lnTo>
                      <a:pt x="94" y="8"/>
                    </a:lnTo>
                    <a:lnTo>
                      <a:pt x="89" y="4"/>
                    </a:lnTo>
                    <a:lnTo>
                      <a:pt x="85" y="3"/>
                    </a:lnTo>
                    <a:lnTo>
                      <a:pt x="80" y="0"/>
                    </a:lnTo>
                    <a:lnTo>
                      <a:pt x="75" y="4"/>
                    </a:lnTo>
                    <a:lnTo>
                      <a:pt x="70" y="6"/>
                    </a:lnTo>
                    <a:lnTo>
                      <a:pt x="67" y="11"/>
                    </a:lnTo>
                    <a:lnTo>
                      <a:pt x="63" y="16"/>
                    </a:lnTo>
                    <a:lnTo>
                      <a:pt x="63" y="21"/>
                    </a:lnTo>
                    <a:lnTo>
                      <a:pt x="65" y="27"/>
                    </a:lnTo>
                    <a:lnTo>
                      <a:pt x="70" y="29"/>
                    </a:lnTo>
                    <a:lnTo>
                      <a:pt x="70" y="34"/>
                    </a:lnTo>
                    <a:lnTo>
                      <a:pt x="63" y="34"/>
                    </a:lnTo>
                    <a:lnTo>
                      <a:pt x="58" y="37"/>
                    </a:lnTo>
                    <a:lnTo>
                      <a:pt x="53" y="40"/>
                    </a:lnTo>
                    <a:lnTo>
                      <a:pt x="51" y="45"/>
                    </a:lnTo>
                    <a:lnTo>
                      <a:pt x="53" y="60"/>
                    </a:lnTo>
                    <a:lnTo>
                      <a:pt x="53" y="66"/>
                    </a:lnTo>
                    <a:lnTo>
                      <a:pt x="52" y="71"/>
                    </a:lnTo>
                    <a:lnTo>
                      <a:pt x="51" y="76"/>
                    </a:lnTo>
                    <a:lnTo>
                      <a:pt x="47" y="81"/>
                    </a:lnTo>
                    <a:lnTo>
                      <a:pt x="48" y="76"/>
                    </a:lnTo>
                    <a:lnTo>
                      <a:pt x="48" y="66"/>
                    </a:lnTo>
                    <a:lnTo>
                      <a:pt x="46" y="66"/>
                    </a:lnTo>
                    <a:lnTo>
                      <a:pt x="44" y="76"/>
                    </a:lnTo>
                    <a:lnTo>
                      <a:pt x="41" y="81"/>
                    </a:lnTo>
                    <a:lnTo>
                      <a:pt x="41" y="76"/>
                    </a:lnTo>
                    <a:lnTo>
                      <a:pt x="42" y="72"/>
                    </a:lnTo>
                    <a:lnTo>
                      <a:pt x="39" y="66"/>
                    </a:lnTo>
                    <a:lnTo>
                      <a:pt x="41" y="63"/>
                    </a:lnTo>
                    <a:lnTo>
                      <a:pt x="43" y="49"/>
                    </a:lnTo>
                    <a:lnTo>
                      <a:pt x="38" y="53"/>
                    </a:lnTo>
                    <a:lnTo>
                      <a:pt x="36" y="58"/>
                    </a:lnTo>
                    <a:lnTo>
                      <a:pt x="33" y="62"/>
                    </a:lnTo>
                    <a:lnTo>
                      <a:pt x="32" y="67"/>
                    </a:lnTo>
                    <a:lnTo>
                      <a:pt x="28" y="72"/>
                    </a:lnTo>
                    <a:lnTo>
                      <a:pt x="23" y="71"/>
                    </a:lnTo>
                    <a:lnTo>
                      <a:pt x="17" y="79"/>
                    </a:lnTo>
                    <a:lnTo>
                      <a:pt x="18" y="84"/>
                    </a:lnTo>
                    <a:lnTo>
                      <a:pt x="13" y="88"/>
                    </a:lnTo>
                    <a:lnTo>
                      <a:pt x="9" y="92"/>
                    </a:lnTo>
                    <a:lnTo>
                      <a:pt x="12" y="102"/>
                    </a:lnTo>
                    <a:lnTo>
                      <a:pt x="11" y="110"/>
                    </a:lnTo>
                    <a:lnTo>
                      <a:pt x="12" y="115"/>
                    </a:lnTo>
                    <a:lnTo>
                      <a:pt x="12" y="120"/>
                    </a:lnTo>
                    <a:lnTo>
                      <a:pt x="5" y="135"/>
                    </a:lnTo>
                    <a:lnTo>
                      <a:pt x="2" y="140"/>
                    </a:lnTo>
                    <a:lnTo>
                      <a:pt x="0" y="145"/>
                    </a:lnTo>
                    <a:lnTo>
                      <a:pt x="4" y="149"/>
                    </a:lnTo>
                    <a:lnTo>
                      <a:pt x="8" y="164"/>
                    </a:lnTo>
                    <a:lnTo>
                      <a:pt x="4" y="169"/>
                    </a:lnTo>
                    <a:lnTo>
                      <a:pt x="2" y="174"/>
                    </a:lnTo>
                    <a:lnTo>
                      <a:pt x="3" y="177"/>
                    </a:lnTo>
                    <a:lnTo>
                      <a:pt x="17" y="204"/>
                    </a:lnTo>
                    <a:lnTo>
                      <a:pt x="22" y="201"/>
                    </a:lnTo>
                    <a:lnTo>
                      <a:pt x="19" y="206"/>
                    </a:lnTo>
                    <a:lnTo>
                      <a:pt x="26" y="222"/>
                    </a:lnTo>
                    <a:lnTo>
                      <a:pt x="28" y="242"/>
                    </a:lnTo>
                    <a:lnTo>
                      <a:pt x="28" y="255"/>
                    </a:lnTo>
                    <a:lnTo>
                      <a:pt x="26" y="273"/>
                    </a:lnTo>
                    <a:lnTo>
                      <a:pt x="23" y="279"/>
                    </a:lnTo>
                    <a:lnTo>
                      <a:pt x="18" y="288"/>
                    </a:lnTo>
                    <a:lnTo>
                      <a:pt x="14" y="303"/>
                    </a:lnTo>
                    <a:lnTo>
                      <a:pt x="12" y="308"/>
                    </a:lnTo>
                    <a:lnTo>
                      <a:pt x="8" y="313"/>
                    </a:lnTo>
                    <a:lnTo>
                      <a:pt x="4" y="317"/>
                    </a:lnTo>
                    <a:lnTo>
                      <a:pt x="2" y="320"/>
                    </a:lnTo>
                    <a:lnTo>
                      <a:pt x="4" y="320"/>
                    </a:lnTo>
                    <a:lnTo>
                      <a:pt x="32" y="316"/>
                    </a:lnTo>
                    <a:lnTo>
                      <a:pt x="111" y="306"/>
                    </a:lnTo>
                    <a:lnTo>
                      <a:pt x="116" y="311"/>
                    </a:lnTo>
                    <a:lnTo>
                      <a:pt x="168" y="302"/>
                    </a:lnTo>
                    <a:lnTo>
                      <a:pt x="190" y="297"/>
                    </a:lnTo>
                    <a:lnTo>
                      <a:pt x="194" y="288"/>
                    </a:lnTo>
                    <a:lnTo>
                      <a:pt x="203" y="273"/>
                    </a:lnTo>
                    <a:lnTo>
                      <a:pt x="203" y="258"/>
                    </a:lnTo>
                    <a:lnTo>
                      <a:pt x="204" y="254"/>
                    </a:lnTo>
                    <a:lnTo>
                      <a:pt x="206" y="252"/>
                    </a:lnTo>
                    <a:lnTo>
                      <a:pt x="207" y="250"/>
                    </a:lnTo>
                    <a:lnTo>
                      <a:pt x="212" y="247"/>
                    </a:lnTo>
                    <a:lnTo>
                      <a:pt x="216" y="242"/>
                    </a:lnTo>
                    <a:lnTo>
                      <a:pt x="216" y="232"/>
                    </a:lnTo>
                    <a:lnTo>
                      <a:pt x="218" y="227"/>
                    </a:lnTo>
                    <a:lnTo>
                      <a:pt x="219" y="223"/>
                    </a:lnTo>
                    <a:lnTo>
                      <a:pt x="224" y="220"/>
                    </a:lnTo>
                    <a:lnTo>
                      <a:pt x="227" y="223"/>
                    </a:lnTo>
                    <a:lnTo>
                      <a:pt x="228" y="228"/>
                    </a:lnTo>
                    <a:lnTo>
                      <a:pt x="227" y="229"/>
                    </a:lnTo>
                    <a:lnTo>
                      <a:pt x="231" y="228"/>
                    </a:lnTo>
                    <a:lnTo>
                      <a:pt x="233" y="223"/>
                    </a:lnTo>
                    <a:lnTo>
                      <a:pt x="234" y="213"/>
                    </a:lnTo>
                    <a:lnTo>
                      <a:pt x="233" y="208"/>
                    </a:lnTo>
                    <a:lnTo>
                      <a:pt x="233" y="198"/>
                    </a:lnTo>
                    <a:close/>
                    <a:moveTo>
                      <a:pt x="41" y="10"/>
                    </a:moveTo>
                    <a:lnTo>
                      <a:pt x="41" y="9"/>
                    </a:lnTo>
                    <a:lnTo>
                      <a:pt x="37" y="11"/>
                    </a:lnTo>
                    <a:lnTo>
                      <a:pt x="36" y="16"/>
                    </a:lnTo>
                    <a:lnTo>
                      <a:pt x="36" y="21"/>
                    </a:lnTo>
                    <a:lnTo>
                      <a:pt x="41" y="20"/>
                    </a:lnTo>
                    <a:lnTo>
                      <a:pt x="41" y="10"/>
                    </a:lnTo>
                    <a:close/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6E3432E-95D8-407D-A330-7068779327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1" y="1195"/>
                <a:ext cx="510" cy="245"/>
              </a:xfrm>
              <a:custGeom>
                <a:avLst/>
                <a:gdLst/>
                <a:ahLst/>
                <a:cxnLst>
                  <a:cxn ang="0">
                    <a:pos x="332" y="75"/>
                  </a:cxn>
                  <a:cxn ang="0">
                    <a:pos x="325" y="67"/>
                  </a:cxn>
                  <a:cxn ang="0">
                    <a:pos x="317" y="53"/>
                  </a:cxn>
                  <a:cxn ang="0">
                    <a:pos x="310" y="58"/>
                  </a:cxn>
                  <a:cxn ang="0">
                    <a:pos x="293" y="59"/>
                  </a:cxn>
                  <a:cxn ang="0">
                    <a:pos x="280" y="36"/>
                  </a:cxn>
                  <a:cxn ang="0">
                    <a:pos x="256" y="45"/>
                  </a:cxn>
                  <a:cxn ang="0">
                    <a:pos x="227" y="50"/>
                  </a:cxn>
                  <a:cxn ang="0">
                    <a:pos x="205" y="63"/>
                  </a:cxn>
                  <a:cxn ang="0">
                    <a:pos x="188" y="70"/>
                  </a:cxn>
                  <a:cxn ang="0">
                    <a:pos x="167" y="70"/>
                  </a:cxn>
                  <a:cxn ang="0">
                    <a:pos x="154" y="63"/>
                  </a:cxn>
                  <a:cxn ang="0">
                    <a:pos x="138" y="48"/>
                  </a:cxn>
                  <a:cxn ang="0">
                    <a:pos x="119" y="43"/>
                  </a:cxn>
                  <a:cxn ang="0">
                    <a:pos x="108" y="50"/>
                  </a:cxn>
                  <a:cxn ang="0">
                    <a:pos x="103" y="48"/>
                  </a:cxn>
                  <a:cxn ang="0">
                    <a:pos x="99" y="50"/>
                  </a:cxn>
                  <a:cxn ang="0">
                    <a:pos x="88" y="29"/>
                  </a:cxn>
                  <a:cxn ang="0">
                    <a:pos x="71" y="40"/>
                  </a:cxn>
                  <a:cxn ang="0">
                    <a:pos x="52" y="53"/>
                  </a:cxn>
                  <a:cxn ang="0">
                    <a:pos x="37" y="57"/>
                  </a:cxn>
                  <a:cxn ang="0">
                    <a:pos x="18" y="69"/>
                  </a:cxn>
                  <a:cxn ang="0">
                    <a:pos x="1" y="80"/>
                  </a:cxn>
                  <a:cxn ang="0">
                    <a:pos x="17" y="96"/>
                  </a:cxn>
                  <a:cxn ang="0">
                    <a:pos x="88" y="113"/>
                  </a:cxn>
                  <a:cxn ang="0">
                    <a:pos x="106" y="114"/>
                  </a:cxn>
                  <a:cxn ang="0">
                    <a:pos x="125" y="128"/>
                  </a:cxn>
                  <a:cxn ang="0">
                    <a:pos x="143" y="136"/>
                  </a:cxn>
                  <a:cxn ang="0">
                    <a:pos x="143" y="151"/>
                  </a:cxn>
                  <a:cxn ang="0">
                    <a:pos x="147" y="158"/>
                  </a:cxn>
                  <a:cxn ang="0">
                    <a:pos x="151" y="172"/>
                  </a:cxn>
                  <a:cxn ang="0">
                    <a:pos x="157" y="177"/>
                  </a:cxn>
                  <a:cxn ang="0">
                    <a:pos x="169" y="151"/>
                  </a:cxn>
                  <a:cxn ang="0">
                    <a:pos x="179" y="131"/>
                  </a:cxn>
                  <a:cxn ang="0">
                    <a:pos x="183" y="118"/>
                  </a:cxn>
                  <a:cxn ang="0">
                    <a:pos x="192" y="124"/>
                  </a:cxn>
                  <a:cxn ang="0">
                    <a:pos x="203" y="114"/>
                  </a:cxn>
                  <a:cxn ang="0">
                    <a:pos x="202" y="124"/>
                  </a:cxn>
                  <a:cxn ang="0">
                    <a:pos x="208" y="126"/>
                  </a:cxn>
                  <a:cxn ang="0">
                    <a:pos x="218" y="112"/>
                  </a:cxn>
                  <a:cxn ang="0">
                    <a:pos x="230" y="104"/>
                  </a:cxn>
                  <a:cxn ang="0">
                    <a:pos x="249" y="102"/>
                  </a:cxn>
                  <a:cxn ang="0">
                    <a:pos x="267" y="89"/>
                  </a:cxn>
                  <a:cxn ang="0">
                    <a:pos x="288" y="94"/>
                  </a:cxn>
                  <a:cxn ang="0">
                    <a:pos x="303" y="96"/>
                  </a:cxn>
                  <a:cxn ang="0">
                    <a:pos x="313" y="92"/>
                  </a:cxn>
                  <a:cxn ang="0">
                    <a:pos x="345" y="89"/>
                  </a:cxn>
                  <a:cxn ang="0">
                    <a:pos x="100" y="29"/>
                  </a:cxn>
                  <a:cxn ang="0">
                    <a:pos x="96" y="34"/>
                  </a:cxn>
                  <a:cxn ang="0">
                    <a:pos x="117" y="16"/>
                  </a:cxn>
                  <a:cxn ang="0">
                    <a:pos x="129" y="6"/>
                  </a:cxn>
                  <a:cxn ang="0">
                    <a:pos x="119" y="0"/>
                  </a:cxn>
                  <a:cxn ang="0">
                    <a:pos x="91" y="20"/>
                  </a:cxn>
                  <a:cxn ang="0">
                    <a:pos x="100" y="29"/>
                  </a:cxn>
                  <a:cxn ang="0">
                    <a:pos x="354" y="78"/>
                  </a:cxn>
                  <a:cxn ang="0">
                    <a:pos x="347" y="88"/>
                  </a:cxn>
                  <a:cxn ang="0">
                    <a:pos x="361" y="90"/>
                  </a:cxn>
                </a:cxnLst>
                <a:rect l="0" t="0" r="r" b="b"/>
                <a:pathLst>
                  <a:path w="367" h="177">
                    <a:moveTo>
                      <a:pt x="338" y="82"/>
                    </a:moveTo>
                    <a:lnTo>
                      <a:pt x="337" y="78"/>
                    </a:lnTo>
                    <a:lnTo>
                      <a:pt x="332" y="75"/>
                    </a:lnTo>
                    <a:lnTo>
                      <a:pt x="330" y="75"/>
                    </a:lnTo>
                    <a:lnTo>
                      <a:pt x="327" y="72"/>
                    </a:lnTo>
                    <a:lnTo>
                      <a:pt x="325" y="67"/>
                    </a:lnTo>
                    <a:lnTo>
                      <a:pt x="324" y="62"/>
                    </a:lnTo>
                    <a:lnTo>
                      <a:pt x="322" y="57"/>
                    </a:lnTo>
                    <a:lnTo>
                      <a:pt x="317" y="53"/>
                    </a:lnTo>
                    <a:lnTo>
                      <a:pt x="314" y="53"/>
                    </a:lnTo>
                    <a:lnTo>
                      <a:pt x="313" y="54"/>
                    </a:lnTo>
                    <a:lnTo>
                      <a:pt x="310" y="58"/>
                    </a:lnTo>
                    <a:lnTo>
                      <a:pt x="305" y="60"/>
                    </a:lnTo>
                    <a:lnTo>
                      <a:pt x="303" y="55"/>
                    </a:lnTo>
                    <a:lnTo>
                      <a:pt x="293" y="59"/>
                    </a:lnTo>
                    <a:lnTo>
                      <a:pt x="283" y="58"/>
                    </a:lnTo>
                    <a:lnTo>
                      <a:pt x="280" y="54"/>
                    </a:lnTo>
                    <a:lnTo>
                      <a:pt x="280" y="36"/>
                    </a:lnTo>
                    <a:lnTo>
                      <a:pt x="271" y="38"/>
                    </a:lnTo>
                    <a:lnTo>
                      <a:pt x="266" y="40"/>
                    </a:lnTo>
                    <a:lnTo>
                      <a:pt x="256" y="45"/>
                    </a:lnTo>
                    <a:lnTo>
                      <a:pt x="252" y="46"/>
                    </a:lnTo>
                    <a:lnTo>
                      <a:pt x="232" y="48"/>
                    </a:lnTo>
                    <a:lnTo>
                      <a:pt x="227" y="50"/>
                    </a:lnTo>
                    <a:lnTo>
                      <a:pt x="220" y="52"/>
                    </a:lnTo>
                    <a:lnTo>
                      <a:pt x="215" y="57"/>
                    </a:lnTo>
                    <a:lnTo>
                      <a:pt x="205" y="63"/>
                    </a:lnTo>
                    <a:lnTo>
                      <a:pt x="197" y="73"/>
                    </a:lnTo>
                    <a:lnTo>
                      <a:pt x="193" y="70"/>
                    </a:lnTo>
                    <a:lnTo>
                      <a:pt x="188" y="70"/>
                    </a:lnTo>
                    <a:lnTo>
                      <a:pt x="183" y="70"/>
                    </a:lnTo>
                    <a:lnTo>
                      <a:pt x="178" y="65"/>
                    </a:lnTo>
                    <a:lnTo>
                      <a:pt x="167" y="70"/>
                    </a:lnTo>
                    <a:lnTo>
                      <a:pt x="163" y="70"/>
                    </a:lnTo>
                    <a:lnTo>
                      <a:pt x="157" y="68"/>
                    </a:lnTo>
                    <a:lnTo>
                      <a:pt x="154" y="63"/>
                    </a:lnTo>
                    <a:lnTo>
                      <a:pt x="145" y="54"/>
                    </a:lnTo>
                    <a:lnTo>
                      <a:pt x="143" y="49"/>
                    </a:lnTo>
                    <a:lnTo>
                      <a:pt x="138" y="48"/>
                    </a:lnTo>
                    <a:lnTo>
                      <a:pt x="133" y="44"/>
                    </a:lnTo>
                    <a:lnTo>
                      <a:pt x="128" y="43"/>
                    </a:lnTo>
                    <a:lnTo>
                      <a:pt x="119" y="43"/>
                    </a:lnTo>
                    <a:lnTo>
                      <a:pt x="114" y="44"/>
                    </a:lnTo>
                    <a:lnTo>
                      <a:pt x="110" y="49"/>
                    </a:lnTo>
                    <a:lnTo>
                      <a:pt x="108" y="50"/>
                    </a:lnTo>
                    <a:lnTo>
                      <a:pt x="113" y="40"/>
                    </a:lnTo>
                    <a:lnTo>
                      <a:pt x="108" y="45"/>
                    </a:lnTo>
                    <a:lnTo>
                      <a:pt x="103" y="48"/>
                    </a:lnTo>
                    <a:lnTo>
                      <a:pt x="101" y="53"/>
                    </a:lnTo>
                    <a:lnTo>
                      <a:pt x="100" y="54"/>
                    </a:lnTo>
                    <a:lnTo>
                      <a:pt x="99" y="50"/>
                    </a:lnTo>
                    <a:lnTo>
                      <a:pt x="99" y="40"/>
                    </a:lnTo>
                    <a:lnTo>
                      <a:pt x="91" y="30"/>
                    </a:lnTo>
                    <a:lnTo>
                      <a:pt x="88" y="29"/>
                    </a:lnTo>
                    <a:lnTo>
                      <a:pt x="85" y="24"/>
                    </a:lnTo>
                    <a:lnTo>
                      <a:pt x="75" y="35"/>
                    </a:lnTo>
                    <a:lnTo>
                      <a:pt x="71" y="40"/>
                    </a:lnTo>
                    <a:lnTo>
                      <a:pt x="61" y="44"/>
                    </a:lnTo>
                    <a:lnTo>
                      <a:pt x="56" y="49"/>
                    </a:lnTo>
                    <a:lnTo>
                      <a:pt x="52" y="53"/>
                    </a:lnTo>
                    <a:lnTo>
                      <a:pt x="47" y="54"/>
                    </a:lnTo>
                    <a:lnTo>
                      <a:pt x="42" y="55"/>
                    </a:lnTo>
                    <a:lnTo>
                      <a:pt x="37" y="57"/>
                    </a:lnTo>
                    <a:lnTo>
                      <a:pt x="32" y="57"/>
                    </a:lnTo>
                    <a:lnTo>
                      <a:pt x="27" y="59"/>
                    </a:lnTo>
                    <a:lnTo>
                      <a:pt x="18" y="69"/>
                    </a:lnTo>
                    <a:lnTo>
                      <a:pt x="3" y="75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7" y="83"/>
                    </a:lnTo>
                    <a:lnTo>
                      <a:pt x="11" y="87"/>
                    </a:lnTo>
                    <a:lnTo>
                      <a:pt x="17" y="96"/>
                    </a:lnTo>
                    <a:lnTo>
                      <a:pt x="69" y="106"/>
                    </a:lnTo>
                    <a:lnTo>
                      <a:pt x="85" y="113"/>
                    </a:lnTo>
                    <a:lnTo>
                      <a:pt x="88" y="113"/>
                    </a:lnTo>
                    <a:lnTo>
                      <a:pt x="96" y="114"/>
                    </a:lnTo>
                    <a:lnTo>
                      <a:pt x="101" y="113"/>
                    </a:lnTo>
                    <a:lnTo>
                      <a:pt x="106" y="114"/>
                    </a:lnTo>
                    <a:lnTo>
                      <a:pt x="119" y="116"/>
                    </a:lnTo>
                    <a:lnTo>
                      <a:pt x="124" y="118"/>
                    </a:lnTo>
                    <a:lnTo>
                      <a:pt x="125" y="128"/>
                    </a:lnTo>
                    <a:lnTo>
                      <a:pt x="130" y="128"/>
                    </a:lnTo>
                    <a:lnTo>
                      <a:pt x="137" y="131"/>
                    </a:lnTo>
                    <a:lnTo>
                      <a:pt x="143" y="136"/>
                    </a:lnTo>
                    <a:lnTo>
                      <a:pt x="140" y="137"/>
                    </a:lnTo>
                    <a:lnTo>
                      <a:pt x="143" y="141"/>
                    </a:lnTo>
                    <a:lnTo>
                      <a:pt x="143" y="151"/>
                    </a:lnTo>
                    <a:lnTo>
                      <a:pt x="140" y="156"/>
                    </a:lnTo>
                    <a:lnTo>
                      <a:pt x="143" y="160"/>
                    </a:lnTo>
                    <a:lnTo>
                      <a:pt x="147" y="158"/>
                    </a:lnTo>
                    <a:lnTo>
                      <a:pt x="152" y="158"/>
                    </a:lnTo>
                    <a:lnTo>
                      <a:pt x="149" y="168"/>
                    </a:lnTo>
                    <a:lnTo>
                      <a:pt x="151" y="172"/>
                    </a:lnTo>
                    <a:lnTo>
                      <a:pt x="154" y="177"/>
                    </a:lnTo>
                    <a:lnTo>
                      <a:pt x="156" y="177"/>
                    </a:lnTo>
                    <a:lnTo>
                      <a:pt x="157" y="177"/>
                    </a:lnTo>
                    <a:lnTo>
                      <a:pt x="157" y="174"/>
                    </a:lnTo>
                    <a:lnTo>
                      <a:pt x="162" y="165"/>
                    </a:lnTo>
                    <a:lnTo>
                      <a:pt x="169" y="151"/>
                    </a:lnTo>
                    <a:lnTo>
                      <a:pt x="172" y="141"/>
                    </a:lnTo>
                    <a:lnTo>
                      <a:pt x="174" y="136"/>
                    </a:lnTo>
                    <a:lnTo>
                      <a:pt x="179" y="131"/>
                    </a:lnTo>
                    <a:lnTo>
                      <a:pt x="181" y="121"/>
                    </a:lnTo>
                    <a:lnTo>
                      <a:pt x="184" y="114"/>
                    </a:lnTo>
                    <a:lnTo>
                      <a:pt x="183" y="118"/>
                    </a:lnTo>
                    <a:lnTo>
                      <a:pt x="184" y="124"/>
                    </a:lnTo>
                    <a:lnTo>
                      <a:pt x="188" y="128"/>
                    </a:lnTo>
                    <a:lnTo>
                      <a:pt x="192" y="124"/>
                    </a:lnTo>
                    <a:lnTo>
                      <a:pt x="193" y="122"/>
                    </a:lnTo>
                    <a:lnTo>
                      <a:pt x="198" y="117"/>
                    </a:lnTo>
                    <a:lnTo>
                      <a:pt x="203" y="114"/>
                    </a:lnTo>
                    <a:lnTo>
                      <a:pt x="207" y="116"/>
                    </a:lnTo>
                    <a:lnTo>
                      <a:pt x="207" y="121"/>
                    </a:lnTo>
                    <a:lnTo>
                      <a:pt x="202" y="124"/>
                    </a:lnTo>
                    <a:lnTo>
                      <a:pt x="200" y="131"/>
                    </a:lnTo>
                    <a:lnTo>
                      <a:pt x="205" y="131"/>
                    </a:lnTo>
                    <a:lnTo>
                      <a:pt x="208" y="126"/>
                    </a:lnTo>
                    <a:lnTo>
                      <a:pt x="212" y="121"/>
                    </a:lnTo>
                    <a:lnTo>
                      <a:pt x="218" y="117"/>
                    </a:lnTo>
                    <a:lnTo>
                      <a:pt x="218" y="112"/>
                    </a:lnTo>
                    <a:lnTo>
                      <a:pt x="221" y="107"/>
                    </a:lnTo>
                    <a:lnTo>
                      <a:pt x="225" y="104"/>
                    </a:lnTo>
                    <a:lnTo>
                      <a:pt x="230" y="104"/>
                    </a:lnTo>
                    <a:lnTo>
                      <a:pt x="235" y="104"/>
                    </a:lnTo>
                    <a:lnTo>
                      <a:pt x="244" y="102"/>
                    </a:lnTo>
                    <a:lnTo>
                      <a:pt x="249" y="102"/>
                    </a:lnTo>
                    <a:lnTo>
                      <a:pt x="254" y="98"/>
                    </a:lnTo>
                    <a:lnTo>
                      <a:pt x="259" y="90"/>
                    </a:lnTo>
                    <a:lnTo>
                      <a:pt x="267" y="89"/>
                    </a:lnTo>
                    <a:lnTo>
                      <a:pt x="273" y="90"/>
                    </a:lnTo>
                    <a:lnTo>
                      <a:pt x="278" y="90"/>
                    </a:lnTo>
                    <a:lnTo>
                      <a:pt x="288" y="94"/>
                    </a:lnTo>
                    <a:lnTo>
                      <a:pt x="298" y="102"/>
                    </a:lnTo>
                    <a:lnTo>
                      <a:pt x="303" y="104"/>
                    </a:lnTo>
                    <a:lnTo>
                      <a:pt x="303" y="96"/>
                    </a:lnTo>
                    <a:lnTo>
                      <a:pt x="304" y="90"/>
                    </a:lnTo>
                    <a:lnTo>
                      <a:pt x="308" y="89"/>
                    </a:lnTo>
                    <a:lnTo>
                      <a:pt x="313" y="92"/>
                    </a:lnTo>
                    <a:lnTo>
                      <a:pt x="318" y="90"/>
                    </a:lnTo>
                    <a:lnTo>
                      <a:pt x="340" y="90"/>
                    </a:lnTo>
                    <a:lnTo>
                      <a:pt x="345" y="89"/>
                    </a:lnTo>
                    <a:lnTo>
                      <a:pt x="343" y="84"/>
                    </a:lnTo>
                    <a:lnTo>
                      <a:pt x="338" y="82"/>
                    </a:lnTo>
                    <a:close/>
                    <a:moveTo>
                      <a:pt x="100" y="29"/>
                    </a:moveTo>
                    <a:lnTo>
                      <a:pt x="100" y="24"/>
                    </a:lnTo>
                    <a:lnTo>
                      <a:pt x="100" y="29"/>
                    </a:lnTo>
                    <a:lnTo>
                      <a:pt x="96" y="34"/>
                    </a:lnTo>
                    <a:lnTo>
                      <a:pt x="101" y="39"/>
                    </a:lnTo>
                    <a:lnTo>
                      <a:pt x="108" y="25"/>
                    </a:lnTo>
                    <a:lnTo>
                      <a:pt x="117" y="16"/>
                    </a:lnTo>
                    <a:lnTo>
                      <a:pt x="122" y="11"/>
                    </a:lnTo>
                    <a:lnTo>
                      <a:pt x="123" y="6"/>
                    </a:lnTo>
                    <a:lnTo>
                      <a:pt x="129" y="6"/>
                    </a:lnTo>
                    <a:lnTo>
                      <a:pt x="133" y="2"/>
                    </a:lnTo>
                    <a:lnTo>
                      <a:pt x="129" y="0"/>
                    </a:lnTo>
                    <a:lnTo>
                      <a:pt x="119" y="0"/>
                    </a:lnTo>
                    <a:lnTo>
                      <a:pt x="108" y="4"/>
                    </a:lnTo>
                    <a:lnTo>
                      <a:pt x="99" y="10"/>
                    </a:lnTo>
                    <a:lnTo>
                      <a:pt x="91" y="20"/>
                    </a:lnTo>
                    <a:lnTo>
                      <a:pt x="89" y="24"/>
                    </a:lnTo>
                    <a:lnTo>
                      <a:pt x="91" y="29"/>
                    </a:lnTo>
                    <a:lnTo>
                      <a:pt x="100" y="29"/>
                    </a:lnTo>
                    <a:close/>
                    <a:moveTo>
                      <a:pt x="363" y="82"/>
                    </a:moveTo>
                    <a:lnTo>
                      <a:pt x="358" y="78"/>
                    </a:lnTo>
                    <a:lnTo>
                      <a:pt x="354" y="78"/>
                    </a:lnTo>
                    <a:lnTo>
                      <a:pt x="356" y="83"/>
                    </a:lnTo>
                    <a:lnTo>
                      <a:pt x="351" y="87"/>
                    </a:lnTo>
                    <a:lnTo>
                      <a:pt x="347" y="88"/>
                    </a:lnTo>
                    <a:lnTo>
                      <a:pt x="351" y="90"/>
                    </a:lnTo>
                    <a:lnTo>
                      <a:pt x="352" y="90"/>
                    </a:lnTo>
                    <a:lnTo>
                      <a:pt x="361" y="90"/>
                    </a:lnTo>
                    <a:lnTo>
                      <a:pt x="367" y="87"/>
                    </a:lnTo>
                    <a:lnTo>
                      <a:pt x="363" y="82"/>
                    </a:lnTo>
                    <a:close/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1ED68E14-41E4-44F0-BF17-C3B710A58E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92" y="2881"/>
                <a:ext cx="762" cy="648"/>
              </a:xfrm>
              <a:custGeom>
                <a:avLst/>
                <a:gdLst/>
                <a:ahLst/>
                <a:cxnLst>
                  <a:cxn ang="0">
                    <a:pos x="481" y="454"/>
                  </a:cxn>
                  <a:cxn ang="0">
                    <a:pos x="510" y="440"/>
                  </a:cxn>
                  <a:cxn ang="0">
                    <a:pos x="466" y="460"/>
                  </a:cxn>
                  <a:cxn ang="0">
                    <a:pos x="550" y="348"/>
                  </a:cxn>
                  <a:cxn ang="0">
                    <a:pos x="540" y="273"/>
                  </a:cxn>
                  <a:cxn ang="0">
                    <a:pos x="524" y="251"/>
                  </a:cxn>
                  <a:cxn ang="0">
                    <a:pos x="473" y="166"/>
                  </a:cxn>
                  <a:cxn ang="0">
                    <a:pos x="474" y="153"/>
                  </a:cxn>
                  <a:cxn ang="0">
                    <a:pos x="497" y="200"/>
                  </a:cxn>
                  <a:cxn ang="0">
                    <a:pos x="490" y="162"/>
                  </a:cxn>
                  <a:cxn ang="0">
                    <a:pos x="424" y="69"/>
                  </a:cxn>
                  <a:cxn ang="0">
                    <a:pos x="401" y="17"/>
                  </a:cxn>
                  <a:cxn ang="0">
                    <a:pos x="393" y="5"/>
                  </a:cxn>
                  <a:cxn ang="0">
                    <a:pos x="362" y="8"/>
                  </a:cxn>
                  <a:cxn ang="0">
                    <a:pos x="356" y="36"/>
                  </a:cxn>
                  <a:cxn ang="0">
                    <a:pos x="169" y="15"/>
                  </a:cxn>
                  <a:cxn ang="0">
                    <a:pos x="13" y="55"/>
                  </a:cxn>
                  <a:cxn ang="0">
                    <a:pos x="22" y="75"/>
                  </a:cxn>
                  <a:cxn ang="0">
                    <a:pos x="32" y="74"/>
                  </a:cxn>
                  <a:cxn ang="0">
                    <a:pos x="40" y="65"/>
                  </a:cxn>
                  <a:cxn ang="0">
                    <a:pos x="35" y="76"/>
                  </a:cxn>
                  <a:cxn ang="0">
                    <a:pos x="82" y="66"/>
                  </a:cxn>
                  <a:cxn ang="0">
                    <a:pos x="93" y="68"/>
                  </a:cxn>
                  <a:cxn ang="0">
                    <a:pos x="107" y="76"/>
                  </a:cxn>
                  <a:cxn ang="0">
                    <a:pos x="126" y="74"/>
                  </a:cxn>
                  <a:cxn ang="0">
                    <a:pos x="139" y="85"/>
                  </a:cxn>
                  <a:cxn ang="0">
                    <a:pos x="134" y="85"/>
                  </a:cxn>
                  <a:cxn ang="0">
                    <a:pos x="152" y="98"/>
                  </a:cxn>
                  <a:cxn ang="0">
                    <a:pos x="154" y="104"/>
                  </a:cxn>
                  <a:cxn ang="0">
                    <a:pos x="178" y="112"/>
                  </a:cxn>
                  <a:cxn ang="0">
                    <a:pos x="208" y="94"/>
                  </a:cxn>
                  <a:cxn ang="0">
                    <a:pos x="220" y="88"/>
                  </a:cxn>
                  <a:cxn ang="0">
                    <a:pos x="243" y="74"/>
                  </a:cxn>
                  <a:cxn ang="0">
                    <a:pos x="287" y="107"/>
                  </a:cxn>
                  <a:cxn ang="0">
                    <a:pos x="318" y="134"/>
                  </a:cxn>
                  <a:cxn ang="0">
                    <a:pos x="345" y="157"/>
                  </a:cxn>
                  <a:cxn ang="0">
                    <a:pos x="345" y="214"/>
                  </a:cxn>
                  <a:cxn ang="0">
                    <a:pos x="355" y="240"/>
                  </a:cxn>
                  <a:cxn ang="0">
                    <a:pos x="355" y="221"/>
                  </a:cxn>
                  <a:cxn ang="0">
                    <a:pos x="373" y="227"/>
                  </a:cxn>
                  <a:cxn ang="0">
                    <a:pos x="354" y="255"/>
                  </a:cxn>
                  <a:cxn ang="0">
                    <a:pos x="383" y="293"/>
                  </a:cxn>
                  <a:cxn ang="0">
                    <a:pos x="396" y="294"/>
                  </a:cxn>
                  <a:cxn ang="0">
                    <a:pos x="404" y="294"/>
                  </a:cxn>
                  <a:cxn ang="0">
                    <a:pos x="414" y="320"/>
                  </a:cxn>
                  <a:cxn ang="0">
                    <a:pos x="417" y="323"/>
                  </a:cxn>
                  <a:cxn ang="0">
                    <a:pos x="444" y="359"/>
                  </a:cxn>
                  <a:cxn ang="0">
                    <a:pos x="466" y="367"/>
                  </a:cxn>
                  <a:cxn ang="0">
                    <a:pos x="493" y="400"/>
                  </a:cxn>
                  <a:cxn ang="0">
                    <a:pos x="486" y="407"/>
                  </a:cxn>
                  <a:cxn ang="0">
                    <a:pos x="518" y="411"/>
                  </a:cxn>
                  <a:cxn ang="0">
                    <a:pos x="540" y="403"/>
                  </a:cxn>
                  <a:cxn ang="0">
                    <a:pos x="540" y="372"/>
                  </a:cxn>
                  <a:cxn ang="0">
                    <a:pos x="550" y="353"/>
                  </a:cxn>
                  <a:cxn ang="0">
                    <a:pos x="457" y="464"/>
                  </a:cxn>
                  <a:cxn ang="0">
                    <a:pos x="38" y="80"/>
                  </a:cxn>
                  <a:cxn ang="0">
                    <a:pos x="59" y="73"/>
                  </a:cxn>
                  <a:cxn ang="0">
                    <a:pos x="195" y="112"/>
                  </a:cxn>
                  <a:cxn ang="0">
                    <a:pos x="185" y="118"/>
                  </a:cxn>
                  <a:cxn ang="0">
                    <a:pos x="401" y="324"/>
                  </a:cxn>
                  <a:cxn ang="0">
                    <a:pos x="401" y="324"/>
                  </a:cxn>
                  <a:cxn ang="0">
                    <a:pos x="540" y="409"/>
                  </a:cxn>
                  <a:cxn ang="0">
                    <a:pos x="550" y="380"/>
                  </a:cxn>
                </a:cxnLst>
                <a:rect l="0" t="0" r="r" b="b"/>
                <a:pathLst>
                  <a:path w="550" h="468">
                    <a:moveTo>
                      <a:pt x="517" y="436"/>
                    </a:moveTo>
                    <a:lnTo>
                      <a:pt x="517" y="435"/>
                    </a:lnTo>
                    <a:lnTo>
                      <a:pt x="513" y="437"/>
                    </a:lnTo>
                    <a:lnTo>
                      <a:pt x="517" y="436"/>
                    </a:lnTo>
                    <a:close/>
                    <a:moveTo>
                      <a:pt x="476" y="448"/>
                    </a:moveTo>
                    <a:lnTo>
                      <a:pt x="481" y="454"/>
                    </a:lnTo>
                    <a:lnTo>
                      <a:pt x="482" y="454"/>
                    </a:lnTo>
                    <a:lnTo>
                      <a:pt x="481" y="451"/>
                    </a:lnTo>
                    <a:lnTo>
                      <a:pt x="476" y="448"/>
                    </a:lnTo>
                    <a:close/>
                    <a:moveTo>
                      <a:pt x="503" y="445"/>
                    </a:moveTo>
                    <a:lnTo>
                      <a:pt x="508" y="441"/>
                    </a:lnTo>
                    <a:lnTo>
                      <a:pt x="510" y="440"/>
                    </a:lnTo>
                    <a:lnTo>
                      <a:pt x="508" y="441"/>
                    </a:lnTo>
                    <a:lnTo>
                      <a:pt x="503" y="445"/>
                    </a:lnTo>
                    <a:close/>
                    <a:moveTo>
                      <a:pt x="462" y="461"/>
                    </a:moveTo>
                    <a:lnTo>
                      <a:pt x="466" y="461"/>
                    </a:lnTo>
                    <a:lnTo>
                      <a:pt x="471" y="456"/>
                    </a:lnTo>
                    <a:lnTo>
                      <a:pt x="466" y="460"/>
                    </a:lnTo>
                    <a:lnTo>
                      <a:pt x="462" y="461"/>
                    </a:lnTo>
                    <a:close/>
                    <a:moveTo>
                      <a:pt x="472" y="456"/>
                    </a:moveTo>
                    <a:lnTo>
                      <a:pt x="473" y="455"/>
                    </a:lnTo>
                    <a:lnTo>
                      <a:pt x="469" y="454"/>
                    </a:lnTo>
                    <a:lnTo>
                      <a:pt x="472" y="456"/>
                    </a:lnTo>
                    <a:close/>
                    <a:moveTo>
                      <a:pt x="550" y="348"/>
                    </a:moveTo>
                    <a:lnTo>
                      <a:pt x="549" y="343"/>
                    </a:lnTo>
                    <a:lnTo>
                      <a:pt x="547" y="333"/>
                    </a:lnTo>
                    <a:lnTo>
                      <a:pt x="547" y="318"/>
                    </a:lnTo>
                    <a:lnTo>
                      <a:pt x="546" y="313"/>
                    </a:lnTo>
                    <a:lnTo>
                      <a:pt x="546" y="290"/>
                    </a:lnTo>
                    <a:lnTo>
                      <a:pt x="540" y="273"/>
                    </a:lnTo>
                    <a:lnTo>
                      <a:pt x="537" y="271"/>
                    </a:lnTo>
                    <a:lnTo>
                      <a:pt x="537" y="265"/>
                    </a:lnTo>
                    <a:lnTo>
                      <a:pt x="529" y="255"/>
                    </a:lnTo>
                    <a:lnTo>
                      <a:pt x="525" y="253"/>
                    </a:lnTo>
                    <a:lnTo>
                      <a:pt x="522" y="254"/>
                    </a:lnTo>
                    <a:lnTo>
                      <a:pt x="524" y="251"/>
                    </a:lnTo>
                    <a:lnTo>
                      <a:pt x="524" y="247"/>
                    </a:lnTo>
                    <a:lnTo>
                      <a:pt x="517" y="237"/>
                    </a:lnTo>
                    <a:lnTo>
                      <a:pt x="510" y="221"/>
                    </a:lnTo>
                    <a:lnTo>
                      <a:pt x="491" y="193"/>
                    </a:lnTo>
                    <a:lnTo>
                      <a:pt x="477" y="171"/>
                    </a:lnTo>
                    <a:lnTo>
                      <a:pt x="473" y="166"/>
                    </a:lnTo>
                    <a:lnTo>
                      <a:pt x="468" y="152"/>
                    </a:lnTo>
                    <a:lnTo>
                      <a:pt x="464" y="142"/>
                    </a:lnTo>
                    <a:lnTo>
                      <a:pt x="466" y="142"/>
                    </a:lnTo>
                    <a:lnTo>
                      <a:pt x="471" y="144"/>
                    </a:lnTo>
                    <a:lnTo>
                      <a:pt x="469" y="149"/>
                    </a:lnTo>
                    <a:lnTo>
                      <a:pt x="474" y="153"/>
                    </a:lnTo>
                    <a:lnTo>
                      <a:pt x="479" y="152"/>
                    </a:lnTo>
                    <a:lnTo>
                      <a:pt x="485" y="156"/>
                    </a:lnTo>
                    <a:lnTo>
                      <a:pt x="485" y="161"/>
                    </a:lnTo>
                    <a:lnTo>
                      <a:pt x="485" y="170"/>
                    </a:lnTo>
                    <a:lnTo>
                      <a:pt x="487" y="185"/>
                    </a:lnTo>
                    <a:lnTo>
                      <a:pt x="497" y="200"/>
                    </a:lnTo>
                    <a:lnTo>
                      <a:pt x="502" y="205"/>
                    </a:lnTo>
                    <a:lnTo>
                      <a:pt x="492" y="191"/>
                    </a:lnTo>
                    <a:lnTo>
                      <a:pt x="490" y="186"/>
                    </a:lnTo>
                    <a:lnTo>
                      <a:pt x="487" y="177"/>
                    </a:lnTo>
                    <a:lnTo>
                      <a:pt x="486" y="167"/>
                    </a:lnTo>
                    <a:lnTo>
                      <a:pt x="490" y="162"/>
                    </a:lnTo>
                    <a:lnTo>
                      <a:pt x="487" y="157"/>
                    </a:lnTo>
                    <a:lnTo>
                      <a:pt x="483" y="153"/>
                    </a:lnTo>
                    <a:lnTo>
                      <a:pt x="474" y="143"/>
                    </a:lnTo>
                    <a:lnTo>
                      <a:pt x="447" y="109"/>
                    </a:lnTo>
                    <a:lnTo>
                      <a:pt x="432" y="83"/>
                    </a:lnTo>
                    <a:lnTo>
                      <a:pt x="424" y="69"/>
                    </a:lnTo>
                    <a:lnTo>
                      <a:pt x="417" y="50"/>
                    </a:lnTo>
                    <a:lnTo>
                      <a:pt x="415" y="45"/>
                    </a:lnTo>
                    <a:lnTo>
                      <a:pt x="410" y="36"/>
                    </a:lnTo>
                    <a:lnTo>
                      <a:pt x="409" y="26"/>
                    </a:lnTo>
                    <a:lnTo>
                      <a:pt x="407" y="22"/>
                    </a:lnTo>
                    <a:lnTo>
                      <a:pt x="401" y="17"/>
                    </a:lnTo>
                    <a:lnTo>
                      <a:pt x="399" y="12"/>
                    </a:lnTo>
                    <a:lnTo>
                      <a:pt x="401" y="16"/>
                    </a:lnTo>
                    <a:lnTo>
                      <a:pt x="403" y="6"/>
                    </a:lnTo>
                    <a:lnTo>
                      <a:pt x="396" y="3"/>
                    </a:lnTo>
                    <a:lnTo>
                      <a:pt x="394" y="5"/>
                    </a:lnTo>
                    <a:lnTo>
                      <a:pt x="393" y="5"/>
                    </a:lnTo>
                    <a:lnTo>
                      <a:pt x="388" y="5"/>
                    </a:lnTo>
                    <a:lnTo>
                      <a:pt x="375" y="1"/>
                    </a:lnTo>
                    <a:lnTo>
                      <a:pt x="370" y="0"/>
                    </a:lnTo>
                    <a:lnTo>
                      <a:pt x="366" y="3"/>
                    </a:lnTo>
                    <a:lnTo>
                      <a:pt x="364" y="3"/>
                    </a:lnTo>
                    <a:lnTo>
                      <a:pt x="362" y="8"/>
                    </a:lnTo>
                    <a:lnTo>
                      <a:pt x="362" y="14"/>
                    </a:lnTo>
                    <a:lnTo>
                      <a:pt x="365" y="17"/>
                    </a:lnTo>
                    <a:lnTo>
                      <a:pt x="366" y="22"/>
                    </a:lnTo>
                    <a:lnTo>
                      <a:pt x="366" y="32"/>
                    </a:lnTo>
                    <a:lnTo>
                      <a:pt x="361" y="36"/>
                    </a:lnTo>
                    <a:lnTo>
                      <a:pt x="356" y="36"/>
                    </a:lnTo>
                    <a:lnTo>
                      <a:pt x="352" y="26"/>
                    </a:lnTo>
                    <a:lnTo>
                      <a:pt x="347" y="22"/>
                    </a:lnTo>
                    <a:lnTo>
                      <a:pt x="180" y="35"/>
                    </a:lnTo>
                    <a:lnTo>
                      <a:pt x="176" y="30"/>
                    </a:lnTo>
                    <a:lnTo>
                      <a:pt x="175" y="25"/>
                    </a:lnTo>
                    <a:lnTo>
                      <a:pt x="169" y="15"/>
                    </a:lnTo>
                    <a:lnTo>
                      <a:pt x="67" y="26"/>
                    </a:lnTo>
                    <a:lnTo>
                      <a:pt x="6" y="32"/>
                    </a:lnTo>
                    <a:lnTo>
                      <a:pt x="1" y="36"/>
                    </a:lnTo>
                    <a:lnTo>
                      <a:pt x="0" y="42"/>
                    </a:lnTo>
                    <a:lnTo>
                      <a:pt x="8" y="53"/>
                    </a:lnTo>
                    <a:lnTo>
                      <a:pt x="13" y="55"/>
                    </a:lnTo>
                    <a:lnTo>
                      <a:pt x="18" y="60"/>
                    </a:lnTo>
                    <a:lnTo>
                      <a:pt x="15" y="66"/>
                    </a:lnTo>
                    <a:lnTo>
                      <a:pt x="15" y="69"/>
                    </a:lnTo>
                    <a:lnTo>
                      <a:pt x="17" y="71"/>
                    </a:lnTo>
                    <a:lnTo>
                      <a:pt x="22" y="73"/>
                    </a:lnTo>
                    <a:lnTo>
                      <a:pt x="22" y="75"/>
                    </a:lnTo>
                    <a:lnTo>
                      <a:pt x="18" y="80"/>
                    </a:lnTo>
                    <a:lnTo>
                      <a:pt x="15" y="85"/>
                    </a:lnTo>
                    <a:lnTo>
                      <a:pt x="18" y="85"/>
                    </a:lnTo>
                    <a:lnTo>
                      <a:pt x="23" y="84"/>
                    </a:lnTo>
                    <a:lnTo>
                      <a:pt x="28" y="80"/>
                    </a:lnTo>
                    <a:lnTo>
                      <a:pt x="32" y="74"/>
                    </a:lnTo>
                    <a:lnTo>
                      <a:pt x="34" y="69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5" y="64"/>
                    </a:lnTo>
                    <a:lnTo>
                      <a:pt x="38" y="70"/>
                    </a:lnTo>
                    <a:lnTo>
                      <a:pt x="40" y="65"/>
                    </a:lnTo>
                    <a:lnTo>
                      <a:pt x="43" y="60"/>
                    </a:lnTo>
                    <a:lnTo>
                      <a:pt x="43" y="65"/>
                    </a:lnTo>
                    <a:lnTo>
                      <a:pt x="49" y="69"/>
                    </a:lnTo>
                    <a:lnTo>
                      <a:pt x="45" y="74"/>
                    </a:lnTo>
                    <a:lnTo>
                      <a:pt x="38" y="76"/>
                    </a:lnTo>
                    <a:lnTo>
                      <a:pt x="35" y="76"/>
                    </a:lnTo>
                    <a:lnTo>
                      <a:pt x="42" y="76"/>
                    </a:lnTo>
                    <a:lnTo>
                      <a:pt x="56" y="73"/>
                    </a:lnTo>
                    <a:lnTo>
                      <a:pt x="69" y="71"/>
                    </a:lnTo>
                    <a:lnTo>
                      <a:pt x="71" y="70"/>
                    </a:lnTo>
                    <a:lnTo>
                      <a:pt x="81" y="61"/>
                    </a:lnTo>
                    <a:lnTo>
                      <a:pt x="82" y="66"/>
                    </a:lnTo>
                    <a:lnTo>
                      <a:pt x="87" y="64"/>
                    </a:lnTo>
                    <a:lnTo>
                      <a:pt x="92" y="63"/>
                    </a:lnTo>
                    <a:lnTo>
                      <a:pt x="101" y="66"/>
                    </a:lnTo>
                    <a:lnTo>
                      <a:pt x="103" y="70"/>
                    </a:lnTo>
                    <a:lnTo>
                      <a:pt x="98" y="69"/>
                    </a:lnTo>
                    <a:lnTo>
                      <a:pt x="93" y="68"/>
                    </a:lnTo>
                    <a:lnTo>
                      <a:pt x="90" y="68"/>
                    </a:lnTo>
                    <a:lnTo>
                      <a:pt x="88" y="70"/>
                    </a:lnTo>
                    <a:lnTo>
                      <a:pt x="78" y="70"/>
                    </a:lnTo>
                    <a:lnTo>
                      <a:pt x="83" y="71"/>
                    </a:lnTo>
                    <a:lnTo>
                      <a:pt x="87" y="71"/>
                    </a:lnTo>
                    <a:lnTo>
                      <a:pt x="107" y="76"/>
                    </a:lnTo>
                    <a:lnTo>
                      <a:pt x="120" y="80"/>
                    </a:lnTo>
                    <a:lnTo>
                      <a:pt x="130" y="85"/>
                    </a:lnTo>
                    <a:lnTo>
                      <a:pt x="129" y="81"/>
                    </a:lnTo>
                    <a:lnTo>
                      <a:pt x="123" y="78"/>
                    </a:lnTo>
                    <a:lnTo>
                      <a:pt x="121" y="74"/>
                    </a:lnTo>
                    <a:lnTo>
                      <a:pt x="126" y="74"/>
                    </a:lnTo>
                    <a:lnTo>
                      <a:pt x="131" y="76"/>
                    </a:lnTo>
                    <a:lnTo>
                      <a:pt x="139" y="70"/>
                    </a:lnTo>
                    <a:lnTo>
                      <a:pt x="137" y="75"/>
                    </a:lnTo>
                    <a:lnTo>
                      <a:pt x="134" y="76"/>
                    </a:lnTo>
                    <a:lnTo>
                      <a:pt x="131" y="80"/>
                    </a:lnTo>
                    <a:lnTo>
                      <a:pt x="139" y="85"/>
                    </a:lnTo>
                    <a:lnTo>
                      <a:pt x="144" y="84"/>
                    </a:lnTo>
                    <a:lnTo>
                      <a:pt x="146" y="89"/>
                    </a:lnTo>
                    <a:lnTo>
                      <a:pt x="151" y="89"/>
                    </a:lnTo>
                    <a:lnTo>
                      <a:pt x="149" y="93"/>
                    </a:lnTo>
                    <a:lnTo>
                      <a:pt x="144" y="89"/>
                    </a:lnTo>
                    <a:lnTo>
                      <a:pt x="134" y="85"/>
                    </a:lnTo>
                    <a:lnTo>
                      <a:pt x="139" y="90"/>
                    </a:lnTo>
                    <a:lnTo>
                      <a:pt x="142" y="93"/>
                    </a:lnTo>
                    <a:lnTo>
                      <a:pt x="145" y="94"/>
                    </a:lnTo>
                    <a:lnTo>
                      <a:pt x="142" y="94"/>
                    </a:lnTo>
                    <a:lnTo>
                      <a:pt x="147" y="97"/>
                    </a:lnTo>
                    <a:lnTo>
                      <a:pt x="152" y="98"/>
                    </a:lnTo>
                    <a:lnTo>
                      <a:pt x="157" y="103"/>
                    </a:lnTo>
                    <a:lnTo>
                      <a:pt x="160" y="108"/>
                    </a:lnTo>
                    <a:lnTo>
                      <a:pt x="161" y="113"/>
                    </a:lnTo>
                    <a:lnTo>
                      <a:pt x="156" y="114"/>
                    </a:lnTo>
                    <a:lnTo>
                      <a:pt x="155" y="109"/>
                    </a:lnTo>
                    <a:lnTo>
                      <a:pt x="154" y="104"/>
                    </a:lnTo>
                    <a:lnTo>
                      <a:pt x="154" y="109"/>
                    </a:lnTo>
                    <a:lnTo>
                      <a:pt x="155" y="114"/>
                    </a:lnTo>
                    <a:lnTo>
                      <a:pt x="160" y="117"/>
                    </a:lnTo>
                    <a:lnTo>
                      <a:pt x="165" y="115"/>
                    </a:lnTo>
                    <a:lnTo>
                      <a:pt x="168" y="114"/>
                    </a:lnTo>
                    <a:lnTo>
                      <a:pt x="178" y="112"/>
                    </a:lnTo>
                    <a:lnTo>
                      <a:pt x="181" y="112"/>
                    </a:lnTo>
                    <a:lnTo>
                      <a:pt x="183" y="109"/>
                    </a:lnTo>
                    <a:lnTo>
                      <a:pt x="188" y="104"/>
                    </a:lnTo>
                    <a:lnTo>
                      <a:pt x="189" y="107"/>
                    </a:lnTo>
                    <a:lnTo>
                      <a:pt x="194" y="107"/>
                    </a:lnTo>
                    <a:lnTo>
                      <a:pt x="208" y="94"/>
                    </a:lnTo>
                    <a:lnTo>
                      <a:pt x="213" y="93"/>
                    </a:lnTo>
                    <a:lnTo>
                      <a:pt x="217" y="92"/>
                    </a:lnTo>
                    <a:lnTo>
                      <a:pt x="222" y="93"/>
                    </a:lnTo>
                    <a:lnTo>
                      <a:pt x="219" y="88"/>
                    </a:lnTo>
                    <a:lnTo>
                      <a:pt x="214" y="85"/>
                    </a:lnTo>
                    <a:lnTo>
                      <a:pt x="220" y="88"/>
                    </a:lnTo>
                    <a:lnTo>
                      <a:pt x="218" y="85"/>
                    </a:lnTo>
                    <a:lnTo>
                      <a:pt x="220" y="80"/>
                    </a:lnTo>
                    <a:lnTo>
                      <a:pt x="225" y="76"/>
                    </a:lnTo>
                    <a:lnTo>
                      <a:pt x="234" y="75"/>
                    </a:lnTo>
                    <a:lnTo>
                      <a:pt x="239" y="74"/>
                    </a:lnTo>
                    <a:lnTo>
                      <a:pt x="243" y="74"/>
                    </a:lnTo>
                    <a:lnTo>
                      <a:pt x="253" y="80"/>
                    </a:lnTo>
                    <a:lnTo>
                      <a:pt x="258" y="80"/>
                    </a:lnTo>
                    <a:lnTo>
                      <a:pt x="268" y="86"/>
                    </a:lnTo>
                    <a:lnTo>
                      <a:pt x="274" y="97"/>
                    </a:lnTo>
                    <a:lnTo>
                      <a:pt x="286" y="102"/>
                    </a:lnTo>
                    <a:lnTo>
                      <a:pt x="287" y="107"/>
                    </a:lnTo>
                    <a:lnTo>
                      <a:pt x="288" y="112"/>
                    </a:lnTo>
                    <a:lnTo>
                      <a:pt x="302" y="120"/>
                    </a:lnTo>
                    <a:lnTo>
                      <a:pt x="306" y="125"/>
                    </a:lnTo>
                    <a:lnTo>
                      <a:pt x="311" y="128"/>
                    </a:lnTo>
                    <a:lnTo>
                      <a:pt x="313" y="133"/>
                    </a:lnTo>
                    <a:lnTo>
                      <a:pt x="318" y="134"/>
                    </a:lnTo>
                    <a:lnTo>
                      <a:pt x="329" y="133"/>
                    </a:lnTo>
                    <a:lnTo>
                      <a:pt x="336" y="141"/>
                    </a:lnTo>
                    <a:lnTo>
                      <a:pt x="336" y="144"/>
                    </a:lnTo>
                    <a:lnTo>
                      <a:pt x="340" y="149"/>
                    </a:lnTo>
                    <a:lnTo>
                      <a:pt x="345" y="152"/>
                    </a:lnTo>
                    <a:lnTo>
                      <a:pt x="345" y="157"/>
                    </a:lnTo>
                    <a:lnTo>
                      <a:pt x="346" y="159"/>
                    </a:lnTo>
                    <a:lnTo>
                      <a:pt x="347" y="173"/>
                    </a:lnTo>
                    <a:lnTo>
                      <a:pt x="349" y="178"/>
                    </a:lnTo>
                    <a:lnTo>
                      <a:pt x="349" y="185"/>
                    </a:lnTo>
                    <a:lnTo>
                      <a:pt x="342" y="208"/>
                    </a:lnTo>
                    <a:lnTo>
                      <a:pt x="345" y="214"/>
                    </a:lnTo>
                    <a:lnTo>
                      <a:pt x="345" y="224"/>
                    </a:lnTo>
                    <a:lnTo>
                      <a:pt x="342" y="231"/>
                    </a:lnTo>
                    <a:lnTo>
                      <a:pt x="345" y="236"/>
                    </a:lnTo>
                    <a:lnTo>
                      <a:pt x="350" y="241"/>
                    </a:lnTo>
                    <a:lnTo>
                      <a:pt x="345" y="234"/>
                    </a:lnTo>
                    <a:lnTo>
                      <a:pt x="355" y="240"/>
                    </a:lnTo>
                    <a:lnTo>
                      <a:pt x="355" y="241"/>
                    </a:lnTo>
                    <a:lnTo>
                      <a:pt x="359" y="237"/>
                    </a:lnTo>
                    <a:lnTo>
                      <a:pt x="361" y="227"/>
                    </a:lnTo>
                    <a:lnTo>
                      <a:pt x="356" y="227"/>
                    </a:lnTo>
                    <a:lnTo>
                      <a:pt x="355" y="226"/>
                    </a:lnTo>
                    <a:lnTo>
                      <a:pt x="355" y="221"/>
                    </a:lnTo>
                    <a:lnTo>
                      <a:pt x="351" y="217"/>
                    </a:lnTo>
                    <a:lnTo>
                      <a:pt x="351" y="217"/>
                    </a:lnTo>
                    <a:lnTo>
                      <a:pt x="361" y="222"/>
                    </a:lnTo>
                    <a:lnTo>
                      <a:pt x="362" y="227"/>
                    </a:lnTo>
                    <a:lnTo>
                      <a:pt x="368" y="222"/>
                    </a:lnTo>
                    <a:lnTo>
                      <a:pt x="373" y="227"/>
                    </a:lnTo>
                    <a:lnTo>
                      <a:pt x="373" y="231"/>
                    </a:lnTo>
                    <a:lnTo>
                      <a:pt x="365" y="245"/>
                    </a:lnTo>
                    <a:lnTo>
                      <a:pt x="362" y="254"/>
                    </a:lnTo>
                    <a:lnTo>
                      <a:pt x="359" y="255"/>
                    </a:lnTo>
                    <a:lnTo>
                      <a:pt x="359" y="259"/>
                    </a:lnTo>
                    <a:lnTo>
                      <a:pt x="354" y="255"/>
                    </a:lnTo>
                    <a:lnTo>
                      <a:pt x="357" y="260"/>
                    </a:lnTo>
                    <a:lnTo>
                      <a:pt x="366" y="264"/>
                    </a:lnTo>
                    <a:lnTo>
                      <a:pt x="369" y="269"/>
                    </a:lnTo>
                    <a:lnTo>
                      <a:pt x="369" y="271"/>
                    </a:lnTo>
                    <a:lnTo>
                      <a:pt x="379" y="289"/>
                    </a:lnTo>
                    <a:lnTo>
                      <a:pt x="383" y="293"/>
                    </a:lnTo>
                    <a:lnTo>
                      <a:pt x="390" y="302"/>
                    </a:lnTo>
                    <a:lnTo>
                      <a:pt x="394" y="303"/>
                    </a:lnTo>
                    <a:lnTo>
                      <a:pt x="399" y="302"/>
                    </a:lnTo>
                    <a:lnTo>
                      <a:pt x="401" y="303"/>
                    </a:lnTo>
                    <a:lnTo>
                      <a:pt x="399" y="299"/>
                    </a:lnTo>
                    <a:lnTo>
                      <a:pt x="396" y="294"/>
                    </a:lnTo>
                    <a:lnTo>
                      <a:pt x="393" y="290"/>
                    </a:lnTo>
                    <a:lnTo>
                      <a:pt x="398" y="292"/>
                    </a:lnTo>
                    <a:lnTo>
                      <a:pt x="399" y="294"/>
                    </a:lnTo>
                    <a:lnTo>
                      <a:pt x="409" y="289"/>
                    </a:lnTo>
                    <a:lnTo>
                      <a:pt x="409" y="290"/>
                    </a:lnTo>
                    <a:lnTo>
                      <a:pt x="404" y="294"/>
                    </a:lnTo>
                    <a:lnTo>
                      <a:pt x="408" y="299"/>
                    </a:lnTo>
                    <a:lnTo>
                      <a:pt x="407" y="308"/>
                    </a:lnTo>
                    <a:lnTo>
                      <a:pt x="408" y="313"/>
                    </a:lnTo>
                    <a:lnTo>
                      <a:pt x="410" y="318"/>
                    </a:lnTo>
                    <a:lnTo>
                      <a:pt x="410" y="322"/>
                    </a:lnTo>
                    <a:lnTo>
                      <a:pt x="414" y="320"/>
                    </a:lnTo>
                    <a:lnTo>
                      <a:pt x="419" y="315"/>
                    </a:lnTo>
                    <a:lnTo>
                      <a:pt x="420" y="312"/>
                    </a:lnTo>
                    <a:lnTo>
                      <a:pt x="427" y="305"/>
                    </a:lnTo>
                    <a:lnTo>
                      <a:pt x="422" y="313"/>
                    </a:lnTo>
                    <a:lnTo>
                      <a:pt x="420" y="318"/>
                    </a:lnTo>
                    <a:lnTo>
                      <a:pt x="417" y="323"/>
                    </a:lnTo>
                    <a:lnTo>
                      <a:pt x="418" y="325"/>
                    </a:lnTo>
                    <a:lnTo>
                      <a:pt x="422" y="327"/>
                    </a:lnTo>
                    <a:lnTo>
                      <a:pt x="427" y="332"/>
                    </a:lnTo>
                    <a:lnTo>
                      <a:pt x="432" y="349"/>
                    </a:lnTo>
                    <a:lnTo>
                      <a:pt x="440" y="359"/>
                    </a:lnTo>
                    <a:lnTo>
                      <a:pt x="444" y="359"/>
                    </a:lnTo>
                    <a:lnTo>
                      <a:pt x="439" y="361"/>
                    </a:lnTo>
                    <a:lnTo>
                      <a:pt x="444" y="364"/>
                    </a:lnTo>
                    <a:lnTo>
                      <a:pt x="449" y="363"/>
                    </a:lnTo>
                    <a:lnTo>
                      <a:pt x="454" y="363"/>
                    </a:lnTo>
                    <a:lnTo>
                      <a:pt x="457" y="363"/>
                    </a:lnTo>
                    <a:lnTo>
                      <a:pt x="466" y="367"/>
                    </a:lnTo>
                    <a:lnTo>
                      <a:pt x="468" y="372"/>
                    </a:lnTo>
                    <a:lnTo>
                      <a:pt x="472" y="376"/>
                    </a:lnTo>
                    <a:lnTo>
                      <a:pt x="478" y="385"/>
                    </a:lnTo>
                    <a:lnTo>
                      <a:pt x="481" y="390"/>
                    </a:lnTo>
                    <a:lnTo>
                      <a:pt x="490" y="398"/>
                    </a:lnTo>
                    <a:lnTo>
                      <a:pt x="493" y="400"/>
                    </a:lnTo>
                    <a:lnTo>
                      <a:pt x="498" y="400"/>
                    </a:lnTo>
                    <a:lnTo>
                      <a:pt x="503" y="403"/>
                    </a:lnTo>
                    <a:lnTo>
                      <a:pt x="501" y="409"/>
                    </a:lnTo>
                    <a:lnTo>
                      <a:pt x="495" y="406"/>
                    </a:lnTo>
                    <a:lnTo>
                      <a:pt x="490" y="402"/>
                    </a:lnTo>
                    <a:lnTo>
                      <a:pt x="486" y="407"/>
                    </a:lnTo>
                    <a:lnTo>
                      <a:pt x="488" y="411"/>
                    </a:lnTo>
                    <a:lnTo>
                      <a:pt x="492" y="416"/>
                    </a:lnTo>
                    <a:lnTo>
                      <a:pt x="502" y="414"/>
                    </a:lnTo>
                    <a:lnTo>
                      <a:pt x="508" y="410"/>
                    </a:lnTo>
                    <a:lnTo>
                      <a:pt x="513" y="411"/>
                    </a:lnTo>
                    <a:lnTo>
                      <a:pt x="518" y="411"/>
                    </a:lnTo>
                    <a:lnTo>
                      <a:pt x="522" y="409"/>
                    </a:lnTo>
                    <a:lnTo>
                      <a:pt x="526" y="403"/>
                    </a:lnTo>
                    <a:lnTo>
                      <a:pt x="531" y="401"/>
                    </a:lnTo>
                    <a:lnTo>
                      <a:pt x="536" y="403"/>
                    </a:lnTo>
                    <a:lnTo>
                      <a:pt x="534" y="401"/>
                    </a:lnTo>
                    <a:lnTo>
                      <a:pt x="540" y="403"/>
                    </a:lnTo>
                    <a:lnTo>
                      <a:pt x="537" y="398"/>
                    </a:lnTo>
                    <a:lnTo>
                      <a:pt x="540" y="393"/>
                    </a:lnTo>
                    <a:lnTo>
                      <a:pt x="542" y="388"/>
                    </a:lnTo>
                    <a:lnTo>
                      <a:pt x="540" y="380"/>
                    </a:lnTo>
                    <a:lnTo>
                      <a:pt x="541" y="377"/>
                    </a:lnTo>
                    <a:lnTo>
                      <a:pt x="540" y="372"/>
                    </a:lnTo>
                    <a:lnTo>
                      <a:pt x="542" y="367"/>
                    </a:lnTo>
                    <a:lnTo>
                      <a:pt x="542" y="362"/>
                    </a:lnTo>
                    <a:lnTo>
                      <a:pt x="546" y="358"/>
                    </a:lnTo>
                    <a:lnTo>
                      <a:pt x="546" y="353"/>
                    </a:lnTo>
                    <a:lnTo>
                      <a:pt x="547" y="348"/>
                    </a:lnTo>
                    <a:lnTo>
                      <a:pt x="550" y="353"/>
                    </a:lnTo>
                    <a:lnTo>
                      <a:pt x="550" y="348"/>
                    </a:lnTo>
                    <a:close/>
                    <a:moveTo>
                      <a:pt x="524" y="431"/>
                    </a:moveTo>
                    <a:lnTo>
                      <a:pt x="524" y="430"/>
                    </a:lnTo>
                    <a:lnTo>
                      <a:pt x="521" y="432"/>
                    </a:lnTo>
                    <a:lnTo>
                      <a:pt x="524" y="431"/>
                    </a:lnTo>
                    <a:close/>
                    <a:moveTo>
                      <a:pt x="457" y="464"/>
                    </a:moveTo>
                    <a:lnTo>
                      <a:pt x="462" y="463"/>
                    </a:lnTo>
                    <a:lnTo>
                      <a:pt x="458" y="463"/>
                    </a:lnTo>
                    <a:lnTo>
                      <a:pt x="457" y="464"/>
                    </a:lnTo>
                    <a:close/>
                    <a:moveTo>
                      <a:pt x="47" y="76"/>
                    </a:moveTo>
                    <a:lnTo>
                      <a:pt x="43" y="78"/>
                    </a:lnTo>
                    <a:lnTo>
                      <a:pt x="38" y="80"/>
                    </a:lnTo>
                    <a:lnTo>
                      <a:pt x="27" y="81"/>
                    </a:lnTo>
                    <a:lnTo>
                      <a:pt x="32" y="81"/>
                    </a:lnTo>
                    <a:lnTo>
                      <a:pt x="63" y="73"/>
                    </a:lnTo>
                    <a:lnTo>
                      <a:pt x="73" y="71"/>
                    </a:lnTo>
                    <a:lnTo>
                      <a:pt x="69" y="71"/>
                    </a:lnTo>
                    <a:lnTo>
                      <a:pt x="59" y="73"/>
                    </a:lnTo>
                    <a:lnTo>
                      <a:pt x="47" y="76"/>
                    </a:lnTo>
                    <a:close/>
                    <a:moveTo>
                      <a:pt x="451" y="468"/>
                    </a:moveTo>
                    <a:lnTo>
                      <a:pt x="456" y="465"/>
                    </a:lnTo>
                    <a:lnTo>
                      <a:pt x="451" y="465"/>
                    </a:lnTo>
                    <a:lnTo>
                      <a:pt x="451" y="468"/>
                    </a:lnTo>
                    <a:close/>
                    <a:moveTo>
                      <a:pt x="195" y="112"/>
                    </a:moveTo>
                    <a:lnTo>
                      <a:pt x="190" y="113"/>
                    </a:lnTo>
                    <a:lnTo>
                      <a:pt x="186" y="117"/>
                    </a:lnTo>
                    <a:lnTo>
                      <a:pt x="181" y="119"/>
                    </a:lnTo>
                    <a:lnTo>
                      <a:pt x="176" y="119"/>
                    </a:lnTo>
                    <a:lnTo>
                      <a:pt x="180" y="120"/>
                    </a:lnTo>
                    <a:lnTo>
                      <a:pt x="185" y="118"/>
                    </a:lnTo>
                    <a:lnTo>
                      <a:pt x="186" y="117"/>
                    </a:lnTo>
                    <a:lnTo>
                      <a:pt x="196" y="110"/>
                    </a:lnTo>
                    <a:lnTo>
                      <a:pt x="201" y="105"/>
                    </a:lnTo>
                    <a:lnTo>
                      <a:pt x="195" y="109"/>
                    </a:lnTo>
                    <a:lnTo>
                      <a:pt x="195" y="112"/>
                    </a:lnTo>
                    <a:close/>
                    <a:moveTo>
                      <a:pt x="401" y="324"/>
                    </a:moveTo>
                    <a:lnTo>
                      <a:pt x="401" y="324"/>
                    </a:lnTo>
                    <a:lnTo>
                      <a:pt x="405" y="329"/>
                    </a:lnTo>
                    <a:lnTo>
                      <a:pt x="407" y="331"/>
                    </a:lnTo>
                    <a:lnTo>
                      <a:pt x="412" y="328"/>
                    </a:lnTo>
                    <a:lnTo>
                      <a:pt x="407" y="329"/>
                    </a:lnTo>
                    <a:lnTo>
                      <a:pt x="401" y="324"/>
                    </a:lnTo>
                    <a:close/>
                    <a:moveTo>
                      <a:pt x="542" y="400"/>
                    </a:moveTo>
                    <a:lnTo>
                      <a:pt x="539" y="409"/>
                    </a:lnTo>
                    <a:lnTo>
                      <a:pt x="532" y="419"/>
                    </a:lnTo>
                    <a:lnTo>
                      <a:pt x="532" y="420"/>
                    </a:lnTo>
                    <a:lnTo>
                      <a:pt x="530" y="424"/>
                    </a:lnTo>
                    <a:lnTo>
                      <a:pt x="540" y="409"/>
                    </a:lnTo>
                    <a:lnTo>
                      <a:pt x="547" y="391"/>
                    </a:lnTo>
                    <a:lnTo>
                      <a:pt x="542" y="395"/>
                    </a:lnTo>
                    <a:lnTo>
                      <a:pt x="542" y="400"/>
                    </a:lnTo>
                    <a:close/>
                    <a:moveTo>
                      <a:pt x="550" y="380"/>
                    </a:moveTo>
                    <a:lnTo>
                      <a:pt x="550" y="385"/>
                    </a:lnTo>
                    <a:lnTo>
                      <a:pt x="550" y="380"/>
                    </a:lnTo>
                    <a:lnTo>
                      <a:pt x="550" y="380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D2306FDB-E13E-4791-A227-A2A2C90985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2" y="1670"/>
                <a:ext cx="109" cy="253"/>
              </a:xfrm>
              <a:custGeom>
                <a:avLst/>
                <a:gdLst/>
                <a:ahLst/>
                <a:cxnLst>
                  <a:cxn ang="0">
                    <a:pos x="77" y="82"/>
                  </a:cxn>
                  <a:cxn ang="0">
                    <a:pos x="75" y="61"/>
                  </a:cxn>
                  <a:cxn ang="0">
                    <a:pos x="60" y="61"/>
                  </a:cxn>
                  <a:cxn ang="0">
                    <a:pos x="57" y="47"/>
                  </a:cxn>
                  <a:cxn ang="0">
                    <a:pos x="62" y="42"/>
                  </a:cxn>
                  <a:cxn ang="0">
                    <a:pos x="65" y="33"/>
                  </a:cxn>
                  <a:cxn ang="0">
                    <a:pos x="68" y="22"/>
                  </a:cxn>
                  <a:cxn ang="0">
                    <a:pos x="16" y="0"/>
                  </a:cxn>
                  <a:cxn ang="0">
                    <a:pos x="10" y="10"/>
                  </a:cxn>
                  <a:cxn ang="0">
                    <a:pos x="4" y="28"/>
                  </a:cxn>
                  <a:cxn ang="0">
                    <a:pos x="1" y="37"/>
                  </a:cxn>
                  <a:cxn ang="0">
                    <a:pos x="5" y="42"/>
                  </a:cxn>
                  <a:cxn ang="0">
                    <a:pos x="0" y="51"/>
                  </a:cxn>
                  <a:cxn ang="0">
                    <a:pos x="6" y="65"/>
                  </a:cxn>
                  <a:cxn ang="0">
                    <a:pos x="13" y="71"/>
                  </a:cxn>
                  <a:cxn ang="0">
                    <a:pos x="20" y="75"/>
                  </a:cxn>
                  <a:cxn ang="0">
                    <a:pos x="35" y="88"/>
                  </a:cxn>
                  <a:cxn ang="0">
                    <a:pos x="26" y="98"/>
                  </a:cxn>
                  <a:cxn ang="0">
                    <a:pos x="21" y="104"/>
                  </a:cxn>
                  <a:cxn ang="0">
                    <a:pos x="21" y="105"/>
                  </a:cxn>
                  <a:cxn ang="0">
                    <a:pos x="19" y="115"/>
                  </a:cxn>
                  <a:cxn ang="0">
                    <a:pos x="13" y="119"/>
                  </a:cxn>
                  <a:cxn ang="0">
                    <a:pos x="5" y="125"/>
                  </a:cxn>
                  <a:cxn ang="0">
                    <a:pos x="1" y="136"/>
                  </a:cxn>
                  <a:cxn ang="0">
                    <a:pos x="0" y="141"/>
                  </a:cxn>
                  <a:cxn ang="0">
                    <a:pos x="2" y="146"/>
                  </a:cxn>
                  <a:cxn ang="0">
                    <a:pos x="11" y="156"/>
                  </a:cxn>
                  <a:cxn ang="0">
                    <a:pos x="21" y="160"/>
                  </a:cxn>
                  <a:cxn ang="0">
                    <a:pos x="34" y="165"/>
                  </a:cxn>
                  <a:cxn ang="0">
                    <a:pos x="45" y="170"/>
                  </a:cxn>
                  <a:cxn ang="0">
                    <a:pos x="44" y="183"/>
                  </a:cxn>
                  <a:cxn ang="0">
                    <a:pos x="52" y="179"/>
                  </a:cxn>
                  <a:cxn ang="0">
                    <a:pos x="57" y="169"/>
                  </a:cxn>
                  <a:cxn ang="0">
                    <a:pos x="60" y="154"/>
                  </a:cxn>
                  <a:cxn ang="0">
                    <a:pos x="58" y="151"/>
                  </a:cxn>
                  <a:cxn ang="0">
                    <a:pos x="67" y="146"/>
                  </a:cxn>
                  <a:cxn ang="0">
                    <a:pos x="68" y="137"/>
                  </a:cxn>
                  <a:cxn ang="0">
                    <a:pos x="70" y="130"/>
                  </a:cxn>
                  <a:cxn ang="0">
                    <a:pos x="74" y="120"/>
                  </a:cxn>
                  <a:cxn ang="0">
                    <a:pos x="74" y="110"/>
                  </a:cxn>
                  <a:cxn ang="0">
                    <a:pos x="74" y="98"/>
                  </a:cxn>
                  <a:cxn ang="0">
                    <a:pos x="74" y="92"/>
                  </a:cxn>
                  <a:cxn ang="0">
                    <a:pos x="78" y="92"/>
                  </a:cxn>
                  <a:cxn ang="0">
                    <a:pos x="78" y="106"/>
                  </a:cxn>
                  <a:cxn ang="0">
                    <a:pos x="78" y="87"/>
                  </a:cxn>
                  <a:cxn ang="0">
                    <a:pos x="78" y="114"/>
                  </a:cxn>
                  <a:cxn ang="0">
                    <a:pos x="78" y="119"/>
                  </a:cxn>
                </a:cxnLst>
                <a:rect l="0" t="0" r="r" b="b"/>
                <a:pathLst>
                  <a:path w="79" h="183">
                    <a:moveTo>
                      <a:pt x="78" y="87"/>
                    </a:moveTo>
                    <a:lnTo>
                      <a:pt x="77" y="82"/>
                    </a:lnTo>
                    <a:lnTo>
                      <a:pt x="77" y="67"/>
                    </a:lnTo>
                    <a:lnTo>
                      <a:pt x="75" y="61"/>
                    </a:lnTo>
                    <a:lnTo>
                      <a:pt x="65" y="59"/>
                    </a:lnTo>
                    <a:lnTo>
                      <a:pt x="60" y="61"/>
                    </a:lnTo>
                    <a:lnTo>
                      <a:pt x="57" y="61"/>
                    </a:lnTo>
                    <a:lnTo>
                      <a:pt x="57" y="47"/>
                    </a:lnTo>
                    <a:lnTo>
                      <a:pt x="60" y="41"/>
                    </a:lnTo>
                    <a:lnTo>
                      <a:pt x="62" y="42"/>
                    </a:lnTo>
                    <a:lnTo>
                      <a:pt x="65" y="37"/>
                    </a:lnTo>
                    <a:lnTo>
                      <a:pt x="65" y="33"/>
                    </a:lnTo>
                    <a:lnTo>
                      <a:pt x="68" y="27"/>
                    </a:lnTo>
                    <a:lnTo>
                      <a:pt x="68" y="22"/>
                    </a:lnTo>
                    <a:lnTo>
                      <a:pt x="68" y="17"/>
                    </a:lnTo>
                    <a:lnTo>
                      <a:pt x="16" y="0"/>
                    </a:lnTo>
                    <a:lnTo>
                      <a:pt x="11" y="5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4" y="28"/>
                    </a:lnTo>
                    <a:lnTo>
                      <a:pt x="0" y="33"/>
                    </a:lnTo>
                    <a:lnTo>
                      <a:pt x="1" y="37"/>
                    </a:lnTo>
                    <a:lnTo>
                      <a:pt x="2" y="37"/>
                    </a:lnTo>
                    <a:lnTo>
                      <a:pt x="5" y="42"/>
                    </a:lnTo>
                    <a:lnTo>
                      <a:pt x="4" y="47"/>
                    </a:lnTo>
                    <a:lnTo>
                      <a:pt x="0" y="51"/>
                    </a:lnTo>
                    <a:lnTo>
                      <a:pt x="1" y="59"/>
                    </a:lnTo>
                    <a:lnTo>
                      <a:pt x="6" y="65"/>
                    </a:lnTo>
                    <a:lnTo>
                      <a:pt x="11" y="66"/>
                    </a:lnTo>
                    <a:lnTo>
                      <a:pt x="13" y="71"/>
                    </a:lnTo>
                    <a:lnTo>
                      <a:pt x="16" y="75"/>
                    </a:lnTo>
                    <a:lnTo>
                      <a:pt x="20" y="75"/>
                    </a:lnTo>
                    <a:lnTo>
                      <a:pt x="24" y="80"/>
                    </a:lnTo>
                    <a:lnTo>
                      <a:pt x="35" y="88"/>
                    </a:lnTo>
                    <a:lnTo>
                      <a:pt x="33" y="93"/>
                    </a:lnTo>
                    <a:lnTo>
                      <a:pt x="26" y="98"/>
                    </a:lnTo>
                    <a:lnTo>
                      <a:pt x="24" y="104"/>
                    </a:lnTo>
                    <a:lnTo>
                      <a:pt x="21" y="104"/>
                    </a:lnTo>
                    <a:lnTo>
                      <a:pt x="21" y="105"/>
                    </a:lnTo>
                    <a:lnTo>
                      <a:pt x="21" y="105"/>
                    </a:lnTo>
                    <a:lnTo>
                      <a:pt x="19" y="110"/>
                    </a:lnTo>
                    <a:lnTo>
                      <a:pt x="19" y="115"/>
                    </a:lnTo>
                    <a:lnTo>
                      <a:pt x="14" y="119"/>
                    </a:lnTo>
                    <a:lnTo>
                      <a:pt x="13" y="119"/>
                    </a:lnTo>
                    <a:lnTo>
                      <a:pt x="9" y="121"/>
                    </a:lnTo>
                    <a:lnTo>
                      <a:pt x="5" y="125"/>
                    </a:lnTo>
                    <a:lnTo>
                      <a:pt x="2" y="130"/>
                    </a:lnTo>
                    <a:lnTo>
                      <a:pt x="1" y="136"/>
                    </a:lnTo>
                    <a:lnTo>
                      <a:pt x="0" y="140"/>
                    </a:lnTo>
                    <a:lnTo>
                      <a:pt x="0" y="141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1" y="149"/>
                    </a:lnTo>
                    <a:lnTo>
                      <a:pt x="11" y="156"/>
                    </a:lnTo>
                    <a:lnTo>
                      <a:pt x="16" y="158"/>
                    </a:lnTo>
                    <a:lnTo>
                      <a:pt x="21" y="160"/>
                    </a:lnTo>
                    <a:lnTo>
                      <a:pt x="29" y="166"/>
                    </a:lnTo>
                    <a:lnTo>
                      <a:pt x="34" y="165"/>
                    </a:lnTo>
                    <a:lnTo>
                      <a:pt x="44" y="165"/>
                    </a:lnTo>
                    <a:lnTo>
                      <a:pt x="45" y="170"/>
                    </a:lnTo>
                    <a:lnTo>
                      <a:pt x="44" y="178"/>
                    </a:lnTo>
                    <a:lnTo>
                      <a:pt x="44" y="183"/>
                    </a:lnTo>
                    <a:lnTo>
                      <a:pt x="49" y="183"/>
                    </a:lnTo>
                    <a:lnTo>
                      <a:pt x="52" y="179"/>
                    </a:lnTo>
                    <a:lnTo>
                      <a:pt x="53" y="174"/>
                    </a:lnTo>
                    <a:lnTo>
                      <a:pt x="57" y="169"/>
                    </a:lnTo>
                    <a:lnTo>
                      <a:pt x="58" y="159"/>
                    </a:lnTo>
                    <a:lnTo>
                      <a:pt x="60" y="154"/>
                    </a:lnTo>
                    <a:lnTo>
                      <a:pt x="58" y="154"/>
                    </a:lnTo>
                    <a:lnTo>
                      <a:pt x="58" y="151"/>
                    </a:lnTo>
                    <a:lnTo>
                      <a:pt x="62" y="146"/>
                    </a:lnTo>
                    <a:lnTo>
                      <a:pt x="67" y="146"/>
                    </a:lnTo>
                    <a:lnTo>
                      <a:pt x="64" y="141"/>
                    </a:lnTo>
                    <a:lnTo>
                      <a:pt x="68" y="137"/>
                    </a:lnTo>
                    <a:lnTo>
                      <a:pt x="65" y="132"/>
                    </a:lnTo>
                    <a:lnTo>
                      <a:pt x="70" y="130"/>
                    </a:lnTo>
                    <a:lnTo>
                      <a:pt x="72" y="125"/>
                    </a:lnTo>
                    <a:lnTo>
                      <a:pt x="74" y="120"/>
                    </a:lnTo>
                    <a:lnTo>
                      <a:pt x="77" y="115"/>
                    </a:lnTo>
                    <a:lnTo>
                      <a:pt x="74" y="110"/>
                    </a:lnTo>
                    <a:lnTo>
                      <a:pt x="75" y="106"/>
                    </a:lnTo>
                    <a:lnTo>
                      <a:pt x="74" y="98"/>
                    </a:lnTo>
                    <a:lnTo>
                      <a:pt x="73" y="93"/>
                    </a:lnTo>
                    <a:lnTo>
                      <a:pt x="74" y="92"/>
                    </a:lnTo>
                    <a:lnTo>
                      <a:pt x="75" y="88"/>
                    </a:lnTo>
                    <a:lnTo>
                      <a:pt x="78" y="92"/>
                    </a:lnTo>
                    <a:lnTo>
                      <a:pt x="77" y="97"/>
                    </a:lnTo>
                    <a:lnTo>
                      <a:pt x="78" y="106"/>
                    </a:lnTo>
                    <a:lnTo>
                      <a:pt x="79" y="101"/>
                    </a:lnTo>
                    <a:lnTo>
                      <a:pt x="78" y="87"/>
                    </a:lnTo>
                    <a:close/>
                    <a:moveTo>
                      <a:pt x="78" y="119"/>
                    </a:moveTo>
                    <a:lnTo>
                      <a:pt x="78" y="114"/>
                    </a:lnTo>
                    <a:lnTo>
                      <a:pt x="74" y="129"/>
                    </a:lnTo>
                    <a:lnTo>
                      <a:pt x="78" y="119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baseline="-25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DC0E3D23-573C-466C-AAC3-E7AFE92288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2" y="2188"/>
                <a:ext cx="733" cy="324"/>
              </a:xfrm>
              <a:custGeom>
                <a:avLst/>
                <a:gdLst/>
                <a:ahLst/>
                <a:cxnLst>
                  <a:cxn ang="0">
                    <a:pos x="500" y="43"/>
                  </a:cxn>
                  <a:cxn ang="0">
                    <a:pos x="494" y="64"/>
                  </a:cxn>
                  <a:cxn ang="0">
                    <a:pos x="488" y="55"/>
                  </a:cxn>
                  <a:cxn ang="0">
                    <a:pos x="474" y="53"/>
                  </a:cxn>
                  <a:cxn ang="0">
                    <a:pos x="447" y="52"/>
                  </a:cxn>
                  <a:cxn ang="0">
                    <a:pos x="440" y="29"/>
                  </a:cxn>
                  <a:cxn ang="0">
                    <a:pos x="447" y="48"/>
                  </a:cxn>
                  <a:cxn ang="0">
                    <a:pos x="468" y="38"/>
                  </a:cxn>
                  <a:cxn ang="0">
                    <a:pos x="480" y="30"/>
                  </a:cxn>
                  <a:cxn ang="0">
                    <a:pos x="491" y="29"/>
                  </a:cxn>
                  <a:cxn ang="0">
                    <a:pos x="496" y="29"/>
                  </a:cxn>
                  <a:cxn ang="0">
                    <a:pos x="478" y="3"/>
                  </a:cxn>
                  <a:cxn ang="0">
                    <a:pos x="153" y="62"/>
                  </a:cxn>
                  <a:cxn ang="0">
                    <a:pos x="134" y="84"/>
                  </a:cxn>
                  <a:cxn ang="0">
                    <a:pos x="109" y="104"/>
                  </a:cxn>
                  <a:cxn ang="0">
                    <a:pos x="89" y="113"/>
                  </a:cxn>
                  <a:cxn ang="0">
                    <a:pos x="75" y="132"/>
                  </a:cxn>
                  <a:cxn ang="0">
                    <a:pos x="40" y="158"/>
                  </a:cxn>
                  <a:cxn ang="0">
                    <a:pos x="13" y="181"/>
                  </a:cxn>
                  <a:cxn ang="0">
                    <a:pos x="90" y="189"/>
                  </a:cxn>
                  <a:cxn ang="0">
                    <a:pos x="122" y="174"/>
                  </a:cxn>
                  <a:cxn ang="0">
                    <a:pos x="215" y="176"/>
                  </a:cxn>
                  <a:cxn ang="0">
                    <a:pos x="364" y="231"/>
                  </a:cxn>
                  <a:cxn ang="0">
                    <a:pos x="397" y="226"/>
                  </a:cxn>
                  <a:cxn ang="0">
                    <a:pos x="402" y="209"/>
                  </a:cxn>
                  <a:cxn ang="0">
                    <a:pos x="417" y="181"/>
                  </a:cxn>
                  <a:cxn ang="0">
                    <a:pos x="431" y="161"/>
                  </a:cxn>
                  <a:cxn ang="0">
                    <a:pos x="441" y="153"/>
                  </a:cxn>
                  <a:cxn ang="0">
                    <a:pos x="468" y="142"/>
                  </a:cxn>
                  <a:cxn ang="0">
                    <a:pos x="483" y="135"/>
                  </a:cxn>
                  <a:cxn ang="0">
                    <a:pos x="483" y="127"/>
                  </a:cxn>
                  <a:cxn ang="0">
                    <a:pos x="476" y="123"/>
                  </a:cxn>
                  <a:cxn ang="0">
                    <a:pos x="450" y="132"/>
                  </a:cxn>
                  <a:cxn ang="0">
                    <a:pos x="452" y="130"/>
                  </a:cxn>
                  <a:cxn ang="0">
                    <a:pos x="464" y="114"/>
                  </a:cxn>
                  <a:cxn ang="0">
                    <a:pos x="457" y="101"/>
                  </a:cxn>
                  <a:cxn ang="0">
                    <a:pos x="455" y="96"/>
                  </a:cxn>
                  <a:cxn ang="0">
                    <a:pos x="465" y="84"/>
                  </a:cxn>
                  <a:cxn ang="0">
                    <a:pos x="475" y="93"/>
                  </a:cxn>
                  <a:cxn ang="0">
                    <a:pos x="501" y="70"/>
                  </a:cxn>
                  <a:cxn ang="0">
                    <a:pos x="489" y="0"/>
                  </a:cxn>
                  <a:cxn ang="0">
                    <a:pos x="503" y="33"/>
                  </a:cxn>
                  <a:cxn ang="0">
                    <a:pos x="518" y="52"/>
                  </a:cxn>
                  <a:cxn ang="0">
                    <a:pos x="420" y="180"/>
                  </a:cxn>
                  <a:cxn ang="0">
                    <a:pos x="425" y="175"/>
                  </a:cxn>
                  <a:cxn ang="0">
                    <a:pos x="468" y="150"/>
                  </a:cxn>
                  <a:cxn ang="0">
                    <a:pos x="480" y="153"/>
                  </a:cxn>
                  <a:cxn ang="0">
                    <a:pos x="498" y="119"/>
                  </a:cxn>
                  <a:cxn ang="0">
                    <a:pos x="505" y="111"/>
                  </a:cxn>
                  <a:cxn ang="0">
                    <a:pos x="529" y="69"/>
                  </a:cxn>
                  <a:cxn ang="0">
                    <a:pos x="528" y="69"/>
                  </a:cxn>
                  <a:cxn ang="0">
                    <a:pos x="529" y="94"/>
                  </a:cxn>
                </a:cxnLst>
                <a:rect l="0" t="0" r="r" b="b"/>
                <a:pathLst>
                  <a:path w="530" h="234">
                    <a:moveTo>
                      <a:pt x="510" y="67"/>
                    </a:moveTo>
                    <a:lnTo>
                      <a:pt x="509" y="63"/>
                    </a:lnTo>
                    <a:lnTo>
                      <a:pt x="508" y="53"/>
                    </a:lnTo>
                    <a:lnTo>
                      <a:pt x="505" y="48"/>
                    </a:lnTo>
                    <a:lnTo>
                      <a:pt x="500" y="43"/>
                    </a:lnTo>
                    <a:lnTo>
                      <a:pt x="500" y="47"/>
                    </a:lnTo>
                    <a:lnTo>
                      <a:pt x="499" y="49"/>
                    </a:lnTo>
                    <a:lnTo>
                      <a:pt x="493" y="50"/>
                    </a:lnTo>
                    <a:lnTo>
                      <a:pt x="493" y="55"/>
                    </a:lnTo>
                    <a:lnTo>
                      <a:pt x="494" y="64"/>
                    </a:lnTo>
                    <a:lnTo>
                      <a:pt x="489" y="69"/>
                    </a:lnTo>
                    <a:lnTo>
                      <a:pt x="488" y="67"/>
                    </a:lnTo>
                    <a:lnTo>
                      <a:pt x="490" y="63"/>
                    </a:lnTo>
                    <a:lnTo>
                      <a:pt x="485" y="60"/>
                    </a:lnTo>
                    <a:lnTo>
                      <a:pt x="488" y="55"/>
                    </a:lnTo>
                    <a:lnTo>
                      <a:pt x="488" y="50"/>
                    </a:lnTo>
                    <a:lnTo>
                      <a:pt x="488" y="45"/>
                    </a:lnTo>
                    <a:lnTo>
                      <a:pt x="481" y="45"/>
                    </a:lnTo>
                    <a:lnTo>
                      <a:pt x="475" y="48"/>
                    </a:lnTo>
                    <a:lnTo>
                      <a:pt x="474" y="53"/>
                    </a:lnTo>
                    <a:lnTo>
                      <a:pt x="464" y="50"/>
                    </a:lnTo>
                    <a:lnTo>
                      <a:pt x="459" y="54"/>
                    </a:lnTo>
                    <a:lnTo>
                      <a:pt x="454" y="55"/>
                    </a:lnTo>
                    <a:lnTo>
                      <a:pt x="449" y="57"/>
                    </a:lnTo>
                    <a:lnTo>
                      <a:pt x="447" y="52"/>
                    </a:lnTo>
                    <a:lnTo>
                      <a:pt x="444" y="47"/>
                    </a:lnTo>
                    <a:lnTo>
                      <a:pt x="441" y="41"/>
                    </a:lnTo>
                    <a:lnTo>
                      <a:pt x="440" y="36"/>
                    </a:lnTo>
                    <a:lnTo>
                      <a:pt x="442" y="33"/>
                    </a:lnTo>
                    <a:lnTo>
                      <a:pt x="440" y="29"/>
                    </a:lnTo>
                    <a:lnTo>
                      <a:pt x="442" y="31"/>
                    </a:lnTo>
                    <a:lnTo>
                      <a:pt x="442" y="33"/>
                    </a:lnTo>
                    <a:lnTo>
                      <a:pt x="444" y="34"/>
                    </a:lnTo>
                    <a:lnTo>
                      <a:pt x="442" y="39"/>
                    </a:lnTo>
                    <a:lnTo>
                      <a:pt x="447" y="48"/>
                    </a:lnTo>
                    <a:lnTo>
                      <a:pt x="452" y="48"/>
                    </a:lnTo>
                    <a:lnTo>
                      <a:pt x="457" y="49"/>
                    </a:lnTo>
                    <a:lnTo>
                      <a:pt x="468" y="40"/>
                    </a:lnTo>
                    <a:lnTo>
                      <a:pt x="462" y="38"/>
                    </a:lnTo>
                    <a:lnTo>
                      <a:pt x="468" y="38"/>
                    </a:lnTo>
                    <a:lnTo>
                      <a:pt x="475" y="39"/>
                    </a:lnTo>
                    <a:lnTo>
                      <a:pt x="471" y="34"/>
                    </a:lnTo>
                    <a:lnTo>
                      <a:pt x="476" y="35"/>
                    </a:lnTo>
                    <a:lnTo>
                      <a:pt x="480" y="34"/>
                    </a:lnTo>
                    <a:lnTo>
                      <a:pt x="480" y="30"/>
                    </a:lnTo>
                    <a:lnTo>
                      <a:pt x="475" y="25"/>
                    </a:lnTo>
                    <a:lnTo>
                      <a:pt x="471" y="24"/>
                    </a:lnTo>
                    <a:lnTo>
                      <a:pt x="476" y="23"/>
                    </a:lnTo>
                    <a:lnTo>
                      <a:pt x="485" y="29"/>
                    </a:lnTo>
                    <a:lnTo>
                      <a:pt x="491" y="29"/>
                    </a:lnTo>
                    <a:lnTo>
                      <a:pt x="488" y="24"/>
                    </a:lnTo>
                    <a:lnTo>
                      <a:pt x="484" y="20"/>
                    </a:lnTo>
                    <a:lnTo>
                      <a:pt x="494" y="28"/>
                    </a:lnTo>
                    <a:lnTo>
                      <a:pt x="498" y="34"/>
                    </a:lnTo>
                    <a:lnTo>
                      <a:pt x="496" y="29"/>
                    </a:lnTo>
                    <a:lnTo>
                      <a:pt x="488" y="15"/>
                    </a:lnTo>
                    <a:lnTo>
                      <a:pt x="488" y="13"/>
                    </a:lnTo>
                    <a:lnTo>
                      <a:pt x="483" y="11"/>
                    </a:lnTo>
                    <a:lnTo>
                      <a:pt x="479" y="6"/>
                    </a:lnTo>
                    <a:lnTo>
                      <a:pt x="478" y="3"/>
                    </a:lnTo>
                    <a:lnTo>
                      <a:pt x="418" y="15"/>
                    </a:lnTo>
                    <a:lnTo>
                      <a:pt x="352" y="29"/>
                    </a:lnTo>
                    <a:lnTo>
                      <a:pt x="220" y="53"/>
                    </a:lnTo>
                    <a:lnTo>
                      <a:pt x="172" y="60"/>
                    </a:lnTo>
                    <a:lnTo>
                      <a:pt x="153" y="62"/>
                    </a:lnTo>
                    <a:lnTo>
                      <a:pt x="143" y="62"/>
                    </a:lnTo>
                    <a:lnTo>
                      <a:pt x="140" y="68"/>
                    </a:lnTo>
                    <a:lnTo>
                      <a:pt x="140" y="73"/>
                    </a:lnTo>
                    <a:lnTo>
                      <a:pt x="139" y="82"/>
                    </a:lnTo>
                    <a:lnTo>
                      <a:pt x="134" y="84"/>
                    </a:lnTo>
                    <a:lnTo>
                      <a:pt x="130" y="88"/>
                    </a:lnTo>
                    <a:lnTo>
                      <a:pt x="127" y="99"/>
                    </a:lnTo>
                    <a:lnTo>
                      <a:pt x="122" y="104"/>
                    </a:lnTo>
                    <a:lnTo>
                      <a:pt x="118" y="101"/>
                    </a:lnTo>
                    <a:lnTo>
                      <a:pt x="109" y="104"/>
                    </a:lnTo>
                    <a:lnTo>
                      <a:pt x="104" y="108"/>
                    </a:lnTo>
                    <a:lnTo>
                      <a:pt x="101" y="113"/>
                    </a:lnTo>
                    <a:lnTo>
                      <a:pt x="98" y="118"/>
                    </a:lnTo>
                    <a:lnTo>
                      <a:pt x="94" y="118"/>
                    </a:lnTo>
                    <a:lnTo>
                      <a:pt x="89" y="113"/>
                    </a:lnTo>
                    <a:lnTo>
                      <a:pt x="85" y="116"/>
                    </a:lnTo>
                    <a:lnTo>
                      <a:pt x="83" y="118"/>
                    </a:lnTo>
                    <a:lnTo>
                      <a:pt x="81" y="123"/>
                    </a:lnTo>
                    <a:lnTo>
                      <a:pt x="76" y="122"/>
                    </a:lnTo>
                    <a:lnTo>
                      <a:pt x="75" y="132"/>
                    </a:lnTo>
                    <a:lnTo>
                      <a:pt x="73" y="136"/>
                    </a:lnTo>
                    <a:lnTo>
                      <a:pt x="67" y="136"/>
                    </a:lnTo>
                    <a:lnTo>
                      <a:pt x="57" y="143"/>
                    </a:lnTo>
                    <a:lnTo>
                      <a:pt x="45" y="156"/>
                    </a:lnTo>
                    <a:lnTo>
                      <a:pt x="40" y="158"/>
                    </a:lnTo>
                    <a:lnTo>
                      <a:pt x="30" y="158"/>
                    </a:lnTo>
                    <a:lnTo>
                      <a:pt x="21" y="165"/>
                    </a:lnTo>
                    <a:lnTo>
                      <a:pt x="16" y="170"/>
                    </a:lnTo>
                    <a:lnTo>
                      <a:pt x="15" y="175"/>
                    </a:lnTo>
                    <a:lnTo>
                      <a:pt x="13" y="181"/>
                    </a:lnTo>
                    <a:lnTo>
                      <a:pt x="10" y="186"/>
                    </a:lnTo>
                    <a:lnTo>
                      <a:pt x="0" y="189"/>
                    </a:lnTo>
                    <a:lnTo>
                      <a:pt x="0" y="208"/>
                    </a:lnTo>
                    <a:lnTo>
                      <a:pt x="74" y="196"/>
                    </a:lnTo>
                    <a:lnTo>
                      <a:pt x="90" y="189"/>
                    </a:lnTo>
                    <a:lnTo>
                      <a:pt x="95" y="187"/>
                    </a:lnTo>
                    <a:lnTo>
                      <a:pt x="103" y="181"/>
                    </a:lnTo>
                    <a:lnTo>
                      <a:pt x="113" y="177"/>
                    </a:lnTo>
                    <a:lnTo>
                      <a:pt x="117" y="175"/>
                    </a:lnTo>
                    <a:lnTo>
                      <a:pt x="122" y="174"/>
                    </a:lnTo>
                    <a:lnTo>
                      <a:pt x="177" y="167"/>
                    </a:lnTo>
                    <a:lnTo>
                      <a:pt x="197" y="166"/>
                    </a:lnTo>
                    <a:lnTo>
                      <a:pt x="202" y="171"/>
                    </a:lnTo>
                    <a:lnTo>
                      <a:pt x="206" y="169"/>
                    </a:lnTo>
                    <a:lnTo>
                      <a:pt x="215" y="176"/>
                    </a:lnTo>
                    <a:lnTo>
                      <a:pt x="216" y="181"/>
                    </a:lnTo>
                    <a:lnTo>
                      <a:pt x="217" y="186"/>
                    </a:lnTo>
                    <a:lnTo>
                      <a:pt x="218" y="187"/>
                    </a:lnTo>
                    <a:lnTo>
                      <a:pt x="286" y="177"/>
                    </a:lnTo>
                    <a:lnTo>
                      <a:pt x="364" y="231"/>
                    </a:lnTo>
                    <a:lnTo>
                      <a:pt x="366" y="234"/>
                    </a:lnTo>
                    <a:lnTo>
                      <a:pt x="369" y="234"/>
                    </a:lnTo>
                    <a:lnTo>
                      <a:pt x="379" y="229"/>
                    </a:lnTo>
                    <a:lnTo>
                      <a:pt x="388" y="226"/>
                    </a:lnTo>
                    <a:lnTo>
                      <a:pt x="397" y="226"/>
                    </a:lnTo>
                    <a:lnTo>
                      <a:pt x="401" y="224"/>
                    </a:lnTo>
                    <a:lnTo>
                      <a:pt x="402" y="214"/>
                    </a:lnTo>
                    <a:lnTo>
                      <a:pt x="400" y="204"/>
                    </a:lnTo>
                    <a:lnTo>
                      <a:pt x="400" y="204"/>
                    </a:lnTo>
                    <a:lnTo>
                      <a:pt x="402" y="209"/>
                    </a:lnTo>
                    <a:lnTo>
                      <a:pt x="406" y="220"/>
                    </a:lnTo>
                    <a:lnTo>
                      <a:pt x="406" y="206"/>
                    </a:lnTo>
                    <a:lnTo>
                      <a:pt x="407" y="201"/>
                    </a:lnTo>
                    <a:lnTo>
                      <a:pt x="411" y="191"/>
                    </a:lnTo>
                    <a:lnTo>
                      <a:pt x="417" y="181"/>
                    </a:lnTo>
                    <a:lnTo>
                      <a:pt x="429" y="172"/>
                    </a:lnTo>
                    <a:lnTo>
                      <a:pt x="425" y="167"/>
                    </a:lnTo>
                    <a:lnTo>
                      <a:pt x="429" y="162"/>
                    </a:lnTo>
                    <a:lnTo>
                      <a:pt x="426" y="160"/>
                    </a:lnTo>
                    <a:lnTo>
                      <a:pt x="431" y="161"/>
                    </a:lnTo>
                    <a:lnTo>
                      <a:pt x="427" y="166"/>
                    </a:lnTo>
                    <a:lnTo>
                      <a:pt x="432" y="167"/>
                    </a:lnTo>
                    <a:lnTo>
                      <a:pt x="434" y="167"/>
                    </a:lnTo>
                    <a:lnTo>
                      <a:pt x="437" y="162"/>
                    </a:lnTo>
                    <a:lnTo>
                      <a:pt x="441" y="153"/>
                    </a:lnTo>
                    <a:lnTo>
                      <a:pt x="447" y="155"/>
                    </a:lnTo>
                    <a:lnTo>
                      <a:pt x="459" y="148"/>
                    </a:lnTo>
                    <a:lnTo>
                      <a:pt x="464" y="148"/>
                    </a:lnTo>
                    <a:lnTo>
                      <a:pt x="464" y="146"/>
                    </a:lnTo>
                    <a:lnTo>
                      <a:pt x="468" y="142"/>
                    </a:lnTo>
                    <a:lnTo>
                      <a:pt x="470" y="147"/>
                    </a:lnTo>
                    <a:lnTo>
                      <a:pt x="471" y="142"/>
                    </a:lnTo>
                    <a:lnTo>
                      <a:pt x="476" y="145"/>
                    </a:lnTo>
                    <a:lnTo>
                      <a:pt x="479" y="145"/>
                    </a:lnTo>
                    <a:lnTo>
                      <a:pt x="483" y="135"/>
                    </a:lnTo>
                    <a:lnTo>
                      <a:pt x="488" y="131"/>
                    </a:lnTo>
                    <a:lnTo>
                      <a:pt x="489" y="126"/>
                    </a:lnTo>
                    <a:lnTo>
                      <a:pt x="488" y="122"/>
                    </a:lnTo>
                    <a:lnTo>
                      <a:pt x="485" y="122"/>
                    </a:lnTo>
                    <a:lnTo>
                      <a:pt x="483" y="127"/>
                    </a:lnTo>
                    <a:lnTo>
                      <a:pt x="479" y="128"/>
                    </a:lnTo>
                    <a:lnTo>
                      <a:pt x="480" y="123"/>
                    </a:lnTo>
                    <a:lnTo>
                      <a:pt x="478" y="118"/>
                    </a:lnTo>
                    <a:lnTo>
                      <a:pt x="476" y="123"/>
                    </a:lnTo>
                    <a:lnTo>
                      <a:pt x="476" y="123"/>
                    </a:lnTo>
                    <a:lnTo>
                      <a:pt x="473" y="125"/>
                    </a:lnTo>
                    <a:lnTo>
                      <a:pt x="474" y="130"/>
                    </a:lnTo>
                    <a:lnTo>
                      <a:pt x="469" y="127"/>
                    </a:lnTo>
                    <a:lnTo>
                      <a:pt x="460" y="133"/>
                    </a:lnTo>
                    <a:lnTo>
                      <a:pt x="450" y="132"/>
                    </a:lnTo>
                    <a:lnTo>
                      <a:pt x="441" y="125"/>
                    </a:lnTo>
                    <a:lnTo>
                      <a:pt x="437" y="119"/>
                    </a:lnTo>
                    <a:lnTo>
                      <a:pt x="442" y="123"/>
                    </a:lnTo>
                    <a:lnTo>
                      <a:pt x="447" y="125"/>
                    </a:lnTo>
                    <a:lnTo>
                      <a:pt x="452" y="130"/>
                    </a:lnTo>
                    <a:lnTo>
                      <a:pt x="457" y="130"/>
                    </a:lnTo>
                    <a:lnTo>
                      <a:pt x="461" y="127"/>
                    </a:lnTo>
                    <a:lnTo>
                      <a:pt x="469" y="118"/>
                    </a:lnTo>
                    <a:lnTo>
                      <a:pt x="469" y="113"/>
                    </a:lnTo>
                    <a:lnTo>
                      <a:pt x="464" y="114"/>
                    </a:lnTo>
                    <a:lnTo>
                      <a:pt x="465" y="111"/>
                    </a:lnTo>
                    <a:lnTo>
                      <a:pt x="471" y="109"/>
                    </a:lnTo>
                    <a:lnTo>
                      <a:pt x="473" y="104"/>
                    </a:lnTo>
                    <a:lnTo>
                      <a:pt x="462" y="101"/>
                    </a:lnTo>
                    <a:lnTo>
                      <a:pt x="457" y="101"/>
                    </a:lnTo>
                    <a:lnTo>
                      <a:pt x="436" y="94"/>
                    </a:lnTo>
                    <a:lnTo>
                      <a:pt x="435" y="93"/>
                    </a:lnTo>
                    <a:lnTo>
                      <a:pt x="435" y="92"/>
                    </a:lnTo>
                    <a:lnTo>
                      <a:pt x="445" y="94"/>
                    </a:lnTo>
                    <a:lnTo>
                      <a:pt x="455" y="96"/>
                    </a:lnTo>
                    <a:lnTo>
                      <a:pt x="460" y="93"/>
                    </a:lnTo>
                    <a:lnTo>
                      <a:pt x="462" y="94"/>
                    </a:lnTo>
                    <a:lnTo>
                      <a:pt x="461" y="89"/>
                    </a:lnTo>
                    <a:lnTo>
                      <a:pt x="460" y="86"/>
                    </a:lnTo>
                    <a:lnTo>
                      <a:pt x="465" y="84"/>
                    </a:lnTo>
                    <a:lnTo>
                      <a:pt x="462" y="88"/>
                    </a:lnTo>
                    <a:lnTo>
                      <a:pt x="468" y="92"/>
                    </a:lnTo>
                    <a:lnTo>
                      <a:pt x="473" y="93"/>
                    </a:lnTo>
                    <a:lnTo>
                      <a:pt x="473" y="88"/>
                    </a:lnTo>
                    <a:lnTo>
                      <a:pt x="475" y="93"/>
                    </a:lnTo>
                    <a:lnTo>
                      <a:pt x="480" y="94"/>
                    </a:lnTo>
                    <a:lnTo>
                      <a:pt x="491" y="94"/>
                    </a:lnTo>
                    <a:lnTo>
                      <a:pt x="495" y="89"/>
                    </a:lnTo>
                    <a:lnTo>
                      <a:pt x="501" y="74"/>
                    </a:lnTo>
                    <a:lnTo>
                      <a:pt x="501" y="70"/>
                    </a:lnTo>
                    <a:lnTo>
                      <a:pt x="507" y="72"/>
                    </a:lnTo>
                    <a:lnTo>
                      <a:pt x="510" y="67"/>
                    </a:lnTo>
                    <a:close/>
                    <a:moveTo>
                      <a:pt x="504" y="30"/>
                    </a:moveTo>
                    <a:lnTo>
                      <a:pt x="498" y="2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6" y="0"/>
                    </a:lnTo>
                    <a:lnTo>
                      <a:pt x="495" y="19"/>
                    </a:lnTo>
                    <a:lnTo>
                      <a:pt x="499" y="23"/>
                    </a:lnTo>
                    <a:lnTo>
                      <a:pt x="503" y="33"/>
                    </a:lnTo>
                    <a:lnTo>
                      <a:pt x="508" y="38"/>
                    </a:lnTo>
                    <a:lnTo>
                      <a:pt x="505" y="39"/>
                    </a:lnTo>
                    <a:lnTo>
                      <a:pt x="510" y="40"/>
                    </a:lnTo>
                    <a:lnTo>
                      <a:pt x="515" y="47"/>
                    </a:lnTo>
                    <a:lnTo>
                      <a:pt x="518" y="52"/>
                    </a:lnTo>
                    <a:lnTo>
                      <a:pt x="519" y="50"/>
                    </a:lnTo>
                    <a:lnTo>
                      <a:pt x="517" y="44"/>
                    </a:lnTo>
                    <a:lnTo>
                      <a:pt x="504" y="30"/>
                    </a:lnTo>
                    <a:close/>
                    <a:moveTo>
                      <a:pt x="425" y="175"/>
                    </a:moveTo>
                    <a:lnTo>
                      <a:pt x="420" y="180"/>
                    </a:lnTo>
                    <a:lnTo>
                      <a:pt x="417" y="185"/>
                    </a:lnTo>
                    <a:lnTo>
                      <a:pt x="421" y="180"/>
                    </a:lnTo>
                    <a:lnTo>
                      <a:pt x="431" y="171"/>
                    </a:lnTo>
                    <a:lnTo>
                      <a:pt x="430" y="171"/>
                    </a:lnTo>
                    <a:lnTo>
                      <a:pt x="425" y="175"/>
                    </a:lnTo>
                    <a:close/>
                    <a:moveTo>
                      <a:pt x="461" y="150"/>
                    </a:moveTo>
                    <a:lnTo>
                      <a:pt x="452" y="153"/>
                    </a:lnTo>
                    <a:lnTo>
                      <a:pt x="449" y="156"/>
                    </a:lnTo>
                    <a:lnTo>
                      <a:pt x="457" y="152"/>
                    </a:lnTo>
                    <a:lnTo>
                      <a:pt x="468" y="150"/>
                    </a:lnTo>
                    <a:lnTo>
                      <a:pt x="466" y="150"/>
                    </a:lnTo>
                    <a:lnTo>
                      <a:pt x="461" y="150"/>
                    </a:lnTo>
                    <a:close/>
                    <a:moveTo>
                      <a:pt x="485" y="137"/>
                    </a:moveTo>
                    <a:lnTo>
                      <a:pt x="484" y="142"/>
                    </a:lnTo>
                    <a:lnTo>
                      <a:pt x="480" y="153"/>
                    </a:lnTo>
                    <a:lnTo>
                      <a:pt x="485" y="138"/>
                    </a:lnTo>
                    <a:lnTo>
                      <a:pt x="493" y="127"/>
                    </a:lnTo>
                    <a:lnTo>
                      <a:pt x="489" y="132"/>
                    </a:lnTo>
                    <a:lnTo>
                      <a:pt x="485" y="137"/>
                    </a:lnTo>
                    <a:close/>
                    <a:moveTo>
                      <a:pt x="498" y="119"/>
                    </a:moveTo>
                    <a:lnTo>
                      <a:pt x="501" y="114"/>
                    </a:lnTo>
                    <a:lnTo>
                      <a:pt x="499" y="114"/>
                    </a:lnTo>
                    <a:lnTo>
                      <a:pt x="498" y="119"/>
                    </a:lnTo>
                    <a:close/>
                    <a:moveTo>
                      <a:pt x="509" y="106"/>
                    </a:moveTo>
                    <a:lnTo>
                      <a:pt x="505" y="111"/>
                    </a:lnTo>
                    <a:lnTo>
                      <a:pt x="515" y="102"/>
                    </a:lnTo>
                    <a:lnTo>
                      <a:pt x="515" y="101"/>
                    </a:lnTo>
                    <a:lnTo>
                      <a:pt x="514" y="102"/>
                    </a:lnTo>
                    <a:lnTo>
                      <a:pt x="509" y="106"/>
                    </a:lnTo>
                    <a:close/>
                    <a:moveTo>
                      <a:pt x="529" y="69"/>
                    </a:moveTo>
                    <a:lnTo>
                      <a:pt x="528" y="64"/>
                    </a:lnTo>
                    <a:lnTo>
                      <a:pt x="523" y="54"/>
                    </a:lnTo>
                    <a:lnTo>
                      <a:pt x="524" y="59"/>
                    </a:lnTo>
                    <a:lnTo>
                      <a:pt x="527" y="64"/>
                    </a:lnTo>
                    <a:lnTo>
                      <a:pt x="528" y="69"/>
                    </a:lnTo>
                    <a:lnTo>
                      <a:pt x="529" y="87"/>
                    </a:lnTo>
                    <a:lnTo>
                      <a:pt x="527" y="92"/>
                    </a:lnTo>
                    <a:lnTo>
                      <a:pt x="523" y="96"/>
                    </a:lnTo>
                    <a:lnTo>
                      <a:pt x="523" y="97"/>
                    </a:lnTo>
                    <a:lnTo>
                      <a:pt x="529" y="94"/>
                    </a:lnTo>
                    <a:lnTo>
                      <a:pt x="530" y="84"/>
                    </a:lnTo>
                    <a:lnTo>
                      <a:pt x="529" y="69"/>
                    </a:lnTo>
                    <a:close/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1C624401-6507-443E-9899-1B6A30E5E8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8" y="1270"/>
                <a:ext cx="626" cy="464"/>
              </a:xfrm>
              <a:custGeom>
                <a:avLst/>
                <a:gdLst/>
                <a:ahLst/>
                <a:cxnLst>
                  <a:cxn ang="0">
                    <a:pos x="352" y="316"/>
                  </a:cxn>
                  <a:cxn ang="0">
                    <a:pos x="354" y="296"/>
                  </a:cxn>
                  <a:cxn ang="0">
                    <a:pos x="361" y="281"/>
                  </a:cxn>
                  <a:cxn ang="0">
                    <a:pos x="346" y="218"/>
                  </a:cxn>
                  <a:cxn ang="0">
                    <a:pos x="345" y="161"/>
                  </a:cxn>
                  <a:cxn ang="0">
                    <a:pos x="326" y="102"/>
                  </a:cxn>
                  <a:cxn ang="0">
                    <a:pos x="322" y="94"/>
                  </a:cxn>
                  <a:cxn ang="0">
                    <a:pos x="313" y="69"/>
                  </a:cxn>
                  <a:cxn ang="0">
                    <a:pos x="315" y="53"/>
                  </a:cxn>
                  <a:cxn ang="0">
                    <a:pos x="312" y="38"/>
                  </a:cxn>
                  <a:cxn ang="0">
                    <a:pos x="306" y="16"/>
                  </a:cxn>
                  <a:cxn ang="0">
                    <a:pos x="301" y="3"/>
                  </a:cxn>
                  <a:cxn ang="0">
                    <a:pos x="229" y="18"/>
                  </a:cxn>
                  <a:cxn ang="0">
                    <a:pos x="198" y="42"/>
                  </a:cxn>
                  <a:cxn ang="0">
                    <a:pos x="175" y="83"/>
                  </a:cxn>
                  <a:cxn ang="0">
                    <a:pos x="159" y="101"/>
                  </a:cxn>
                  <a:cxn ang="0">
                    <a:pos x="164" y="112"/>
                  </a:cxn>
                  <a:cxn ang="0">
                    <a:pos x="167" y="112"/>
                  </a:cxn>
                  <a:cxn ang="0">
                    <a:pos x="171" y="118"/>
                  </a:cxn>
                  <a:cxn ang="0">
                    <a:pos x="171" y="132"/>
                  </a:cxn>
                  <a:cxn ang="0">
                    <a:pos x="170" y="147"/>
                  </a:cxn>
                  <a:cxn ang="0">
                    <a:pos x="154" y="157"/>
                  </a:cxn>
                  <a:cxn ang="0">
                    <a:pos x="142" y="170"/>
                  </a:cxn>
                  <a:cxn ang="0">
                    <a:pos x="126" y="174"/>
                  </a:cxn>
                  <a:cxn ang="0">
                    <a:pos x="93" y="176"/>
                  </a:cxn>
                  <a:cxn ang="0">
                    <a:pos x="44" y="186"/>
                  </a:cxn>
                  <a:cxn ang="0">
                    <a:pos x="30" y="194"/>
                  </a:cxn>
                  <a:cxn ang="0">
                    <a:pos x="28" y="205"/>
                  </a:cxn>
                  <a:cxn ang="0">
                    <a:pos x="38" y="213"/>
                  </a:cxn>
                  <a:cxn ang="0">
                    <a:pos x="42" y="231"/>
                  </a:cxn>
                  <a:cxn ang="0">
                    <a:pos x="27" y="250"/>
                  </a:cxn>
                  <a:cxn ang="0">
                    <a:pos x="3" y="278"/>
                  </a:cxn>
                  <a:cxn ang="0">
                    <a:pos x="4" y="298"/>
                  </a:cxn>
                  <a:cxn ang="0">
                    <a:pos x="195" y="260"/>
                  </a:cxn>
                  <a:cxn ang="0">
                    <a:pos x="253" y="252"/>
                  </a:cxn>
                  <a:cxn ang="0">
                    <a:pos x="264" y="260"/>
                  </a:cxn>
                  <a:cxn ang="0">
                    <a:pos x="274" y="281"/>
                  </a:cxn>
                  <a:cxn ang="0">
                    <a:pos x="293" y="287"/>
                  </a:cxn>
                  <a:cxn ang="0">
                    <a:pos x="341" y="293"/>
                  </a:cxn>
                  <a:cxn ang="0">
                    <a:pos x="336" y="283"/>
                  </a:cxn>
                  <a:cxn ang="0">
                    <a:pos x="345" y="298"/>
                  </a:cxn>
                  <a:cxn ang="0">
                    <a:pos x="345" y="323"/>
                  </a:cxn>
                  <a:cxn ang="0">
                    <a:pos x="440" y="277"/>
                  </a:cxn>
                  <a:cxn ang="0">
                    <a:pos x="425" y="291"/>
                  </a:cxn>
                  <a:cxn ang="0">
                    <a:pos x="420" y="288"/>
                  </a:cxn>
                  <a:cxn ang="0">
                    <a:pos x="430" y="270"/>
                  </a:cxn>
                  <a:cxn ang="0">
                    <a:pos x="391" y="294"/>
                  </a:cxn>
                  <a:cxn ang="0">
                    <a:pos x="379" y="302"/>
                  </a:cxn>
                  <a:cxn ang="0">
                    <a:pos x="361" y="309"/>
                  </a:cxn>
                  <a:cxn ang="0">
                    <a:pos x="355" y="318"/>
                  </a:cxn>
                  <a:cxn ang="0">
                    <a:pos x="344" y="335"/>
                  </a:cxn>
                  <a:cxn ang="0">
                    <a:pos x="350" y="337"/>
                  </a:cxn>
                  <a:cxn ang="0">
                    <a:pos x="379" y="322"/>
                  </a:cxn>
                  <a:cxn ang="0">
                    <a:pos x="400" y="309"/>
                  </a:cxn>
                  <a:cxn ang="0">
                    <a:pos x="415" y="303"/>
                  </a:cxn>
                  <a:cxn ang="0">
                    <a:pos x="430" y="292"/>
                  </a:cxn>
                  <a:cxn ang="0">
                    <a:pos x="452" y="272"/>
                  </a:cxn>
                </a:cxnLst>
                <a:rect l="0" t="0" r="r" b="b"/>
                <a:pathLst>
                  <a:path w="452" h="337">
                    <a:moveTo>
                      <a:pt x="345" y="323"/>
                    </a:moveTo>
                    <a:lnTo>
                      <a:pt x="347" y="318"/>
                    </a:lnTo>
                    <a:lnTo>
                      <a:pt x="352" y="316"/>
                    </a:lnTo>
                    <a:lnTo>
                      <a:pt x="354" y="311"/>
                    </a:lnTo>
                    <a:lnTo>
                      <a:pt x="359" y="301"/>
                    </a:lnTo>
                    <a:lnTo>
                      <a:pt x="354" y="296"/>
                    </a:lnTo>
                    <a:lnTo>
                      <a:pt x="354" y="293"/>
                    </a:lnTo>
                    <a:lnTo>
                      <a:pt x="361" y="286"/>
                    </a:lnTo>
                    <a:lnTo>
                      <a:pt x="361" y="281"/>
                    </a:lnTo>
                    <a:lnTo>
                      <a:pt x="357" y="276"/>
                    </a:lnTo>
                    <a:lnTo>
                      <a:pt x="349" y="220"/>
                    </a:lnTo>
                    <a:lnTo>
                      <a:pt x="346" y="218"/>
                    </a:lnTo>
                    <a:lnTo>
                      <a:pt x="346" y="171"/>
                    </a:lnTo>
                    <a:lnTo>
                      <a:pt x="347" y="166"/>
                    </a:lnTo>
                    <a:lnTo>
                      <a:pt x="345" y="161"/>
                    </a:lnTo>
                    <a:lnTo>
                      <a:pt x="345" y="157"/>
                    </a:lnTo>
                    <a:lnTo>
                      <a:pt x="334" y="108"/>
                    </a:lnTo>
                    <a:lnTo>
                      <a:pt x="326" y="102"/>
                    </a:lnTo>
                    <a:lnTo>
                      <a:pt x="325" y="107"/>
                    </a:lnTo>
                    <a:lnTo>
                      <a:pt x="322" y="102"/>
                    </a:lnTo>
                    <a:lnTo>
                      <a:pt x="322" y="94"/>
                    </a:lnTo>
                    <a:lnTo>
                      <a:pt x="320" y="84"/>
                    </a:lnTo>
                    <a:lnTo>
                      <a:pt x="317" y="79"/>
                    </a:lnTo>
                    <a:lnTo>
                      <a:pt x="313" y="69"/>
                    </a:lnTo>
                    <a:lnTo>
                      <a:pt x="313" y="59"/>
                    </a:lnTo>
                    <a:lnTo>
                      <a:pt x="316" y="58"/>
                    </a:lnTo>
                    <a:lnTo>
                      <a:pt x="315" y="53"/>
                    </a:lnTo>
                    <a:lnTo>
                      <a:pt x="313" y="48"/>
                    </a:lnTo>
                    <a:lnTo>
                      <a:pt x="313" y="43"/>
                    </a:lnTo>
                    <a:lnTo>
                      <a:pt x="312" y="38"/>
                    </a:lnTo>
                    <a:lnTo>
                      <a:pt x="307" y="33"/>
                    </a:lnTo>
                    <a:lnTo>
                      <a:pt x="306" y="28"/>
                    </a:lnTo>
                    <a:lnTo>
                      <a:pt x="306" y="16"/>
                    </a:lnTo>
                    <a:lnTo>
                      <a:pt x="302" y="11"/>
                    </a:lnTo>
                    <a:lnTo>
                      <a:pt x="302" y="6"/>
                    </a:lnTo>
                    <a:lnTo>
                      <a:pt x="301" y="3"/>
                    </a:lnTo>
                    <a:lnTo>
                      <a:pt x="301" y="0"/>
                    </a:lnTo>
                    <a:lnTo>
                      <a:pt x="263" y="10"/>
                    </a:lnTo>
                    <a:lnTo>
                      <a:pt x="229" y="18"/>
                    </a:lnTo>
                    <a:lnTo>
                      <a:pt x="224" y="18"/>
                    </a:lnTo>
                    <a:lnTo>
                      <a:pt x="214" y="23"/>
                    </a:lnTo>
                    <a:lnTo>
                      <a:pt x="198" y="42"/>
                    </a:lnTo>
                    <a:lnTo>
                      <a:pt x="181" y="68"/>
                    </a:lnTo>
                    <a:lnTo>
                      <a:pt x="183" y="74"/>
                    </a:lnTo>
                    <a:lnTo>
                      <a:pt x="175" y="83"/>
                    </a:lnTo>
                    <a:lnTo>
                      <a:pt x="173" y="87"/>
                    </a:lnTo>
                    <a:lnTo>
                      <a:pt x="167" y="92"/>
                    </a:lnTo>
                    <a:lnTo>
                      <a:pt x="159" y="101"/>
                    </a:lnTo>
                    <a:lnTo>
                      <a:pt x="157" y="106"/>
                    </a:lnTo>
                    <a:lnTo>
                      <a:pt x="162" y="109"/>
                    </a:lnTo>
                    <a:lnTo>
                      <a:pt x="164" y="112"/>
                    </a:lnTo>
                    <a:lnTo>
                      <a:pt x="162" y="107"/>
                    </a:lnTo>
                    <a:lnTo>
                      <a:pt x="167" y="104"/>
                    </a:lnTo>
                    <a:lnTo>
                      <a:pt x="167" y="112"/>
                    </a:lnTo>
                    <a:lnTo>
                      <a:pt x="175" y="108"/>
                    </a:lnTo>
                    <a:lnTo>
                      <a:pt x="171" y="113"/>
                    </a:lnTo>
                    <a:lnTo>
                      <a:pt x="171" y="118"/>
                    </a:lnTo>
                    <a:lnTo>
                      <a:pt x="166" y="120"/>
                    </a:lnTo>
                    <a:lnTo>
                      <a:pt x="171" y="130"/>
                    </a:lnTo>
                    <a:lnTo>
                      <a:pt x="171" y="132"/>
                    </a:lnTo>
                    <a:lnTo>
                      <a:pt x="174" y="137"/>
                    </a:lnTo>
                    <a:lnTo>
                      <a:pt x="174" y="142"/>
                    </a:lnTo>
                    <a:lnTo>
                      <a:pt x="170" y="147"/>
                    </a:lnTo>
                    <a:lnTo>
                      <a:pt x="165" y="147"/>
                    </a:lnTo>
                    <a:lnTo>
                      <a:pt x="160" y="152"/>
                    </a:lnTo>
                    <a:lnTo>
                      <a:pt x="154" y="157"/>
                    </a:lnTo>
                    <a:lnTo>
                      <a:pt x="151" y="162"/>
                    </a:lnTo>
                    <a:lnTo>
                      <a:pt x="147" y="167"/>
                    </a:lnTo>
                    <a:lnTo>
                      <a:pt x="142" y="170"/>
                    </a:lnTo>
                    <a:lnTo>
                      <a:pt x="139" y="175"/>
                    </a:lnTo>
                    <a:lnTo>
                      <a:pt x="135" y="174"/>
                    </a:lnTo>
                    <a:lnTo>
                      <a:pt x="126" y="174"/>
                    </a:lnTo>
                    <a:lnTo>
                      <a:pt x="116" y="176"/>
                    </a:lnTo>
                    <a:lnTo>
                      <a:pt x="106" y="182"/>
                    </a:lnTo>
                    <a:lnTo>
                      <a:pt x="93" y="176"/>
                    </a:lnTo>
                    <a:lnTo>
                      <a:pt x="73" y="177"/>
                    </a:lnTo>
                    <a:lnTo>
                      <a:pt x="54" y="181"/>
                    </a:lnTo>
                    <a:lnTo>
                      <a:pt x="44" y="186"/>
                    </a:lnTo>
                    <a:lnTo>
                      <a:pt x="39" y="189"/>
                    </a:lnTo>
                    <a:lnTo>
                      <a:pt x="34" y="190"/>
                    </a:lnTo>
                    <a:lnTo>
                      <a:pt x="30" y="194"/>
                    </a:lnTo>
                    <a:lnTo>
                      <a:pt x="25" y="195"/>
                    </a:lnTo>
                    <a:lnTo>
                      <a:pt x="25" y="196"/>
                    </a:lnTo>
                    <a:lnTo>
                      <a:pt x="28" y="205"/>
                    </a:lnTo>
                    <a:lnTo>
                      <a:pt x="27" y="209"/>
                    </a:lnTo>
                    <a:lnTo>
                      <a:pt x="38" y="210"/>
                    </a:lnTo>
                    <a:lnTo>
                      <a:pt x="38" y="213"/>
                    </a:lnTo>
                    <a:lnTo>
                      <a:pt x="35" y="215"/>
                    </a:lnTo>
                    <a:lnTo>
                      <a:pt x="42" y="226"/>
                    </a:lnTo>
                    <a:lnTo>
                      <a:pt x="42" y="231"/>
                    </a:lnTo>
                    <a:lnTo>
                      <a:pt x="33" y="242"/>
                    </a:lnTo>
                    <a:lnTo>
                      <a:pt x="30" y="247"/>
                    </a:lnTo>
                    <a:lnTo>
                      <a:pt x="27" y="250"/>
                    </a:lnTo>
                    <a:lnTo>
                      <a:pt x="22" y="257"/>
                    </a:lnTo>
                    <a:lnTo>
                      <a:pt x="13" y="267"/>
                    </a:lnTo>
                    <a:lnTo>
                      <a:pt x="3" y="278"/>
                    </a:lnTo>
                    <a:lnTo>
                      <a:pt x="0" y="279"/>
                    </a:lnTo>
                    <a:lnTo>
                      <a:pt x="1" y="281"/>
                    </a:lnTo>
                    <a:lnTo>
                      <a:pt x="4" y="298"/>
                    </a:lnTo>
                    <a:lnTo>
                      <a:pt x="49" y="291"/>
                    </a:lnTo>
                    <a:lnTo>
                      <a:pt x="118" y="277"/>
                    </a:lnTo>
                    <a:lnTo>
                      <a:pt x="195" y="260"/>
                    </a:lnTo>
                    <a:lnTo>
                      <a:pt x="247" y="249"/>
                    </a:lnTo>
                    <a:lnTo>
                      <a:pt x="248" y="250"/>
                    </a:lnTo>
                    <a:lnTo>
                      <a:pt x="253" y="252"/>
                    </a:lnTo>
                    <a:lnTo>
                      <a:pt x="254" y="257"/>
                    </a:lnTo>
                    <a:lnTo>
                      <a:pt x="259" y="255"/>
                    </a:lnTo>
                    <a:lnTo>
                      <a:pt x="264" y="260"/>
                    </a:lnTo>
                    <a:lnTo>
                      <a:pt x="269" y="270"/>
                    </a:lnTo>
                    <a:lnTo>
                      <a:pt x="271" y="276"/>
                    </a:lnTo>
                    <a:lnTo>
                      <a:pt x="274" y="281"/>
                    </a:lnTo>
                    <a:lnTo>
                      <a:pt x="283" y="284"/>
                    </a:lnTo>
                    <a:lnTo>
                      <a:pt x="288" y="284"/>
                    </a:lnTo>
                    <a:lnTo>
                      <a:pt x="293" y="287"/>
                    </a:lnTo>
                    <a:lnTo>
                      <a:pt x="293" y="289"/>
                    </a:lnTo>
                    <a:lnTo>
                      <a:pt x="345" y="306"/>
                    </a:lnTo>
                    <a:lnTo>
                      <a:pt x="341" y="293"/>
                    </a:lnTo>
                    <a:lnTo>
                      <a:pt x="336" y="289"/>
                    </a:lnTo>
                    <a:lnTo>
                      <a:pt x="335" y="284"/>
                    </a:lnTo>
                    <a:lnTo>
                      <a:pt x="336" y="283"/>
                    </a:lnTo>
                    <a:lnTo>
                      <a:pt x="337" y="287"/>
                    </a:lnTo>
                    <a:lnTo>
                      <a:pt x="342" y="291"/>
                    </a:lnTo>
                    <a:lnTo>
                      <a:pt x="345" y="298"/>
                    </a:lnTo>
                    <a:lnTo>
                      <a:pt x="346" y="313"/>
                    </a:lnTo>
                    <a:lnTo>
                      <a:pt x="344" y="323"/>
                    </a:lnTo>
                    <a:lnTo>
                      <a:pt x="345" y="323"/>
                    </a:lnTo>
                    <a:close/>
                    <a:moveTo>
                      <a:pt x="447" y="276"/>
                    </a:moveTo>
                    <a:lnTo>
                      <a:pt x="442" y="278"/>
                    </a:lnTo>
                    <a:lnTo>
                      <a:pt x="440" y="277"/>
                    </a:lnTo>
                    <a:lnTo>
                      <a:pt x="435" y="278"/>
                    </a:lnTo>
                    <a:lnTo>
                      <a:pt x="430" y="281"/>
                    </a:lnTo>
                    <a:lnTo>
                      <a:pt x="425" y="291"/>
                    </a:lnTo>
                    <a:lnTo>
                      <a:pt x="422" y="292"/>
                    </a:lnTo>
                    <a:lnTo>
                      <a:pt x="417" y="292"/>
                    </a:lnTo>
                    <a:lnTo>
                      <a:pt x="420" y="288"/>
                    </a:lnTo>
                    <a:lnTo>
                      <a:pt x="425" y="283"/>
                    </a:lnTo>
                    <a:lnTo>
                      <a:pt x="425" y="278"/>
                    </a:lnTo>
                    <a:lnTo>
                      <a:pt x="430" y="270"/>
                    </a:lnTo>
                    <a:lnTo>
                      <a:pt x="415" y="287"/>
                    </a:lnTo>
                    <a:lnTo>
                      <a:pt x="405" y="292"/>
                    </a:lnTo>
                    <a:lnTo>
                      <a:pt x="391" y="294"/>
                    </a:lnTo>
                    <a:lnTo>
                      <a:pt x="386" y="297"/>
                    </a:lnTo>
                    <a:lnTo>
                      <a:pt x="384" y="302"/>
                    </a:lnTo>
                    <a:lnTo>
                      <a:pt x="379" y="302"/>
                    </a:lnTo>
                    <a:lnTo>
                      <a:pt x="370" y="307"/>
                    </a:lnTo>
                    <a:lnTo>
                      <a:pt x="365" y="306"/>
                    </a:lnTo>
                    <a:lnTo>
                      <a:pt x="361" y="309"/>
                    </a:lnTo>
                    <a:lnTo>
                      <a:pt x="361" y="315"/>
                    </a:lnTo>
                    <a:lnTo>
                      <a:pt x="356" y="312"/>
                    </a:lnTo>
                    <a:lnTo>
                      <a:pt x="355" y="318"/>
                    </a:lnTo>
                    <a:lnTo>
                      <a:pt x="346" y="323"/>
                    </a:lnTo>
                    <a:lnTo>
                      <a:pt x="345" y="330"/>
                    </a:lnTo>
                    <a:lnTo>
                      <a:pt x="344" y="335"/>
                    </a:lnTo>
                    <a:lnTo>
                      <a:pt x="346" y="335"/>
                    </a:lnTo>
                    <a:lnTo>
                      <a:pt x="355" y="333"/>
                    </a:lnTo>
                    <a:lnTo>
                      <a:pt x="350" y="337"/>
                    </a:lnTo>
                    <a:lnTo>
                      <a:pt x="360" y="332"/>
                    </a:lnTo>
                    <a:lnTo>
                      <a:pt x="378" y="322"/>
                    </a:lnTo>
                    <a:lnTo>
                      <a:pt x="379" y="322"/>
                    </a:lnTo>
                    <a:lnTo>
                      <a:pt x="385" y="318"/>
                    </a:lnTo>
                    <a:lnTo>
                      <a:pt x="390" y="316"/>
                    </a:lnTo>
                    <a:lnTo>
                      <a:pt x="400" y="309"/>
                    </a:lnTo>
                    <a:lnTo>
                      <a:pt x="405" y="308"/>
                    </a:lnTo>
                    <a:lnTo>
                      <a:pt x="410" y="304"/>
                    </a:lnTo>
                    <a:lnTo>
                      <a:pt x="415" y="303"/>
                    </a:lnTo>
                    <a:lnTo>
                      <a:pt x="425" y="297"/>
                    </a:lnTo>
                    <a:lnTo>
                      <a:pt x="425" y="293"/>
                    </a:lnTo>
                    <a:lnTo>
                      <a:pt x="430" y="292"/>
                    </a:lnTo>
                    <a:lnTo>
                      <a:pt x="440" y="283"/>
                    </a:lnTo>
                    <a:lnTo>
                      <a:pt x="446" y="281"/>
                    </a:lnTo>
                    <a:lnTo>
                      <a:pt x="452" y="272"/>
                    </a:lnTo>
                    <a:lnTo>
                      <a:pt x="447" y="276"/>
                    </a:lnTo>
                    <a:close/>
                  </a:path>
                </a:pathLst>
              </a:custGeom>
              <a:solidFill>
                <a:srgbClr val="295A8B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0A9F4DA5-4751-4267-A1F7-5B0D6C6858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7" y="1439"/>
                <a:ext cx="291" cy="156"/>
              </a:xfrm>
              <a:custGeom>
                <a:avLst/>
                <a:gdLst/>
                <a:ahLst/>
                <a:cxnLst>
                  <a:cxn ang="0">
                    <a:pos x="199" y="62"/>
                  </a:cxn>
                  <a:cxn ang="0">
                    <a:pos x="188" y="49"/>
                  </a:cxn>
                  <a:cxn ang="0">
                    <a:pos x="177" y="49"/>
                  </a:cxn>
                  <a:cxn ang="0">
                    <a:pos x="188" y="53"/>
                  </a:cxn>
                  <a:cxn ang="0">
                    <a:pos x="194" y="58"/>
                  </a:cxn>
                  <a:cxn ang="0">
                    <a:pos x="191" y="70"/>
                  </a:cxn>
                  <a:cxn ang="0">
                    <a:pos x="177" y="77"/>
                  </a:cxn>
                  <a:cxn ang="0">
                    <a:pos x="169" y="76"/>
                  </a:cxn>
                  <a:cxn ang="0">
                    <a:pos x="160" y="64"/>
                  </a:cxn>
                  <a:cxn ang="0">
                    <a:pos x="155" y="58"/>
                  </a:cxn>
                  <a:cxn ang="0">
                    <a:pos x="156" y="54"/>
                  </a:cxn>
                  <a:cxn ang="0">
                    <a:pos x="141" y="45"/>
                  </a:cxn>
                  <a:cxn ang="0">
                    <a:pos x="131" y="45"/>
                  </a:cxn>
                  <a:cxn ang="0">
                    <a:pos x="133" y="40"/>
                  </a:cxn>
                  <a:cxn ang="0">
                    <a:pos x="135" y="30"/>
                  </a:cxn>
                  <a:cxn ang="0">
                    <a:pos x="136" y="24"/>
                  </a:cxn>
                  <a:cxn ang="0">
                    <a:pos x="147" y="13"/>
                  </a:cxn>
                  <a:cxn ang="0">
                    <a:pos x="144" y="14"/>
                  </a:cxn>
                  <a:cxn ang="0">
                    <a:pos x="133" y="11"/>
                  </a:cxn>
                  <a:cxn ang="0">
                    <a:pos x="128" y="4"/>
                  </a:cxn>
                  <a:cxn ang="0">
                    <a:pos x="127" y="0"/>
                  </a:cxn>
                  <a:cxn ang="0">
                    <a:pos x="120" y="4"/>
                  </a:cxn>
                  <a:cxn ang="0">
                    <a:pos x="116" y="8"/>
                  </a:cxn>
                  <a:cxn ang="0">
                    <a:pos x="107" y="20"/>
                  </a:cxn>
                  <a:cxn ang="0">
                    <a:pos x="1" y="44"/>
                  </a:cxn>
                  <a:cxn ang="0">
                    <a:pos x="0" y="96"/>
                  </a:cxn>
                  <a:cxn ang="0">
                    <a:pos x="34" y="92"/>
                  </a:cxn>
                  <a:cxn ang="0">
                    <a:pos x="48" y="88"/>
                  </a:cxn>
                  <a:cxn ang="0">
                    <a:pos x="57" y="86"/>
                  </a:cxn>
                  <a:cxn ang="0">
                    <a:pos x="91" y="78"/>
                  </a:cxn>
                  <a:cxn ang="0">
                    <a:pos x="113" y="73"/>
                  </a:cxn>
                  <a:cxn ang="0">
                    <a:pos x="120" y="81"/>
                  </a:cxn>
                  <a:cxn ang="0">
                    <a:pos x="123" y="86"/>
                  </a:cxn>
                  <a:cxn ang="0">
                    <a:pos x="127" y="89"/>
                  </a:cxn>
                  <a:cxn ang="0">
                    <a:pos x="133" y="94"/>
                  </a:cxn>
                  <a:cxn ang="0">
                    <a:pos x="140" y="102"/>
                  </a:cxn>
                  <a:cxn ang="0">
                    <a:pos x="144" y="101"/>
                  </a:cxn>
                  <a:cxn ang="0">
                    <a:pos x="151" y="93"/>
                  </a:cxn>
                  <a:cxn ang="0">
                    <a:pos x="159" y="84"/>
                  </a:cxn>
                  <a:cxn ang="0">
                    <a:pos x="164" y="86"/>
                  </a:cxn>
                  <a:cxn ang="0">
                    <a:pos x="171" y="93"/>
                  </a:cxn>
                  <a:cxn ang="0">
                    <a:pos x="176" y="86"/>
                  </a:cxn>
                  <a:cxn ang="0">
                    <a:pos x="193" y="78"/>
                  </a:cxn>
                  <a:cxn ang="0">
                    <a:pos x="201" y="72"/>
                  </a:cxn>
                  <a:cxn ang="0">
                    <a:pos x="203" y="98"/>
                  </a:cxn>
                  <a:cxn ang="0">
                    <a:pos x="203" y="104"/>
                  </a:cxn>
                  <a:cxn ang="0">
                    <a:pos x="208" y="107"/>
                  </a:cxn>
                  <a:cxn ang="0">
                    <a:pos x="206" y="101"/>
                  </a:cxn>
                  <a:cxn ang="0">
                    <a:pos x="166" y="104"/>
                  </a:cxn>
                  <a:cxn ang="0">
                    <a:pos x="171" y="108"/>
                  </a:cxn>
                  <a:cxn ang="0">
                    <a:pos x="172" y="99"/>
                  </a:cxn>
                </a:cxnLst>
                <a:rect l="0" t="0" r="r" b="b"/>
                <a:pathLst>
                  <a:path w="210" h="113">
                    <a:moveTo>
                      <a:pt x="201" y="72"/>
                    </a:moveTo>
                    <a:lnTo>
                      <a:pt x="199" y="62"/>
                    </a:lnTo>
                    <a:lnTo>
                      <a:pt x="193" y="53"/>
                    </a:lnTo>
                    <a:lnTo>
                      <a:pt x="188" y="49"/>
                    </a:lnTo>
                    <a:lnTo>
                      <a:pt x="183" y="48"/>
                    </a:lnTo>
                    <a:lnTo>
                      <a:pt x="177" y="49"/>
                    </a:lnTo>
                    <a:lnTo>
                      <a:pt x="183" y="49"/>
                    </a:lnTo>
                    <a:lnTo>
                      <a:pt x="188" y="53"/>
                    </a:lnTo>
                    <a:lnTo>
                      <a:pt x="189" y="58"/>
                    </a:lnTo>
                    <a:lnTo>
                      <a:pt x="194" y="58"/>
                    </a:lnTo>
                    <a:lnTo>
                      <a:pt x="196" y="65"/>
                    </a:lnTo>
                    <a:lnTo>
                      <a:pt x="191" y="70"/>
                    </a:lnTo>
                    <a:lnTo>
                      <a:pt x="183" y="78"/>
                    </a:lnTo>
                    <a:lnTo>
                      <a:pt x="177" y="77"/>
                    </a:lnTo>
                    <a:lnTo>
                      <a:pt x="172" y="77"/>
                    </a:lnTo>
                    <a:lnTo>
                      <a:pt x="169" y="76"/>
                    </a:lnTo>
                    <a:lnTo>
                      <a:pt x="165" y="65"/>
                    </a:lnTo>
                    <a:lnTo>
                      <a:pt x="160" y="64"/>
                    </a:lnTo>
                    <a:lnTo>
                      <a:pt x="155" y="62"/>
                    </a:lnTo>
                    <a:lnTo>
                      <a:pt x="155" y="58"/>
                    </a:lnTo>
                    <a:lnTo>
                      <a:pt x="160" y="60"/>
                    </a:lnTo>
                    <a:lnTo>
                      <a:pt x="156" y="54"/>
                    </a:lnTo>
                    <a:lnTo>
                      <a:pt x="146" y="45"/>
                    </a:lnTo>
                    <a:lnTo>
                      <a:pt x="141" y="45"/>
                    </a:lnTo>
                    <a:lnTo>
                      <a:pt x="136" y="48"/>
                    </a:lnTo>
                    <a:lnTo>
                      <a:pt x="131" y="45"/>
                    </a:lnTo>
                    <a:lnTo>
                      <a:pt x="128" y="40"/>
                    </a:lnTo>
                    <a:lnTo>
                      <a:pt x="133" y="40"/>
                    </a:lnTo>
                    <a:lnTo>
                      <a:pt x="131" y="35"/>
                    </a:lnTo>
                    <a:lnTo>
                      <a:pt x="135" y="30"/>
                    </a:lnTo>
                    <a:lnTo>
                      <a:pt x="135" y="29"/>
                    </a:lnTo>
                    <a:lnTo>
                      <a:pt x="136" y="24"/>
                    </a:lnTo>
                    <a:lnTo>
                      <a:pt x="146" y="18"/>
                    </a:lnTo>
                    <a:lnTo>
                      <a:pt x="147" y="13"/>
                    </a:lnTo>
                    <a:lnTo>
                      <a:pt x="142" y="13"/>
                    </a:lnTo>
                    <a:lnTo>
                      <a:pt x="144" y="14"/>
                    </a:lnTo>
                    <a:lnTo>
                      <a:pt x="138" y="15"/>
                    </a:lnTo>
                    <a:lnTo>
                      <a:pt x="133" y="11"/>
                    </a:lnTo>
                    <a:lnTo>
                      <a:pt x="132" y="6"/>
                    </a:lnTo>
                    <a:lnTo>
                      <a:pt x="128" y="4"/>
                    </a:lnTo>
                    <a:lnTo>
                      <a:pt x="130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0" y="4"/>
                    </a:lnTo>
                    <a:lnTo>
                      <a:pt x="117" y="9"/>
                    </a:lnTo>
                    <a:lnTo>
                      <a:pt x="116" y="8"/>
                    </a:lnTo>
                    <a:lnTo>
                      <a:pt x="112" y="13"/>
                    </a:lnTo>
                    <a:lnTo>
                      <a:pt x="107" y="20"/>
                    </a:lnTo>
                    <a:lnTo>
                      <a:pt x="44" y="34"/>
                    </a:lnTo>
                    <a:lnTo>
                      <a:pt x="1" y="44"/>
                    </a:lnTo>
                    <a:lnTo>
                      <a:pt x="0" y="49"/>
                    </a:lnTo>
                    <a:lnTo>
                      <a:pt x="0" y="96"/>
                    </a:lnTo>
                    <a:lnTo>
                      <a:pt x="3" y="98"/>
                    </a:lnTo>
                    <a:lnTo>
                      <a:pt x="34" y="92"/>
                    </a:lnTo>
                    <a:lnTo>
                      <a:pt x="39" y="92"/>
                    </a:lnTo>
                    <a:lnTo>
                      <a:pt x="48" y="88"/>
                    </a:lnTo>
                    <a:lnTo>
                      <a:pt x="52" y="88"/>
                    </a:lnTo>
                    <a:lnTo>
                      <a:pt x="57" y="86"/>
                    </a:lnTo>
                    <a:lnTo>
                      <a:pt x="84" y="79"/>
                    </a:lnTo>
                    <a:lnTo>
                      <a:pt x="91" y="78"/>
                    </a:lnTo>
                    <a:lnTo>
                      <a:pt x="94" y="78"/>
                    </a:lnTo>
                    <a:lnTo>
                      <a:pt x="113" y="73"/>
                    </a:lnTo>
                    <a:lnTo>
                      <a:pt x="117" y="76"/>
                    </a:lnTo>
                    <a:lnTo>
                      <a:pt x="120" y="81"/>
                    </a:lnTo>
                    <a:lnTo>
                      <a:pt x="122" y="82"/>
                    </a:lnTo>
                    <a:lnTo>
                      <a:pt x="123" y="86"/>
                    </a:lnTo>
                    <a:lnTo>
                      <a:pt x="126" y="89"/>
                    </a:lnTo>
                    <a:lnTo>
                      <a:pt x="127" y="89"/>
                    </a:lnTo>
                    <a:lnTo>
                      <a:pt x="131" y="92"/>
                    </a:lnTo>
                    <a:lnTo>
                      <a:pt x="133" y="94"/>
                    </a:lnTo>
                    <a:lnTo>
                      <a:pt x="138" y="96"/>
                    </a:lnTo>
                    <a:lnTo>
                      <a:pt x="140" y="102"/>
                    </a:lnTo>
                    <a:lnTo>
                      <a:pt x="141" y="106"/>
                    </a:lnTo>
                    <a:lnTo>
                      <a:pt x="144" y="101"/>
                    </a:lnTo>
                    <a:lnTo>
                      <a:pt x="149" y="101"/>
                    </a:lnTo>
                    <a:lnTo>
                      <a:pt x="151" y="93"/>
                    </a:lnTo>
                    <a:lnTo>
                      <a:pt x="156" y="89"/>
                    </a:lnTo>
                    <a:lnTo>
                      <a:pt x="159" y="84"/>
                    </a:lnTo>
                    <a:lnTo>
                      <a:pt x="164" y="81"/>
                    </a:lnTo>
                    <a:lnTo>
                      <a:pt x="164" y="86"/>
                    </a:lnTo>
                    <a:lnTo>
                      <a:pt x="165" y="96"/>
                    </a:lnTo>
                    <a:lnTo>
                      <a:pt x="171" y="93"/>
                    </a:lnTo>
                    <a:lnTo>
                      <a:pt x="175" y="91"/>
                    </a:lnTo>
                    <a:lnTo>
                      <a:pt x="176" y="86"/>
                    </a:lnTo>
                    <a:lnTo>
                      <a:pt x="179" y="86"/>
                    </a:lnTo>
                    <a:lnTo>
                      <a:pt x="193" y="78"/>
                    </a:lnTo>
                    <a:lnTo>
                      <a:pt x="199" y="77"/>
                    </a:lnTo>
                    <a:lnTo>
                      <a:pt x="201" y="72"/>
                    </a:lnTo>
                    <a:close/>
                    <a:moveTo>
                      <a:pt x="206" y="101"/>
                    </a:moveTo>
                    <a:lnTo>
                      <a:pt x="203" y="98"/>
                    </a:lnTo>
                    <a:lnTo>
                      <a:pt x="204" y="99"/>
                    </a:lnTo>
                    <a:lnTo>
                      <a:pt x="203" y="104"/>
                    </a:lnTo>
                    <a:lnTo>
                      <a:pt x="199" y="108"/>
                    </a:lnTo>
                    <a:lnTo>
                      <a:pt x="208" y="107"/>
                    </a:lnTo>
                    <a:lnTo>
                      <a:pt x="210" y="106"/>
                    </a:lnTo>
                    <a:lnTo>
                      <a:pt x="206" y="101"/>
                    </a:lnTo>
                    <a:close/>
                    <a:moveTo>
                      <a:pt x="169" y="101"/>
                    </a:moveTo>
                    <a:lnTo>
                      <a:pt x="166" y="104"/>
                    </a:lnTo>
                    <a:lnTo>
                      <a:pt x="162" y="113"/>
                    </a:lnTo>
                    <a:lnTo>
                      <a:pt x="171" y="108"/>
                    </a:lnTo>
                    <a:lnTo>
                      <a:pt x="176" y="104"/>
                    </a:lnTo>
                    <a:lnTo>
                      <a:pt x="172" y="99"/>
                    </a:lnTo>
                    <a:lnTo>
                      <a:pt x="169" y="101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D80CE6C2-C6B9-4D03-AB5A-4F4791C1AF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0" y="933"/>
                <a:ext cx="327" cy="483"/>
              </a:xfrm>
              <a:custGeom>
                <a:avLst/>
                <a:gdLst/>
                <a:ahLst/>
                <a:cxnLst>
                  <a:cxn ang="0">
                    <a:pos x="209" y="160"/>
                  </a:cxn>
                  <a:cxn ang="0">
                    <a:pos x="205" y="142"/>
                  </a:cxn>
                  <a:cxn ang="0">
                    <a:pos x="197" y="141"/>
                  </a:cxn>
                  <a:cxn ang="0">
                    <a:pos x="186" y="136"/>
                  </a:cxn>
                  <a:cxn ang="0">
                    <a:pos x="181" y="121"/>
                  </a:cxn>
                  <a:cxn ang="0">
                    <a:pos x="173" y="116"/>
                  </a:cxn>
                  <a:cxn ang="0">
                    <a:pos x="160" y="113"/>
                  </a:cxn>
                  <a:cxn ang="0">
                    <a:pos x="156" y="99"/>
                  </a:cxn>
                  <a:cxn ang="0">
                    <a:pos x="128" y="14"/>
                  </a:cxn>
                  <a:cxn ang="0">
                    <a:pos x="104" y="2"/>
                  </a:cxn>
                  <a:cxn ang="0">
                    <a:pos x="89" y="8"/>
                  </a:cxn>
                  <a:cxn ang="0">
                    <a:pos x="77" y="18"/>
                  </a:cxn>
                  <a:cxn ang="0">
                    <a:pos x="60" y="16"/>
                  </a:cxn>
                  <a:cxn ang="0">
                    <a:pos x="48" y="8"/>
                  </a:cxn>
                  <a:cxn ang="0">
                    <a:pos x="25" y="101"/>
                  </a:cxn>
                  <a:cxn ang="0">
                    <a:pos x="25" y="130"/>
                  </a:cxn>
                  <a:cxn ang="0">
                    <a:pos x="26" y="148"/>
                  </a:cxn>
                  <a:cxn ang="0">
                    <a:pos x="14" y="169"/>
                  </a:cxn>
                  <a:cxn ang="0">
                    <a:pos x="14" y="177"/>
                  </a:cxn>
                  <a:cxn ang="0">
                    <a:pos x="12" y="187"/>
                  </a:cxn>
                  <a:cxn ang="0">
                    <a:pos x="0" y="191"/>
                  </a:cxn>
                  <a:cxn ang="0">
                    <a:pos x="41" y="318"/>
                  </a:cxn>
                  <a:cxn ang="0">
                    <a:pos x="45" y="332"/>
                  </a:cxn>
                  <a:cxn ang="0">
                    <a:pos x="56" y="343"/>
                  </a:cxn>
                  <a:cxn ang="0">
                    <a:pos x="68" y="345"/>
                  </a:cxn>
                  <a:cxn ang="0">
                    <a:pos x="68" y="330"/>
                  </a:cxn>
                  <a:cxn ang="0">
                    <a:pos x="74" y="312"/>
                  </a:cxn>
                  <a:cxn ang="0">
                    <a:pos x="77" y="296"/>
                  </a:cxn>
                  <a:cxn ang="0">
                    <a:pos x="88" y="289"/>
                  </a:cxn>
                  <a:cxn ang="0">
                    <a:pos x="92" y="284"/>
                  </a:cxn>
                  <a:cxn ang="0">
                    <a:pos x="98" y="289"/>
                  </a:cxn>
                  <a:cxn ang="0">
                    <a:pos x="90" y="272"/>
                  </a:cxn>
                  <a:cxn ang="0">
                    <a:pos x="93" y="267"/>
                  </a:cxn>
                  <a:cxn ang="0">
                    <a:pos x="98" y="273"/>
                  </a:cxn>
                  <a:cxn ang="0">
                    <a:pos x="104" y="270"/>
                  </a:cxn>
                  <a:cxn ang="0">
                    <a:pos x="105" y="268"/>
                  </a:cxn>
                  <a:cxn ang="0">
                    <a:pos x="107" y="267"/>
                  </a:cxn>
                  <a:cxn ang="0">
                    <a:pos x="113" y="270"/>
                  </a:cxn>
                  <a:cxn ang="0">
                    <a:pos x="119" y="260"/>
                  </a:cxn>
                  <a:cxn ang="0">
                    <a:pos x="129" y="252"/>
                  </a:cxn>
                  <a:cxn ang="0">
                    <a:pos x="128" y="236"/>
                  </a:cxn>
                  <a:cxn ang="0">
                    <a:pos x="127" y="223"/>
                  </a:cxn>
                  <a:cxn ang="0">
                    <a:pos x="137" y="215"/>
                  </a:cxn>
                  <a:cxn ang="0">
                    <a:pos x="139" y="224"/>
                  </a:cxn>
                  <a:cxn ang="0">
                    <a:pos x="155" y="230"/>
                  </a:cxn>
                  <a:cxn ang="0">
                    <a:pos x="152" y="215"/>
                  </a:cxn>
                  <a:cxn ang="0">
                    <a:pos x="161" y="211"/>
                  </a:cxn>
                  <a:cxn ang="0">
                    <a:pos x="176" y="215"/>
                  </a:cxn>
                  <a:cxn ang="0">
                    <a:pos x="178" y="203"/>
                  </a:cxn>
                  <a:cxn ang="0">
                    <a:pos x="182" y="208"/>
                  </a:cxn>
                  <a:cxn ang="0">
                    <a:pos x="185" y="192"/>
                  </a:cxn>
                  <a:cxn ang="0">
                    <a:pos x="192" y="192"/>
                  </a:cxn>
                  <a:cxn ang="0">
                    <a:pos x="201" y="186"/>
                  </a:cxn>
                  <a:cxn ang="0">
                    <a:pos x="206" y="184"/>
                  </a:cxn>
                  <a:cxn ang="0">
                    <a:pos x="215" y="176"/>
                  </a:cxn>
                  <a:cxn ang="0">
                    <a:pos x="215" y="158"/>
                  </a:cxn>
                  <a:cxn ang="0">
                    <a:pos x="157" y="220"/>
                  </a:cxn>
                  <a:cxn ang="0">
                    <a:pos x="170" y="215"/>
                  </a:cxn>
                  <a:cxn ang="0">
                    <a:pos x="233" y="161"/>
                  </a:cxn>
                  <a:cxn ang="0">
                    <a:pos x="229" y="171"/>
                  </a:cxn>
                  <a:cxn ang="0">
                    <a:pos x="236" y="166"/>
                  </a:cxn>
                </a:cxnLst>
                <a:rect l="0" t="0" r="r" b="b"/>
                <a:pathLst>
                  <a:path w="236" h="350">
                    <a:moveTo>
                      <a:pt x="216" y="160"/>
                    </a:moveTo>
                    <a:lnTo>
                      <a:pt x="212" y="165"/>
                    </a:lnTo>
                    <a:lnTo>
                      <a:pt x="209" y="160"/>
                    </a:lnTo>
                    <a:lnTo>
                      <a:pt x="214" y="152"/>
                    </a:lnTo>
                    <a:lnTo>
                      <a:pt x="205" y="143"/>
                    </a:lnTo>
                    <a:lnTo>
                      <a:pt x="205" y="142"/>
                    </a:lnTo>
                    <a:lnTo>
                      <a:pt x="205" y="142"/>
                    </a:lnTo>
                    <a:lnTo>
                      <a:pt x="201" y="141"/>
                    </a:lnTo>
                    <a:lnTo>
                      <a:pt x="197" y="141"/>
                    </a:lnTo>
                    <a:lnTo>
                      <a:pt x="194" y="145"/>
                    </a:lnTo>
                    <a:lnTo>
                      <a:pt x="188" y="141"/>
                    </a:lnTo>
                    <a:lnTo>
                      <a:pt x="186" y="136"/>
                    </a:lnTo>
                    <a:lnTo>
                      <a:pt x="186" y="131"/>
                    </a:lnTo>
                    <a:lnTo>
                      <a:pt x="182" y="126"/>
                    </a:lnTo>
                    <a:lnTo>
                      <a:pt x="181" y="121"/>
                    </a:lnTo>
                    <a:lnTo>
                      <a:pt x="182" y="116"/>
                    </a:lnTo>
                    <a:lnTo>
                      <a:pt x="178" y="114"/>
                    </a:lnTo>
                    <a:lnTo>
                      <a:pt x="173" y="116"/>
                    </a:lnTo>
                    <a:lnTo>
                      <a:pt x="168" y="116"/>
                    </a:lnTo>
                    <a:lnTo>
                      <a:pt x="163" y="112"/>
                    </a:lnTo>
                    <a:lnTo>
                      <a:pt x="160" y="113"/>
                    </a:lnTo>
                    <a:lnTo>
                      <a:pt x="157" y="108"/>
                    </a:lnTo>
                    <a:lnTo>
                      <a:pt x="158" y="104"/>
                    </a:lnTo>
                    <a:lnTo>
                      <a:pt x="156" y="99"/>
                    </a:lnTo>
                    <a:lnTo>
                      <a:pt x="156" y="94"/>
                    </a:lnTo>
                    <a:lnTo>
                      <a:pt x="149" y="78"/>
                    </a:lnTo>
                    <a:lnTo>
                      <a:pt x="128" y="14"/>
                    </a:lnTo>
                    <a:lnTo>
                      <a:pt x="124" y="13"/>
                    </a:lnTo>
                    <a:lnTo>
                      <a:pt x="114" y="6"/>
                    </a:lnTo>
                    <a:lnTo>
                      <a:pt x="104" y="2"/>
                    </a:lnTo>
                    <a:lnTo>
                      <a:pt x="99" y="0"/>
                    </a:lnTo>
                    <a:lnTo>
                      <a:pt x="93" y="2"/>
                    </a:lnTo>
                    <a:lnTo>
                      <a:pt x="89" y="8"/>
                    </a:lnTo>
                    <a:lnTo>
                      <a:pt x="85" y="10"/>
                    </a:lnTo>
                    <a:lnTo>
                      <a:pt x="80" y="15"/>
                    </a:lnTo>
                    <a:lnTo>
                      <a:pt x="77" y="18"/>
                    </a:lnTo>
                    <a:lnTo>
                      <a:pt x="71" y="23"/>
                    </a:lnTo>
                    <a:lnTo>
                      <a:pt x="65" y="20"/>
                    </a:lnTo>
                    <a:lnTo>
                      <a:pt x="60" y="16"/>
                    </a:lnTo>
                    <a:lnTo>
                      <a:pt x="58" y="6"/>
                    </a:lnTo>
                    <a:lnTo>
                      <a:pt x="53" y="6"/>
                    </a:lnTo>
                    <a:lnTo>
                      <a:pt x="48" y="8"/>
                    </a:lnTo>
                    <a:lnTo>
                      <a:pt x="25" y="73"/>
                    </a:lnTo>
                    <a:lnTo>
                      <a:pt x="29" y="94"/>
                    </a:lnTo>
                    <a:lnTo>
                      <a:pt x="25" y="101"/>
                    </a:lnTo>
                    <a:lnTo>
                      <a:pt x="22" y="116"/>
                    </a:lnTo>
                    <a:lnTo>
                      <a:pt x="25" y="119"/>
                    </a:lnTo>
                    <a:lnTo>
                      <a:pt x="25" y="130"/>
                    </a:lnTo>
                    <a:lnTo>
                      <a:pt x="29" y="135"/>
                    </a:lnTo>
                    <a:lnTo>
                      <a:pt x="24" y="145"/>
                    </a:lnTo>
                    <a:lnTo>
                      <a:pt x="26" y="148"/>
                    </a:lnTo>
                    <a:lnTo>
                      <a:pt x="17" y="158"/>
                    </a:lnTo>
                    <a:lnTo>
                      <a:pt x="15" y="164"/>
                    </a:lnTo>
                    <a:lnTo>
                      <a:pt x="14" y="169"/>
                    </a:lnTo>
                    <a:lnTo>
                      <a:pt x="14" y="169"/>
                    </a:lnTo>
                    <a:lnTo>
                      <a:pt x="19" y="179"/>
                    </a:lnTo>
                    <a:lnTo>
                      <a:pt x="14" y="177"/>
                    </a:lnTo>
                    <a:lnTo>
                      <a:pt x="12" y="177"/>
                    </a:lnTo>
                    <a:lnTo>
                      <a:pt x="11" y="182"/>
                    </a:lnTo>
                    <a:lnTo>
                      <a:pt x="12" y="187"/>
                    </a:lnTo>
                    <a:lnTo>
                      <a:pt x="7" y="189"/>
                    </a:lnTo>
                    <a:lnTo>
                      <a:pt x="4" y="186"/>
                    </a:lnTo>
                    <a:lnTo>
                      <a:pt x="0" y="191"/>
                    </a:lnTo>
                    <a:lnTo>
                      <a:pt x="0" y="194"/>
                    </a:lnTo>
                    <a:lnTo>
                      <a:pt x="36" y="303"/>
                    </a:lnTo>
                    <a:lnTo>
                      <a:pt x="41" y="318"/>
                    </a:lnTo>
                    <a:lnTo>
                      <a:pt x="41" y="323"/>
                    </a:lnTo>
                    <a:lnTo>
                      <a:pt x="44" y="327"/>
                    </a:lnTo>
                    <a:lnTo>
                      <a:pt x="45" y="332"/>
                    </a:lnTo>
                    <a:lnTo>
                      <a:pt x="50" y="336"/>
                    </a:lnTo>
                    <a:lnTo>
                      <a:pt x="55" y="338"/>
                    </a:lnTo>
                    <a:lnTo>
                      <a:pt x="56" y="343"/>
                    </a:lnTo>
                    <a:lnTo>
                      <a:pt x="60" y="348"/>
                    </a:lnTo>
                    <a:lnTo>
                      <a:pt x="63" y="350"/>
                    </a:lnTo>
                    <a:lnTo>
                      <a:pt x="68" y="345"/>
                    </a:lnTo>
                    <a:lnTo>
                      <a:pt x="69" y="340"/>
                    </a:lnTo>
                    <a:lnTo>
                      <a:pt x="68" y="335"/>
                    </a:lnTo>
                    <a:lnTo>
                      <a:pt x="68" y="330"/>
                    </a:lnTo>
                    <a:lnTo>
                      <a:pt x="73" y="326"/>
                    </a:lnTo>
                    <a:lnTo>
                      <a:pt x="77" y="316"/>
                    </a:lnTo>
                    <a:lnTo>
                      <a:pt x="74" y="312"/>
                    </a:lnTo>
                    <a:lnTo>
                      <a:pt x="80" y="302"/>
                    </a:lnTo>
                    <a:lnTo>
                      <a:pt x="77" y="301"/>
                    </a:lnTo>
                    <a:lnTo>
                      <a:pt x="77" y="296"/>
                    </a:lnTo>
                    <a:lnTo>
                      <a:pt x="78" y="291"/>
                    </a:lnTo>
                    <a:lnTo>
                      <a:pt x="85" y="280"/>
                    </a:lnTo>
                    <a:lnTo>
                      <a:pt x="88" y="289"/>
                    </a:lnTo>
                    <a:lnTo>
                      <a:pt x="88" y="284"/>
                    </a:lnTo>
                    <a:lnTo>
                      <a:pt x="89" y="289"/>
                    </a:lnTo>
                    <a:lnTo>
                      <a:pt x="92" y="284"/>
                    </a:lnTo>
                    <a:lnTo>
                      <a:pt x="93" y="279"/>
                    </a:lnTo>
                    <a:lnTo>
                      <a:pt x="94" y="279"/>
                    </a:lnTo>
                    <a:lnTo>
                      <a:pt x="98" y="289"/>
                    </a:lnTo>
                    <a:lnTo>
                      <a:pt x="99" y="284"/>
                    </a:lnTo>
                    <a:lnTo>
                      <a:pt x="93" y="269"/>
                    </a:lnTo>
                    <a:lnTo>
                      <a:pt x="90" y="272"/>
                    </a:lnTo>
                    <a:lnTo>
                      <a:pt x="92" y="267"/>
                    </a:lnTo>
                    <a:lnTo>
                      <a:pt x="93" y="262"/>
                    </a:lnTo>
                    <a:lnTo>
                      <a:pt x="93" y="267"/>
                    </a:lnTo>
                    <a:lnTo>
                      <a:pt x="100" y="283"/>
                    </a:lnTo>
                    <a:lnTo>
                      <a:pt x="102" y="278"/>
                    </a:lnTo>
                    <a:lnTo>
                      <a:pt x="98" y="273"/>
                    </a:lnTo>
                    <a:lnTo>
                      <a:pt x="99" y="267"/>
                    </a:lnTo>
                    <a:lnTo>
                      <a:pt x="102" y="265"/>
                    </a:lnTo>
                    <a:lnTo>
                      <a:pt x="104" y="270"/>
                    </a:lnTo>
                    <a:lnTo>
                      <a:pt x="103" y="275"/>
                    </a:lnTo>
                    <a:lnTo>
                      <a:pt x="108" y="278"/>
                    </a:lnTo>
                    <a:lnTo>
                      <a:pt x="105" y="268"/>
                    </a:lnTo>
                    <a:lnTo>
                      <a:pt x="105" y="263"/>
                    </a:lnTo>
                    <a:lnTo>
                      <a:pt x="107" y="262"/>
                    </a:lnTo>
                    <a:lnTo>
                      <a:pt x="107" y="267"/>
                    </a:lnTo>
                    <a:lnTo>
                      <a:pt x="108" y="272"/>
                    </a:lnTo>
                    <a:lnTo>
                      <a:pt x="112" y="274"/>
                    </a:lnTo>
                    <a:lnTo>
                      <a:pt x="113" y="270"/>
                    </a:lnTo>
                    <a:lnTo>
                      <a:pt x="112" y="264"/>
                    </a:lnTo>
                    <a:lnTo>
                      <a:pt x="114" y="260"/>
                    </a:lnTo>
                    <a:lnTo>
                      <a:pt x="119" y="260"/>
                    </a:lnTo>
                    <a:lnTo>
                      <a:pt x="124" y="263"/>
                    </a:lnTo>
                    <a:lnTo>
                      <a:pt x="126" y="258"/>
                    </a:lnTo>
                    <a:lnTo>
                      <a:pt x="129" y="252"/>
                    </a:lnTo>
                    <a:lnTo>
                      <a:pt x="128" y="248"/>
                    </a:lnTo>
                    <a:lnTo>
                      <a:pt x="128" y="243"/>
                    </a:lnTo>
                    <a:lnTo>
                      <a:pt x="128" y="236"/>
                    </a:lnTo>
                    <a:lnTo>
                      <a:pt x="129" y="233"/>
                    </a:lnTo>
                    <a:lnTo>
                      <a:pt x="129" y="228"/>
                    </a:lnTo>
                    <a:lnTo>
                      <a:pt x="127" y="223"/>
                    </a:lnTo>
                    <a:lnTo>
                      <a:pt x="134" y="219"/>
                    </a:lnTo>
                    <a:lnTo>
                      <a:pt x="133" y="210"/>
                    </a:lnTo>
                    <a:lnTo>
                      <a:pt x="137" y="215"/>
                    </a:lnTo>
                    <a:lnTo>
                      <a:pt x="136" y="220"/>
                    </a:lnTo>
                    <a:lnTo>
                      <a:pt x="141" y="219"/>
                    </a:lnTo>
                    <a:lnTo>
                      <a:pt x="139" y="224"/>
                    </a:lnTo>
                    <a:lnTo>
                      <a:pt x="137" y="228"/>
                    </a:lnTo>
                    <a:lnTo>
                      <a:pt x="147" y="228"/>
                    </a:lnTo>
                    <a:lnTo>
                      <a:pt x="155" y="230"/>
                    </a:lnTo>
                    <a:lnTo>
                      <a:pt x="152" y="225"/>
                    </a:lnTo>
                    <a:lnTo>
                      <a:pt x="151" y="220"/>
                    </a:lnTo>
                    <a:lnTo>
                      <a:pt x="152" y="215"/>
                    </a:lnTo>
                    <a:lnTo>
                      <a:pt x="152" y="210"/>
                    </a:lnTo>
                    <a:lnTo>
                      <a:pt x="156" y="215"/>
                    </a:lnTo>
                    <a:lnTo>
                      <a:pt x="161" y="211"/>
                    </a:lnTo>
                    <a:lnTo>
                      <a:pt x="160" y="206"/>
                    </a:lnTo>
                    <a:lnTo>
                      <a:pt x="172" y="210"/>
                    </a:lnTo>
                    <a:lnTo>
                      <a:pt x="176" y="215"/>
                    </a:lnTo>
                    <a:lnTo>
                      <a:pt x="177" y="210"/>
                    </a:lnTo>
                    <a:lnTo>
                      <a:pt x="176" y="205"/>
                    </a:lnTo>
                    <a:lnTo>
                      <a:pt x="178" y="203"/>
                    </a:lnTo>
                    <a:lnTo>
                      <a:pt x="180" y="208"/>
                    </a:lnTo>
                    <a:lnTo>
                      <a:pt x="181" y="203"/>
                    </a:lnTo>
                    <a:lnTo>
                      <a:pt x="182" y="208"/>
                    </a:lnTo>
                    <a:lnTo>
                      <a:pt x="183" y="203"/>
                    </a:lnTo>
                    <a:lnTo>
                      <a:pt x="181" y="197"/>
                    </a:lnTo>
                    <a:lnTo>
                      <a:pt x="185" y="192"/>
                    </a:lnTo>
                    <a:lnTo>
                      <a:pt x="188" y="197"/>
                    </a:lnTo>
                    <a:lnTo>
                      <a:pt x="191" y="197"/>
                    </a:lnTo>
                    <a:lnTo>
                      <a:pt x="192" y="192"/>
                    </a:lnTo>
                    <a:lnTo>
                      <a:pt x="196" y="192"/>
                    </a:lnTo>
                    <a:lnTo>
                      <a:pt x="196" y="189"/>
                    </a:lnTo>
                    <a:lnTo>
                      <a:pt x="201" y="186"/>
                    </a:lnTo>
                    <a:lnTo>
                      <a:pt x="201" y="186"/>
                    </a:lnTo>
                    <a:lnTo>
                      <a:pt x="201" y="182"/>
                    </a:lnTo>
                    <a:lnTo>
                      <a:pt x="206" y="184"/>
                    </a:lnTo>
                    <a:lnTo>
                      <a:pt x="202" y="179"/>
                    </a:lnTo>
                    <a:lnTo>
                      <a:pt x="210" y="180"/>
                    </a:lnTo>
                    <a:lnTo>
                      <a:pt x="215" y="176"/>
                    </a:lnTo>
                    <a:lnTo>
                      <a:pt x="220" y="167"/>
                    </a:lnTo>
                    <a:lnTo>
                      <a:pt x="220" y="162"/>
                    </a:lnTo>
                    <a:lnTo>
                      <a:pt x="215" y="158"/>
                    </a:lnTo>
                    <a:lnTo>
                      <a:pt x="216" y="160"/>
                    </a:lnTo>
                    <a:close/>
                    <a:moveTo>
                      <a:pt x="163" y="211"/>
                    </a:moveTo>
                    <a:lnTo>
                      <a:pt x="157" y="220"/>
                    </a:lnTo>
                    <a:lnTo>
                      <a:pt x="160" y="225"/>
                    </a:lnTo>
                    <a:lnTo>
                      <a:pt x="168" y="220"/>
                    </a:lnTo>
                    <a:lnTo>
                      <a:pt x="170" y="215"/>
                    </a:lnTo>
                    <a:lnTo>
                      <a:pt x="165" y="211"/>
                    </a:lnTo>
                    <a:lnTo>
                      <a:pt x="163" y="211"/>
                    </a:lnTo>
                    <a:close/>
                    <a:moveTo>
                      <a:pt x="233" y="161"/>
                    </a:moveTo>
                    <a:lnTo>
                      <a:pt x="233" y="161"/>
                    </a:lnTo>
                    <a:lnTo>
                      <a:pt x="230" y="165"/>
                    </a:lnTo>
                    <a:lnTo>
                      <a:pt x="229" y="171"/>
                    </a:lnTo>
                    <a:lnTo>
                      <a:pt x="231" y="176"/>
                    </a:lnTo>
                    <a:lnTo>
                      <a:pt x="236" y="171"/>
                    </a:lnTo>
                    <a:lnTo>
                      <a:pt x="236" y="166"/>
                    </a:lnTo>
                    <a:lnTo>
                      <a:pt x="233" y="161"/>
                    </a:lnTo>
                    <a:close/>
                  </a:path>
                </a:pathLst>
              </a:custGeom>
              <a:solidFill>
                <a:srgbClr val="336699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3E6C6943-639C-405E-850D-ACB914E636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8" y="3214"/>
                <a:ext cx="573" cy="390"/>
              </a:xfrm>
              <a:custGeom>
                <a:avLst/>
                <a:gdLst/>
                <a:ahLst/>
                <a:cxnLst>
                  <a:cxn ang="0">
                    <a:pos x="409" y="259"/>
                  </a:cxn>
                  <a:cxn ang="0">
                    <a:pos x="401" y="277"/>
                  </a:cxn>
                  <a:cxn ang="0">
                    <a:pos x="409" y="278"/>
                  </a:cxn>
                  <a:cxn ang="0">
                    <a:pos x="407" y="250"/>
                  </a:cxn>
                  <a:cxn ang="0">
                    <a:pos x="68" y="15"/>
                  </a:cxn>
                  <a:cxn ang="0">
                    <a:pos x="40" y="26"/>
                  </a:cxn>
                  <a:cxn ang="0">
                    <a:pos x="17" y="39"/>
                  </a:cxn>
                  <a:cxn ang="0">
                    <a:pos x="14" y="45"/>
                  </a:cxn>
                  <a:cxn ang="0">
                    <a:pos x="65" y="24"/>
                  </a:cxn>
                  <a:cxn ang="0">
                    <a:pos x="111" y="167"/>
                  </a:cxn>
                  <a:cxn ang="0">
                    <a:pos x="89" y="145"/>
                  </a:cxn>
                  <a:cxn ang="0">
                    <a:pos x="77" y="145"/>
                  </a:cxn>
                  <a:cxn ang="0">
                    <a:pos x="72" y="171"/>
                  </a:cxn>
                  <a:cxn ang="0">
                    <a:pos x="73" y="181"/>
                  </a:cxn>
                  <a:cxn ang="0">
                    <a:pos x="72" y="186"/>
                  </a:cxn>
                  <a:cxn ang="0">
                    <a:pos x="98" y="196"/>
                  </a:cxn>
                  <a:cxn ang="0">
                    <a:pos x="121" y="141"/>
                  </a:cxn>
                  <a:cxn ang="0">
                    <a:pos x="126" y="133"/>
                  </a:cxn>
                  <a:cxn ang="0">
                    <a:pos x="101" y="10"/>
                  </a:cxn>
                  <a:cxn ang="0">
                    <a:pos x="121" y="24"/>
                  </a:cxn>
                  <a:cxn ang="0">
                    <a:pos x="117" y="59"/>
                  </a:cxn>
                  <a:cxn ang="0">
                    <a:pos x="127" y="59"/>
                  </a:cxn>
                  <a:cxn ang="0">
                    <a:pos x="131" y="25"/>
                  </a:cxn>
                  <a:cxn ang="0">
                    <a:pos x="92" y="0"/>
                  </a:cxn>
                  <a:cxn ang="0">
                    <a:pos x="85" y="5"/>
                  </a:cxn>
                  <a:cxn ang="0">
                    <a:pos x="126" y="205"/>
                  </a:cxn>
                  <a:cxn ang="0">
                    <a:pos x="121" y="194"/>
                  </a:cxn>
                  <a:cxn ang="0">
                    <a:pos x="117" y="224"/>
                  </a:cxn>
                  <a:cxn ang="0">
                    <a:pos x="129" y="229"/>
                  </a:cxn>
                  <a:cxn ang="0">
                    <a:pos x="137" y="233"/>
                  </a:cxn>
                  <a:cxn ang="0">
                    <a:pos x="216" y="124"/>
                  </a:cxn>
                  <a:cxn ang="0">
                    <a:pos x="196" y="99"/>
                  </a:cxn>
                  <a:cxn ang="0">
                    <a:pos x="179" y="96"/>
                  </a:cxn>
                  <a:cxn ang="0">
                    <a:pos x="214" y="113"/>
                  </a:cxn>
                  <a:cxn ang="0">
                    <a:pos x="209" y="138"/>
                  </a:cxn>
                  <a:cxn ang="0">
                    <a:pos x="264" y="224"/>
                  </a:cxn>
                  <a:cxn ang="0">
                    <a:pos x="251" y="220"/>
                  </a:cxn>
                  <a:cxn ang="0">
                    <a:pos x="269" y="225"/>
                  </a:cxn>
                  <a:cxn ang="0">
                    <a:pos x="256" y="140"/>
                  </a:cxn>
                  <a:cxn ang="0">
                    <a:pos x="262" y="147"/>
                  </a:cxn>
                  <a:cxn ang="0">
                    <a:pos x="273" y="171"/>
                  </a:cxn>
                  <a:cxn ang="0">
                    <a:pos x="274" y="157"/>
                  </a:cxn>
                  <a:cxn ang="0">
                    <a:pos x="316" y="229"/>
                  </a:cxn>
                  <a:cxn ang="0">
                    <a:pos x="295" y="209"/>
                  </a:cxn>
                  <a:cxn ang="0">
                    <a:pos x="313" y="233"/>
                  </a:cxn>
                  <a:cxn ang="0">
                    <a:pos x="318" y="243"/>
                  </a:cxn>
                  <a:cxn ang="0">
                    <a:pos x="329" y="240"/>
                  </a:cxn>
                  <a:cxn ang="0">
                    <a:pos x="329" y="194"/>
                  </a:cxn>
                  <a:cxn ang="0">
                    <a:pos x="347" y="162"/>
                  </a:cxn>
                  <a:cxn ang="0">
                    <a:pos x="376" y="252"/>
                  </a:cxn>
                  <a:cxn ang="0">
                    <a:pos x="397" y="252"/>
                  </a:cxn>
                </a:cxnLst>
                <a:rect l="0" t="0" r="r" b="b"/>
                <a:pathLst>
                  <a:path w="414" h="282">
                    <a:moveTo>
                      <a:pt x="407" y="250"/>
                    </a:moveTo>
                    <a:lnTo>
                      <a:pt x="402" y="254"/>
                    </a:lnTo>
                    <a:lnTo>
                      <a:pt x="401" y="255"/>
                    </a:lnTo>
                    <a:lnTo>
                      <a:pt x="404" y="260"/>
                    </a:lnTo>
                    <a:lnTo>
                      <a:pt x="409" y="259"/>
                    </a:lnTo>
                    <a:lnTo>
                      <a:pt x="414" y="264"/>
                    </a:lnTo>
                    <a:lnTo>
                      <a:pt x="411" y="268"/>
                    </a:lnTo>
                    <a:lnTo>
                      <a:pt x="406" y="270"/>
                    </a:lnTo>
                    <a:lnTo>
                      <a:pt x="406" y="274"/>
                    </a:lnTo>
                    <a:lnTo>
                      <a:pt x="401" y="277"/>
                    </a:lnTo>
                    <a:lnTo>
                      <a:pt x="400" y="279"/>
                    </a:lnTo>
                    <a:lnTo>
                      <a:pt x="399" y="282"/>
                    </a:lnTo>
                    <a:lnTo>
                      <a:pt x="404" y="282"/>
                    </a:lnTo>
                    <a:lnTo>
                      <a:pt x="406" y="280"/>
                    </a:lnTo>
                    <a:lnTo>
                      <a:pt x="409" y="278"/>
                    </a:lnTo>
                    <a:lnTo>
                      <a:pt x="411" y="273"/>
                    </a:lnTo>
                    <a:lnTo>
                      <a:pt x="414" y="268"/>
                    </a:lnTo>
                    <a:lnTo>
                      <a:pt x="414" y="259"/>
                    </a:lnTo>
                    <a:lnTo>
                      <a:pt x="411" y="255"/>
                    </a:lnTo>
                    <a:lnTo>
                      <a:pt x="407" y="250"/>
                    </a:lnTo>
                    <a:close/>
                    <a:moveTo>
                      <a:pt x="410" y="223"/>
                    </a:moveTo>
                    <a:lnTo>
                      <a:pt x="414" y="221"/>
                    </a:lnTo>
                    <a:lnTo>
                      <a:pt x="414" y="219"/>
                    </a:lnTo>
                    <a:lnTo>
                      <a:pt x="410" y="223"/>
                    </a:lnTo>
                    <a:close/>
                    <a:moveTo>
                      <a:pt x="68" y="15"/>
                    </a:moveTo>
                    <a:lnTo>
                      <a:pt x="63" y="19"/>
                    </a:lnTo>
                    <a:lnTo>
                      <a:pt x="60" y="20"/>
                    </a:lnTo>
                    <a:lnTo>
                      <a:pt x="55" y="23"/>
                    </a:lnTo>
                    <a:lnTo>
                      <a:pt x="45" y="24"/>
                    </a:lnTo>
                    <a:lnTo>
                      <a:pt x="40" y="26"/>
                    </a:lnTo>
                    <a:lnTo>
                      <a:pt x="26" y="24"/>
                    </a:lnTo>
                    <a:lnTo>
                      <a:pt x="23" y="24"/>
                    </a:lnTo>
                    <a:lnTo>
                      <a:pt x="23" y="29"/>
                    </a:lnTo>
                    <a:lnTo>
                      <a:pt x="21" y="34"/>
                    </a:lnTo>
                    <a:lnTo>
                      <a:pt x="17" y="39"/>
                    </a:lnTo>
                    <a:lnTo>
                      <a:pt x="12" y="40"/>
                    </a:lnTo>
                    <a:lnTo>
                      <a:pt x="7" y="38"/>
                    </a:lnTo>
                    <a:lnTo>
                      <a:pt x="5" y="36"/>
                    </a:lnTo>
                    <a:lnTo>
                      <a:pt x="0" y="36"/>
                    </a:lnTo>
                    <a:lnTo>
                      <a:pt x="14" y="45"/>
                    </a:lnTo>
                    <a:lnTo>
                      <a:pt x="19" y="45"/>
                    </a:lnTo>
                    <a:lnTo>
                      <a:pt x="33" y="36"/>
                    </a:lnTo>
                    <a:lnTo>
                      <a:pt x="48" y="29"/>
                    </a:lnTo>
                    <a:lnTo>
                      <a:pt x="55" y="28"/>
                    </a:lnTo>
                    <a:lnTo>
                      <a:pt x="65" y="24"/>
                    </a:lnTo>
                    <a:lnTo>
                      <a:pt x="70" y="25"/>
                    </a:lnTo>
                    <a:lnTo>
                      <a:pt x="68" y="15"/>
                    </a:lnTo>
                    <a:close/>
                    <a:moveTo>
                      <a:pt x="116" y="180"/>
                    </a:moveTo>
                    <a:lnTo>
                      <a:pt x="112" y="172"/>
                    </a:lnTo>
                    <a:lnTo>
                      <a:pt x="111" y="167"/>
                    </a:lnTo>
                    <a:lnTo>
                      <a:pt x="107" y="162"/>
                    </a:lnTo>
                    <a:lnTo>
                      <a:pt x="103" y="160"/>
                    </a:lnTo>
                    <a:lnTo>
                      <a:pt x="98" y="155"/>
                    </a:lnTo>
                    <a:lnTo>
                      <a:pt x="94" y="148"/>
                    </a:lnTo>
                    <a:lnTo>
                      <a:pt x="89" y="145"/>
                    </a:lnTo>
                    <a:lnTo>
                      <a:pt x="87" y="135"/>
                    </a:lnTo>
                    <a:lnTo>
                      <a:pt x="82" y="136"/>
                    </a:lnTo>
                    <a:lnTo>
                      <a:pt x="72" y="135"/>
                    </a:lnTo>
                    <a:lnTo>
                      <a:pt x="74" y="140"/>
                    </a:lnTo>
                    <a:lnTo>
                      <a:pt x="77" y="145"/>
                    </a:lnTo>
                    <a:lnTo>
                      <a:pt x="78" y="150"/>
                    </a:lnTo>
                    <a:lnTo>
                      <a:pt x="77" y="158"/>
                    </a:lnTo>
                    <a:lnTo>
                      <a:pt x="74" y="163"/>
                    </a:lnTo>
                    <a:lnTo>
                      <a:pt x="72" y="166"/>
                    </a:lnTo>
                    <a:lnTo>
                      <a:pt x="72" y="171"/>
                    </a:lnTo>
                    <a:lnTo>
                      <a:pt x="77" y="172"/>
                    </a:lnTo>
                    <a:lnTo>
                      <a:pt x="80" y="177"/>
                    </a:lnTo>
                    <a:lnTo>
                      <a:pt x="78" y="182"/>
                    </a:lnTo>
                    <a:lnTo>
                      <a:pt x="78" y="179"/>
                    </a:lnTo>
                    <a:lnTo>
                      <a:pt x="73" y="181"/>
                    </a:lnTo>
                    <a:lnTo>
                      <a:pt x="74" y="177"/>
                    </a:lnTo>
                    <a:lnTo>
                      <a:pt x="70" y="172"/>
                    </a:lnTo>
                    <a:lnTo>
                      <a:pt x="68" y="177"/>
                    </a:lnTo>
                    <a:lnTo>
                      <a:pt x="65" y="181"/>
                    </a:lnTo>
                    <a:lnTo>
                      <a:pt x="72" y="186"/>
                    </a:lnTo>
                    <a:lnTo>
                      <a:pt x="82" y="189"/>
                    </a:lnTo>
                    <a:lnTo>
                      <a:pt x="87" y="187"/>
                    </a:lnTo>
                    <a:lnTo>
                      <a:pt x="89" y="192"/>
                    </a:lnTo>
                    <a:lnTo>
                      <a:pt x="94" y="196"/>
                    </a:lnTo>
                    <a:lnTo>
                      <a:pt x="98" y="196"/>
                    </a:lnTo>
                    <a:lnTo>
                      <a:pt x="103" y="194"/>
                    </a:lnTo>
                    <a:lnTo>
                      <a:pt x="111" y="185"/>
                    </a:lnTo>
                    <a:lnTo>
                      <a:pt x="116" y="180"/>
                    </a:lnTo>
                    <a:close/>
                    <a:moveTo>
                      <a:pt x="121" y="136"/>
                    </a:moveTo>
                    <a:lnTo>
                      <a:pt x="121" y="141"/>
                    </a:lnTo>
                    <a:lnTo>
                      <a:pt x="126" y="140"/>
                    </a:lnTo>
                    <a:lnTo>
                      <a:pt x="127" y="137"/>
                    </a:lnTo>
                    <a:lnTo>
                      <a:pt x="132" y="137"/>
                    </a:lnTo>
                    <a:lnTo>
                      <a:pt x="134" y="132"/>
                    </a:lnTo>
                    <a:lnTo>
                      <a:pt x="126" y="133"/>
                    </a:lnTo>
                    <a:lnTo>
                      <a:pt x="121" y="136"/>
                    </a:lnTo>
                    <a:close/>
                    <a:moveTo>
                      <a:pt x="85" y="5"/>
                    </a:moveTo>
                    <a:lnTo>
                      <a:pt x="90" y="2"/>
                    </a:lnTo>
                    <a:lnTo>
                      <a:pt x="95" y="5"/>
                    </a:lnTo>
                    <a:lnTo>
                      <a:pt x="101" y="10"/>
                    </a:lnTo>
                    <a:lnTo>
                      <a:pt x="103" y="14"/>
                    </a:lnTo>
                    <a:lnTo>
                      <a:pt x="107" y="15"/>
                    </a:lnTo>
                    <a:lnTo>
                      <a:pt x="111" y="20"/>
                    </a:lnTo>
                    <a:lnTo>
                      <a:pt x="121" y="20"/>
                    </a:lnTo>
                    <a:lnTo>
                      <a:pt x="121" y="24"/>
                    </a:lnTo>
                    <a:lnTo>
                      <a:pt x="119" y="39"/>
                    </a:lnTo>
                    <a:lnTo>
                      <a:pt x="122" y="44"/>
                    </a:lnTo>
                    <a:lnTo>
                      <a:pt x="123" y="49"/>
                    </a:lnTo>
                    <a:lnTo>
                      <a:pt x="122" y="54"/>
                    </a:lnTo>
                    <a:lnTo>
                      <a:pt x="117" y="59"/>
                    </a:lnTo>
                    <a:lnTo>
                      <a:pt x="114" y="64"/>
                    </a:lnTo>
                    <a:lnTo>
                      <a:pt x="119" y="64"/>
                    </a:lnTo>
                    <a:lnTo>
                      <a:pt x="128" y="72"/>
                    </a:lnTo>
                    <a:lnTo>
                      <a:pt x="129" y="68"/>
                    </a:lnTo>
                    <a:lnTo>
                      <a:pt x="127" y="59"/>
                    </a:lnTo>
                    <a:lnTo>
                      <a:pt x="127" y="44"/>
                    </a:lnTo>
                    <a:lnTo>
                      <a:pt x="129" y="39"/>
                    </a:lnTo>
                    <a:lnTo>
                      <a:pt x="134" y="35"/>
                    </a:lnTo>
                    <a:lnTo>
                      <a:pt x="131" y="30"/>
                    </a:lnTo>
                    <a:lnTo>
                      <a:pt x="131" y="25"/>
                    </a:lnTo>
                    <a:lnTo>
                      <a:pt x="127" y="20"/>
                    </a:lnTo>
                    <a:lnTo>
                      <a:pt x="118" y="18"/>
                    </a:lnTo>
                    <a:lnTo>
                      <a:pt x="112" y="13"/>
                    </a:lnTo>
                    <a:lnTo>
                      <a:pt x="111" y="13"/>
                    </a:lnTo>
                    <a:lnTo>
                      <a:pt x="92" y="0"/>
                    </a:lnTo>
                    <a:lnTo>
                      <a:pt x="82" y="1"/>
                    </a:lnTo>
                    <a:lnTo>
                      <a:pt x="70" y="2"/>
                    </a:lnTo>
                    <a:lnTo>
                      <a:pt x="65" y="5"/>
                    </a:lnTo>
                    <a:lnTo>
                      <a:pt x="70" y="4"/>
                    </a:lnTo>
                    <a:lnTo>
                      <a:pt x="85" y="5"/>
                    </a:lnTo>
                    <a:close/>
                    <a:moveTo>
                      <a:pt x="136" y="216"/>
                    </a:moveTo>
                    <a:lnTo>
                      <a:pt x="133" y="206"/>
                    </a:lnTo>
                    <a:lnTo>
                      <a:pt x="129" y="201"/>
                    </a:lnTo>
                    <a:lnTo>
                      <a:pt x="126" y="200"/>
                    </a:lnTo>
                    <a:lnTo>
                      <a:pt x="126" y="205"/>
                    </a:lnTo>
                    <a:lnTo>
                      <a:pt x="121" y="214"/>
                    </a:lnTo>
                    <a:lnTo>
                      <a:pt x="122" y="209"/>
                    </a:lnTo>
                    <a:lnTo>
                      <a:pt x="118" y="204"/>
                    </a:lnTo>
                    <a:lnTo>
                      <a:pt x="123" y="199"/>
                    </a:lnTo>
                    <a:lnTo>
                      <a:pt x="121" y="194"/>
                    </a:lnTo>
                    <a:lnTo>
                      <a:pt x="107" y="209"/>
                    </a:lnTo>
                    <a:lnTo>
                      <a:pt x="109" y="213"/>
                    </a:lnTo>
                    <a:lnTo>
                      <a:pt x="114" y="216"/>
                    </a:lnTo>
                    <a:lnTo>
                      <a:pt x="116" y="220"/>
                    </a:lnTo>
                    <a:lnTo>
                      <a:pt x="117" y="224"/>
                    </a:lnTo>
                    <a:lnTo>
                      <a:pt x="122" y="226"/>
                    </a:lnTo>
                    <a:lnTo>
                      <a:pt x="127" y="226"/>
                    </a:lnTo>
                    <a:lnTo>
                      <a:pt x="122" y="230"/>
                    </a:lnTo>
                    <a:lnTo>
                      <a:pt x="127" y="233"/>
                    </a:lnTo>
                    <a:lnTo>
                      <a:pt x="129" y="229"/>
                    </a:lnTo>
                    <a:lnTo>
                      <a:pt x="134" y="225"/>
                    </a:lnTo>
                    <a:lnTo>
                      <a:pt x="126" y="235"/>
                    </a:lnTo>
                    <a:lnTo>
                      <a:pt x="131" y="235"/>
                    </a:lnTo>
                    <a:lnTo>
                      <a:pt x="132" y="233"/>
                    </a:lnTo>
                    <a:lnTo>
                      <a:pt x="137" y="233"/>
                    </a:lnTo>
                    <a:lnTo>
                      <a:pt x="138" y="224"/>
                    </a:lnTo>
                    <a:lnTo>
                      <a:pt x="133" y="219"/>
                    </a:lnTo>
                    <a:lnTo>
                      <a:pt x="136" y="216"/>
                    </a:lnTo>
                    <a:close/>
                    <a:moveTo>
                      <a:pt x="217" y="130"/>
                    </a:moveTo>
                    <a:lnTo>
                      <a:pt x="216" y="124"/>
                    </a:lnTo>
                    <a:lnTo>
                      <a:pt x="216" y="116"/>
                    </a:lnTo>
                    <a:lnTo>
                      <a:pt x="215" y="111"/>
                    </a:lnTo>
                    <a:lnTo>
                      <a:pt x="210" y="108"/>
                    </a:lnTo>
                    <a:lnTo>
                      <a:pt x="205" y="106"/>
                    </a:lnTo>
                    <a:lnTo>
                      <a:pt x="196" y="99"/>
                    </a:lnTo>
                    <a:lnTo>
                      <a:pt x="187" y="99"/>
                    </a:lnTo>
                    <a:lnTo>
                      <a:pt x="171" y="92"/>
                    </a:lnTo>
                    <a:lnTo>
                      <a:pt x="166" y="92"/>
                    </a:lnTo>
                    <a:lnTo>
                      <a:pt x="168" y="96"/>
                    </a:lnTo>
                    <a:lnTo>
                      <a:pt x="179" y="96"/>
                    </a:lnTo>
                    <a:lnTo>
                      <a:pt x="184" y="99"/>
                    </a:lnTo>
                    <a:lnTo>
                      <a:pt x="194" y="99"/>
                    </a:lnTo>
                    <a:lnTo>
                      <a:pt x="204" y="108"/>
                    </a:lnTo>
                    <a:lnTo>
                      <a:pt x="209" y="109"/>
                    </a:lnTo>
                    <a:lnTo>
                      <a:pt x="214" y="113"/>
                    </a:lnTo>
                    <a:lnTo>
                      <a:pt x="215" y="119"/>
                    </a:lnTo>
                    <a:lnTo>
                      <a:pt x="211" y="123"/>
                    </a:lnTo>
                    <a:lnTo>
                      <a:pt x="215" y="128"/>
                    </a:lnTo>
                    <a:lnTo>
                      <a:pt x="214" y="135"/>
                    </a:lnTo>
                    <a:lnTo>
                      <a:pt x="209" y="138"/>
                    </a:lnTo>
                    <a:lnTo>
                      <a:pt x="214" y="140"/>
                    </a:lnTo>
                    <a:lnTo>
                      <a:pt x="219" y="143"/>
                    </a:lnTo>
                    <a:lnTo>
                      <a:pt x="216" y="138"/>
                    </a:lnTo>
                    <a:lnTo>
                      <a:pt x="217" y="130"/>
                    </a:lnTo>
                    <a:close/>
                    <a:moveTo>
                      <a:pt x="264" y="224"/>
                    </a:moveTo>
                    <a:lnTo>
                      <a:pt x="250" y="215"/>
                    </a:lnTo>
                    <a:lnTo>
                      <a:pt x="244" y="215"/>
                    </a:lnTo>
                    <a:lnTo>
                      <a:pt x="244" y="215"/>
                    </a:lnTo>
                    <a:lnTo>
                      <a:pt x="246" y="220"/>
                    </a:lnTo>
                    <a:lnTo>
                      <a:pt x="251" y="220"/>
                    </a:lnTo>
                    <a:lnTo>
                      <a:pt x="255" y="223"/>
                    </a:lnTo>
                    <a:lnTo>
                      <a:pt x="262" y="224"/>
                    </a:lnTo>
                    <a:lnTo>
                      <a:pt x="265" y="226"/>
                    </a:lnTo>
                    <a:lnTo>
                      <a:pt x="270" y="226"/>
                    </a:lnTo>
                    <a:lnTo>
                      <a:pt x="269" y="225"/>
                    </a:lnTo>
                    <a:lnTo>
                      <a:pt x="264" y="224"/>
                    </a:lnTo>
                    <a:close/>
                    <a:moveTo>
                      <a:pt x="274" y="157"/>
                    </a:moveTo>
                    <a:lnTo>
                      <a:pt x="269" y="155"/>
                    </a:lnTo>
                    <a:lnTo>
                      <a:pt x="259" y="145"/>
                    </a:lnTo>
                    <a:lnTo>
                      <a:pt x="256" y="140"/>
                    </a:lnTo>
                    <a:lnTo>
                      <a:pt x="251" y="136"/>
                    </a:lnTo>
                    <a:lnTo>
                      <a:pt x="246" y="138"/>
                    </a:lnTo>
                    <a:lnTo>
                      <a:pt x="251" y="141"/>
                    </a:lnTo>
                    <a:lnTo>
                      <a:pt x="256" y="147"/>
                    </a:lnTo>
                    <a:lnTo>
                      <a:pt x="262" y="147"/>
                    </a:lnTo>
                    <a:lnTo>
                      <a:pt x="268" y="157"/>
                    </a:lnTo>
                    <a:lnTo>
                      <a:pt x="274" y="161"/>
                    </a:lnTo>
                    <a:lnTo>
                      <a:pt x="278" y="166"/>
                    </a:lnTo>
                    <a:lnTo>
                      <a:pt x="278" y="167"/>
                    </a:lnTo>
                    <a:lnTo>
                      <a:pt x="273" y="171"/>
                    </a:lnTo>
                    <a:lnTo>
                      <a:pt x="275" y="174"/>
                    </a:lnTo>
                    <a:lnTo>
                      <a:pt x="280" y="170"/>
                    </a:lnTo>
                    <a:lnTo>
                      <a:pt x="285" y="169"/>
                    </a:lnTo>
                    <a:lnTo>
                      <a:pt x="284" y="165"/>
                    </a:lnTo>
                    <a:lnTo>
                      <a:pt x="274" y="157"/>
                    </a:lnTo>
                    <a:close/>
                    <a:moveTo>
                      <a:pt x="329" y="240"/>
                    </a:moveTo>
                    <a:lnTo>
                      <a:pt x="326" y="240"/>
                    </a:lnTo>
                    <a:lnTo>
                      <a:pt x="319" y="239"/>
                    </a:lnTo>
                    <a:lnTo>
                      <a:pt x="317" y="234"/>
                    </a:lnTo>
                    <a:lnTo>
                      <a:pt x="316" y="229"/>
                    </a:lnTo>
                    <a:lnTo>
                      <a:pt x="313" y="224"/>
                    </a:lnTo>
                    <a:lnTo>
                      <a:pt x="308" y="220"/>
                    </a:lnTo>
                    <a:lnTo>
                      <a:pt x="306" y="215"/>
                    </a:lnTo>
                    <a:lnTo>
                      <a:pt x="294" y="204"/>
                    </a:lnTo>
                    <a:lnTo>
                      <a:pt x="295" y="209"/>
                    </a:lnTo>
                    <a:lnTo>
                      <a:pt x="303" y="219"/>
                    </a:lnTo>
                    <a:lnTo>
                      <a:pt x="306" y="221"/>
                    </a:lnTo>
                    <a:lnTo>
                      <a:pt x="311" y="224"/>
                    </a:lnTo>
                    <a:lnTo>
                      <a:pt x="313" y="229"/>
                    </a:lnTo>
                    <a:lnTo>
                      <a:pt x="313" y="233"/>
                    </a:lnTo>
                    <a:lnTo>
                      <a:pt x="317" y="238"/>
                    </a:lnTo>
                    <a:lnTo>
                      <a:pt x="313" y="240"/>
                    </a:lnTo>
                    <a:lnTo>
                      <a:pt x="309" y="236"/>
                    </a:lnTo>
                    <a:lnTo>
                      <a:pt x="313" y="241"/>
                    </a:lnTo>
                    <a:lnTo>
                      <a:pt x="318" y="243"/>
                    </a:lnTo>
                    <a:lnTo>
                      <a:pt x="328" y="243"/>
                    </a:lnTo>
                    <a:lnTo>
                      <a:pt x="338" y="254"/>
                    </a:lnTo>
                    <a:lnTo>
                      <a:pt x="338" y="249"/>
                    </a:lnTo>
                    <a:lnTo>
                      <a:pt x="336" y="245"/>
                    </a:lnTo>
                    <a:lnTo>
                      <a:pt x="329" y="240"/>
                    </a:lnTo>
                    <a:close/>
                    <a:moveTo>
                      <a:pt x="329" y="194"/>
                    </a:moveTo>
                    <a:lnTo>
                      <a:pt x="324" y="194"/>
                    </a:lnTo>
                    <a:lnTo>
                      <a:pt x="323" y="197"/>
                    </a:lnTo>
                    <a:lnTo>
                      <a:pt x="328" y="199"/>
                    </a:lnTo>
                    <a:lnTo>
                      <a:pt x="329" y="194"/>
                    </a:lnTo>
                    <a:close/>
                    <a:moveTo>
                      <a:pt x="341" y="162"/>
                    </a:moveTo>
                    <a:lnTo>
                      <a:pt x="342" y="166"/>
                    </a:lnTo>
                    <a:lnTo>
                      <a:pt x="342" y="172"/>
                    </a:lnTo>
                    <a:lnTo>
                      <a:pt x="346" y="167"/>
                    </a:lnTo>
                    <a:lnTo>
                      <a:pt x="347" y="162"/>
                    </a:lnTo>
                    <a:lnTo>
                      <a:pt x="343" y="157"/>
                    </a:lnTo>
                    <a:lnTo>
                      <a:pt x="341" y="162"/>
                    </a:lnTo>
                    <a:close/>
                    <a:moveTo>
                      <a:pt x="382" y="249"/>
                    </a:moveTo>
                    <a:lnTo>
                      <a:pt x="381" y="249"/>
                    </a:lnTo>
                    <a:lnTo>
                      <a:pt x="376" y="252"/>
                    </a:lnTo>
                    <a:lnTo>
                      <a:pt x="381" y="255"/>
                    </a:lnTo>
                    <a:lnTo>
                      <a:pt x="386" y="257"/>
                    </a:lnTo>
                    <a:lnTo>
                      <a:pt x="395" y="258"/>
                    </a:lnTo>
                    <a:lnTo>
                      <a:pt x="396" y="257"/>
                    </a:lnTo>
                    <a:lnTo>
                      <a:pt x="397" y="252"/>
                    </a:lnTo>
                    <a:lnTo>
                      <a:pt x="387" y="252"/>
                    </a:lnTo>
                    <a:lnTo>
                      <a:pt x="382" y="249"/>
                    </a:lnTo>
                    <a:close/>
                  </a:path>
                </a:pathLst>
              </a:custGeom>
              <a:solidFill>
                <a:srgbClr val="DDD9C3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86">
                <a:extLst>
                  <a:ext uri="{FF2B5EF4-FFF2-40B4-BE49-F238E27FC236}">
                    <a16:creationId xmlns:a16="http://schemas.microsoft.com/office/drawing/2014/main" id="{DD017418-9647-4A4E-A21E-6658384069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8" y="1540"/>
                <a:ext cx="64" cy="79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8" y="9"/>
                  </a:cxn>
                  <a:cxn ang="0">
                    <a:pos x="26" y="8"/>
                  </a:cxn>
                  <a:cxn ang="0">
                    <a:pos x="23" y="3"/>
                  </a:cxn>
                  <a:cxn ang="0">
                    <a:pos x="19" y="0"/>
                  </a:cxn>
                  <a:cxn ang="0">
                    <a:pos x="0" y="5"/>
                  </a:cxn>
                  <a:cxn ang="0">
                    <a:pos x="11" y="44"/>
                  </a:cxn>
                  <a:cxn ang="0">
                    <a:pos x="12" y="49"/>
                  </a:cxn>
                  <a:cxn ang="0">
                    <a:pos x="11" y="53"/>
                  </a:cxn>
                  <a:cxn ang="0">
                    <a:pos x="11" y="54"/>
                  </a:cxn>
                  <a:cxn ang="0">
                    <a:pos x="12" y="57"/>
                  </a:cxn>
                  <a:cxn ang="0">
                    <a:pos x="17" y="54"/>
                  </a:cxn>
                  <a:cxn ang="0">
                    <a:pos x="31" y="45"/>
                  </a:cxn>
                  <a:cxn ang="0">
                    <a:pos x="31" y="40"/>
                  </a:cxn>
                  <a:cxn ang="0">
                    <a:pos x="29" y="33"/>
                  </a:cxn>
                  <a:cxn ang="0">
                    <a:pos x="29" y="29"/>
                  </a:cxn>
                  <a:cxn ang="0">
                    <a:pos x="26" y="24"/>
                  </a:cxn>
                  <a:cxn ang="0">
                    <a:pos x="28" y="19"/>
                  </a:cxn>
                  <a:cxn ang="0">
                    <a:pos x="27" y="14"/>
                  </a:cxn>
                  <a:cxn ang="0">
                    <a:pos x="31" y="19"/>
                  </a:cxn>
                  <a:cxn ang="0">
                    <a:pos x="33" y="16"/>
                  </a:cxn>
                  <a:cxn ang="0">
                    <a:pos x="32" y="16"/>
                  </a:cxn>
                  <a:cxn ang="0">
                    <a:pos x="29" y="13"/>
                  </a:cxn>
                  <a:cxn ang="0">
                    <a:pos x="33" y="21"/>
                  </a:cxn>
                  <a:cxn ang="0">
                    <a:pos x="37" y="19"/>
                  </a:cxn>
                  <a:cxn ang="0">
                    <a:pos x="33" y="16"/>
                  </a:cxn>
                  <a:cxn ang="0">
                    <a:pos x="33" y="21"/>
                  </a:cxn>
                  <a:cxn ang="0">
                    <a:pos x="46" y="29"/>
                  </a:cxn>
                  <a:cxn ang="0">
                    <a:pos x="44" y="23"/>
                  </a:cxn>
                  <a:cxn ang="0">
                    <a:pos x="39" y="21"/>
                  </a:cxn>
                  <a:cxn ang="0">
                    <a:pos x="42" y="31"/>
                  </a:cxn>
                  <a:cxn ang="0">
                    <a:pos x="44" y="36"/>
                  </a:cxn>
                  <a:cxn ang="0">
                    <a:pos x="47" y="33"/>
                  </a:cxn>
                  <a:cxn ang="0">
                    <a:pos x="46" y="29"/>
                  </a:cxn>
                </a:cxnLst>
                <a:rect l="0" t="0" r="r" b="b"/>
                <a:pathLst>
                  <a:path w="47" h="57">
                    <a:moveTo>
                      <a:pt x="29" y="13"/>
                    </a:moveTo>
                    <a:lnTo>
                      <a:pt x="28" y="9"/>
                    </a:lnTo>
                    <a:lnTo>
                      <a:pt x="26" y="8"/>
                    </a:lnTo>
                    <a:lnTo>
                      <a:pt x="23" y="3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11" y="44"/>
                    </a:lnTo>
                    <a:lnTo>
                      <a:pt x="12" y="49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12" y="57"/>
                    </a:lnTo>
                    <a:lnTo>
                      <a:pt x="17" y="54"/>
                    </a:lnTo>
                    <a:lnTo>
                      <a:pt x="31" y="45"/>
                    </a:lnTo>
                    <a:lnTo>
                      <a:pt x="31" y="40"/>
                    </a:lnTo>
                    <a:lnTo>
                      <a:pt x="29" y="33"/>
                    </a:lnTo>
                    <a:lnTo>
                      <a:pt x="29" y="29"/>
                    </a:lnTo>
                    <a:lnTo>
                      <a:pt x="26" y="24"/>
                    </a:lnTo>
                    <a:lnTo>
                      <a:pt x="28" y="19"/>
                    </a:lnTo>
                    <a:lnTo>
                      <a:pt x="27" y="14"/>
                    </a:lnTo>
                    <a:lnTo>
                      <a:pt x="31" y="19"/>
                    </a:lnTo>
                    <a:lnTo>
                      <a:pt x="33" y="16"/>
                    </a:lnTo>
                    <a:lnTo>
                      <a:pt x="32" y="16"/>
                    </a:lnTo>
                    <a:lnTo>
                      <a:pt x="29" y="13"/>
                    </a:lnTo>
                    <a:close/>
                    <a:moveTo>
                      <a:pt x="33" y="21"/>
                    </a:moveTo>
                    <a:lnTo>
                      <a:pt x="37" y="19"/>
                    </a:lnTo>
                    <a:lnTo>
                      <a:pt x="33" y="16"/>
                    </a:lnTo>
                    <a:lnTo>
                      <a:pt x="33" y="21"/>
                    </a:lnTo>
                    <a:close/>
                    <a:moveTo>
                      <a:pt x="46" y="29"/>
                    </a:moveTo>
                    <a:lnTo>
                      <a:pt x="44" y="23"/>
                    </a:lnTo>
                    <a:lnTo>
                      <a:pt x="39" y="21"/>
                    </a:lnTo>
                    <a:lnTo>
                      <a:pt x="42" y="31"/>
                    </a:lnTo>
                    <a:lnTo>
                      <a:pt x="44" y="36"/>
                    </a:lnTo>
                    <a:lnTo>
                      <a:pt x="47" y="33"/>
                    </a:lnTo>
                    <a:lnTo>
                      <a:pt x="46" y="29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257175" eaLnBrk="0" hangingPunct="0">
                  <a:defRPr/>
                </a:pPr>
                <a:endParaRPr lang="en-US" sz="1013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91236FE1-5E91-46EC-B6A1-C761B7A24BBF}"/>
                </a:ext>
              </a:extLst>
            </p:cNvPr>
            <p:cNvSpPr/>
            <p:nvPr/>
          </p:nvSpPr>
          <p:spPr>
            <a:xfrm>
              <a:off x="402802" y="4285770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3F486E2C-9249-49E8-A494-62B55A5D29F5}"/>
                </a:ext>
              </a:extLst>
            </p:cNvPr>
            <p:cNvSpPr/>
            <p:nvPr/>
          </p:nvSpPr>
          <p:spPr>
            <a:xfrm>
              <a:off x="2461185" y="3393395"/>
              <a:ext cx="258015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3099228B-30F3-4D29-9E2A-14E881F86D06}"/>
                </a:ext>
              </a:extLst>
            </p:cNvPr>
            <p:cNvSpPr/>
            <p:nvPr/>
          </p:nvSpPr>
          <p:spPr>
            <a:xfrm>
              <a:off x="3111005" y="3725455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13D4FD45-EA13-431D-ACCC-461BFCE69C86}"/>
                </a:ext>
              </a:extLst>
            </p:cNvPr>
            <p:cNvSpPr/>
            <p:nvPr/>
          </p:nvSpPr>
          <p:spPr>
            <a:xfrm>
              <a:off x="3003690" y="3043586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576C714A-D4C5-4133-BB09-7DA94B5860B1}"/>
                </a:ext>
              </a:extLst>
            </p:cNvPr>
            <p:cNvSpPr/>
            <p:nvPr/>
          </p:nvSpPr>
          <p:spPr>
            <a:xfrm>
              <a:off x="4739315" y="4483796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25274CB5-D298-448B-8FA3-9675437F47E6}"/>
                </a:ext>
              </a:extLst>
            </p:cNvPr>
            <p:cNvSpPr/>
            <p:nvPr/>
          </p:nvSpPr>
          <p:spPr>
            <a:xfrm>
              <a:off x="4724519" y="3677804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B3A4CD36-8186-4BE4-A7C0-34712B88565C}"/>
                </a:ext>
              </a:extLst>
            </p:cNvPr>
            <p:cNvSpPr/>
            <p:nvPr/>
          </p:nvSpPr>
          <p:spPr>
            <a:xfrm>
              <a:off x="4910023" y="3306828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C0240130-81E2-4585-AF54-A667CCDDA380}"/>
                </a:ext>
              </a:extLst>
            </p:cNvPr>
            <p:cNvSpPr/>
            <p:nvPr/>
          </p:nvSpPr>
          <p:spPr>
            <a:xfrm>
              <a:off x="3453741" y="3306828"/>
              <a:ext cx="214629" cy="370291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5C1C805-FD38-4886-8346-58E8138AC2D4}"/>
              </a:ext>
            </a:extLst>
          </p:cNvPr>
          <p:cNvSpPr txBox="1"/>
          <p:nvPr/>
        </p:nvSpPr>
        <p:spPr>
          <a:xfrm>
            <a:off x="275135" y="5360880"/>
            <a:ext cx="52246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95A8B"/>
                </a:solidFill>
                <a:latin typeface="Avenir Book"/>
              </a:rPr>
              <a:t>19 States + FHWA + Industry (December 2022)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295A8B"/>
                </a:solidFill>
                <a:latin typeface="Avenir Book"/>
              </a:rPr>
              <a:t>      PEM Implementation Incentive Pilot Projects</a:t>
            </a:r>
          </a:p>
        </p:txBody>
      </p:sp>
      <p:sp>
        <p:nvSpPr>
          <p:cNvPr id="97" name="Star: 5 Points 96">
            <a:extLst>
              <a:ext uri="{FF2B5EF4-FFF2-40B4-BE49-F238E27FC236}">
                <a16:creationId xmlns:a16="http://schemas.microsoft.com/office/drawing/2014/main" id="{2B576801-5A40-4E6C-81B8-9AF82EF4474B}"/>
              </a:ext>
            </a:extLst>
          </p:cNvPr>
          <p:cNvSpPr/>
          <p:nvPr/>
        </p:nvSpPr>
        <p:spPr>
          <a:xfrm>
            <a:off x="377528" y="5791767"/>
            <a:ext cx="291775" cy="37029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04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2" descr="Question Mark, Faq, Answer, Guide, Help, Question, Test">
            <a:extLst>
              <a:ext uri="{FF2B5EF4-FFF2-40B4-BE49-F238E27FC236}">
                <a16:creationId xmlns:a16="http://schemas.microsoft.com/office/drawing/2014/main" id="{EDD2842D-47AB-4077-B941-E69FC025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21" y="1518480"/>
            <a:ext cx="3630645" cy="366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08321-606B-48CC-9E1C-8837E6A4F6C9}"/>
              </a:ext>
            </a:extLst>
          </p:cNvPr>
          <p:cNvSpPr txBox="1"/>
          <p:nvPr/>
        </p:nvSpPr>
        <p:spPr>
          <a:xfrm>
            <a:off x="1795388" y="5339520"/>
            <a:ext cx="1963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Image Pixabay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E49F07-99C6-48F3-AC04-098668D1C214}"/>
              </a:ext>
            </a:extLst>
          </p:cNvPr>
          <p:cNvSpPr txBox="1">
            <a:spLocks/>
          </p:cNvSpPr>
          <p:nvPr/>
        </p:nvSpPr>
        <p:spPr>
          <a:xfrm>
            <a:off x="4572000" y="2592370"/>
            <a:ext cx="7112278" cy="37062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/>
              <a:t>Contact info: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solidFill>
                  <a:schemeClr val="tx2"/>
                </a:solidFill>
                <a:hlinkClick r:id="rId3"/>
              </a:rPr>
              <a:t>Robert.conway@dot.gov</a:t>
            </a:r>
            <a:endParaRPr lang="en-US" sz="5400" dirty="0">
              <a:solidFill>
                <a:schemeClr val="tx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400" dirty="0"/>
              <a:t>202-906-0536</a:t>
            </a:r>
          </a:p>
        </p:txBody>
      </p:sp>
    </p:spTree>
    <p:extLst>
      <p:ext uri="{BB962C8B-B14F-4D97-AF65-F5344CB8AC3E}">
        <p14:creationId xmlns:p14="http://schemas.microsoft.com/office/powerpoint/2010/main" val="185876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MCTC Program Mission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996" y="1279074"/>
            <a:ext cx="8619371" cy="528501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Implement new &amp; under-used concrete technologies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Demonstrate benefits of performance specifications in both agency quality assurance (QA) programs &amp; industry quality control (QC) applications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Advance States’ concrete programs</a:t>
            </a:r>
          </a:p>
          <a:p>
            <a:pPr lvl="1">
              <a:lnSpc>
                <a:spcPct val="100000"/>
              </a:lnSpc>
            </a:pPr>
            <a:r>
              <a:rPr lang="en-US" b="0" dirty="0"/>
              <a:t>Specification review</a:t>
            </a:r>
          </a:p>
          <a:p>
            <a:pPr lvl="1">
              <a:lnSpc>
                <a:spcPct val="100000"/>
              </a:lnSpc>
            </a:pPr>
            <a:r>
              <a:rPr lang="en-US" b="0" dirty="0"/>
              <a:t>Technical assistance</a:t>
            </a:r>
          </a:p>
          <a:p>
            <a:pPr lvl="1">
              <a:lnSpc>
                <a:spcPct val="100000"/>
              </a:lnSpc>
            </a:pPr>
            <a:r>
              <a:rPr lang="en-US" b="0" dirty="0"/>
              <a:t>Training</a:t>
            </a:r>
          </a:p>
          <a:p>
            <a:pPr lvl="1">
              <a:lnSpc>
                <a:spcPct val="100000"/>
              </a:lnSpc>
            </a:pPr>
            <a:r>
              <a:rPr lang="en-US" b="0" dirty="0"/>
              <a:t>Troubleshooting</a:t>
            </a:r>
          </a:p>
          <a:p>
            <a:pPr>
              <a:lnSpc>
                <a:spcPct val="100000"/>
              </a:lnSpc>
            </a:pPr>
            <a:r>
              <a:rPr lang="en-US" b="0" dirty="0"/>
              <a:t>Better concrete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E80A42-97FC-497F-A380-C077CCA6BD26}"/>
              </a:ext>
            </a:extLst>
          </p:cNvPr>
          <p:cNvGrpSpPr/>
          <p:nvPr/>
        </p:nvGrpSpPr>
        <p:grpSpPr>
          <a:xfrm>
            <a:off x="6023728" y="3638747"/>
            <a:ext cx="5866647" cy="2593450"/>
            <a:chOff x="4553954" y="4360244"/>
            <a:chExt cx="4342240" cy="19166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4BEA1C-93FF-4619-B75F-2149FB9DD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3" t="39100" r="24921" b="8697"/>
            <a:stretch/>
          </p:blipFill>
          <p:spPr>
            <a:xfrm>
              <a:off x="4553954" y="4360244"/>
              <a:ext cx="4342240" cy="19166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1AA6BF-C34C-49E9-AD3E-EF99A002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303" y="5202865"/>
              <a:ext cx="949788" cy="127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57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Activities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279074"/>
            <a:ext cx="6999120" cy="528501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dirty="0"/>
              <a:t>Field visits to active construction projects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dirty="0"/>
              <a:t>Quality in the Concrete Paving Process workshops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Equipment Loan Program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Technical assistance/specification reviews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Conferences/Open houses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Support TFHRC and other research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0" dirty="0"/>
              <a:t>Publications to promote the FHWA concrete program and advance concrete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9A5F9-F8A7-45BC-8B7F-3D4BBF940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33" y="1279074"/>
            <a:ext cx="3438090" cy="2610026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5E060A4A-7E64-4CB3-84A5-F0621C99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33" y="3972248"/>
            <a:ext cx="3438090" cy="21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2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5" name="Group 249"/>
          <p:cNvGrpSpPr>
            <a:grpSpLocks/>
          </p:cNvGrpSpPr>
          <p:nvPr/>
        </p:nvGrpSpPr>
        <p:grpSpPr bwMode="auto">
          <a:xfrm>
            <a:off x="2286000" y="1524000"/>
            <a:ext cx="7499360" cy="4660900"/>
            <a:chOff x="96" y="1200"/>
            <a:chExt cx="4724" cy="2936"/>
          </a:xfrm>
        </p:grpSpPr>
        <p:grpSp>
          <p:nvGrpSpPr>
            <p:cNvPr id="4329" name="Group 233"/>
            <p:cNvGrpSpPr>
              <a:grpSpLocks/>
            </p:cNvGrpSpPr>
            <p:nvPr/>
          </p:nvGrpSpPr>
          <p:grpSpPr bwMode="auto">
            <a:xfrm>
              <a:off x="96" y="1200"/>
              <a:ext cx="4724" cy="2785"/>
              <a:chOff x="50" y="1104"/>
              <a:chExt cx="4724" cy="2785"/>
            </a:xfrm>
          </p:grpSpPr>
          <p:sp>
            <p:nvSpPr>
              <p:cNvPr id="4216" name="Freeform 120"/>
              <p:cNvSpPr>
                <a:spLocks/>
              </p:cNvSpPr>
              <p:nvPr/>
            </p:nvSpPr>
            <p:spPr bwMode="auto">
              <a:xfrm>
                <a:off x="268" y="1152"/>
                <a:ext cx="576" cy="409"/>
              </a:xfrm>
              <a:custGeom>
                <a:avLst/>
                <a:gdLst>
                  <a:gd name="T0" fmla="*/ 27 w 730"/>
                  <a:gd name="T1" fmla="*/ 112 h 517"/>
                  <a:gd name="T2" fmla="*/ 17 w 730"/>
                  <a:gd name="T3" fmla="*/ 254 h 517"/>
                  <a:gd name="T4" fmla="*/ 35 w 730"/>
                  <a:gd name="T5" fmla="*/ 254 h 517"/>
                  <a:gd name="T6" fmla="*/ 25 w 730"/>
                  <a:gd name="T7" fmla="*/ 285 h 517"/>
                  <a:gd name="T8" fmla="*/ 12 w 730"/>
                  <a:gd name="T9" fmla="*/ 266 h 517"/>
                  <a:gd name="T10" fmla="*/ 0 w 730"/>
                  <a:gd name="T11" fmla="*/ 304 h 517"/>
                  <a:gd name="T12" fmla="*/ 52 w 730"/>
                  <a:gd name="T13" fmla="*/ 332 h 517"/>
                  <a:gd name="T14" fmla="*/ 54 w 730"/>
                  <a:gd name="T15" fmla="*/ 345 h 517"/>
                  <a:gd name="T16" fmla="*/ 67 w 730"/>
                  <a:gd name="T17" fmla="*/ 347 h 517"/>
                  <a:gd name="T18" fmla="*/ 133 w 730"/>
                  <a:gd name="T19" fmla="*/ 452 h 517"/>
                  <a:gd name="T20" fmla="*/ 208 w 730"/>
                  <a:gd name="T21" fmla="*/ 448 h 517"/>
                  <a:gd name="T22" fmla="*/ 263 w 730"/>
                  <a:gd name="T23" fmla="*/ 473 h 517"/>
                  <a:gd name="T24" fmla="*/ 289 w 730"/>
                  <a:gd name="T25" fmla="*/ 469 h 517"/>
                  <a:gd name="T26" fmla="*/ 457 w 730"/>
                  <a:gd name="T27" fmla="*/ 473 h 517"/>
                  <a:gd name="T28" fmla="*/ 647 w 730"/>
                  <a:gd name="T29" fmla="*/ 517 h 517"/>
                  <a:gd name="T30" fmla="*/ 651 w 730"/>
                  <a:gd name="T31" fmla="*/ 459 h 517"/>
                  <a:gd name="T32" fmla="*/ 730 w 730"/>
                  <a:gd name="T33" fmla="*/ 127 h 517"/>
                  <a:gd name="T34" fmla="*/ 225 w 730"/>
                  <a:gd name="T35" fmla="*/ 0 h 517"/>
                  <a:gd name="T36" fmla="*/ 228 w 730"/>
                  <a:gd name="T37" fmla="*/ 96 h 517"/>
                  <a:gd name="T38" fmla="*/ 204 w 730"/>
                  <a:gd name="T39" fmla="*/ 176 h 517"/>
                  <a:gd name="T40" fmla="*/ 200 w 730"/>
                  <a:gd name="T41" fmla="*/ 218 h 517"/>
                  <a:gd name="T42" fmla="*/ 147 w 730"/>
                  <a:gd name="T43" fmla="*/ 231 h 517"/>
                  <a:gd name="T44" fmla="*/ 143 w 730"/>
                  <a:gd name="T45" fmla="*/ 212 h 517"/>
                  <a:gd name="T46" fmla="*/ 187 w 730"/>
                  <a:gd name="T47" fmla="*/ 186 h 517"/>
                  <a:gd name="T48" fmla="*/ 183 w 730"/>
                  <a:gd name="T49" fmla="*/ 163 h 517"/>
                  <a:gd name="T50" fmla="*/ 143 w 730"/>
                  <a:gd name="T51" fmla="*/ 169 h 517"/>
                  <a:gd name="T52" fmla="*/ 173 w 730"/>
                  <a:gd name="T53" fmla="*/ 144 h 517"/>
                  <a:gd name="T54" fmla="*/ 194 w 730"/>
                  <a:gd name="T55" fmla="*/ 127 h 517"/>
                  <a:gd name="T56" fmla="*/ 31 w 730"/>
                  <a:gd name="T57" fmla="*/ 24 h 517"/>
                  <a:gd name="T58" fmla="*/ 17 w 730"/>
                  <a:gd name="T59" fmla="*/ 53 h 517"/>
                  <a:gd name="T60" fmla="*/ 27 w 730"/>
                  <a:gd name="T61" fmla="*/ 112 h 517"/>
                  <a:gd name="T62" fmla="*/ 27 w 730"/>
                  <a:gd name="T63" fmla="*/ 112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30" h="517">
                    <a:moveTo>
                      <a:pt x="27" y="112"/>
                    </a:moveTo>
                    <a:lnTo>
                      <a:pt x="17" y="254"/>
                    </a:lnTo>
                    <a:lnTo>
                      <a:pt x="35" y="254"/>
                    </a:lnTo>
                    <a:lnTo>
                      <a:pt x="25" y="285"/>
                    </a:lnTo>
                    <a:lnTo>
                      <a:pt x="12" y="266"/>
                    </a:lnTo>
                    <a:lnTo>
                      <a:pt x="0" y="304"/>
                    </a:lnTo>
                    <a:lnTo>
                      <a:pt x="52" y="332"/>
                    </a:lnTo>
                    <a:lnTo>
                      <a:pt x="54" y="345"/>
                    </a:lnTo>
                    <a:lnTo>
                      <a:pt x="67" y="347"/>
                    </a:lnTo>
                    <a:lnTo>
                      <a:pt x="133" y="452"/>
                    </a:lnTo>
                    <a:lnTo>
                      <a:pt x="208" y="448"/>
                    </a:lnTo>
                    <a:lnTo>
                      <a:pt x="263" y="473"/>
                    </a:lnTo>
                    <a:lnTo>
                      <a:pt x="289" y="469"/>
                    </a:lnTo>
                    <a:lnTo>
                      <a:pt x="457" y="473"/>
                    </a:lnTo>
                    <a:lnTo>
                      <a:pt x="647" y="517"/>
                    </a:lnTo>
                    <a:lnTo>
                      <a:pt x="651" y="459"/>
                    </a:lnTo>
                    <a:lnTo>
                      <a:pt x="730" y="127"/>
                    </a:lnTo>
                    <a:lnTo>
                      <a:pt x="225" y="0"/>
                    </a:lnTo>
                    <a:lnTo>
                      <a:pt x="228" y="96"/>
                    </a:lnTo>
                    <a:lnTo>
                      <a:pt x="204" y="176"/>
                    </a:lnTo>
                    <a:lnTo>
                      <a:pt x="200" y="218"/>
                    </a:lnTo>
                    <a:lnTo>
                      <a:pt x="147" y="231"/>
                    </a:lnTo>
                    <a:lnTo>
                      <a:pt x="143" y="212"/>
                    </a:lnTo>
                    <a:lnTo>
                      <a:pt x="187" y="186"/>
                    </a:lnTo>
                    <a:lnTo>
                      <a:pt x="183" y="163"/>
                    </a:lnTo>
                    <a:lnTo>
                      <a:pt x="143" y="169"/>
                    </a:lnTo>
                    <a:lnTo>
                      <a:pt x="173" y="144"/>
                    </a:lnTo>
                    <a:lnTo>
                      <a:pt x="194" y="127"/>
                    </a:lnTo>
                    <a:lnTo>
                      <a:pt x="31" y="24"/>
                    </a:lnTo>
                    <a:lnTo>
                      <a:pt x="17" y="53"/>
                    </a:lnTo>
                    <a:lnTo>
                      <a:pt x="27" y="112"/>
                    </a:lnTo>
                    <a:lnTo>
                      <a:pt x="27" y="112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7" name="Freeform 121"/>
              <p:cNvSpPr>
                <a:spLocks/>
              </p:cNvSpPr>
              <p:nvPr/>
            </p:nvSpPr>
            <p:spPr bwMode="auto">
              <a:xfrm>
                <a:off x="403" y="1176"/>
                <a:ext cx="27" cy="30"/>
              </a:xfrm>
              <a:custGeom>
                <a:avLst/>
                <a:gdLst>
                  <a:gd name="T0" fmla="*/ 0 w 35"/>
                  <a:gd name="T1" fmla="*/ 17 h 38"/>
                  <a:gd name="T2" fmla="*/ 27 w 35"/>
                  <a:gd name="T3" fmla="*/ 0 h 38"/>
                  <a:gd name="T4" fmla="*/ 35 w 35"/>
                  <a:gd name="T5" fmla="*/ 17 h 38"/>
                  <a:gd name="T6" fmla="*/ 29 w 35"/>
                  <a:gd name="T7" fmla="*/ 38 h 38"/>
                  <a:gd name="T8" fmla="*/ 0 w 35"/>
                  <a:gd name="T9" fmla="*/ 17 h 38"/>
                  <a:gd name="T10" fmla="*/ 0 w 35"/>
                  <a:gd name="T11" fmla="*/ 17 h 38"/>
                  <a:gd name="T12" fmla="*/ 0 w 35"/>
                  <a:gd name="T13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8">
                    <a:moveTo>
                      <a:pt x="0" y="17"/>
                    </a:moveTo>
                    <a:lnTo>
                      <a:pt x="27" y="0"/>
                    </a:lnTo>
                    <a:lnTo>
                      <a:pt x="35" y="17"/>
                    </a:lnTo>
                    <a:lnTo>
                      <a:pt x="29" y="38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122"/>
              <p:cNvSpPr>
                <a:spLocks/>
              </p:cNvSpPr>
              <p:nvPr/>
            </p:nvSpPr>
            <p:spPr bwMode="auto">
              <a:xfrm>
                <a:off x="801" y="2021"/>
                <a:ext cx="488" cy="593"/>
              </a:xfrm>
              <a:custGeom>
                <a:avLst/>
                <a:gdLst>
                  <a:gd name="T0" fmla="*/ 133 w 618"/>
                  <a:gd name="T1" fmla="*/ 0 h 753"/>
                  <a:gd name="T2" fmla="*/ 434 w 618"/>
                  <a:gd name="T3" fmla="*/ 55 h 753"/>
                  <a:gd name="T4" fmla="*/ 411 w 618"/>
                  <a:gd name="T5" fmla="*/ 186 h 753"/>
                  <a:gd name="T6" fmla="*/ 618 w 618"/>
                  <a:gd name="T7" fmla="*/ 219 h 753"/>
                  <a:gd name="T8" fmla="*/ 538 w 618"/>
                  <a:gd name="T9" fmla="*/ 753 h 753"/>
                  <a:gd name="T10" fmla="*/ 0 w 618"/>
                  <a:gd name="T11" fmla="*/ 663 h 753"/>
                  <a:gd name="T12" fmla="*/ 133 w 618"/>
                  <a:gd name="T13" fmla="*/ 0 h 753"/>
                  <a:gd name="T14" fmla="*/ 133 w 618"/>
                  <a:gd name="T15" fmla="*/ 0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8" h="753">
                    <a:moveTo>
                      <a:pt x="133" y="0"/>
                    </a:moveTo>
                    <a:lnTo>
                      <a:pt x="434" y="55"/>
                    </a:lnTo>
                    <a:lnTo>
                      <a:pt x="411" y="186"/>
                    </a:lnTo>
                    <a:lnTo>
                      <a:pt x="618" y="219"/>
                    </a:lnTo>
                    <a:lnTo>
                      <a:pt x="538" y="753"/>
                    </a:lnTo>
                    <a:lnTo>
                      <a:pt x="0" y="663"/>
                    </a:lnTo>
                    <a:lnTo>
                      <a:pt x="133" y="0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123"/>
              <p:cNvSpPr>
                <a:spLocks/>
              </p:cNvSpPr>
              <p:nvPr/>
            </p:nvSpPr>
            <p:spPr bwMode="auto">
              <a:xfrm>
                <a:off x="116" y="1402"/>
                <a:ext cx="689" cy="568"/>
              </a:xfrm>
              <a:custGeom>
                <a:avLst/>
                <a:gdLst>
                  <a:gd name="T0" fmla="*/ 0 w 871"/>
                  <a:gd name="T1" fmla="*/ 538 h 720"/>
                  <a:gd name="T2" fmla="*/ 38 w 871"/>
                  <a:gd name="T3" fmla="*/ 355 h 720"/>
                  <a:gd name="T4" fmla="*/ 82 w 871"/>
                  <a:gd name="T5" fmla="*/ 302 h 720"/>
                  <a:gd name="T6" fmla="*/ 188 w 871"/>
                  <a:gd name="T7" fmla="*/ 0 h 720"/>
                  <a:gd name="T8" fmla="*/ 244 w 871"/>
                  <a:gd name="T9" fmla="*/ 15 h 720"/>
                  <a:gd name="T10" fmla="*/ 246 w 871"/>
                  <a:gd name="T11" fmla="*/ 29 h 720"/>
                  <a:gd name="T12" fmla="*/ 259 w 871"/>
                  <a:gd name="T13" fmla="*/ 30 h 720"/>
                  <a:gd name="T14" fmla="*/ 325 w 871"/>
                  <a:gd name="T15" fmla="*/ 135 h 720"/>
                  <a:gd name="T16" fmla="*/ 400 w 871"/>
                  <a:gd name="T17" fmla="*/ 131 h 720"/>
                  <a:gd name="T18" fmla="*/ 455 w 871"/>
                  <a:gd name="T19" fmla="*/ 156 h 720"/>
                  <a:gd name="T20" fmla="*/ 481 w 871"/>
                  <a:gd name="T21" fmla="*/ 152 h 720"/>
                  <a:gd name="T22" fmla="*/ 649 w 871"/>
                  <a:gd name="T23" fmla="*/ 156 h 720"/>
                  <a:gd name="T24" fmla="*/ 839 w 871"/>
                  <a:gd name="T25" fmla="*/ 200 h 720"/>
                  <a:gd name="T26" fmla="*/ 848 w 871"/>
                  <a:gd name="T27" fmla="*/ 222 h 720"/>
                  <a:gd name="T28" fmla="*/ 871 w 871"/>
                  <a:gd name="T29" fmla="*/ 255 h 720"/>
                  <a:gd name="T30" fmla="*/ 806 w 871"/>
                  <a:gd name="T31" fmla="*/ 354 h 720"/>
                  <a:gd name="T32" fmla="*/ 765 w 871"/>
                  <a:gd name="T33" fmla="*/ 390 h 720"/>
                  <a:gd name="T34" fmla="*/ 759 w 871"/>
                  <a:gd name="T35" fmla="*/ 416 h 720"/>
                  <a:gd name="T36" fmla="*/ 784 w 871"/>
                  <a:gd name="T37" fmla="*/ 443 h 720"/>
                  <a:gd name="T38" fmla="*/ 757 w 871"/>
                  <a:gd name="T39" fmla="*/ 504 h 720"/>
                  <a:gd name="T40" fmla="*/ 704 w 871"/>
                  <a:gd name="T41" fmla="*/ 720 h 720"/>
                  <a:gd name="T42" fmla="*/ 409 w 871"/>
                  <a:gd name="T43" fmla="*/ 650 h 720"/>
                  <a:gd name="T44" fmla="*/ 0 w 871"/>
                  <a:gd name="T45" fmla="*/ 538 h 720"/>
                  <a:gd name="T46" fmla="*/ 0 w 871"/>
                  <a:gd name="T47" fmla="*/ 538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1" h="720">
                    <a:moveTo>
                      <a:pt x="0" y="538"/>
                    </a:moveTo>
                    <a:lnTo>
                      <a:pt x="38" y="355"/>
                    </a:lnTo>
                    <a:lnTo>
                      <a:pt x="82" y="302"/>
                    </a:lnTo>
                    <a:lnTo>
                      <a:pt x="188" y="0"/>
                    </a:lnTo>
                    <a:lnTo>
                      <a:pt x="244" y="15"/>
                    </a:lnTo>
                    <a:lnTo>
                      <a:pt x="246" y="29"/>
                    </a:lnTo>
                    <a:lnTo>
                      <a:pt x="259" y="30"/>
                    </a:lnTo>
                    <a:lnTo>
                      <a:pt x="325" y="135"/>
                    </a:lnTo>
                    <a:lnTo>
                      <a:pt x="400" y="131"/>
                    </a:lnTo>
                    <a:lnTo>
                      <a:pt x="455" y="156"/>
                    </a:lnTo>
                    <a:lnTo>
                      <a:pt x="481" y="152"/>
                    </a:lnTo>
                    <a:lnTo>
                      <a:pt x="649" y="156"/>
                    </a:lnTo>
                    <a:lnTo>
                      <a:pt x="839" y="200"/>
                    </a:lnTo>
                    <a:lnTo>
                      <a:pt x="848" y="222"/>
                    </a:lnTo>
                    <a:lnTo>
                      <a:pt x="871" y="255"/>
                    </a:lnTo>
                    <a:lnTo>
                      <a:pt x="806" y="354"/>
                    </a:lnTo>
                    <a:lnTo>
                      <a:pt x="765" y="390"/>
                    </a:lnTo>
                    <a:lnTo>
                      <a:pt x="759" y="416"/>
                    </a:lnTo>
                    <a:lnTo>
                      <a:pt x="784" y="443"/>
                    </a:lnTo>
                    <a:lnTo>
                      <a:pt x="757" y="504"/>
                    </a:lnTo>
                    <a:lnTo>
                      <a:pt x="704" y="720"/>
                    </a:lnTo>
                    <a:lnTo>
                      <a:pt x="409" y="650"/>
                    </a:lnTo>
                    <a:lnTo>
                      <a:pt x="0" y="538"/>
                    </a:lnTo>
                    <a:lnTo>
                      <a:pt x="0" y="53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Freeform 124"/>
              <p:cNvSpPr>
                <a:spLocks/>
              </p:cNvSpPr>
              <p:nvPr/>
            </p:nvSpPr>
            <p:spPr bwMode="auto">
              <a:xfrm>
                <a:off x="50" y="1826"/>
                <a:ext cx="685" cy="1139"/>
              </a:xfrm>
              <a:custGeom>
                <a:avLst/>
                <a:gdLst>
                  <a:gd name="T0" fmla="*/ 30 w 867"/>
                  <a:gd name="T1" fmla="*/ 293 h 1443"/>
                  <a:gd name="T2" fmla="*/ 5 w 867"/>
                  <a:gd name="T3" fmla="*/ 405 h 1443"/>
                  <a:gd name="T4" fmla="*/ 89 w 867"/>
                  <a:gd name="T5" fmla="*/ 585 h 1443"/>
                  <a:gd name="T6" fmla="*/ 104 w 867"/>
                  <a:gd name="T7" fmla="*/ 574 h 1443"/>
                  <a:gd name="T8" fmla="*/ 129 w 867"/>
                  <a:gd name="T9" fmla="*/ 650 h 1443"/>
                  <a:gd name="T10" fmla="*/ 89 w 867"/>
                  <a:gd name="T11" fmla="*/ 597 h 1443"/>
                  <a:gd name="T12" fmla="*/ 79 w 867"/>
                  <a:gd name="T13" fmla="*/ 680 h 1443"/>
                  <a:gd name="T14" fmla="*/ 125 w 867"/>
                  <a:gd name="T15" fmla="*/ 732 h 1443"/>
                  <a:gd name="T16" fmla="*/ 95 w 867"/>
                  <a:gd name="T17" fmla="*/ 802 h 1443"/>
                  <a:gd name="T18" fmla="*/ 186 w 867"/>
                  <a:gd name="T19" fmla="*/ 994 h 1443"/>
                  <a:gd name="T20" fmla="*/ 165 w 867"/>
                  <a:gd name="T21" fmla="*/ 1064 h 1443"/>
                  <a:gd name="T22" fmla="*/ 285 w 867"/>
                  <a:gd name="T23" fmla="*/ 1119 h 1443"/>
                  <a:gd name="T24" fmla="*/ 329 w 867"/>
                  <a:gd name="T25" fmla="*/ 1176 h 1443"/>
                  <a:gd name="T26" fmla="*/ 378 w 867"/>
                  <a:gd name="T27" fmla="*/ 1195 h 1443"/>
                  <a:gd name="T28" fmla="*/ 380 w 867"/>
                  <a:gd name="T29" fmla="*/ 1230 h 1443"/>
                  <a:gd name="T30" fmla="*/ 412 w 867"/>
                  <a:gd name="T31" fmla="*/ 1237 h 1443"/>
                  <a:gd name="T32" fmla="*/ 483 w 867"/>
                  <a:gd name="T33" fmla="*/ 1348 h 1443"/>
                  <a:gd name="T34" fmla="*/ 483 w 867"/>
                  <a:gd name="T35" fmla="*/ 1425 h 1443"/>
                  <a:gd name="T36" fmla="*/ 791 w 867"/>
                  <a:gd name="T37" fmla="*/ 1443 h 1443"/>
                  <a:gd name="T38" fmla="*/ 772 w 867"/>
                  <a:gd name="T39" fmla="*/ 1410 h 1443"/>
                  <a:gd name="T40" fmla="*/ 781 w 867"/>
                  <a:gd name="T41" fmla="*/ 1365 h 1443"/>
                  <a:gd name="T42" fmla="*/ 830 w 867"/>
                  <a:gd name="T43" fmla="*/ 1285 h 1443"/>
                  <a:gd name="T44" fmla="*/ 867 w 867"/>
                  <a:gd name="T45" fmla="*/ 1264 h 1443"/>
                  <a:gd name="T46" fmla="*/ 846 w 867"/>
                  <a:gd name="T47" fmla="*/ 1235 h 1443"/>
                  <a:gd name="T48" fmla="*/ 830 w 867"/>
                  <a:gd name="T49" fmla="*/ 1157 h 1443"/>
                  <a:gd name="T50" fmla="*/ 389 w 867"/>
                  <a:gd name="T51" fmla="*/ 496 h 1443"/>
                  <a:gd name="T52" fmla="*/ 492 w 867"/>
                  <a:gd name="T53" fmla="*/ 112 h 1443"/>
                  <a:gd name="T54" fmla="*/ 83 w 867"/>
                  <a:gd name="T55" fmla="*/ 0 h 1443"/>
                  <a:gd name="T56" fmla="*/ 72 w 867"/>
                  <a:gd name="T57" fmla="*/ 23 h 1443"/>
                  <a:gd name="T58" fmla="*/ 0 w 867"/>
                  <a:gd name="T59" fmla="*/ 192 h 1443"/>
                  <a:gd name="T60" fmla="*/ 30 w 867"/>
                  <a:gd name="T61" fmla="*/ 293 h 1443"/>
                  <a:gd name="T62" fmla="*/ 30 w 867"/>
                  <a:gd name="T63" fmla="*/ 293 h 1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7" h="1443">
                    <a:moveTo>
                      <a:pt x="30" y="293"/>
                    </a:moveTo>
                    <a:lnTo>
                      <a:pt x="5" y="405"/>
                    </a:lnTo>
                    <a:lnTo>
                      <a:pt x="89" y="585"/>
                    </a:lnTo>
                    <a:lnTo>
                      <a:pt x="104" y="574"/>
                    </a:lnTo>
                    <a:lnTo>
                      <a:pt x="129" y="650"/>
                    </a:lnTo>
                    <a:lnTo>
                      <a:pt x="89" y="597"/>
                    </a:lnTo>
                    <a:lnTo>
                      <a:pt x="79" y="680"/>
                    </a:lnTo>
                    <a:lnTo>
                      <a:pt x="125" y="732"/>
                    </a:lnTo>
                    <a:lnTo>
                      <a:pt x="95" y="802"/>
                    </a:lnTo>
                    <a:lnTo>
                      <a:pt x="186" y="994"/>
                    </a:lnTo>
                    <a:lnTo>
                      <a:pt x="165" y="1064"/>
                    </a:lnTo>
                    <a:lnTo>
                      <a:pt x="285" y="1119"/>
                    </a:lnTo>
                    <a:lnTo>
                      <a:pt x="329" y="1176"/>
                    </a:lnTo>
                    <a:lnTo>
                      <a:pt x="378" y="1195"/>
                    </a:lnTo>
                    <a:lnTo>
                      <a:pt x="380" y="1230"/>
                    </a:lnTo>
                    <a:lnTo>
                      <a:pt x="412" y="1237"/>
                    </a:lnTo>
                    <a:lnTo>
                      <a:pt x="483" y="1348"/>
                    </a:lnTo>
                    <a:lnTo>
                      <a:pt x="483" y="1425"/>
                    </a:lnTo>
                    <a:lnTo>
                      <a:pt x="791" y="1443"/>
                    </a:lnTo>
                    <a:lnTo>
                      <a:pt x="772" y="1410"/>
                    </a:lnTo>
                    <a:lnTo>
                      <a:pt x="781" y="1365"/>
                    </a:lnTo>
                    <a:lnTo>
                      <a:pt x="830" y="1285"/>
                    </a:lnTo>
                    <a:lnTo>
                      <a:pt x="867" y="1264"/>
                    </a:lnTo>
                    <a:lnTo>
                      <a:pt x="846" y="1235"/>
                    </a:lnTo>
                    <a:lnTo>
                      <a:pt x="830" y="1157"/>
                    </a:lnTo>
                    <a:lnTo>
                      <a:pt x="389" y="496"/>
                    </a:lnTo>
                    <a:lnTo>
                      <a:pt x="492" y="112"/>
                    </a:lnTo>
                    <a:lnTo>
                      <a:pt x="83" y="0"/>
                    </a:lnTo>
                    <a:lnTo>
                      <a:pt x="72" y="23"/>
                    </a:lnTo>
                    <a:lnTo>
                      <a:pt x="0" y="192"/>
                    </a:lnTo>
                    <a:lnTo>
                      <a:pt x="30" y="293"/>
                    </a:lnTo>
                    <a:lnTo>
                      <a:pt x="30" y="293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1" name="Freeform 125"/>
              <p:cNvSpPr>
                <a:spLocks/>
              </p:cNvSpPr>
              <p:nvPr/>
            </p:nvSpPr>
            <p:spPr bwMode="auto">
              <a:xfrm>
                <a:off x="358" y="1915"/>
                <a:ext cx="548" cy="826"/>
              </a:xfrm>
              <a:custGeom>
                <a:avLst/>
                <a:gdLst>
                  <a:gd name="T0" fmla="*/ 0 w 694"/>
                  <a:gd name="T1" fmla="*/ 384 h 1045"/>
                  <a:gd name="T2" fmla="*/ 441 w 694"/>
                  <a:gd name="T3" fmla="*/ 1045 h 1045"/>
                  <a:gd name="T4" fmla="*/ 459 w 694"/>
                  <a:gd name="T5" fmla="*/ 905 h 1045"/>
                  <a:gd name="T6" fmla="*/ 483 w 694"/>
                  <a:gd name="T7" fmla="*/ 897 h 1045"/>
                  <a:gd name="T8" fmla="*/ 525 w 694"/>
                  <a:gd name="T9" fmla="*/ 922 h 1045"/>
                  <a:gd name="T10" fmla="*/ 561 w 694"/>
                  <a:gd name="T11" fmla="*/ 796 h 1045"/>
                  <a:gd name="T12" fmla="*/ 694 w 694"/>
                  <a:gd name="T13" fmla="*/ 133 h 1045"/>
                  <a:gd name="T14" fmla="*/ 398 w 694"/>
                  <a:gd name="T15" fmla="*/ 70 h 1045"/>
                  <a:gd name="T16" fmla="*/ 103 w 694"/>
                  <a:gd name="T17" fmla="*/ 0 h 1045"/>
                  <a:gd name="T18" fmla="*/ 0 w 694"/>
                  <a:gd name="T19" fmla="*/ 384 h 1045"/>
                  <a:gd name="T20" fmla="*/ 0 w 694"/>
                  <a:gd name="T21" fmla="*/ 384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4" h="1045">
                    <a:moveTo>
                      <a:pt x="0" y="384"/>
                    </a:moveTo>
                    <a:lnTo>
                      <a:pt x="441" y="1045"/>
                    </a:lnTo>
                    <a:lnTo>
                      <a:pt x="459" y="905"/>
                    </a:lnTo>
                    <a:lnTo>
                      <a:pt x="483" y="897"/>
                    </a:lnTo>
                    <a:lnTo>
                      <a:pt x="525" y="922"/>
                    </a:lnTo>
                    <a:lnTo>
                      <a:pt x="561" y="796"/>
                    </a:lnTo>
                    <a:lnTo>
                      <a:pt x="694" y="133"/>
                    </a:lnTo>
                    <a:lnTo>
                      <a:pt x="398" y="70"/>
                    </a:lnTo>
                    <a:lnTo>
                      <a:pt x="103" y="0"/>
                    </a:lnTo>
                    <a:lnTo>
                      <a:pt x="0" y="384"/>
                    </a:lnTo>
                    <a:lnTo>
                      <a:pt x="0" y="38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Freeform 126"/>
              <p:cNvSpPr>
                <a:spLocks/>
              </p:cNvSpPr>
              <p:nvPr/>
            </p:nvSpPr>
            <p:spPr bwMode="auto">
              <a:xfrm>
                <a:off x="672" y="1253"/>
                <a:ext cx="516" cy="809"/>
              </a:xfrm>
              <a:custGeom>
                <a:avLst/>
                <a:gdLst>
                  <a:gd name="T0" fmla="*/ 0 w 654"/>
                  <a:gd name="T1" fmla="*/ 908 h 1024"/>
                  <a:gd name="T2" fmla="*/ 53 w 654"/>
                  <a:gd name="T3" fmla="*/ 692 h 1024"/>
                  <a:gd name="T4" fmla="*/ 80 w 654"/>
                  <a:gd name="T5" fmla="*/ 631 h 1024"/>
                  <a:gd name="T6" fmla="*/ 55 w 654"/>
                  <a:gd name="T7" fmla="*/ 604 h 1024"/>
                  <a:gd name="T8" fmla="*/ 61 w 654"/>
                  <a:gd name="T9" fmla="*/ 578 h 1024"/>
                  <a:gd name="T10" fmla="*/ 102 w 654"/>
                  <a:gd name="T11" fmla="*/ 542 h 1024"/>
                  <a:gd name="T12" fmla="*/ 167 w 654"/>
                  <a:gd name="T13" fmla="*/ 443 h 1024"/>
                  <a:gd name="T14" fmla="*/ 144 w 654"/>
                  <a:gd name="T15" fmla="*/ 410 h 1024"/>
                  <a:gd name="T16" fmla="*/ 135 w 654"/>
                  <a:gd name="T17" fmla="*/ 388 h 1024"/>
                  <a:gd name="T18" fmla="*/ 139 w 654"/>
                  <a:gd name="T19" fmla="*/ 332 h 1024"/>
                  <a:gd name="T20" fmla="*/ 218 w 654"/>
                  <a:gd name="T21" fmla="*/ 0 h 1024"/>
                  <a:gd name="T22" fmla="*/ 304 w 654"/>
                  <a:gd name="T23" fmla="*/ 17 h 1024"/>
                  <a:gd name="T24" fmla="*/ 275 w 654"/>
                  <a:gd name="T25" fmla="*/ 148 h 1024"/>
                  <a:gd name="T26" fmla="*/ 294 w 654"/>
                  <a:gd name="T27" fmla="*/ 194 h 1024"/>
                  <a:gd name="T28" fmla="*/ 296 w 654"/>
                  <a:gd name="T29" fmla="*/ 222 h 1024"/>
                  <a:gd name="T30" fmla="*/ 287 w 654"/>
                  <a:gd name="T31" fmla="*/ 228 h 1024"/>
                  <a:gd name="T32" fmla="*/ 319 w 654"/>
                  <a:gd name="T33" fmla="*/ 258 h 1024"/>
                  <a:gd name="T34" fmla="*/ 353 w 654"/>
                  <a:gd name="T35" fmla="*/ 342 h 1024"/>
                  <a:gd name="T36" fmla="*/ 365 w 654"/>
                  <a:gd name="T37" fmla="*/ 416 h 1024"/>
                  <a:gd name="T38" fmla="*/ 370 w 654"/>
                  <a:gd name="T39" fmla="*/ 456 h 1024"/>
                  <a:gd name="T40" fmla="*/ 346 w 654"/>
                  <a:gd name="T41" fmla="*/ 494 h 1024"/>
                  <a:gd name="T42" fmla="*/ 363 w 654"/>
                  <a:gd name="T43" fmla="*/ 511 h 1024"/>
                  <a:gd name="T44" fmla="*/ 408 w 654"/>
                  <a:gd name="T45" fmla="*/ 486 h 1024"/>
                  <a:gd name="T46" fmla="*/ 439 w 654"/>
                  <a:gd name="T47" fmla="*/ 618 h 1024"/>
                  <a:gd name="T48" fmla="*/ 460 w 654"/>
                  <a:gd name="T49" fmla="*/ 623 h 1024"/>
                  <a:gd name="T50" fmla="*/ 464 w 654"/>
                  <a:gd name="T51" fmla="*/ 661 h 1024"/>
                  <a:gd name="T52" fmla="*/ 523 w 654"/>
                  <a:gd name="T53" fmla="*/ 677 h 1024"/>
                  <a:gd name="T54" fmla="*/ 614 w 654"/>
                  <a:gd name="T55" fmla="*/ 678 h 1024"/>
                  <a:gd name="T56" fmla="*/ 654 w 654"/>
                  <a:gd name="T57" fmla="*/ 696 h 1024"/>
                  <a:gd name="T58" fmla="*/ 597 w 654"/>
                  <a:gd name="T59" fmla="*/ 1024 h 1024"/>
                  <a:gd name="T60" fmla="*/ 296 w 654"/>
                  <a:gd name="T61" fmla="*/ 971 h 1024"/>
                  <a:gd name="T62" fmla="*/ 0 w 654"/>
                  <a:gd name="T63" fmla="*/ 908 h 1024"/>
                  <a:gd name="T64" fmla="*/ 0 w 654"/>
                  <a:gd name="T65" fmla="*/ 908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54" h="1024">
                    <a:moveTo>
                      <a:pt x="0" y="908"/>
                    </a:moveTo>
                    <a:lnTo>
                      <a:pt x="53" y="692"/>
                    </a:lnTo>
                    <a:lnTo>
                      <a:pt x="80" y="631"/>
                    </a:lnTo>
                    <a:lnTo>
                      <a:pt x="55" y="604"/>
                    </a:lnTo>
                    <a:lnTo>
                      <a:pt x="61" y="578"/>
                    </a:lnTo>
                    <a:lnTo>
                      <a:pt x="102" y="542"/>
                    </a:lnTo>
                    <a:lnTo>
                      <a:pt x="167" y="443"/>
                    </a:lnTo>
                    <a:lnTo>
                      <a:pt x="144" y="410"/>
                    </a:lnTo>
                    <a:lnTo>
                      <a:pt x="135" y="388"/>
                    </a:lnTo>
                    <a:lnTo>
                      <a:pt x="139" y="332"/>
                    </a:lnTo>
                    <a:lnTo>
                      <a:pt x="218" y="0"/>
                    </a:lnTo>
                    <a:lnTo>
                      <a:pt x="304" y="17"/>
                    </a:lnTo>
                    <a:lnTo>
                      <a:pt x="275" y="148"/>
                    </a:lnTo>
                    <a:lnTo>
                      <a:pt x="294" y="194"/>
                    </a:lnTo>
                    <a:lnTo>
                      <a:pt x="296" y="222"/>
                    </a:lnTo>
                    <a:lnTo>
                      <a:pt x="287" y="228"/>
                    </a:lnTo>
                    <a:lnTo>
                      <a:pt x="319" y="258"/>
                    </a:lnTo>
                    <a:lnTo>
                      <a:pt x="353" y="342"/>
                    </a:lnTo>
                    <a:lnTo>
                      <a:pt x="365" y="416"/>
                    </a:lnTo>
                    <a:lnTo>
                      <a:pt x="370" y="456"/>
                    </a:lnTo>
                    <a:lnTo>
                      <a:pt x="346" y="494"/>
                    </a:lnTo>
                    <a:lnTo>
                      <a:pt x="363" y="511"/>
                    </a:lnTo>
                    <a:lnTo>
                      <a:pt x="408" y="486"/>
                    </a:lnTo>
                    <a:lnTo>
                      <a:pt x="439" y="618"/>
                    </a:lnTo>
                    <a:lnTo>
                      <a:pt x="460" y="623"/>
                    </a:lnTo>
                    <a:lnTo>
                      <a:pt x="464" y="661"/>
                    </a:lnTo>
                    <a:lnTo>
                      <a:pt x="523" y="677"/>
                    </a:lnTo>
                    <a:lnTo>
                      <a:pt x="614" y="678"/>
                    </a:lnTo>
                    <a:lnTo>
                      <a:pt x="654" y="696"/>
                    </a:lnTo>
                    <a:lnTo>
                      <a:pt x="597" y="1024"/>
                    </a:lnTo>
                    <a:lnTo>
                      <a:pt x="296" y="971"/>
                    </a:lnTo>
                    <a:lnTo>
                      <a:pt x="0" y="908"/>
                    </a:lnTo>
                    <a:lnTo>
                      <a:pt x="0" y="90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3" name="Freeform 127"/>
              <p:cNvSpPr>
                <a:spLocks/>
              </p:cNvSpPr>
              <p:nvPr/>
            </p:nvSpPr>
            <p:spPr bwMode="auto">
              <a:xfrm>
                <a:off x="890" y="1266"/>
                <a:ext cx="883" cy="548"/>
              </a:xfrm>
              <a:custGeom>
                <a:avLst/>
                <a:gdLst>
                  <a:gd name="T0" fmla="*/ 19 w 1118"/>
                  <a:gd name="T1" fmla="*/ 177 h 694"/>
                  <a:gd name="T2" fmla="*/ 21 w 1118"/>
                  <a:gd name="T3" fmla="*/ 205 h 694"/>
                  <a:gd name="T4" fmla="*/ 12 w 1118"/>
                  <a:gd name="T5" fmla="*/ 211 h 694"/>
                  <a:gd name="T6" fmla="*/ 44 w 1118"/>
                  <a:gd name="T7" fmla="*/ 241 h 694"/>
                  <a:gd name="T8" fmla="*/ 78 w 1118"/>
                  <a:gd name="T9" fmla="*/ 325 h 694"/>
                  <a:gd name="T10" fmla="*/ 90 w 1118"/>
                  <a:gd name="T11" fmla="*/ 399 h 694"/>
                  <a:gd name="T12" fmla="*/ 95 w 1118"/>
                  <a:gd name="T13" fmla="*/ 439 h 694"/>
                  <a:gd name="T14" fmla="*/ 71 w 1118"/>
                  <a:gd name="T15" fmla="*/ 477 h 694"/>
                  <a:gd name="T16" fmla="*/ 88 w 1118"/>
                  <a:gd name="T17" fmla="*/ 494 h 694"/>
                  <a:gd name="T18" fmla="*/ 133 w 1118"/>
                  <a:gd name="T19" fmla="*/ 469 h 694"/>
                  <a:gd name="T20" fmla="*/ 164 w 1118"/>
                  <a:gd name="T21" fmla="*/ 601 h 694"/>
                  <a:gd name="T22" fmla="*/ 185 w 1118"/>
                  <a:gd name="T23" fmla="*/ 606 h 694"/>
                  <a:gd name="T24" fmla="*/ 189 w 1118"/>
                  <a:gd name="T25" fmla="*/ 644 h 694"/>
                  <a:gd name="T26" fmla="*/ 204 w 1118"/>
                  <a:gd name="T27" fmla="*/ 663 h 694"/>
                  <a:gd name="T28" fmla="*/ 248 w 1118"/>
                  <a:gd name="T29" fmla="*/ 660 h 694"/>
                  <a:gd name="T30" fmla="*/ 339 w 1118"/>
                  <a:gd name="T31" fmla="*/ 661 h 694"/>
                  <a:gd name="T32" fmla="*/ 379 w 1118"/>
                  <a:gd name="T33" fmla="*/ 679 h 694"/>
                  <a:gd name="T34" fmla="*/ 390 w 1118"/>
                  <a:gd name="T35" fmla="*/ 610 h 694"/>
                  <a:gd name="T36" fmla="*/ 694 w 1118"/>
                  <a:gd name="T37" fmla="*/ 656 h 694"/>
                  <a:gd name="T38" fmla="*/ 1067 w 1118"/>
                  <a:gd name="T39" fmla="*/ 694 h 694"/>
                  <a:gd name="T40" fmla="*/ 1080 w 1118"/>
                  <a:gd name="T41" fmla="*/ 568 h 694"/>
                  <a:gd name="T42" fmla="*/ 1118 w 1118"/>
                  <a:gd name="T43" fmla="*/ 163 h 694"/>
                  <a:gd name="T44" fmla="*/ 622 w 1118"/>
                  <a:gd name="T45" fmla="*/ 106 h 694"/>
                  <a:gd name="T46" fmla="*/ 377 w 1118"/>
                  <a:gd name="T47" fmla="*/ 67 h 694"/>
                  <a:gd name="T48" fmla="*/ 29 w 1118"/>
                  <a:gd name="T49" fmla="*/ 0 h 694"/>
                  <a:gd name="T50" fmla="*/ 0 w 1118"/>
                  <a:gd name="T51" fmla="*/ 131 h 694"/>
                  <a:gd name="T52" fmla="*/ 19 w 1118"/>
                  <a:gd name="T53" fmla="*/ 177 h 694"/>
                  <a:gd name="T54" fmla="*/ 19 w 1118"/>
                  <a:gd name="T55" fmla="*/ 177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18" h="694">
                    <a:moveTo>
                      <a:pt x="19" y="177"/>
                    </a:moveTo>
                    <a:lnTo>
                      <a:pt x="21" y="205"/>
                    </a:lnTo>
                    <a:lnTo>
                      <a:pt x="12" y="211"/>
                    </a:lnTo>
                    <a:lnTo>
                      <a:pt x="44" y="241"/>
                    </a:lnTo>
                    <a:lnTo>
                      <a:pt x="78" y="325"/>
                    </a:lnTo>
                    <a:lnTo>
                      <a:pt x="90" y="399"/>
                    </a:lnTo>
                    <a:lnTo>
                      <a:pt x="95" y="439"/>
                    </a:lnTo>
                    <a:lnTo>
                      <a:pt x="71" y="477"/>
                    </a:lnTo>
                    <a:lnTo>
                      <a:pt x="88" y="494"/>
                    </a:lnTo>
                    <a:lnTo>
                      <a:pt x="133" y="469"/>
                    </a:lnTo>
                    <a:lnTo>
                      <a:pt x="164" y="601"/>
                    </a:lnTo>
                    <a:lnTo>
                      <a:pt x="185" y="606"/>
                    </a:lnTo>
                    <a:lnTo>
                      <a:pt x="189" y="644"/>
                    </a:lnTo>
                    <a:lnTo>
                      <a:pt x="204" y="663"/>
                    </a:lnTo>
                    <a:lnTo>
                      <a:pt x="248" y="660"/>
                    </a:lnTo>
                    <a:lnTo>
                      <a:pt x="339" y="661"/>
                    </a:lnTo>
                    <a:lnTo>
                      <a:pt x="379" y="679"/>
                    </a:lnTo>
                    <a:lnTo>
                      <a:pt x="390" y="610"/>
                    </a:lnTo>
                    <a:lnTo>
                      <a:pt x="694" y="656"/>
                    </a:lnTo>
                    <a:lnTo>
                      <a:pt x="1067" y="694"/>
                    </a:lnTo>
                    <a:lnTo>
                      <a:pt x="1080" y="568"/>
                    </a:lnTo>
                    <a:lnTo>
                      <a:pt x="1118" y="163"/>
                    </a:lnTo>
                    <a:lnTo>
                      <a:pt x="622" y="106"/>
                    </a:lnTo>
                    <a:lnTo>
                      <a:pt x="377" y="67"/>
                    </a:lnTo>
                    <a:lnTo>
                      <a:pt x="29" y="0"/>
                    </a:lnTo>
                    <a:lnTo>
                      <a:pt x="0" y="131"/>
                    </a:lnTo>
                    <a:lnTo>
                      <a:pt x="19" y="177"/>
                    </a:lnTo>
                    <a:lnTo>
                      <a:pt x="19" y="177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4" name="Freeform 128"/>
              <p:cNvSpPr>
                <a:spLocks/>
              </p:cNvSpPr>
              <p:nvPr/>
            </p:nvSpPr>
            <p:spPr bwMode="auto">
              <a:xfrm>
                <a:off x="637" y="2543"/>
                <a:ext cx="589" cy="664"/>
              </a:xfrm>
              <a:custGeom>
                <a:avLst/>
                <a:gdLst>
                  <a:gd name="T0" fmla="*/ 48 w 745"/>
                  <a:gd name="T1" fmla="*/ 535 h 841"/>
                  <a:gd name="T2" fmla="*/ 29 w 745"/>
                  <a:gd name="T3" fmla="*/ 502 h 841"/>
                  <a:gd name="T4" fmla="*/ 38 w 745"/>
                  <a:gd name="T5" fmla="*/ 457 h 841"/>
                  <a:gd name="T6" fmla="*/ 87 w 745"/>
                  <a:gd name="T7" fmla="*/ 377 h 841"/>
                  <a:gd name="T8" fmla="*/ 124 w 745"/>
                  <a:gd name="T9" fmla="*/ 356 h 841"/>
                  <a:gd name="T10" fmla="*/ 103 w 745"/>
                  <a:gd name="T11" fmla="*/ 327 h 841"/>
                  <a:gd name="T12" fmla="*/ 87 w 745"/>
                  <a:gd name="T13" fmla="*/ 249 h 841"/>
                  <a:gd name="T14" fmla="*/ 105 w 745"/>
                  <a:gd name="T15" fmla="*/ 109 h 841"/>
                  <a:gd name="T16" fmla="*/ 129 w 745"/>
                  <a:gd name="T17" fmla="*/ 101 h 841"/>
                  <a:gd name="T18" fmla="*/ 171 w 745"/>
                  <a:gd name="T19" fmla="*/ 126 h 841"/>
                  <a:gd name="T20" fmla="*/ 207 w 745"/>
                  <a:gd name="T21" fmla="*/ 0 h 841"/>
                  <a:gd name="T22" fmla="*/ 745 w 745"/>
                  <a:gd name="T23" fmla="*/ 90 h 841"/>
                  <a:gd name="T24" fmla="*/ 633 w 745"/>
                  <a:gd name="T25" fmla="*/ 841 h 841"/>
                  <a:gd name="T26" fmla="*/ 468 w 745"/>
                  <a:gd name="T27" fmla="*/ 818 h 841"/>
                  <a:gd name="T28" fmla="*/ 365 w 745"/>
                  <a:gd name="T29" fmla="*/ 789 h 841"/>
                  <a:gd name="T30" fmla="*/ 154 w 745"/>
                  <a:gd name="T31" fmla="*/ 706 h 841"/>
                  <a:gd name="T32" fmla="*/ 0 w 745"/>
                  <a:gd name="T33" fmla="*/ 576 h 841"/>
                  <a:gd name="T34" fmla="*/ 48 w 745"/>
                  <a:gd name="T35" fmla="*/ 535 h 841"/>
                  <a:gd name="T36" fmla="*/ 48 w 745"/>
                  <a:gd name="T37" fmla="*/ 535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5" h="841">
                    <a:moveTo>
                      <a:pt x="48" y="535"/>
                    </a:moveTo>
                    <a:lnTo>
                      <a:pt x="29" y="502"/>
                    </a:lnTo>
                    <a:lnTo>
                      <a:pt x="38" y="457"/>
                    </a:lnTo>
                    <a:lnTo>
                      <a:pt x="87" y="377"/>
                    </a:lnTo>
                    <a:lnTo>
                      <a:pt x="124" y="356"/>
                    </a:lnTo>
                    <a:lnTo>
                      <a:pt x="103" y="327"/>
                    </a:lnTo>
                    <a:lnTo>
                      <a:pt x="87" y="249"/>
                    </a:lnTo>
                    <a:lnTo>
                      <a:pt x="105" y="109"/>
                    </a:lnTo>
                    <a:lnTo>
                      <a:pt x="129" y="101"/>
                    </a:lnTo>
                    <a:lnTo>
                      <a:pt x="171" y="126"/>
                    </a:lnTo>
                    <a:lnTo>
                      <a:pt x="207" y="0"/>
                    </a:lnTo>
                    <a:lnTo>
                      <a:pt x="745" y="90"/>
                    </a:lnTo>
                    <a:lnTo>
                      <a:pt x="633" y="841"/>
                    </a:lnTo>
                    <a:lnTo>
                      <a:pt x="468" y="818"/>
                    </a:lnTo>
                    <a:lnTo>
                      <a:pt x="365" y="789"/>
                    </a:lnTo>
                    <a:lnTo>
                      <a:pt x="154" y="706"/>
                    </a:lnTo>
                    <a:lnTo>
                      <a:pt x="0" y="576"/>
                    </a:lnTo>
                    <a:lnTo>
                      <a:pt x="48" y="535"/>
                    </a:lnTo>
                    <a:lnTo>
                      <a:pt x="48" y="535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129"/>
              <p:cNvSpPr>
                <a:spLocks/>
              </p:cNvSpPr>
              <p:nvPr/>
            </p:nvSpPr>
            <p:spPr bwMode="auto">
              <a:xfrm>
                <a:off x="1125" y="1749"/>
                <a:ext cx="607" cy="486"/>
              </a:xfrm>
              <a:custGeom>
                <a:avLst/>
                <a:gdLst>
                  <a:gd name="T0" fmla="*/ 0 w 768"/>
                  <a:gd name="T1" fmla="*/ 530 h 618"/>
                  <a:gd name="T2" fmla="*/ 91 w 768"/>
                  <a:gd name="T3" fmla="*/ 0 h 618"/>
                  <a:gd name="T4" fmla="*/ 395 w 768"/>
                  <a:gd name="T5" fmla="*/ 46 h 618"/>
                  <a:gd name="T6" fmla="*/ 768 w 768"/>
                  <a:gd name="T7" fmla="*/ 84 h 618"/>
                  <a:gd name="T8" fmla="*/ 743 w 768"/>
                  <a:gd name="T9" fmla="*/ 352 h 618"/>
                  <a:gd name="T10" fmla="*/ 719 w 768"/>
                  <a:gd name="T11" fmla="*/ 618 h 618"/>
                  <a:gd name="T12" fmla="*/ 207 w 768"/>
                  <a:gd name="T13" fmla="*/ 563 h 618"/>
                  <a:gd name="T14" fmla="*/ 0 w 768"/>
                  <a:gd name="T15" fmla="*/ 530 h 618"/>
                  <a:gd name="T16" fmla="*/ 0 w 768"/>
                  <a:gd name="T17" fmla="*/ 53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8" h="618">
                    <a:moveTo>
                      <a:pt x="0" y="530"/>
                    </a:moveTo>
                    <a:lnTo>
                      <a:pt x="91" y="0"/>
                    </a:lnTo>
                    <a:lnTo>
                      <a:pt x="395" y="46"/>
                    </a:lnTo>
                    <a:lnTo>
                      <a:pt x="768" y="84"/>
                    </a:lnTo>
                    <a:lnTo>
                      <a:pt x="743" y="352"/>
                    </a:lnTo>
                    <a:lnTo>
                      <a:pt x="719" y="618"/>
                    </a:lnTo>
                    <a:lnTo>
                      <a:pt x="207" y="563"/>
                    </a:lnTo>
                    <a:lnTo>
                      <a:pt x="0" y="530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Freeform 130"/>
              <p:cNvSpPr>
                <a:spLocks/>
              </p:cNvSpPr>
              <p:nvPr/>
            </p:nvSpPr>
            <p:spPr bwMode="auto">
              <a:xfrm>
                <a:off x="1226" y="2193"/>
                <a:ext cx="629" cy="483"/>
              </a:xfrm>
              <a:custGeom>
                <a:avLst/>
                <a:gdLst>
                  <a:gd name="T0" fmla="*/ 80 w 797"/>
                  <a:gd name="T1" fmla="*/ 0 h 612"/>
                  <a:gd name="T2" fmla="*/ 592 w 797"/>
                  <a:gd name="T3" fmla="*/ 55 h 612"/>
                  <a:gd name="T4" fmla="*/ 797 w 797"/>
                  <a:gd name="T5" fmla="*/ 74 h 612"/>
                  <a:gd name="T6" fmla="*/ 787 w 797"/>
                  <a:gd name="T7" fmla="*/ 205 h 612"/>
                  <a:gd name="T8" fmla="*/ 761 w 797"/>
                  <a:gd name="T9" fmla="*/ 612 h 612"/>
                  <a:gd name="T10" fmla="*/ 656 w 797"/>
                  <a:gd name="T11" fmla="*/ 604 h 612"/>
                  <a:gd name="T12" fmla="*/ 329 w 797"/>
                  <a:gd name="T13" fmla="*/ 576 h 612"/>
                  <a:gd name="T14" fmla="*/ 0 w 797"/>
                  <a:gd name="T15" fmla="*/ 534 h 612"/>
                  <a:gd name="T16" fmla="*/ 80 w 797"/>
                  <a:gd name="T17" fmla="*/ 0 h 612"/>
                  <a:gd name="T18" fmla="*/ 80 w 797"/>
                  <a:gd name="T19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7" h="612">
                    <a:moveTo>
                      <a:pt x="80" y="0"/>
                    </a:moveTo>
                    <a:lnTo>
                      <a:pt x="592" y="55"/>
                    </a:lnTo>
                    <a:lnTo>
                      <a:pt x="797" y="74"/>
                    </a:lnTo>
                    <a:lnTo>
                      <a:pt x="787" y="205"/>
                    </a:lnTo>
                    <a:lnTo>
                      <a:pt x="761" y="612"/>
                    </a:lnTo>
                    <a:lnTo>
                      <a:pt x="656" y="604"/>
                    </a:lnTo>
                    <a:lnTo>
                      <a:pt x="329" y="576"/>
                    </a:lnTo>
                    <a:lnTo>
                      <a:pt x="0" y="534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7" name="Freeform 131"/>
              <p:cNvSpPr>
                <a:spLocks/>
              </p:cNvSpPr>
              <p:nvPr/>
            </p:nvSpPr>
            <p:spPr bwMode="auto">
              <a:xfrm>
                <a:off x="1138" y="2614"/>
                <a:ext cx="606" cy="604"/>
              </a:xfrm>
              <a:custGeom>
                <a:avLst/>
                <a:gdLst>
                  <a:gd name="T0" fmla="*/ 97 w 768"/>
                  <a:gd name="T1" fmla="*/ 764 h 764"/>
                  <a:gd name="T2" fmla="*/ 107 w 768"/>
                  <a:gd name="T3" fmla="*/ 707 h 764"/>
                  <a:gd name="T4" fmla="*/ 299 w 768"/>
                  <a:gd name="T5" fmla="*/ 732 h 764"/>
                  <a:gd name="T6" fmla="*/ 289 w 768"/>
                  <a:gd name="T7" fmla="*/ 703 h 764"/>
                  <a:gd name="T8" fmla="*/ 705 w 768"/>
                  <a:gd name="T9" fmla="*/ 741 h 764"/>
                  <a:gd name="T10" fmla="*/ 768 w 768"/>
                  <a:gd name="T11" fmla="*/ 70 h 764"/>
                  <a:gd name="T12" fmla="*/ 441 w 768"/>
                  <a:gd name="T13" fmla="*/ 42 h 764"/>
                  <a:gd name="T14" fmla="*/ 112 w 768"/>
                  <a:gd name="T15" fmla="*/ 0 h 764"/>
                  <a:gd name="T16" fmla="*/ 0 w 768"/>
                  <a:gd name="T17" fmla="*/ 751 h 764"/>
                  <a:gd name="T18" fmla="*/ 97 w 768"/>
                  <a:gd name="T19" fmla="*/ 764 h 764"/>
                  <a:gd name="T20" fmla="*/ 97 w 768"/>
                  <a:gd name="T21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8" h="764">
                    <a:moveTo>
                      <a:pt x="97" y="764"/>
                    </a:moveTo>
                    <a:lnTo>
                      <a:pt x="107" y="707"/>
                    </a:lnTo>
                    <a:lnTo>
                      <a:pt x="299" y="732"/>
                    </a:lnTo>
                    <a:lnTo>
                      <a:pt x="289" y="703"/>
                    </a:lnTo>
                    <a:lnTo>
                      <a:pt x="705" y="741"/>
                    </a:lnTo>
                    <a:lnTo>
                      <a:pt x="768" y="70"/>
                    </a:lnTo>
                    <a:lnTo>
                      <a:pt x="441" y="42"/>
                    </a:lnTo>
                    <a:lnTo>
                      <a:pt x="112" y="0"/>
                    </a:lnTo>
                    <a:lnTo>
                      <a:pt x="0" y="751"/>
                    </a:lnTo>
                    <a:lnTo>
                      <a:pt x="97" y="764"/>
                    </a:lnTo>
                    <a:lnTo>
                      <a:pt x="97" y="76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8" name="Freeform 132"/>
              <p:cNvSpPr>
                <a:spLocks/>
              </p:cNvSpPr>
              <p:nvPr/>
            </p:nvSpPr>
            <p:spPr bwMode="auto">
              <a:xfrm>
                <a:off x="1365" y="2725"/>
                <a:ext cx="1207" cy="1137"/>
              </a:xfrm>
              <a:custGeom>
                <a:avLst/>
                <a:gdLst>
                  <a:gd name="T0" fmla="*/ 0 w 1529"/>
                  <a:gd name="T1" fmla="*/ 563 h 1439"/>
                  <a:gd name="T2" fmla="*/ 416 w 1529"/>
                  <a:gd name="T3" fmla="*/ 601 h 1439"/>
                  <a:gd name="T4" fmla="*/ 473 w 1529"/>
                  <a:gd name="T5" fmla="*/ 0 h 1439"/>
                  <a:gd name="T6" fmla="*/ 804 w 1529"/>
                  <a:gd name="T7" fmla="*/ 19 h 1439"/>
                  <a:gd name="T8" fmla="*/ 793 w 1529"/>
                  <a:gd name="T9" fmla="*/ 278 h 1439"/>
                  <a:gd name="T10" fmla="*/ 825 w 1529"/>
                  <a:gd name="T11" fmla="*/ 305 h 1439"/>
                  <a:gd name="T12" fmla="*/ 856 w 1529"/>
                  <a:gd name="T13" fmla="*/ 305 h 1439"/>
                  <a:gd name="T14" fmla="*/ 880 w 1529"/>
                  <a:gd name="T15" fmla="*/ 329 h 1439"/>
                  <a:gd name="T16" fmla="*/ 930 w 1529"/>
                  <a:gd name="T17" fmla="*/ 341 h 1439"/>
                  <a:gd name="T18" fmla="*/ 1029 w 1529"/>
                  <a:gd name="T19" fmla="*/ 384 h 1439"/>
                  <a:gd name="T20" fmla="*/ 1048 w 1529"/>
                  <a:gd name="T21" fmla="*/ 365 h 1439"/>
                  <a:gd name="T22" fmla="*/ 1112 w 1529"/>
                  <a:gd name="T23" fmla="*/ 401 h 1439"/>
                  <a:gd name="T24" fmla="*/ 1198 w 1529"/>
                  <a:gd name="T25" fmla="*/ 401 h 1439"/>
                  <a:gd name="T26" fmla="*/ 1257 w 1529"/>
                  <a:gd name="T27" fmla="*/ 384 h 1439"/>
                  <a:gd name="T28" fmla="*/ 1337 w 1529"/>
                  <a:gd name="T29" fmla="*/ 369 h 1439"/>
                  <a:gd name="T30" fmla="*/ 1413 w 1529"/>
                  <a:gd name="T31" fmla="*/ 409 h 1439"/>
                  <a:gd name="T32" fmla="*/ 1424 w 1529"/>
                  <a:gd name="T33" fmla="*/ 422 h 1439"/>
                  <a:gd name="T34" fmla="*/ 1462 w 1529"/>
                  <a:gd name="T35" fmla="*/ 422 h 1439"/>
                  <a:gd name="T36" fmla="*/ 1472 w 1529"/>
                  <a:gd name="T37" fmla="*/ 635 h 1439"/>
                  <a:gd name="T38" fmla="*/ 1529 w 1529"/>
                  <a:gd name="T39" fmla="*/ 740 h 1439"/>
                  <a:gd name="T40" fmla="*/ 1508 w 1529"/>
                  <a:gd name="T41" fmla="*/ 822 h 1439"/>
                  <a:gd name="T42" fmla="*/ 1512 w 1529"/>
                  <a:gd name="T43" fmla="*/ 890 h 1439"/>
                  <a:gd name="T44" fmla="*/ 1485 w 1529"/>
                  <a:gd name="T45" fmla="*/ 924 h 1439"/>
                  <a:gd name="T46" fmla="*/ 1496 w 1529"/>
                  <a:gd name="T47" fmla="*/ 936 h 1439"/>
                  <a:gd name="T48" fmla="*/ 1434 w 1529"/>
                  <a:gd name="T49" fmla="*/ 955 h 1439"/>
                  <a:gd name="T50" fmla="*/ 1384 w 1529"/>
                  <a:gd name="T51" fmla="*/ 960 h 1439"/>
                  <a:gd name="T52" fmla="*/ 1394 w 1529"/>
                  <a:gd name="T53" fmla="*/ 922 h 1439"/>
                  <a:gd name="T54" fmla="*/ 1365 w 1529"/>
                  <a:gd name="T55" fmla="*/ 943 h 1439"/>
                  <a:gd name="T56" fmla="*/ 1367 w 1529"/>
                  <a:gd name="T57" fmla="*/ 987 h 1439"/>
                  <a:gd name="T58" fmla="*/ 1335 w 1529"/>
                  <a:gd name="T59" fmla="*/ 1031 h 1439"/>
                  <a:gd name="T60" fmla="*/ 1154 w 1529"/>
                  <a:gd name="T61" fmla="*/ 1122 h 1439"/>
                  <a:gd name="T62" fmla="*/ 1095 w 1529"/>
                  <a:gd name="T63" fmla="*/ 1181 h 1439"/>
                  <a:gd name="T64" fmla="*/ 1044 w 1529"/>
                  <a:gd name="T65" fmla="*/ 1306 h 1439"/>
                  <a:gd name="T66" fmla="*/ 1088 w 1529"/>
                  <a:gd name="T67" fmla="*/ 1439 h 1439"/>
                  <a:gd name="T68" fmla="*/ 1044 w 1529"/>
                  <a:gd name="T69" fmla="*/ 1439 h 1439"/>
                  <a:gd name="T70" fmla="*/ 850 w 1529"/>
                  <a:gd name="T71" fmla="*/ 1371 h 1439"/>
                  <a:gd name="T72" fmla="*/ 829 w 1529"/>
                  <a:gd name="T73" fmla="*/ 1314 h 1439"/>
                  <a:gd name="T74" fmla="*/ 808 w 1529"/>
                  <a:gd name="T75" fmla="*/ 1287 h 1439"/>
                  <a:gd name="T76" fmla="*/ 800 w 1529"/>
                  <a:gd name="T77" fmla="*/ 1213 h 1439"/>
                  <a:gd name="T78" fmla="*/ 764 w 1529"/>
                  <a:gd name="T79" fmla="*/ 1185 h 1439"/>
                  <a:gd name="T80" fmla="*/ 658 w 1529"/>
                  <a:gd name="T81" fmla="*/ 985 h 1439"/>
                  <a:gd name="T82" fmla="*/ 608 w 1529"/>
                  <a:gd name="T83" fmla="*/ 947 h 1439"/>
                  <a:gd name="T84" fmla="*/ 593 w 1529"/>
                  <a:gd name="T85" fmla="*/ 915 h 1439"/>
                  <a:gd name="T86" fmla="*/ 439 w 1529"/>
                  <a:gd name="T87" fmla="*/ 907 h 1439"/>
                  <a:gd name="T88" fmla="*/ 358 w 1529"/>
                  <a:gd name="T89" fmla="*/ 1002 h 1439"/>
                  <a:gd name="T90" fmla="*/ 217 w 1529"/>
                  <a:gd name="T91" fmla="*/ 903 h 1439"/>
                  <a:gd name="T92" fmla="*/ 177 w 1529"/>
                  <a:gd name="T93" fmla="*/ 766 h 1439"/>
                  <a:gd name="T94" fmla="*/ 44 w 1529"/>
                  <a:gd name="T95" fmla="*/ 637 h 1439"/>
                  <a:gd name="T96" fmla="*/ 27 w 1529"/>
                  <a:gd name="T97" fmla="*/ 597 h 1439"/>
                  <a:gd name="T98" fmla="*/ 10 w 1529"/>
                  <a:gd name="T99" fmla="*/ 592 h 1439"/>
                  <a:gd name="T100" fmla="*/ 0 w 1529"/>
                  <a:gd name="T101" fmla="*/ 563 h 1439"/>
                  <a:gd name="T102" fmla="*/ 0 w 1529"/>
                  <a:gd name="T103" fmla="*/ 563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29" h="1439">
                    <a:moveTo>
                      <a:pt x="0" y="563"/>
                    </a:moveTo>
                    <a:lnTo>
                      <a:pt x="416" y="601"/>
                    </a:lnTo>
                    <a:lnTo>
                      <a:pt x="473" y="0"/>
                    </a:lnTo>
                    <a:lnTo>
                      <a:pt x="804" y="19"/>
                    </a:lnTo>
                    <a:lnTo>
                      <a:pt x="793" y="278"/>
                    </a:lnTo>
                    <a:lnTo>
                      <a:pt x="825" y="305"/>
                    </a:lnTo>
                    <a:lnTo>
                      <a:pt x="856" y="305"/>
                    </a:lnTo>
                    <a:lnTo>
                      <a:pt x="880" y="329"/>
                    </a:lnTo>
                    <a:lnTo>
                      <a:pt x="930" y="341"/>
                    </a:lnTo>
                    <a:lnTo>
                      <a:pt x="1029" y="384"/>
                    </a:lnTo>
                    <a:lnTo>
                      <a:pt x="1048" y="365"/>
                    </a:lnTo>
                    <a:lnTo>
                      <a:pt x="1112" y="401"/>
                    </a:lnTo>
                    <a:lnTo>
                      <a:pt x="1198" y="401"/>
                    </a:lnTo>
                    <a:lnTo>
                      <a:pt x="1257" y="384"/>
                    </a:lnTo>
                    <a:lnTo>
                      <a:pt x="1337" y="369"/>
                    </a:lnTo>
                    <a:lnTo>
                      <a:pt x="1413" y="409"/>
                    </a:lnTo>
                    <a:lnTo>
                      <a:pt x="1424" y="422"/>
                    </a:lnTo>
                    <a:lnTo>
                      <a:pt x="1462" y="422"/>
                    </a:lnTo>
                    <a:lnTo>
                      <a:pt x="1472" y="635"/>
                    </a:lnTo>
                    <a:lnTo>
                      <a:pt x="1529" y="740"/>
                    </a:lnTo>
                    <a:lnTo>
                      <a:pt x="1508" y="822"/>
                    </a:lnTo>
                    <a:lnTo>
                      <a:pt x="1512" y="890"/>
                    </a:lnTo>
                    <a:lnTo>
                      <a:pt x="1485" y="924"/>
                    </a:lnTo>
                    <a:lnTo>
                      <a:pt x="1496" y="936"/>
                    </a:lnTo>
                    <a:lnTo>
                      <a:pt x="1434" y="955"/>
                    </a:lnTo>
                    <a:lnTo>
                      <a:pt x="1384" y="960"/>
                    </a:lnTo>
                    <a:lnTo>
                      <a:pt x="1394" y="922"/>
                    </a:lnTo>
                    <a:lnTo>
                      <a:pt x="1365" y="943"/>
                    </a:lnTo>
                    <a:lnTo>
                      <a:pt x="1367" y="987"/>
                    </a:lnTo>
                    <a:lnTo>
                      <a:pt x="1335" y="1031"/>
                    </a:lnTo>
                    <a:lnTo>
                      <a:pt x="1154" y="1122"/>
                    </a:lnTo>
                    <a:lnTo>
                      <a:pt x="1095" y="1181"/>
                    </a:lnTo>
                    <a:lnTo>
                      <a:pt x="1044" y="1306"/>
                    </a:lnTo>
                    <a:lnTo>
                      <a:pt x="1088" y="1439"/>
                    </a:lnTo>
                    <a:lnTo>
                      <a:pt x="1044" y="1439"/>
                    </a:lnTo>
                    <a:lnTo>
                      <a:pt x="850" y="1371"/>
                    </a:lnTo>
                    <a:lnTo>
                      <a:pt x="829" y="1314"/>
                    </a:lnTo>
                    <a:lnTo>
                      <a:pt x="808" y="1287"/>
                    </a:lnTo>
                    <a:lnTo>
                      <a:pt x="800" y="1213"/>
                    </a:lnTo>
                    <a:lnTo>
                      <a:pt x="764" y="1185"/>
                    </a:lnTo>
                    <a:lnTo>
                      <a:pt x="658" y="985"/>
                    </a:lnTo>
                    <a:lnTo>
                      <a:pt x="608" y="947"/>
                    </a:lnTo>
                    <a:lnTo>
                      <a:pt x="593" y="915"/>
                    </a:lnTo>
                    <a:lnTo>
                      <a:pt x="439" y="907"/>
                    </a:lnTo>
                    <a:lnTo>
                      <a:pt x="358" y="1002"/>
                    </a:lnTo>
                    <a:lnTo>
                      <a:pt x="217" y="903"/>
                    </a:lnTo>
                    <a:lnTo>
                      <a:pt x="177" y="766"/>
                    </a:lnTo>
                    <a:lnTo>
                      <a:pt x="44" y="637"/>
                    </a:lnTo>
                    <a:lnTo>
                      <a:pt x="27" y="597"/>
                    </a:lnTo>
                    <a:lnTo>
                      <a:pt x="10" y="592"/>
                    </a:lnTo>
                    <a:lnTo>
                      <a:pt x="0" y="563"/>
                    </a:lnTo>
                    <a:lnTo>
                      <a:pt x="0" y="563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133"/>
              <p:cNvSpPr>
                <a:spLocks/>
              </p:cNvSpPr>
              <p:nvPr/>
            </p:nvSpPr>
            <p:spPr bwMode="auto">
              <a:xfrm>
                <a:off x="1743" y="1395"/>
                <a:ext cx="567" cy="349"/>
              </a:xfrm>
              <a:custGeom>
                <a:avLst/>
                <a:gdLst>
                  <a:gd name="T0" fmla="*/ 38 w 719"/>
                  <a:gd name="T1" fmla="*/ 0 h 441"/>
                  <a:gd name="T2" fmla="*/ 664 w 719"/>
                  <a:gd name="T3" fmla="*/ 33 h 441"/>
                  <a:gd name="T4" fmla="*/ 668 w 719"/>
                  <a:gd name="T5" fmla="*/ 143 h 441"/>
                  <a:gd name="T6" fmla="*/ 696 w 719"/>
                  <a:gd name="T7" fmla="*/ 232 h 441"/>
                  <a:gd name="T8" fmla="*/ 700 w 719"/>
                  <a:gd name="T9" fmla="*/ 348 h 441"/>
                  <a:gd name="T10" fmla="*/ 719 w 719"/>
                  <a:gd name="T11" fmla="*/ 441 h 441"/>
                  <a:gd name="T12" fmla="*/ 341 w 719"/>
                  <a:gd name="T13" fmla="*/ 430 h 441"/>
                  <a:gd name="T14" fmla="*/ 0 w 719"/>
                  <a:gd name="T15" fmla="*/ 405 h 441"/>
                  <a:gd name="T16" fmla="*/ 38 w 719"/>
                  <a:gd name="T17" fmla="*/ 0 h 441"/>
                  <a:gd name="T18" fmla="*/ 38 w 719"/>
                  <a:gd name="T19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9" h="441">
                    <a:moveTo>
                      <a:pt x="38" y="0"/>
                    </a:moveTo>
                    <a:lnTo>
                      <a:pt x="664" y="33"/>
                    </a:lnTo>
                    <a:lnTo>
                      <a:pt x="668" y="143"/>
                    </a:lnTo>
                    <a:lnTo>
                      <a:pt x="696" y="232"/>
                    </a:lnTo>
                    <a:lnTo>
                      <a:pt x="700" y="348"/>
                    </a:lnTo>
                    <a:lnTo>
                      <a:pt x="719" y="441"/>
                    </a:lnTo>
                    <a:lnTo>
                      <a:pt x="341" y="430"/>
                    </a:lnTo>
                    <a:lnTo>
                      <a:pt x="0" y="405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Freeform 134"/>
              <p:cNvSpPr>
                <a:spLocks/>
              </p:cNvSpPr>
              <p:nvPr/>
            </p:nvSpPr>
            <p:spPr bwMode="auto">
              <a:xfrm>
                <a:off x="1713" y="1716"/>
                <a:ext cx="606" cy="396"/>
              </a:xfrm>
              <a:custGeom>
                <a:avLst/>
                <a:gdLst>
                  <a:gd name="T0" fmla="*/ 38 w 768"/>
                  <a:gd name="T1" fmla="*/ 0 h 502"/>
                  <a:gd name="T2" fmla="*/ 379 w 768"/>
                  <a:gd name="T3" fmla="*/ 25 h 502"/>
                  <a:gd name="T4" fmla="*/ 757 w 768"/>
                  <a:gd name="T5" fmla="*/ 36 h 502"/>
                  <a:gd name="T6" fmla="*/ 730 w 768"/>
                  <a:gd name="T7" fmla="*/ 84 h 502"/>
                  <a:gd name="T8" fmla="*/ 768 w 768"/>
                  <a:gd name="T9" fmla="*/ 118 h 502"/>
                  <a:gd name="T10" fmla="*/ 766 w 768"/>
                  <a:gd name="T11" fmla="*/ 365 h 502"/>
                  <a:gd name="T12" fmla="*/ 751 w 768"/>
                  <a:gd name="T13" fmla="*/ 363 h 502"/>
                  <a:gd name="T14" fmla="*/ 751 w 768"/>
                  <a:gd name="T15" fmla="*/ 396 h 502"/>
                  <a:gd name="T16" fmla="*/ 765 w 768"/>
                  <a:gd name="T17" fmla="*/ 418 h 502"/>
                  <a:gd name="T18" fmla="*/ 757 w 768"/>
                  <a:gd name="T19" fmla="*/ 443 h 502"/>
                  <a:gd name="T20" fmla="*/ 765 w 768"/>
                  <a:gd name="T21" fmla="*/ 502 h 502"/>
                  <a:gd name="T22" fmla="*/ 747 w 768"/>
                  <a:gd name="T23" fmla="*/ 494 h 502"/>
                  <a:gd name="T24" fmla="*/ 727 w 768"/>
                  <a:gd name="T25" fmla="*/ 474 h 502"/>
                  <a:gd name="T26" fmla="*/ 660 w 768"/>
                  <a:gd name="T27" fmla="*/ 451 h 502"/>
                  <a:gd name="T28" fmla="*/ 593 w 768"/>
                  <a:gd name="T29" fmla="*/ 455 h 502"/>
                  <a:gd name="T30" fmla="*/ 555 w 768"/>
                  <a:gd name="T31" fmla="*/ 426 h 502"/>
                  <a:gd name="T32" fmla="*/ 0 w 768"/>
                  <a:gd name="T33" fmla="*/ 394 h 502"/>
                  <a:gd name="T34" fmla="*/ 38 w 768"/>
                  <a:gd name="T35" fmla="*/ 0 h 502"/>
                  <a:gd name="T36" fmla="*/ 38 w 768"/>
                  <a:gd name="T37" fmla="*/ 0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" h="502">
                    <a:moveTo>
                      <a:pt x="38" y="0"/>
                    </a:moveTo>
                    <a:lnTo>
                      <a:pt x="379" y="25"/>
                    </a:lnTo>
                    <a:lnTo>
                      <a:pt x="757" y="36"/>
                    </a:lnTo>
                    <a:lnTo>
                      <a:pt x="730" y="84"/>
                    </a:lnTo>
                    <a:lnTo>
                      <a:pt x="768" y="118"/>
                    </a:lnTo>
                    <a:lnTo>
                      <a:pt x="766" y="365"/>
                    </a:lnTo>
                    <a:lnTo>
                      <a:pt x="751" y="363"/>
                    </a:lnTo>
                    <a:lnTo>
                      <a:pt x="751" y="396"/>
                    </a:lnTo>
                    <a:lnTo>
                      <a:pt x="765" y="418"/>
                    </a:lnTo>
                    <a:lnTo>
                      <a:pt x="757" y="443"/>
                    </a:lnTo>
                    <a:lnTo>
                      <a:pt x="765" y="502"/>
                    </a:lnTo>
                    <a:lnTo>
                      <a:pt x="747" y="494"/>
                    </a:lnTo>
                    <a:lnTo>
                      <a:pt x="727" y="474"/>
                    </a:lnTo>
                    <a:lnTo>
                      <a:pt x="660" y="451"/>
                    </a:lnTo>
                    <a:lnTo>
                      <a:pt x="593" y="455"/>
                    </a:lnTo>
                    <a:lnTo>
                      <a:pt x="555" y="426"/>
                    </a:lnTo>
                    <a:lnTo>
                      <a:pt x="0" y="394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1" name="Freeform 135"/>
              <p:cNvSpPr>
                <a:spLocks/>
              </p:cNvSpPr>
              <p:nvPr/>
            </p:nvSpPr>
            <p:spPr bwMode="auto">
              <a:xfrm>
                <a:off x="1692" y="2025"/>
                <a:ext cx="713" cy="348"/>
              </a:xfrm>
              <a:custGeom>
                <a:avLst/>
                <a:gdLst>
                  <a:gd name="T0" fmla="*/ 24 w 901"/>
                  <a:gd name="T1" fmla="*/ 0 h 439"/>
                  <a:gd name="T2" fmla="*/ 579 w 901"/>
                  <a:gd name="T3" fmla="*/ 32 h 439"/>
                  <a:gd name="T4" fmla="*/ 617 w 901"/>
                  <a:gd name="T5" fmla="*/ 61 h 439"/>
                  <a:gd name="T6" fmla="*/ 684 w 901"/>
                  <a:gd name="T7" fmla="*/ 57 h 439"/>
                  <a:gd name="T8" fmla="*/ 751 w 901"/>
                  <a:gd name="T9" fmla="*/ 80 h 439"/>
                  <a:gd name="T10" fmla="*/ 771 w 901"/>
                  <a:gd name="T11" fmla="*/ 100 h 439"/>
                  <a:gd name="T12" fmla="*/ 789 w 901"/>
                  <a:gd name="T13" fmla="*/ 108 h 439"/>
                  <a:gd name="T14" fmla="*/ 819 w 901"/>
                  <a:gd name="T15" fmla="*/ 192 h 439"/>
                  <a:gd name="T16" fmla="*/ 819 w 901"/>
                  <a:gd name="T17" fmla="*/ 216 h 439"/>
                  <a:gd name="T18" fmla="*/ 840 w 901"/>
                  <a:gd name="T19" fmla="*/ 256 h 439"/>
                  <a:gd name="T20" fmla="*/ 849 w 901"/>
                  <a:gd name="T21" fmla="*/ 319 h 439"/>
                  <a:gd name="T22" fmla="*/ 844 w 901"/>
                  <a:gd name="T23" fmla="*/ 338 h 439"/>
                  <a:gd name="T24" fmla="*/ 857 w 901"/>
                  <a:gd name="T25" fmla="*/ 359 h 439"/>
                  <a:gd name="T26" fmla="*/ 901 w 901"/>
                  <a:gd name="T27" fmla="*/ 439 h 439"/>
                  <a:gd name="T28" fmla="*/ 500 w 901"/>
                  <a:gd name="T29" fmla="*/ 435 h 439"/>
                  <a:gd name="T30" fmla="*/ 195 w 901"/>
                  <a:gd name="T31" fmla="*/ 416 h 439"/>
                  <a:gd name="T32" fmla="*/ 205 w 901"/>
                  <a:gd name="T33" fmla="*/ 285 h 439"/>
                  <a:gd name="T34" fmla="*/ 0 w 901"/>
                  <a:gd name="T35" fmla="*/ 266 h 439"/>
                  <a:gd name="T36" fmla="*/ 24 w 901"/>
                  <a:gd name="T37" fmla="*/ 0 h 439"/>
                  <a:gd name="T38" fmla="*/ 24 w 901"/>
                  <a:gd name="T39" fmla="*/ 0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1" h="439">
                    <a:moveTo>
                      <a:pt x="24" y="0"/>
                    </a:moveTo>
                    <a:lnTo>
                      <a:pt x="579" y="32"/>
                    </a:lnTo>
                    <a:lnTo>
                      <a:pt x="617" y="61"/>
                    </a:lnTo>
                    <a:lnTo>
                      <a:pt x="684" y="57"/>
                    </a:lnTo>
                    <a:lnTo>
                      <a:pt x="751" y="80"/>
                    </a:lnTo>
                    <a:lnTo>
                      <a:pt x="771" y="100"/>
                    </a:lnTo>
                    <a:lnTo>
                      <a:pt x="789" y="108"/>
                    </a:lnTo>
                    <a:lnTo>
                      <a:pt x="819" y="192"/>
                    </a:lnTo>
                    <a:lnTo>
                      <a:pt x="819" y="216"/>
                    </a:lnTo>
                    <a:lnTo>
                      <a:pt x="840" y="256"/>
                    </a:lnTo>
                    <a:lnTo>
                      <a:pt x="849" y="319"/>
                    </a:lnTo>
                    <a:lnTo>
                      <a:pt x="844" y="338"/>
                    </a:lnTo>
                    <a:lnTo>
                      <a:pt x="857" y="359"/>
                    </a:lnTo>
                    <a:lnTo>
                      <a:pt x="901" y="439"/>
                    </a:lnTo>
                    <a:lnTo>
                      <a:pt x="500" y="435"/>
                    </a:lnTo>
                    <a:lnTo>
                      <a:pt x="195" y="416"/>
                    </a:lnTo>
                    <a:lnTo>
                      <a:pt x="205" y="285"/>
                    </a:lnTo>
                    <a:lnTo>
                      <a:pt x="0" y="26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2" name="Freeform 136"/>
              <p:cNvSpPr>
                <a:spLocks/>
              </p:cNvSpPr>
              <p:nvPr/>
            </p:nvSpPr>
            <p:spPr bwMode="auto">
              <a:xfrm>
                <a:off x="1826" y="2354"/>
                <a:ext cx="642" cy="338"/>
              </a:xfrm>
              <a:custGeom>
                <a:avLst/>
                <a:gdLst>
                  <a:gd name="T0" fmla="*/ 26 w 812"/>
                  <a:gd name="T1" fmla="*/ 0 h 428"/>
                  <a:gd name="T2" fmla="*/ 331 w 812"/>
                  <a:gd name="T3" fmla="*/ 19 h 428"/>
                  <a:gd name="T4" fmla="*/ 732 w 812"/>
                  <a:gd name="T5" fmla="*/ 23 h 428"/>
                  <a:gd name="T6" fmla="*/ 753 w 812"/>
                  <a:gd name="T7" fmla="*/ 42 h 428"/>
                  <a:gd name="T8" fmla="*/ 766 w 812"/>
                  <a:gd name="T9" fmla="*/ 38 h 428"/>
                  <a:gd name="T10" fmla="*/ 781 w 812"/>
                  <a:gd name="T11" fmla="*/ 59 h 428"/>
                  <a:gd name="T12" fmla="*/ 768 w 812"/>
                  <a:gd name="T13" fmla="*/ 59 h 428"/>
                  <a:gd name="T14" fmla="*/ 755 w 812"/>
                  <a:gd name="T15" fmla="*/ 86 h 428"/>
                  <a:gd name="T16" fmla="*/ 787 w 812"/>
                  <a:gd name="T17" fmla="*/ 131 h 428"/>
                  <a:gd name="T18" fmla="*/ 812 w 812"/>
                  <a:gd name="T19" fmla="*/ 139 h 428"/>
                  <a:gd name="T20" fmla="*/ 808 w 812"/>
                  <a:gd name="T21" fmla="*/ 426 h 428"/>
                  <a:gd name="T22" fmla="*/ 464 w 812"/>
                  <a:gd name="T23" fmla="*/ 428 h 428"/>
                  <a:gd name="T24" fmla="*/ 0 w 812"/>
                  <a:gd name="T25" fmla="*/ 407 h 428"/>
                  <a:gd name="T26" fmla="*/ 26 w 812"/>
                  <a:gd name="T27" fmla="*/ 0 h 428"/>
                  <a:gd name="T28" fmla="*/ 26 w 812"/>
                  <a:gd name="T29" fmla="*/ 0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2" h="428">
                    <a:moveTo>
                      <a:pt x="26" y="0"/>
                    </a:moveTo>
                    <a:lnTo>
                      <a:pt x="331" y="19"/>
                    </a:lnTo>
                    <a:lnTo>
                      <a:pt x="732" y="23"/>
                    </a:lnTo>
                    <a:lnTo>
                      <a:pt x="753" y="42"/>
                    </a:lnTo>
                    <a:lnTo>
                      <a:pt x="766" y="38"/>
                    </a:lnTo>
                    <a:lnTo>
                      <a:pt x="781" y="59"/>
                    </a:lnTo>
                    <a:lnTo>
                      <a:pt x="768" y="59"/>
                    </a:lnTo>
                    <a:lnTo>
                      <a:pt x="755" y="86"/>
                    </a:lnTo>
                    <a:lnTo>
                      <a:pt x="787" y="131"/>
                    </a:lnTo>
                    <a:lnTo>
                      <a:pt x="812" y="139"/>
                    </a:lnTo>
                    <a:lnTo>
                      <a:pt x="808" y="426"/>
                    </a:lnTo>
                    <a:lnTo>
                      <a:pt x="464" y="428"/>
                    </a:lnTo>
                    <a:lnTo>
                      <a:pt x="0" y="407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137"/>
              <p:cNvSpPr>
                <a:spLocks/>
              </p:cNvSpPr>
              <p:nvPr/>
            </p:nvSpPr>
            <p:spPr bwMode="auto">
              <a:xfrm>
                <a:off x="1740" y="2670"/>
                <a:ext cx="744" cy="379"/>
              </a:xfrm>
              <a:custGeom>
                <a:avLst/>
                <a:gdLst>
                  <a:gd name="T0" fmla="*/ 6 w 943"/>
                  <a:gd name="T1" fmla="*/ 0 h 479"/>
                  <a:gd name="T2" fmla="*/ 111 w 943"/>
                  <a:gd name="T3" fmla="*/ 8 h 479"/>
                  <a:gd name="T4" fmla="*/ 575 w 943"/>
                  <a:gd name="T5" fmla="*/ 29 h 479"/>
                  <a:gd name="T6" fmla="*/ 919 w 943"/>
                  <a:gd name="T7" fmla="*/ 27 h 479"/>
                  <a:gd name="T8" fmla="*/ 923 w 943"/>
                  <a:gd name="T9" fmla="*/ 97 h 479"/>
                  <a:gd name="T10" fmla="*/ 943 w 943"/>
                  <a:gd name="T11" fmla="*/ 245 h 479"/>
                  <a:gd name="T12" fmla="*/ 940 w 943"/>
                  <a:gd name="T13" fmla="*/ 479 h 479"/>
                  <a:gd name="T14" fmla="*/ 864 w 943"/>
                  <a:gd name="T15" fmla="*/ 439 h 479"/>
                  <a:gd name="T16" fmla="*/ 784 w 943"/>
                  <a:gd name="T17" fmla="*/ 454 h 479"/>
                  <a:gd name="T18" fmla="*/ 725 w 943"/>
                  <a:gd name="T19" fmla="*/ 471 h 479"/>
                  <a:gd name="T20" fmla="*/ 639 w 943"/>
                  <a:gd name="T21" fmla="*/ 471 h 479"/>
                  <a:gd name="T22" fmla="*/ 575 w 943"/>
                  <a:gd name="T23" fmla="*/ 435 h 479"/>
                  <a:gd name="T24" fmla="*/ 556 w 943"/>
                  <a:gd name="T25" fmla="*/ 454 h 479"/>
                  <a:gd name="T26" fmla="*/ 457 w 943"/>
                  <a:gd name="T27" fmla="*/ 411 h 479"/>
                  <a:gd name="T28" fmla="*/ 407 w 943"/>
                  <a:gd name="T29" fmla="*/ 399 h 479"/>
                  <a:gd name="T30" fmla="*/ 383 w 943"/>
                  <a:gd name="T31" fmla="*/ 375 h 479"/>
                  <a:gd name="T32" fmla="*/ 352 w 943"/>
                  <a:gd name="T33" fmla="*/ 375 h 479"/>
                  <a:gd name="T34" fmla="*/ 320 w 943"/>
                  <a:gd name="T35" fmla="*/ 348 h 479"/>
                  <a:gd name="T36" fmla="*/ 331 w 943"/>
                  <a:gd name="T37" fmla="*/ 89 h 479"/>
                  <a:gd name="T38" fmla="*/ 0 w 943"/>
                  <a:gd name="T39" fmla="*/ 70 h 479"/>
                  <a:gd name="T40" fmla="*/ 6 w 943"/>
                  <a:gd name="T41" fmla="*/ 0 h 479"/>
                  <a:gd name="T42" fmla="*/ 6 w 943"/>
                  <a:gd name="T43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3" h="479">
                    <a:moveTo>
                      <a:pt x="6" y="0"/>
                    </a:moveTo>
                    <a:lnTo>
                      <a:pt x="111" y="8"/>
                    </a:lnTo>
                    <a:lnTo>
                      <a:pt x="575" y="29"/>
                    </a:lnTo>
                    <a:lnTo>
                      <a:pt x="919" y="27"/>
                    </a:lnTo>
                    <a:lnTo>
                      <a:pt x="923" y="97"/>
                    </a:lnTo>
                    <a:lnTo>
                      <a:pt x="943" y="245"/>
                    </a:lnTo>
                    <a:lnTo>
                      <a:pt x="940" y="479"/>
                    </a:lnTo>
                    <a:lnTo>
                      <a:pt x="864" y="439"/>
                    </a:lnTo>
                    <a:lnTo>
                      <a:pt x="784" y="454"/>
                    </a:lnTo>
                    <a:lnTo>
                      <a:pt x="725" y="471"/>
                    </a:lnTo>
                    <a:lnTo>
                      <a:pt x="639" y="471"/>
                    </a:lnTo>
                    <a:lnTo>
                      <a:pt x="575" y="435"/>
                    </a:lnTo>
                    <a:lnTo>
                      <a:pt x="556" y="454"/>
                    </a:lnTo>
                    <a:lnTo>
                      <a:pt x="457" y="411"/>
                    </a:lnTo>
                    <a:lnTo>
                      <a:pt x="407" y="399"/>
                    </a:lnTo>
                    <a:lnTo>
                      <a:pt x="383" y="375"/>
                    </a:lnTo>
                    <a:lnTo>
                      <a:pt x="352" y="375"/>
                    </a:lnTo>
                    <a:lnTo>
                      <a:pt x="320" y="348"/>
                    </a:lnTo>
                    <a:lnTo>
                      <a:pt x="331" y="89"/>
                    </a:lnTo>
                    <a:lnTo>
                      <a:pt x="0" y="7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Freeform 138"/>
              <p:cNvSpPr>
                <a:spLocks/>
              </p:cNvSpPr>
              <p:nvPr/>
            </p:nvSpPr>
            <p:spPr bwMode="auto">
              <a:xfrm>
                <a:off x="2266" y="1392"/>
                <a:ext cx="562" cy="611"/>
              </a:xfrm>
              <a:custGeom>
                <a:avLst/>
                <a:gdLst>
                  <a:gd name="T0" fmla="*/ 4 w 711"/>
                  <a:gd name="T1" fmla="*/ 146 h 773"/>
                  <a:gd name="T2" fmla="*/ 32 w 711"/>
                  <a:gd name="T3" fmla="*/ 235 h 773"/>
                  <a:gd name="T4" fmla="*/ 36 w 711"/>
                  <a:gd name="T5" fmla="*/ 351 h 773"/>
                  <a:gd name="T6" fmla="*/ 55 w 711"/>
                  <a:gd name="T7" fmla="*/ 444 h 773"/>
                  <a:gd name="T8" fmla="*/ 28 w 711"/>
                  <a:gd name="T9" fmla="*/ 492 h 773"/>
                  <a:gd name="T10" fmla="*/ 66 w 711"/>
                  <a:gd name="T11" fmla="*/ 526 h 773"/>
                  <a:gd name="T12" fmla="*/ 64 w 711"/>
                  <a:gd name="T13" fmla="*/ 773 h 773"/>
                  <a:gd name="T14" fmla="*/ 583 w 711"/>
                  <a:gd name="T15" fmla="*/ 762 h 773"/>
                  <a:gd name="T16" fmla="*/ 574 w 711"/>
                  <a:gd name="T17" fmla="*/ 714 h 773"/>
                  <a:gd name="T18" fmla="*/ 519 w 711"/>
                  <a:gd name="T19" fmla="*/ 672 h 773"/>
                  <a:gd name="T20" fmla="*/ 490 w 711"/>
                  <a:gd name="T21" fmla="*/ 642 h 773"/>
                  <a:gd name="T22" fmla="*/ 420 w 711"/>
                  <a:gd name="T23" fmla="*/ 598 h 773"/>
                  <a:gd name="T24" fmla="*/ 422 w 711"/>
                  <a:gd name="T25" fmla="*/ 526 h 773"/>
                  <a:gd name="T26" fmla="*/ 407 w 711"/>
                  <a:gd name="T27" fmla="*/ 481 h 773"/>
                  <a:gd name="T28" fmla="*/ 466 w 711"/>
                  <a:gd name="T29" fmla="*/ 412 h 773"/>
                  <a:gd name="T30" fmla="*/ 462 w 711"/>
                  <a:gd name="T31" fmla="*/ 344 h 773"/>
                  <a:gd name="T32" fmla="*/ 557 w 711"/>
                  <a:gd name="T33" fmla="*/ 273 h 773"/>
                  <a:gd name="T34" fmla="*/ 580 w 711"/>
                  <a:gd name="T35" fmla="*/ 233 h 773"/>
                  <a:gd name="T36" fmla="*/ 711 w 711"/>
                  <a:gd name="T37" fmla="*/ 165 h 773"/>
                  <a:gd name="T38" fmla="*/ 652 w 711"/>
                  <a:gd name="T39" fmla="*/ 140 h 773"/>
                  <a:gd name="T40" fmla="*/ 601 w 711"/>
                  <a:gd name="T41" fmla="*/ 144 h 773"/>
                  <a:gd name="T42" fmla="*/ 589 w 711"/>
                  <a:gd name="T43" fmla="*/ 125 h 773"/>
                  <a:gd name="T44" fmla="*/ 494 w 711"/>
                  <a:gd name="T45" fmla="*/ 123 h 773"/>
                  <a:gd name="T46" fmla="*/ 431 w 711"/>
                  <a:gd name="T47" fmla="*/ 106 h 773"/>
                  <a:gd name="T48" fmla="*/ 300 w 711"/>
                  <a:gd name="T49" fmla="*/ 93 h 773"/>
                  <a:gd name="T50" fmla="*/ 281 w 711"/>
                  <a:gd name="T51" fmla="*/ 70 h 773"/>
                  <a:gd name="T52" fmla="*/ 228 w 711"/>
                  <a:gd name="T53" fmla="*/ 47 h 773"/>
                  <a:gd name="T54" fmla="*/ 218 w 711"/>
                  <a:gd name="T55" fmla="*/ 0 h 773"/>
                  <a:gd name="T56" fmla="*/ 184 w 711"/>
                  <a:gd name="T57" fmla="*/ 0 h 773"/>
                  <a:gd name="T58" fmla="*/ 184 w 711"/>
                  <a:gd name="T59" fmla="*/ 36 h 773"/>
                  <a:gd name="T60" fmla="*/ 0 w 711"/>
                  <a:gd name="T61" fmla="*/ 36 h 773"/>
                  <a:gd name="T62" fmla="*/ 4 w 711"/>
                  <a:gd name="T63" fmla="*/ 146 h 773"/>
                  <a:gd name="T64" fmla="*/ 4 w 711"/>
                  <a:gd name="T65" fmla="*/ 146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1" h="773">
                    <a:moveTo>
                      <a:pt x="4" y="146"/>
                    </a:moveTo>
                    <a:lnTo>
                      <a:pt x="32" y="235"/>
                    </a:lnTo>
                    <a:lnTo>
                      <a:pt x="36" y="351"/>
                    </a:lnTo>
                    <a:lnTo>
                      <a:pt x="55" y="444"/>
                    </a:lnTo>
                    <a:lnTo>
                      <a:pt x="28" y="492"/>
                    </a:lnTo>
                    <a:lnTo>
                      <a:pt x="66" y="526"/>
                    </a:lnTo>
                    <a:lnTo>
                      <a:pt x="64" y="773"/>
                    </a:lnTo>
                    <a:lnTo>
                      <a:pt x="583" y="762"/>
                    </a:lnTo>
                    <a:lnTo>
                      <a:pt x="574" y="714"/>
                    </a:lnTo>
                    <a:lnTo>
                      <a:pt x="519" y="672"/>
                    </a:lnTo>
                    <a:lnTo>
                      <a:pt x="490" y="642"/>
                    </a:lnTo>
                    <a:lnTo>
                      <a:pt x="420" y="598"/>
                    </a:lnTo>
                    <a:lnTo>
                      <a:pt x="422" y="526"/>
                    </a:lnTo>
                    <a:lnTo>
                      <a:pt x="407" y="481"/>
                    </a:lnTo>
                    <a:lnTo>
                      <a:pt x="466" y="412"/>
                    </a:lnTo>
                    <a:lnTo>
                      <a:pt x="462" y="344"/>
                    </a:lnTo>
                    <a:lnTo>
                      <a:pt x="557" y="273"/>
                    </a:lnTo>
                    <a:lnTo>
                      <a:pt x="580" y="233"/>
                    </a:lnTo>
                    <a:lnTo>
                      <a:pt x="711" y="165"/>
                    </a:lnTo>
                    <a:lnTo>
                      <a:pt x="652" y="140"/>
                    </a:lnTo>
                    <a:lnTo>
                      <a:pt x="601" y="144"/>
                    </a:lnTo>
                    <a:lnTo>
                      <a:pt x="589" y="125"/>
                    </a:lnTo>
                    <a:lnTo>
                      <a:pt x="494" y="123"/>
                    </a:lnTo>
                    <a:lnTo>
                      <a:pt x="431" y="106"/>
                    </a:lnTo>
                    <a:lnTo>
                      <a:pt x="300" y="93"/>
                    </a:lnTo>
                    <a:lnTo>
                      <a:pt x="281" y="70"/>
                    </a:lnTo>
                    <a:lnTo>
                      <a:pt x="228" y="47"/>
                    </a:lnTo>
                    <a:lnTo>
                      <a:pt x="218" y="0"/>
                    </a:lnTo>
                    <a:lnTo>
                      <a:pt x="184" y="0"/>
                    </a:lnTo>
                    <a:lnTo>
                      <a:pt x="184" y="36"/>
                    </a:lnTo>
                    <a:lnTo>
                      <a:pt x="0" y="36"/>
                    </a:lnTo>
                    <a:lnTo>
                      <a:pt x="4" y="146"/>
                    </a:lnTo>
                    <a:lnTo>
                      <a:pt x="4" y="146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5" name="Freeform 139"/>
              <p:cNvSpPr>
                <a:spLocks/>
              </p:cNvSpPr>
              <p:nvPr/>
            </p:nvSpPr>
            <p:spPr bwMode="auto">
              <a:xfrm>
                <a:off x="2305" y="1994"/>
                <a:ext cx="515" cy="333"/>
              </a:xfrm>
              <a:custGeom>
                <a:avLst/>
                <a:gdLst>
                  <a:gd name="T0" fmla="*/ 0 w 652"/>
                  <a:gd name="T1" fmla="*/ 42 h 422"/>
                  <a:gd name="T2" fmla="*/ 14 w 652"/>
                  <a:gd name="T3" fmla="*/ 64 h 422"/>
                  <a:gd name="T4" fmla="*/ 6 w 652"/>
                  <a:gd name="T5" fmla="*/ 89 h 422"/>
                  <a:gd name="T6" fmla="*/ 14 w 652"/>
                  <a:gd name="T7" fmla="*/ 148 h 422"/>
                  <a:gd name="T8" fmla="*/ 44 w 652"/>
                  <a:gd name="T9" fmla="*/ 232 h 422"/>
                  <a:gd name="T10" fmla="*/ 44 w 652"/>
                  <a:gd name="T11" fmla="*/ 256 h 422"/>
                  <a:gd name="T12" fmla="*/ 65 w 652"/>
                  <a:gd name="T13" fmla="*/ 296 h 422"/>
                  <a:gd name="T14" fmla="*/ 74 w 652"/>
                  <a:gd name="T15" fmla="*/ 359 h 422"/>
                  <a:gd name="T16" fmla="*/ 69 w 652"/>
                  <a:gd name="T17" fmla="*/ 378 h 422"/>
                  <a:gd name="T18" fmla="*/ 82 w 652"/>
                  <a:gd name="T19" fmla="*/ 399 h 422"/>
                  <a:gd name="T20" fmla="*/ 504 w 652"/>
                  <a:gd name="T21" fmla="*/ 389 h 422"/>
                  <a:gd name="T22" fmla="*/ 534 w 652"/>
                  <a:gd name="T23" fmla="*/ 422 h 422"/>
                  <a:gd name="T24" fmla="*/ 578 w 652"/>
                  <a:gd name="T25" fmla="*/ 327 h 422"/>
                  <a:gd name="T26" fmla="*/ 565 w 652"/>
                  <a:gd name="T27" fmla="*/ 291 h 422"/>
                  <a:gd name="T28" fmla="*/ 637 w 652"/>
                  <a:gd name="T29" fmla="*/ 234 h 422"/>
                  <a:gd name="T30" fmla="*/ 652 w 652"/>
                  <a:gd name="T31" fmla="*/ 192 h 422"/>
                  <a:gd name="T32" fmla="*/ 599 w 652"/>
                  <a:gd name="T33" fmla="*/ 131 h 422"/>
                  <a:gd name="T34" fmla="*/ 544 w 652"/>
                  <a:gd name="T35" fmla="*/ 68 h 422"/>
                  <a:gd name="T36" fmla="*/ 534 w 652"/>
                  <a:gd name="T37" fmla="*/ 0 h 422"/>
                  <a:gd name="T38" fmla="*/ 15 w 652"/>
                  <a:gd name="T39" fmla="*/ 11 h 422"/>
                  <a:gd name="T40" fmla="*/ 0 w 652"/>
                  <a:gd name="T41" fmla="*/ 9 h 422"/>
                  <a:gd name="T42" fmla="*/ 0 w 652"/>
                  <a:gd name="T43" fmla="*/ 42 h 422"/>
                  <a:gd name="T44" fmla="*/ 0 w 652"/>
                  <a:gd name="T45" fmla="*/ 4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52" h="422">
                    <a:moveTo>
                      <a:pt x="0" y="42"/>
                    </a:moveTo>
                    <a:lnTo>
                      <a:pt x="14" y="64"/>
                    </a:lnTo>
                    <a:lnTo>
                      <a:pt x="6" y="89"/>
                    </a:lnTo>
                    <a:lnTo>
                      <a:pt x="14" y="148"/>
                    </a:lnTo>
                    <a:lnTo>
                      <a:pt x="44" y="232"/>
                    </a:lnTo>
                    <a:lnTo>
                      <a:pt x="44" y="256"/>
                    </a:lnTo>
                    <a:lnTo>
                      <a:pt x="65" y="296"/>
                    </a:lnTo>
                    <a:lnTo>
                      <a:pt x="74" y="359"/>
                    </a:lnTo>
                    <a:lnTo>
                      <a:pt x="69" y="378"/>
                    </a:lnTo>
                    <a:lnTo>
                      <a:pt x="82" y="399"/>
                    </a:lnTo>
                    <a:lnTo>
                      <a:pt x="504" y="389"/>
                    </a:lnTo>
                    <a:lnTo>
                      <a:pt x="534" y="422"/>
                    </a:lnTo>
                    <a:lnTo>
                      <a:pt x="578" y="327"/>
                    </a:lnTo>
                    <a:lnTo>
                      <a:pt x="565" y="291"/>
                    </a:lnTo>
                    <a:lnTo>
                      <a:pt x="637" y="234"/>
                    </a:lnTo>
                    <a:lnTo>
                      <a:pt x="652" y="192"/>
                    </a:lnTo>
                    <a:lnTo>
                      <a:pt x="599" y="131"/>
                    </a:lnTo>
                    <a:lnTo>
                      <a:pt x="544" y="68"/>
                    </a:lnTo>
                    <a:lnTo>
                      <a:pt x="534" y="0"/>
                    </a:lnTo>
                    <a:lnTo>
                      <a:pt x="15" y="11"/>
                    </a:lnTo>
                    <a:lnTo>
                      <a:pt x="0" y="9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6" name="Freeform 140"/>
              <p:cNvSpPr>
                <a:spLocks/>
              </p:cNvSpPr>
              <p:nvPr/>
            </p:nvSpPr>
            <p:spPr bwMode="auto">
              <a:xfrm>
                <a:off x="2370" y="2302"/>
                <a:ext cx="573" cy="486"/>
              </a:xfrm>
              <a:custGeom>
                <a:avLst/>
                <a:gdLst>
                  <a:gd name="T0" fmla="*/ 44 w 726"/>
                  <a:gd name="T1" fmla="*/ 90 h 616"/>
                  <a:gd name="T2" fmla="*/ 65 w 726"/>
                  <a:gd name="T3" fmla="*/ 109 h 616"/>
                  <a:gd name="T4" fmla="*/ 78 w 726"/>
                  <a:gd name="T5" fmla="*/ 105 h 616"/>
                  <a:gd name="T6" fmla="*/ 93 w 726"/>
                  <a:gd name="T7" fmla="*/ 126 h 616"/>
                  <a:gd name="T8" fmla="*/ 80 w 726"/>
                  <a:gd name="T9" fmla="*/ 126 h 616"/>
                  <a:gd name="T10" fmla="*/ 67 w 726"/>
                  <a:gd name="T11" fmla="*/ 153 h 616"/>
                  <a:gd name="T12" fmla="*/ 99 w 726"/>
                  <a:gd name="T13" fmla="*/ 198 h 616"/>
                  <a:gd name="T14" fmla="*/ 124 w 726"/>
                  <a:gd name="T15" fmla="*/ 206 h 616"/>
                  <a:gd name="T16" fmla="*/ 120 w 726"/>
                  <a:gd name="T17" fmla="*/ 493 h 616"/>
                  <a:gd name="T18" fmla="*/ 124 w 726"/>
                  <a:gd name="T19" fmla="*/ 563 h 616"/>
                  <a:gd name="T20" fmla="*/ 606 w 726"/>
                  <a:gd name="T21" fmla="*/ 548 h 616"/>
                  <a:gd name="T22" fmla="*/ 610 w 726"/>
                  <a:gd name="T23" fmla="*/ 590 h 616"/>
                  <a:gd name="T24" fmla="*/ 591 w 726"/>
                  <a:gd name="T25" fmla="*/ 616 h 616"/>
                  <a:gd name="T26" fmla="*/ 665 w 726"/>
                  <a:gd name="T27" fmla="*/ 612 h 616"/>
                  <a:gd name="T28" fmla="*/ 679 w 726"/>
                  <a:gd name="T29" fmla="*/ 590 h 616"/>
                  <a:gd name="T30" fmla="*/ 679 w 726"/>
                  <a:gd name="T31" fmla="*/ 563 h 616"/>
                  <a:gd name="T32" fmla="*/ 696 w 726"/>
                  <a:gd name="T33" fmla="*/ 544 h 616"/>
                  <a:gd name="T34" fmla="*/ 702 w 726"/>
                  <a:gd name="T35" fmla="*/ 523 h 616"/>
                  <a:gd name="T36" fmla="*/ 721 w 726"/>
                  <a:gd name="T37" fmla="*/ 521 h 616"/>
                  <a:gd name="T38" fmla="*/ 726 w 726"/>
                  <a:gd name="T39" fmla="*/ 479 h 616"/>
                  <a:gd name="T40" fmla="*/ 700 w 726"/>
                  <a:gd name="T41" fmla="*/ 474 h 616"/>
                  <a:gd name="T42" fmla="*/ 683 w 726"/>
                  <a:gd name="T43" fmla="*/ 443 h 616"/>
                  <a:gd name="T44" fmla="*/ 656 w 726"/>
                  <a:gd name="T45" fmla="*/ 369 h 616"/>
                  <a:gd name="T46" fmla="*/ 626 w 726"/>
                  <a:gd name="T47" fmla="*/ 358 h 616"/>
                  <a:gd name="T48" fmla="*/ 591 w 726"/>
                  <a:gd name="T49" fmla="*/ 331 h 616"/>
                  <a:gd name="T50" fmla="*/ 578 w 726"/>
                  <a:gd name="T51" fmla="*/ 293 h 616"/>
                  <a:gd name="T52" fmla="*/ 599 w 726"/>
                  <a:gd name="T53" fmla="*/ 234 h 616"/>
                  <a:gd name="T54" fmla="*/ 582 w 726"/>
                  <a:gd name="T55" fmla="*/ 223 h 616"/>
                  <a:gd name="T56" fmla="*/ 540 w 726"/>
                  <a:gd name="T57" fmla="*/ 223 h 616"/>
                  <a:gd name="T58" fmla="*/ 530 w 726"/>
                  <a:gd name="T59" fmla="*/ 187 h 616"/>
                  <a:gd name="T60" fmla="*/ 460 w 726"/>
                  <a:gd name="T61" fmla="*/ 114 h 616"/>
                  <a:gd name="T62" fmla="*/ 445 w 726"/>
                  <a:gd name="T63" fmla="*/ 56 h 616"/>
                  <a:gd name="T64" fmla="*/ 452 w 726"/>
                  <a:gd name="T65" fmla="*/ 33 h 616"/>
                  <a:gd name="T66" fmla="*/ 422 w 726"/>
                  <a:gd name="T67" fmla="*/ 0 h 616"/>
                  <a:gd name="T68" fmla="*/ 0 w 726"/>
                  <a:gd name="T69" fmla="*/ 10 h 616"/>
                  <a:gd name="T70" fmla="*/ 44 w 726"/>
                  <a:gd name="T71" fmla="*/ 90 h 616"/>
                  <a:gd name="T72" fmla="*/ 44 w 726"/>
                  <a:gd name="T73" fmla="*/ 9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6" h="616">
                    <a:moveTo>
                      <a:pt x="44" y="90"/>
                    </a:moveTo>
                    <a:lnTo>
                      <a:pt x="65" y="109"/>
                    </a:lnTo>
                    <a:lnTo>
                      <a:pt x="78" y="105"/>
                    </a:lnTo>
                    <a:lnTo>
                      <a:pt x="93" y="126"/>
                    </a:lnTo>
                    <a:lnTo>
                      <a:pt x="80" y="126"/>
                    </a:lnTo>
                    <a:lnTo>
                      <a:pt x="67" y="153"/>
                    </a:lnTo>
                    <a:lnTo>
                      <a:pt x="99" y="198"/>
                    </a:lnTo>
                    <a:lnTo>
                      <a:pt x="124" y="206"/>
                    </a:lnTo>
                    <a:lnTo>
                      <a:pt x="120" y="493"/>
                    </a:lnTo>
                    <a:lnTo>
                      <a:pt x="124" y="563"/>
                    </a:lnTo>
                    <a:lnTo>
                      <a:pt x="606" y="548"/>
                    </a:lnTo>
                    <a:lnTo>
                      <a:pt x="610" y="590"/>
                    </a:lnTo>
                    <a:lnTo>
                      <a:pt x="591" y="616"/>
                    </a:lnTo>
                    <a:lnTo>
                      <a:pt x="665" y="612"/>
                    </a:lnTo>
                    <a:lnTo>
                      <a:pt x="679" y="590"/>
                    </a:lnTo>
                    <a:lnTo>
                      <a:pt x="679" y="563"/>
                    </a:lnTo>
                    <a:lnTo>
                      <a:pt x="696" y="544"/>
                    </a:lnTo>
                    <a:lnTo>
                      <a:pt x="702" y="523"/>
                    </a:lnTo>
                    <a:lnTo>
                      <a:pt x="721" y="521"/>
                    </a:lnTo>
                    <a:lnTo>
                      <a:pt x="726" y="479"/>
                    </a:lnTo>
                    <a:lnTo>
                      <a:pt x="700" y="474"/>
                    </a:lnTo>
                    <a:lnTo>
                      <a:pt x="683" y="443"/>
                    </a:lnTo>
                    <a:lnTo>
                      <a:pt x="656" y="369"/>
                    </a:lnTo>
                    <a:lnTo>
                      <a:pt x="626" y="358"/>
                    </a:lnTo>
                    <a:lnTo>
                      <a:pt x="591" y="331"/>
                    </a:lnTo>
                    <a:lnTo>
                      <a:pt x="578" y="293"/>
                    </a:lnTo>
                    <a:lnTo>
                      <a:pt x="599" y="234"/>
                    </a:lnTo>
                    <a:lnTo>
                      <a:pt x="582" y="223"/>
                    </a:lnTo>
                    <a:lnTo>
                      <a:pt x="540" y="223"/>
                    </a:lnTo>
                    <a:lnTo>
                      <a:pt x="530" y="187"/>
                    </a:lnTo>
                    <a:lnTo>
                      <a:pt x="460" y="114"/>
                    </a:lnTo>
                    <a:lnTo>
                      <a:pt x="445" y="56"/>
                    </a:lnTo>
                    <a:lnTo>
                      <a:pt x="452" y="33"/>
                    </a:lnTo>
                    <a:lnTo>
                      <a:pt x="422" y="0"/>
                    </a:lnTo>
                    <a:lnTo>
                      <a:pt x="0" y="10"/>
                    </a:lnTo>
                    <a:lnTo>
                      <a:pt x="44" y="90"/>
                    </a:lnTo>
                    <a:lnTo>
                      <a:pt x="44" y="9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141"/>
              <p:cNvSpPr>
                <a:spLocks/>
              </p:cNvSpPr>
              <p:nvPr/>
            </p:nvSpPr>
            <p:spPr bwMode="auto">
              <a:xfrm>
                <a:off x="2468" y="2734"/>
                <a:ext cx="434" cy="379"/>
              </a:xfrm>
              <a:custGeom>
                <a:avLst/>
                <a:gdLst>
                  <a:gd name="T0" fmla="*/ 20 w 549"/>
                  <a:gd name="T1" fmla="*/ 163 h 481"/>
                  <a:gd name="T2" fmla="*/ 17 w 549"/>
                  <a:gd name="T3" fmla="*/ 397 h 481"/>
                  <a:gd name="T4" fmla="*/ 28 w 549"/>
                  <a:gd name="T5" fmla="*/ 410 h 481"/>
                  <a:gd name="T6" fmla="*/ 66 w 549"/>
                  <a:gd name="T7" fmla="*/ 410 h 481"/>
                  <a:gd name="T8" fmla="*/ 68 w 549"/>
                  <a:gd name="T9" fmla="*/ 481 h 481"/>
                  <a:gd name="T10" fmla="*/ 397 w 549"/>
                  <a:gd name="T11" fmla="*/ 477 h 481"/>
                  <a:gd name="T12" fmla="*/ 389 w 549"/>
                  <a:gd name="T13" fmla="*/ 405 h 481"/>
                  <a:gd name="T14" fmla="*/ 418 w 549"/>
                  <a:gd name="T15" fmla="*/ 325 h 481"/>
                  <a:gd name="T16" fmla="*/ 460 w 549"/>
                  <a:gd name="T17" fmla="*/ 268 h 481"/>
                  <a:gd name="T18" fmla="*/ 456 w 549"/>
                  <a:gd name="T19" fmla="*/ 253 h 481"/>
                  <a:gd name="T20" fmla="*/ 486 w 549"/>
                  <a:gd name="T21" fmla="*/ 203 h 481"/>
                  <a:gd name="T22" fmla="*/ 503 w 549"/>
                  <a:gd name="T23" fmla="*/ 148 h 481"/>
                  <a:gd name="T24" fmla="*/ 498 w 549"/>
                  <a:gd name="T25" fmla="*/ 144 h 481"/>
                  <a:gd name="T26" fmla="*/ 524 w 549"/>
                  <a:gd name="T27" fmla="*/ 123 h 481"/>
                  <a:gd name="T28" fmla="*/ 549 w 549"/>
                  <a:gd name="T29" fmla="*/ 76 h 481"/>
                  <a:gd name="T30" fmla="*/ 541 w 549"/>
                  <a:gd name="T31" fmla="*/ 64 h 481"/>
                  <a:gd name="T32" fmla="*/ 467 w 549"/>
                  <a:gd name="T33" fmla="*/ 68 h 481"/>
                  <a:gd name="T34" fmla="*/ 486 w 549"/>
                  <a:gd name="T35" fmla="*/ 42 h 481"/>
                  <a:gd name="T36" fmla="*/ 482 w 549"/>
                  <a:gd name="T37" fmla="*/ 0 h 481"/>
                  <a:gd name="T38" fmla="*/ 0 w 549"/>
                  <a:gd name="T39" fmla="*/ 15 h 481"/>
                  <a:gd name="T40" fmla="*/ 20 w 549"/>
                  <a:gd name="T41" fmla="*/ 163 h 481"/>
                  <a:gd name="T42" fmla="*/ 20 w 549"/>
                  <a:gd name="T43" fmla="*/ 163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49" h="481">
                    <a:moveTo>
                      <a:pt x="20" y="163"/>
                    </a:moveTo>
                    <a:lnTo>
                      <a:pt x="17" y="397"/>
                    </a:lnTo>
                    <a:lnTo>
                      <a:pt x="28" y="410"/>
                    </a:lnTo>
                    <a:lnTo>
                      <a:pt x="66" y="410"/>
                    </a:lnTo>
                    <a:lnTo>
                      <a:pt x="68" y="481"/>
                    </a:lnTo>
                    <a:lnTo>
                      <a:pt x="397" y="477"/>
                    </a:lnTo>
                    <a:lnTo>
                      <a:pt x="389" y="405"/>
                    </a:lnTo>
                    <a:lnTo>
                      <a:pt x="418" y="325"/>
                    </a:lnTo>
                    <a:lnTo>
                      <a:pt x="460" y="268"/>
                    </a:lnTo>
                    <a:lnTo>
                      <a:pt x="456" y="253"/>
                    </a:lnTo>
                    <a:lnTo>
                      <a:pt x="486" y="203"/>
                    </a:lnTo>
                    <a:lnTo>
                      <a:pt x="503" y="148"/>
                    </a:lnTo>
                    <a:lnTo>
                      <a:pt x="498" y="144"/>
                    </a:lnTo>
                    <a:lnTo>
                      <a:pt x="524" y="123"/>
                    </a:lnTo>
                    <a:lnTo>
                      <a:pt x="549" y="76"/>
                    </a:lnTo>
                    <a:lnTo>
                      <a:pt x="541" y="64"/>
                    </a:lnTo>
                    <a:lnTo>
                      <a:pt x="467" y="68"/>
                    </a:lnTo>
                    <a:lnTo>
                      <a:pt x="486" y="42"/>
                    </a:lnTo>
                    <a:lnTo>
                      <a:pt x="482" y="0"/>
                    </a:lnTo>
                    <a:lnTo>
                      <a:pt x="0" y="15"/>
                    </a:lnTo>
                    <a:lnTo>
                      <a:pt x="20" y="163"/>
                    </a:lnTo>
                    <a:lnTo>
                      <a:pt x="20" y="163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142"/>
              <p:cNvSpPr>
                <a:spLocks/>
              </p:cNvSpPr>
              <p:nvPr/>
            </p:nvSpPr>
            <p:spPr bwMode="auto">
              <a:xfrm>
                <a:off x="2521" y="3110"/>
                <a:ext cx="495" cy="419"/>
              </a:xfrm>
              <a:custGeom>
                <a:avLst/>
                <a:gdLst>
                  <a:gd name="T0" fmla="*/ 0 w 626"/>
                  <a:gd name="T1" fmla="*/ 4 h 528"/>
                  <a:gd name="T2" fmla="*/ 8 w 626"/>
                  <a:gd name="T3" fmla="*/ 146 h 528"/>
                  <a:gd name="T4" fmla="*/ 65 w 626"/>
                  <a:gd name="T5" fmla="*/ 251 h 528"/>
                  <a:gd name="T6" fmla="*/ 44 w 626"/>
                  <a:gd name="T7" fmla="*/ 333 h 528"/>
                  <a:gd name="T8" fmla="*/ 48 w 626"/>
                  <a:gd name="T9" fmla="*/ 401 h 528"/>
                  <a:gd name="T10" fmla="*/ 21 w 626"/>
                  <a:gd name="T11" fmla="*/ 435 h 528"/>
                  <a:gd name="T12" fmla="*/ 32 w 626"/>
                  <a:gd name="T13" fmla="*/ 447 h 528"/>
                  <a:gd name="T14" fmla="*/ 114 w 626"/>
                  <a:gd name="T15" fmla="*/ 435 h 528"/>
                  <a:gd name="T16" fmla="*/ 219 w 626"/>
                  <a:gd name="T17" fmla="*/ 464 h 528"/>
                  <a:gd name="T18" fmla="*/ 251 w 626"/>
                  <a:gd name="T19" fmla="*/ 437 h 528"/>
                  <a:gd name="T20" fmla="*/ 352 w 626"/>
                  <a:gd name="T21" fmla="*/ 479 h 528"/>
                  <a:gd name="T22" fmla="*/ 361 w 626"/>
                  <a:gd name="T23" fmla="*/ 502 h 528"/>
                  <a:gd name="T24" fmla="*/ 399 w 626"/>
                  <a:gd name="T25" fmla="*/ 519 h 528"/>
                  <a:gd name="T26" fmla="*/ 418 w 626"/>
                  <a:gd name="T27" fmla="*/ 498 h 528"/>
                  <a:gd name="T28" fmla="*/ 468 w 626"/>
                  <a:gd name="T29" fmla="*/ 517 h 528"/>
                  <a:gd name="T30" fmla="*/ 498 w 626"/>
                  <a:gd name="T31" fmla="*/ 502 h 528"/>
                  <a:gd name="T32" fmla="*/ 492 w 626"/>
                  <a:gd name="T33" fmla="*/ 471 h 528"/>
                  <a:gd name="T34" fmla="*/ 574 w 626"/>
                  <a:gd name="T35" fmla="*/ 498 h 528"/>
                  <a:gd name="T36" fmla="*/ 570 w 626"/>
                  <a:gd name="T37" fmla="*/ 528 h 528"/>
                  <a:gd name="T38" fmla="*/ 626 w 626"/>
                  <a:gd name="T39" fmla="*/ 488 h 528"/>
                  <a:gd name="T40" fmla="*/ 576 w 626"/>
                  <a:gd name="T41" fmla="*/ 483 h 528"/>
                  <a:gd name="T42" fmla="*/ 538 w 626"/>
                  <a:gd name="T43" fmla="*/ 445 h 528"/>
                  <a:gd name="T44" fmla="*/ 586 w 626"/>
                  <a:gd name="T45" fmla="*/ 395 h 528"/>
                  <a:gd name="T46" fmla="*/ 586 w 626"/>
                  <a:gd name="T47" fmla="*/ 367 h 528"/>
                  <a:gd name="T48" fmla="*/ 534 w 626"/>
                  <a:gd name="T49" fmla="*/ 409 h 528"/>
                  <a:gd name="T50" fmla="*/ 510 w 626"/>
                  <a:gd name="T51" fmla="*/ 395 h 528"/>
                  <a:gd name="T52" fmla="*/ 530 w 626"/>
                  <a:gd name="T53" fmla="*/ 371 h 528"/>
                  <a:gd name="T54" fmla="*/ 473 w 626"/>
                  <a:gd name="T55" fmla="*/ 388 h 528"/>
                  <a:gd name="T56" fmla="*/ 437 w 626"/>
                  <a:gd name="T57" fmla="*/ 372 h 528"/>
                  <a:gd name="T58" fmla="*/ 447 w 626"/>
                  <a:gd name="T59" fmla="*/ 348 h 528"/>
                  <a:gd name="T60" fmla="*/ 544 w 626"/>
                  <a:gd name="T61" fmla="*/ 367 h 528"/>
                  <a:gd name="T62" fmla="*/ 506 w 626"/>
                  <a:gd name="T63" fmla="*/ 304 h 528"/>
                  <a:gd name="T64" fmla="*/ 511 w 626"/>
                  <a:gd name="T65" fmla="*/ 258 h 528"/>
                  <a:gd name="T66" fmla="*/ 291 w 626"/>
                  <a:gd name="T67" fmla="*/ 268 h 528"/>
                  <a:gd name="T68" fmla="*/ 318 w 626"/>
                  <a:gd name="T69" fmla="*/ 169 h 528"/>
                  <a:gd name="T70" fmla="*/ 356 w 626"/>
                  <a:gd name="T71" fmla="*/ 118 h 528"/>
                  <a:gd name="T72" fmla="*/ 342 w 626"/>
                  <a:gd name="T73" fmla="*/ 104 h 528"/>
                  <a:gd name="T74" fmla="*/ 329 w 626"/>
                  <a:gd name="T75" fmla="*/ 0 h 528"/>
                  <a:gd name="T76" fmla="*/ 0 w 626"/>
                  <a:gd name="T77" fmla="*/ 4 h 528"/>
                  <a:gd name="T78" fmla="*/ 0 w 626"/>
                  <a:gd name="T79" fmla="*/ 4 h 528"/>
                  <a:gd name="T80" fmla="*/ 0 w 626"/>
                  <a:gd name="T81" fmla="*/ 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6" h="528">
                    <a:moveTo>
                      <a:pt x="0" y="4"/>
                    </a:moveTo>
                    <a:lnTo>
                      <a:pt x="8" y="146"/>
                    </a:lnTo>
                    <a:lnTo>
                      <a:pt x="65" y="251"/>
                    </a:lnTo>
                    <a:lnTo>
                      <a:pt x="44" y="333"/>
                    </a:lnTo>
                    <a:lnTo>
                      <a:pt x="48" y="401"/>
                    </a:lnTo>
                    <a:lnTo>
                      <a:pt x="21" y="435"/>
                    </a:lnTo>
                    <a:lnTo>
                      <a:pt x="32" y="447"/>
                    </a:lnTo>
                    <a:lnTo>
                      <a:pt x="114" y="435"/>
                    </a:lnTo>
                    <a:lnTo>
                      <a:pt x="219" y="464"/>
                    </a:lnTo>
                    <a:lnTo>
                      <a:pt x="251" y="437"/>
                    </a:lnTo>
                    <a:lnTo>
                      <a:pt x="352" y="479"/>
                    </a:lnTo>
                    <a:lnTo>
                      <a:pt x="361" y="502"/>
                    </a:lnTo>
                    <a:lnTo>
                      <a:pt x="399" y="519"/>
                    </a:lnTo>
                    <a:lnTo>
                      <a:pt x="418" y="498"/>
                    </a:lnTo>
                    <a:lnTo>
                      <a:pt x="468" y="517"/>
                    </a:lnTo>
                    <a:lnTo>
                      <a:pt x="498" y="502"/>
                    </a:lnTo>
                    <a:lnTo>
                      <a:pt x="492" y="471"/>
                    </a:lnTo>
                    <a:lnTo>
                      <a:pt x="574" y="498"/>
                    </a:lnTo>
                    <a:lnTo>
                      <a:pt x="570" y="528"/>
                    </a:lnTo>
                    <a:lnTo>
                      <a:pt x="626" y="488"/>
                    </a:lnTo>
                    <a:lnTo>
                      <a:pt x="576" y="483"/>
                    </a:lnTo>
                    <a:lnTo>
                      <a:pt x="538" y="445"/>
                    </a:lnTo>
                    <a:lnTo>
                      <a:pt x="586" y="395"/>
                    </a:lnTo>
                    <a:lnTo>
                      <a:pt x="586" y="367"/>
                    </a:lnTo>
                    <a:lnTo>
                      <a:pt x="534" y="409"/>
                    </a:lnTo>
                    <a:lnTo>
                      <a:pt x="510" y="395"/>
                    </a:lnTo>
                    <a:lnTo>
                      <a:pt x="530" y="371"/>
                    </a:lnTo>
                    <a:lnTo>
                      <a:pt x="473" y="388"/>
                    </a:lnTo>
                    <a:lnTo>
                      <a:pt x="437" y="372"/>
                    </a:lnTo>
                    <a:lnTo>
                      <a:pt x="447" y="348"/>
                    </a:lnTo>
                    <a:lnTo>
                      <a:pt x="544" y="367"/>
                    </a:lnTo>
                    <a:lnTo>
                      <a:pt x="506" y="304"/>
                    </a:lnTo>
                    <a:lnTo>
                      <a:pt x="511" y="258"/>
                    </a:lnTo>
                    <a:lnTo>
                      <a:pt x="291" y="268"/>
                    </a:lnTo>
                    <a:lnTo>
                      <a:pt x="318" y="169"/>
                    </a:lnTo>
                    <a:lnTo>
                      <a:pt x="356" y="118"/>
                    </a:lnTo>
                    <a:lnTo>
                      <a:pt x="342" y="104"/>
                    </a:lnTo>
                    <a:lnTo>
                      <a:pt x="329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143"/>
              <p:cNvSpPr>
                <a:spLocks/>
              </p:cNvSpPr>
              <p:nvPr/>
            </p:nvSpPr>
            <p:spPr bwMode="auto">
              <a:xfrm>
                <a:off x="2773" y="1564"/>
                <a:ext cx="491" cy="245"/>
              </a:xfrm>
              <a:custGeom>
                <a:avLst/>
                <a:gdLst>
                  <a:gd name="T0" fmla="*/ 224 w 621"/>
                  <a:gd name="T1" fmla="*/ 204 h 310"/>
                  <a:gd name="T2" fmla="*/ 233 w 621"/>
                  <a:gd name="T3" fmla="*/ 223 h 310"/>
                  <a:gd name="T4" fmla="*/ 254 w 621"/>
                  <a:gd name="T5" fmla="*/ 228 h 310"/>
                  <a:gd name="T6" fmla="*/ 285 w 621"/>
                  <a:gd name="T7" fmla="*/ 310 h 310"/>
                  <a:gd name="T8" fmla="*/ 340 w 621"/>
                  <a:gd name="T9" fmla="*/ 198 h 310"/>
                  <a:gd name="T10" fmla="*/ 368 w 621"/>
                  <a:gd name="T11" fmla="*/ 202 h 310"/>
                  <a:gd name="T12" fmla="*/ 403 w 621"/>
                  <a:gd name="T13" fmla="*/ 185 h 310"/>
                  <a:gd name="T14" fmla="*/ 463 w 621"/>
                  <a:gd name="T15" fmla="*/ 185 h 310"/>
                  <a:gd name="T16" fmla="*/ 484 w 621"/>
                  <a:gd name="T17" fmla="*/ 158 h 310"/>
                  <a:gd name="T18" fmla="*/ 600 w 621"/>
                  <a:gd name="T19" fmla="*/ 162 h 310"/>
                  <a:gd name="T20" fmla="*/ 621 w 621"/>
                  <a:gd name="T21" fmla="*/ 145 h 310"/>
                  <a:gd name="T22" fmla="*/ 585 w 621"/>
                  <a:gd name="T23" fmla="*/ 101 h 310"/>
                  <a:gd name="T24" fmla="*/ 513 w 621"/>
                  <a:gd name="T25" fmla="*/ 103 h 310"/>
                  <a:gd name="T26" fmla="*/ 458 w 621"/>
                  <a:gd name="T27" fmla="*/ 95 h 310"/>
                  <a:gd name="T28" fmla="*/ 385 w 621"/>
                  <a:gd name="T29" fmla="*/ 95 h 310"/>
                  <a:gd name="T30" fmla="*/ 361 w 621"/>
                  <a:gd name="T31" fmla="*/ 131 h 310"/>
                  <a:gd name="T32" fmla="*/ 325 w 621"/>
                  <a:gd name="T33" fmla="*/ 111 h 310"/>
                  <a:gd name="T34" fmla="*/ 287 w 621"/>
                  <a:gd name="T35" fmla="*/ 114 h 310"/>
                  <a:gd name="T36" fmla="*/ 271 w 621"/>
                  <a:gd name="T37" fmla="*/ 76 h 310"/>
                  <a:gd name="T38" fmla="*/ 192 w 621"/>
                  <a:gd name="T39" fmla="*/ 71 h 310"/>
                  <a:gd name="T40" fmla="*/ 182 w 621"/>
                  <a:gd name="T41" fmla="*/ 55 h 310"/>
                  <a:gd name="T42" fmla="*/ 218 w 621"/>
                  <a:gd name="T43" fmla="*/ 17 h 310"/>
                  <a:gd name="T44" fmla="*/ 247 w 621"/>
                  <a:gd name="T45" fmla="*/ 14 h 310"/>
                  <a:gd name="T46" fmla="*/ 218 w 621"/>
                  <a:gd name="T47" fmla="*/ 0 h 310"/>
                  <a:gd name="T48" fmla="*/ 173 w 621"/>
                  <a:gd name="T49" fmla="*/ 12 h 310"/>
                  <a:gd name="T50" fmla="*/ 96 w 621"/>
                  <a:gd name="T51" fmla="*/ 88 h 310"/>
                  <a:gd name="T52" fmla="*/ 58 w 621"/>
                  <a:gd name="T53" fmla="*/ 95 h 310"/>
                  <a:gd name="T54" fmla="*/ 0 w 621"/>
                  <a:gd name="T55" fmla="*/ 133 h 310"/>
                  <a:gd name="T56" fmla="*/ 224 w 621"/>
                  <a:gd name="T57" fmla="*/ 204 h 310"/>
                  <a:gd name="T58" fmla="*/ 224 w 621"/>
                  <a:gd name="T59" fmla="*/ 204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1" h="310">
                    <a:moveTo>
                      <a:pt x="224" y="204"/>
                    </a:moveTo>
                    <a:lnTo>
                      <a:pt x="233" y="223"/>
                    </a:lnTo>
                    <a:lnTo>
                      <a:pt x="254" y="228"/>
                    </a:lnTo>
                    <a:lnTo>
                      <a:pt x="285" y="310"/>
                    </a:lnTo>
                    <a:lnTo>
                      <a:pt x="340" y="198"/>
                    </a:lnTo>
                    <a:lnTo>
                      <a:pt x="368" y="202"/>
                    </a:lnTo>
                    <a:lnTo>
                      <a:pt x="403" y="185"/>
                    </a:lnTo>
                    <a:lnTo>
                      <a:pt x="463" y="185"/>
                    </a:lnTo>
                    <a:lnTo>
                      <a:pt x="484" y="158"/>
                    </a:lnTo>
                    <a:lnTo>
                      <a:pt x="600" y="162"/>
                    </a:lnTo>
                    <a:lnTo>
                      <a:pt x="621" y="145"/>
                    </a:lnTo>
                    <a:lnTo>
                      <a:pt x="585" y="101"/>
                    </a:lnTo>
                    <a:lnTo>
                      <a:pt x="513" y="103"/>
                    </a:lnTo>
                    <a:lnTo>
                      <a:pt x="458" y="95"/>
                    </a:lnTo>
                    <a:lnTo>
                      <a:pt x="385" y="95"/>
                    </a:lnTo>
                    <a:lnTo>
                      <a:pt x="361" y="131"/>
                    </a:lnTo>
                    <a:lnTo>
                      <a:pt x="325" y="111"/>
                    </a:lnTo>
                    <a:lnTo>
                      <a:pt x="287" y="114"/>
                    </a:lnTo>
                    <a:lnTo>
                      <a:pt x="271" y="76"/>
                    </a:lnTo>
                    <a:lnTo>
                      <a:pt x="192" y="71"/>
                    </a:lnTo>
                    <a:lnTo>
                      <a:pt x="182" y="55"/>
                    </a:lnTo>
                    <a:lnTo>
                      <a:pt x="218" y="17"/>
                    </a:lnTo>
                    <a:lnTo>
                      <a:pt x="247" y="14"/>
                    </a:lnTo>
                    <a:lnTo>
                      <a:pt x="218" y="0"/>
                    </a:lnTo>
                    <a:lnTo>
                      <a:pt x="173" y="12"/>
                    </a:lnTo>
                    <a:lnTo>
                      <a:pt x="96" y="88"/>
                    </a:lnTo>
                    <a:lnTo>
                      <a:pt x="58" y="95"/>
                    </a:lnTo>
                    <a:lnTo>
                      <a:pt x="0" y="133"/>
                    </a:lnTo>
                    <a:lnTo>
                      <a:pt x="224" y="204"/>
                    </a:lnTo>
                    <a:lnTo>
                      <a:pt x="224" y="20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144"/>
              <p:cNvSpPr>
                <a:spLocks/>
              </p:cNvSpPr>
              <p:nvPr/>
            </p:nvSpPr>
            <p:spPr bwMode="auto">
              <a:xfrm>
                <a:off x="3090" y="1716"/>
                <a:ext cx="332" cy="440"/>
              </a:xfrm>
              <a:custGeom>
                <a:avLst/>
                <a:gdLst>
                  <a:gd name="T0" fmla="*/ 47 w 420"/>
                  <a:gd name="T1" fmla="*/ 464 h 559"/>
                  <a:gd name="T2" fmla="*/ 40 w 420"/>
                  <a:gd name="T3" fmla="*/ 371 h 559"/>
                  <a:gd name="T4" fmla="*/ 5 w 420"/>
                  <a:gd name="T5" fmla="*/ 301 h 559"/>
                  <a:gd name="T6" fmla="*/ 20 w 420"/>
                  <a:gd name="T7" fmla="*/ 160 h 559"/>
                  <a:gd name="T8" fmla="*/ 81 w 420"/>
                  <a:gd name="T9" fmla="*/ 84 h 559"/>
                  <a:gd name="T10" fmla="*/ 78 w 420"/>
                  <a:gd name="T11" fmla="*/ 141 h 559"/>
                  <a:gd name="T12" fmla="*/ 97 w 420"/>
                  <a:gd name="T13" fmla="*/ 128 h 559"/>
                  <a:gd name="T14" fmla="*/ 97 w 420"/>
                  <a:gd name="T15" fmla="*/ 84 h 559"/>
                  <a:gd name="T16" fmla="*/ 119 w 420"/>
                  <a:gd name="T17" fmla="*/ 57 h 559"/>
                  <a:gd name="T18" fmla="*/ 127 w 420"/>
                  <a:gd name="T19" fmla="*/ 6 h 559"/>
                  <a:gd name="T20" fmla="*/ 148 w 420"/>
                  <a:gd name="T21" fmla="*/ 0 h 559"/>
                  <a:gd name="T22" fmla="*/ 275 w 420"/>
                  <a:gd name="T23" fmla="*/ 44 h 559"/>
                  <a:gd name="T24" fmla="*/ 287 w 420"/>
                  <a:gd name="T25" fmla="*/ 80 h 559"/>
                  <a:gd name="T26" fmla="*/ 304 w 420"/>
                  <a:gd name="T27" fmla="*/ 114 h 559"/>
                  <a:gd name="T28" fmla="*/ 308 w 420"/>
                  <a:gd name="T29" fmla="*/ 175 h 559"/>
                  <a:gd name="T30" fmla="*/ 264 w 420"/>
                  <a:gd name="T31" fmla="*/ 226 h 559"/>
                  <a:gd name="T32" fmla="*/ 262 w 420"/>
                  <a:gd name="T33" fmla="*/ 268 h 559"/>
                  <a:gd name="T34" fmla="*/ 287 w 420"/>
                  <a:gd name="T35" fmla="*/ 282 h 559"/>
                  <a:gd name="T36" fmla="*/ 321 w 420"/>
                  <a:gd name="T37" fmla="*/ 226 h 559"/>
                  <a:gd name="T38" fmla="*/ 355 w 420"/>
                  <a:gd name="T39" fmla="*/ 207 h 559"/>
                  <a:gd name="T40" fmla="*/ 378 w 420"/>
                  <a:gd name="T41" fmla="*/ 219 h 559"/>
                  <a:gd name="T42" fmla="*/ 420 w 420"/>
                  <a:gd name="T43" fmla="*/ 342 h 559"/>
                  <a:gd name="T44" fmla="*/ 391 w 420"/>
                  <a:gd name="T45" fmla="*/ 396 h 559"/>
                  <a:gd name="T46" fmla="*/ 384 w 420"/>
                  <a:gd name="T47" fmla="*/ 432 h 559"/>
                  <a:gd name="T48" fmla="*/ 367 w 420"/>
                  <a:gd name="T49" fmla="*/ 445 h 559"/>
                  <a:gd name="T50" fmla="*/ 365 w 420"/>
                  <a:gd name="T51" fmla="*/ 479 h 559"/>
                  <a:gd name="T52" fmla="*/ 344 w 420"/>
                  <a:gd name="T53" fmla="*/ 523 h 559"/>
                  <a:gd name="T54" fmla="*/ 205 w 420"/>
                  <a:gd name="T55" fmla="*/ 544 h 559"/>
                  <a:gd name="T56" fmla="*/ 201 w 420"/>
                  <a:gd name="T57" fmla="*/ 536 h 559"/>
                  <a:gd name="T58" fmla="*/ 0 w 420"/>
                  <a:gd name="T59" fmla="*/ 559 h 559"/>
                  <a:gd name="T60" fmla="*/ 47 w 420"/>
                  <a:gd name="T61" fmla="*/ 464 h 559"/>
                  <a:gd name="T62" fmla="*/ 47 w 420"/>
                  <a:gd name="T63" fmla="*/ 464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20" h="559">
                    <a:moveTo>
                      <a:pt x="47" y="464"/>
                    </a:moveTo>
                    <a:lnTo>
                      <a:pt x="40" y="371"/>
                    </a:lnTo>
                    <a:lnTo>
                      <a:pt x="5" y="301"/>
                    </a:lnTo>
                    <a:lnTo>
                      <a:pt x="20" y="160"/>
                    </a:lnTo>
                    <a:lnTo>
                      <a:pt x="81" y="84"/>
                    </a:lnTo>
                    <a:lnTo>
                      <a:pt x="78" y="141"/>
                    </a:lnTo>
                    <a:lnTo>
                      <a:pt x="97" y="128"/>
                    </a:lnTo>
                    <a:lnTo>
                      <a:pt x="97" y="84"/>
                    </a:lnTo>
                    <a:lnTo>
                      <a:pt x="119" y="57"/>
                    </a:lnTo>
                    <a:lnTo>
                      <a:pt x="127" y="6"/>
                    </a:lnTo>
                    <a:lnTo>
                      <a:pt x="148" y="0"/>
                    </a:lnTo>
                    <a:lnTo>
                      <a:pt x="275" y="44"/>
                    </a:lnTo>
                    <a:lnTo>
                      <a:pt x="287" y="80"/>
                    </a:lnTo>
                    <a:lnTo>
                      <a:pt x="304" y="114"/>
                    </a:lnTo>
                    <a:lnTo>
                      <a:pt x="308" y="175"/>
                    </a:lnTo>
                    <a:lnTo>
                      <a:pt x="264" y="226"/>
                    </a:lnTo>
                    <a:lnTo>
                      <a:pt x="262" y="268"/>
                    </a:lnTo>
                    <a:lnTo>
                      <a:pt x="287" y="282"/>
                    </a:lnTo>
                    <a:lnTo>
                      <a:pt x="321" y="226"/>
                    </a:lnTo>
                    <a:lnTo>
                      <a:pt x="355" y="207"/>
                    </a:lnTo>
                    <a:lnTo>
                      <a:pt x="378" y="219"/>
                    </a:lnTo>
                    <a:lnTo>
                      <a:pt x="420" y="342"/>
                    </a:lnTo>
                    <a:lnTo>
                      <a:pt x="391" y="396"/>
                    </a:lnTo>
                    <a:lnTo>
                      <a:pt x="384" y="432"/>
                    </a:lnTo>
                    <a:lnTo>
                      <a:pt x="367" y="445"/>
                    </a:lnTo>
                    <a:lnTo>
                      <a:pt x="365" y="479"/>
                    </a:lnTo>
                    <a:lnTo>
                      <a:pt x="344" y="523"/>
                    </a:lnTo>
                    <a:lnTo>
                      <a:pt x="205" y="544"/>
                    </a:lnTo>
                    <a:lnTo>
                      <a:pt x="201" y="536"/>
                    </a:lnTo>
                    <a:lnTo>
                      <a:pt x="0" y="559"/>
                    </a:lnTo>
                    <a:lnTo>
                      <a:pt x="47" y="464"/>
                    </a:lnTo>
                    <a:lnTo>
                      <a:pt x="47" y="46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145"/>
              <p:cNvSpPr>
                <a:spLocks/>
              </p:cNvSpPr>
              <p:nvPr/>
            </p:nvSpPr>
            <p:spPr bwMode="auto">
              <a:xfrm>
                <a:off x="2588" y="1631"/>
                <a:ext cx="458" cy="467"/>
              </a:xfrm>
              <a:custGeom>
                <a:avLst/>
                <a:gdLst>
                  <a:gd name="T0" fmla="*/ 15 w 580"/>
                  <a:gd name="T1" fmla="*/ 224 h 591"/>
                  <a:gd name="T2" fmla="*/ 13 w 580"/>
                  <a:gd name="T3" fmla="*/ 296 h 591"/>
                  <a:gd name="T4" fmla="*/ 83 w 580"/>
                  <a:gd name="T5" fmla="*/ 340 h 591"/>
                  <a:gd name="T6" fmla="*/ 112 w 580"/>
                  <a:gd name="T7" fmla="*/ 370 h 591"/>
                  <a:gd name="T8" fmla="*/ 167 w 580"/>
                  <a:gd name="T9" fmla="*/ 412 h 591"/>
                  <a:gd name="T10" fmla="*/ 176 w 580"/>
                  <a:gd name="T11" fmla="*/ 460 h 591"/>
                  <a:gd name="T12" fmla="*/ 186 w 580"/>
                  <a:gd name="T13" fmla="*/ 528 h 591"/>
                  <a:gd name="T14" fmla="*/ 241 w 580"/>
                  <a:gd name="T15" fmla="*/ 591 h 591"/>
                  <a:gd name="T16" fmla="*/ 528 w 580"/>
                  <a:gd name="T17" fmla="*/ 574 h 591"/>
                  <a:gd name="T18" fmla="*/ 511 w 580"/>
                  <a:gd name="T19" fmla="*/ 483 h 591"/>
                  <a:gd name="T20" fmla="*/ 538 w 580"/>
                  <a:gd name="T21" fmla="*/ 344 h 591"/>
                  <a:gd name="T22" fmla="*/ 536 w 580"/>
                  <a:gd name="T23" fmla="*/ 306 h 591"/>
                  <a:gd name="T24" fmla="*/ 580 w 580"/>
                  <a:gd name="T25" fmla="*/ 198 h 591"/>
                  <a:gd name="T26" fmla="*/ 568 w 580"/>
                  <a:gd name="T27" fmla="*/ 194 h 591"/>
                  <a:gd name="T28" fmla="*/ 542 w 580"/>
                  <a:gd name="T29" fmla="*/ 256 h 591"/>
                  <a:gd name="T30" fmla="*/ 519 w 580"/>
                  <a:gd name="T31" fmla="*/ 260 h 591"/>
                  <a:gd name="T32" fmla="*/ 507 w 580"/>
                  <a:gd name="T33" fmla="*/ 287 h 591"/>
                  <a:gd name="T34" fmla="*/ 484 w 580"/>
                  <a:gd name="T35" fmla="*/ 304 h 591"/>
                  <a:gd name="T36" fmla="*/ 502 w 580"/>
                  <a:gd name="T37" fmla="*/ 247 h 591"/>
                  <a:gd name="T38" fmla="*/ 519 w 580"/>
                  <a:gd name="T39" fmla="*/ 224 h 591"/>
                  <a:gd name="T40" fmla="*/ 488 w 580"/>
                  <a:gd name="T41" fmla="*/ 142 h 591"/>
                  <a:gd name="T42" fmla="*/ 467 w 580"/>
                  <a:gd name="T43" fmla="*/ 137 h 591"/>
                  <a:gd name="T44" fmla="*/ 458 w 580"/>
                  <a:gd name="T45" fmla="*/ 118 h 591"/>
                  <a:gd name="T46" fmla="*/ 234 w 580"/>
                  <a:gd name="T47" fmla="*/ 47 h 591"/>
                  <a:gd name="T48" fmla="*/ 207 w 580"/>
                  <a:gd name="T49" fmla="*/ 34 h 591"/>
                  <a:gd name="T50" fmla="*/ 190 w 580"/>
                  <a:gd name="T51" fmla="*/ 47 h 591"/>
                  <a:gd name="T52" fmla="*/ 184 w 580"/>
                  <a:gd name="T53" fmla="*/ 44 h 591"/>
                  <a:gd name="T54" fmla="*/ 194 w 580"/>
                  <a:gd name="T55" fmla="*/ 19 h 591"/>
                  <a:gd name="T56" fmla="*/ 199 w 580"/>
                  <a:gd name="T57" fmla="*/ 4 h 591"/>
                  <a:gd name="T58" fmla="*/ 192 w 580"/>
                  <a:gd name="T59" fmla="*/ 0 h 591"/>
                  <a:gd name="T60" fmla="*/ 100 w 580"/>
                  <a:gd name="T61" fmla="*/ 38 h 591"/>
                  <a:gd name="T62" fmla="*/ 89 w 580"/>
                  <a:gd name="T63" fmla="*/ 38 h 591"/>
                  <a:gd name="T64" fmla="*/ 72 w 580"/>
                  <a:gd name="T65" fmla="*/ 30 h 591"/>
                  <a:gd name="T66" fmla="*/ 55 w 580"/>
                  <a:gd name="T67" fmla="*/ 42 h 591"/>
                  <a:gd name="T68" fmla="*/ 59 w 580"/>
                  <a:gd name="T69" fmla="*/ 110 h 591"/>
                  <a:gd name="T70" fmla="*/ 0 w 580"/>
                  <a:gd name="T71" fmla="*/ 179 h 591"/>
                  <a:gd name="T72" fmla="*/ 15 w 580"/>
                  <a:gd name="T73" fmla="*/ 224 h 591"/>
                  <a:gd name="T74" fmla="*/ 15 w 580"/>
                  <a:gd name="T75" fmla="*/ 22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0" h="591">
                    <a:moveTo>
                      <a:pt x="15" y="224"/>
                    </a:moveTo>
                    <a:lnTo>
                      <a:pt x="13" y="296"/>
                    </a:lnTo>
                    <a:lnTo>
                      <a:pt x="83" y="340"/>
                    </a:lnTo>
                    <a:lnTo>
                      <a:pt x="112" y="370"/>
                    </a:lnTo>
                    <a:lnTo>
                      <a:pt x="167" y="412"/>
                    </a:lnTo>
                    <a:lnTo>
                      <a:pt x="176" y="460"/>
                    </a:lnTo>
                    <a:lnTo>
                      <a:pt x="186" y="528"/>
                    </a:lnTo>
                    <a:lnTo>
                      <a:pt x="241" y="591"/>
                    </a:lnTo>
                    <a:lnTo>
                      <a:pt x="528" y="574"/>
                    </a:lnTo>
                    <a:lnTo>
                      <a:pt x="511" y="483"/>
                    </a:lnTo>
                    <a:lnTo>
                      <a:pt x="538" y="344"/>
                    </a:lnTo>
                    <a:lnTo>
                      <a:pt x="536" y="306"/>
                    </a:lnTo>
                    <a:lnTo>
                      <a:pt x="580" y="198"/>
                    </a:lnTo>
                    <a:lnTo>
                      <a:pt x="568" y="194"/>
                    </a:lnTo>
                    <a:lnTo>
                      <a:pt x="542" y="256"/>
                    </a:lnTo>
                    <a:lnTo>
                      <a:pt x="519" y="260"/>
                    </a:lnTo>
                    <a:lnTo>
                      <a:pt x="507" y="287"/>
                    </a:lnTo>
                    <a:lnTo>
                      <a:pt x="484" y="304"/>
                    </a:lnTo>
                    <a:lnTo>
                      <a:pt x="502" y="247"/>
                    </a:lnTo>
                    <a:lnTo>
                      <a:pt x="519" y="224"/>
                    </a:lnTo>
                    <a:lnTo>
                      <a:pt x="488" y="142"/>
                    </a:lnTo>
                    <a:lnTo>
                      <a:pt x="467" y="137"/>
                    </a:lnTo>
                    <a:lnTo>
                      <a:pt x="458" y="118"/>
                    </a:lnTo>
                    <a:lnTo>
                      <a:pt x="234" y="47"/>
                    </a:lnTo>
                    <a:lnTo>
                      <a:pt x="207" y="34"/>
                    </a:lnTo>
                    <a:lnTo>
                      <a:pt x="190" y="47"/>
                    </a:lnTo>
                    <a:lnTo>
                      <a:pt x="184" y="44"/>
                    </a:lnTo>
                    <a:lnTo>
                      <a:pt x="194" y="19"/>
                    </a:lnTo>
                    <a:lnTo>
                      <a:pt x="199" y="4"/>
                    </a:lnTo>
                    <a:lnTo>
                      <a:pt x="192" y="0"/>
                    </a:lnTo>
                    <a:lnTo>
                      <a:pt x="100" y="38"/>
                    </a:lnTo>
                    <a:lnTo>
                      <a:pt x="89" y="38"/>
                    </a:lnTo>
                    <a:lnTo>
                      <a:pt x="72" y="30"/>
                    </a:lnTo>
                    <a:lnTo>
                      <a:pt x="55" y="42"/>
                    </a:lnTo>
                    <a:lnTo>
                      <a:pt x="59" y="110"/>
                    </a:lnTo>
                    <a:lnTo>
                      <a:pt x="0" y="179"/>
                    </a:lnTo>
                    <a:lnTo>
                      <a:pt x="15" y="224"/>
                    </a:lnTo>
                    <a:lnTo>
                      <a:pt x="15" y="22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146"/>
              <p:cNvSpPr>
                <a:spLocks/>
              </p:cNvSpPr>
              <p:nvPr/>
            </p:nvSpPr>
            <p:spPr bwMode="auto">
              <a:xfrm>
                <a:off x="2720" y="2084"/>
                <a:ext cx="338" cy="595"/>
              </a:xfrm>
              <a:custGeom>
                <a:avLst/>
                <a:gdLst>
                  <a:gd name="T0" fmla="*/ 7 w 428"/>
                  <a:gd name="T1" fmla="*/ 308 h 753"/>
                  <a:gd name="T2" fmla="*/ 51 w 428"/>
                  <a:gd name="T3" fmla="*/ 213 h 753"/>
                  <a:gd name="T4" fmla="*/ 38 w 428"/>
                  <a:gd name="T5" fmla="*/ 177 h 753"/>
                  <a:gd name="T6" fmla="*/ 110 w 428"/>
                  <a:gd name="T7" fmla="*/ 120 h 753"/>
                  <a:gd name="T8" fmla="*/ 125 w 428"/>
                  <a:gd name="T9" fmla="*/ 78 h 753"/>
                  <a:gd name="T10" fmla="*/ 72 w 428"/>
                  <a:gd name="T11" fmla="*/ 17 h 753"/>
                  <a:gd name="T12" fmla="*/ 359 w 428"/>
                  <a:gd name="T13" fmla="*/ 0 h 753"/>
                  <a:gd name="T14" fmla="*/ 365 w 428"/>
                  <a:gd name="T15" fmla="*/ 44 h 753"/>
                  <a:gd name="T16" fmla="*/ 395 w 428"/>
                  <a:gd name="T17" fmla="*/ 99 h 753"/>
                  <a:gd name="T18" fmla="*/ 420 w 428"/>
                  <a:gd name="T19" fmla="*/ 386 h 753"/>
                  <a:gd name="T20" fmla="*/ 414 w 428"/>
                  <a:gd name="T21" fmla="*/ 447 h 753"/>
                  <a:gd name="T22" fmla="*/ 428 w 428"/>
                  <a:gd name="T23" fmla="*/ 481 h 753"/>
                  <a:gd name="T24" fmla="*/ 412 w 428"/>
                  <a:gd name="T25" fmla="*/ 545 h 753"/>
                  <a:gd name="T26" fmla="*/ 390 w 428"/>
                  <a:gd name="T27" fmla="*/ 574 h 753"/>
                  <a:gd name="T28" fmla="*/ 378 w 428"/>
                  <a:gd name="T29" fmla="*/ 619 h 753"/>
                  <a:gd name="T30" fmla="*/ 392 w 428"/>
                  <a:gd name="T31" fmla="*/ 637 h 753"/>
                  <a:gd name="T32" fmla="*/ 380 w 428"/>
                  <a:gd name="T33" fmla="*/ 661 h 753"/>
                  <a:gd name="T34" fmla="*/ 386 w 428"/>
                  <a:gd name="T35" fmla="*/ 673 h 753"/>
                  <a:gd name="T36" fmla="*/ 352 w 428"/>
                  <a:gd name="T37" fmla="*/ 686 h 753"/>
                  <a:gd name="T38" fmla="*/ 344 w 428"/>
                  <a:gd name="T39" fmla="*/ 734 h 753"/>
                  <a:gd name="T40" fmla="*/ 295 w 428"/>
                  <a:gd name="T41" fmla="*/ 718 h 753"/>
                  <a:gd name="T42" fmla="*/ 270 w 428"/>
                  <a:gd name="T43" fmla="*/ 753 h 753"/>
                  <a:gd name="T44" fmla="*/ 255 w 428"/>
                  <a:gd name="T45" fmla="*/ 749 h 753"/>
                  <a:gd name="T46" fmla="*/ 238 w 428"/>
                  <a:gd name="T47" fmla="*/ 718 h 753"/>
                  <a:gd name="T48" fmla="*/ 211 w 428"/>
                  <a:gd name="T49" fmla="*/ 644 h 753"/>
                  <a:gd name="T50" fmla="*/ 146 w 428"/>
                  <a:gd name="T51" fmla="*/ 606 h 753"/>
                  <a:gd name="T52" fmla="*/ 133 w 428"/>
                  <a:gd name="T53" fmla="*/ 568 h 753"/>
                  <a:gd name="T54" fmla="*/ 154 w 428"/>
                  <a:gd name="T55" fmla="*/ 509 h 753"/>
                  <a:gd name="T56" fmla="*/ 137 w 428"/>
                  <a:gd name="T57" fmla="*/ 498 h 753"/>
                  <a:gd name="T58" fmla="*/ 95 w 428"/>
                  <a:gd name="T59" fmla="*/ 498 h 753"/>
                  <a:gd name="T60" fmla="*/ 85 w 428"/>
                  <a:gd name="T61" fmla="*/ 462 h 753"/>
                  <a:gd name="T62" fmla="*/ 15 w 428"/>
                  <a:gd name="T63" fmla="*/ 389 h 753"/>
                  <a:gd name="T64" fmla="*/ 0 w 428"/>
                  <a:gd name="T65" fmla="*/ 331 h 753"/>
                  <a:gd name="T66" fmla="*/ 7 w 428"/>
                  <a:gd name="T67" fmla="*/ 308 h 753"/>
                  <a:gd name="T68" fmla="*/ 7 w 428"/>
                  <a:gd name="T69" fmla="*/ 308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8" h="753">
                    <a:moveTo>
                      <a:pt x="7" y="308"/>
                    </a:moveTo>
                    <a:lnTo>
                      <a:pt x="51" y="213"/>
                    </a:lnTo>
                    <a:lnTo>
                      <a:pt x="38" y="177"/>
                    </a:lnTo>
                    <a:lnTo>
                      <a:pt x="110" y="120"/>
                    </a:lnTo>
                    <a:lnTo>
                      <a:pt x="125" y="78"/>
                    </a:lnTo>
                    <a:lnTo>
                      <a:pt x="72" y="17"/>
                    </a:lnTo>
                    <a:lnTo>
                      <a:pt x="359" y="0"/>
                    </a:lnTo>
                    <a:lnTo>
                      <a:pt x="365" y="44"/>
                    </a:lnTo>
                    <a:lnTo>
                      <a:pt x="395" y="99"/>
                    </a:lnTo>
                    <a:lnTo>
                      <a:pt x="420" y="386"/>
                    </a:lnTo>
                    <a:lnTo>
                      <a:pt x="414" y="447"/>
                    </a:lnTo>
                    <a:lnTo>
                      <a:pt x="428" y="481"/>
                    </a:lnTo>
                    <a:lnTo>
                      <a:pt x="412" y="545"/>
                    </a:lnTo>
                    <a:lnTo>
                      <a:pt x="390" y="574"/>
                    </a:lnTo>
                    <a:lnTo>
                      <a:pt x="378" y="619"/>
                    </a:lnTo>
                    <a:lnTo>
                      <a:pt x="392" y="637"/>
                    </a:lnTo>
                    <a:lnTo>
                      <a:pt x="380" y="661"/>
                    </a:lnTo>
                    <a:lnTo>
                      <a:pt x="386" y="673"/>
                    </a:lnTo>
                    <a:lnTo>
                      <a:pt x="352" y="686"/>
                    </a:lnTo>
                    <a:lnTo>
                      <a:pt x="344" y="734"/>
                    </a:lnTo>
                    <a:lnTo>
                      <a:pt x="295" y="718"/>
                    </a:lnTo>
                    <a:lnTo>
                      <a:pt x="270" y="753"/>
                    </a:lnTo>
                    <a:lnTo>
                      <a:pt x="255" y="749"/>
                    </a:lnTo>
                    <a:lnTo>
                      <a:pt x="238" y="718"/>
                    </a:lnTo>
                    <a:lnTo>
                      <a:pt x="211" y="644"/>
                    </a:lnTo>
                    <a:lnTo>
                      <a:pt x="146" y="606"/>
                    </a:lnTo>
                    <a:lnTo>
                      <a:pt x="133" y="568"/>
                    </a:lnTo>
                    <a:lnTo>
                      <a:pt x="154" y="509"/>
                    </a:lnTo>
                    <a:lnTo>
                      <a:pt x="137" y="498"/>
                    </a:lnTo>
                    <a:lnTo>
                      <a:pt x="95" y="498"/>
                    </a:lnTo>
                    <a:lnTo>
                      <a:pt x="85" y="462"/>
                    </a:lnTo>
                    <a:lnTo>
                      <a:pt x="15" y="389"/>
                    </a:lnTo>
                    <a:lnTo>
                      <a:pt x="0" y="331"/>
                    </a:lnTo>
                    <a:lnTo>
                      <a:pt x="7" y="308"/>
                    </a:lnTo>
                    <a:lnTo>
                      <a:pt x="7" y="30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147"/>
              <p:cNvSpPr>
                <a:spLocks/>
              </p:cNvSpPr>
              <p:nvPr/>
            </p:nvSpPr>
            <p:spPr bwMode="auto">
              <a:xfrm>
                <a:off x="3021" y="2139"/>
                <a:ext cx="266" cy="445"/>
              </a:xfrm>
              <a:custGeom>
                <a:avLst/>
                <a:gdLst>
                  <a:gd name="T0" fmla="*/ 12 w 339"/>
                  <a:gd name="T1" fmla="*/ 565 h 565"/>
                  <a:gd name="T2" fmla="*/ 21 w 339"/>
                  <a:gd name="T3" fmla="*/ 550 h 565"/>
                  <a:gd name="T4" fmla="*/ 86 w 339"/>
                  <a:gd name="T5" fmla="*/ 546 h 565"/>
                  <a:gd name="T6" fmla="*/ 139 w 339"/>
                  <a:gd name="T7" fmla="*/ 529 h 565"/>
                  <a:gd name="T8" fmla="*/ 190 w 339"/>
                  <a:gd name="T9" fmla="*/ 496 h 565"/>
                  <a:gd name="T10" fmla="*/ 234 w 339"/>
                  <a:gd name="T11" fmla="*/ 494 h 565"/>
                  <a:gd name="T12" fmla="*/ 285 w 339"/>
                  <a:gd name="T13" fmla="*/ 413 h 565"/>
                  <a:gd name="T14" fmla="*/ 301 w 339"/>
                  <a:gd name="T15" fmla="*/ 418 h 565"/>
                  <a:gd name="T16" fmla="*/ 339 w 339"/>
                  <a:gd name="T17" fmla="*/ 390 h 565"/>
                  <a:gd name="T18" fmla="*/ 329 w 339"/>
                  <a:gd name="T19" fmla="*/ 369 h 565"/>
                  <a:gd name="T20" fmla="*/ 333 w 339"/>
                  <a:gd name="T21" fmla="*/ 356 h 565"/>
                  <a:gd name="T22" fmla="*/ 295 w 339"/>
                  <a:gd name="T23" fmla="*/ 8 h 565"/>
                  <a:gd name="T24" fmla="*/ 291 w 339"/>
                  <a:gd name="T25" fmla="*/ 0 h 565"/>
                  <a:gd name="T26" fmla="*/ 90 w 339"/>
                  <a:gd name="T27" fmla="*/ 23 h 565"/>
                  <a:gd name="T28" fmla="*/ 52 w 339"/>
                  <a:gd name="T29" fmla="*/ 42 h 565"/>
                  <a:gd name="T30" fmla="*/ 17 w 339"/>
                  <a:gd name="T31" fmla="*/ 31 h 565"/>
                  <a:gd name="T32" fmla="*/ 42 w 339"/>
                  <a:gd name="T33" fmla="*/ 318 h 565"/>
                  <a:gd name="T34" fmla="*/ 36 w 339"/>
                  <a:gd name="T35" fmla="*/ 379 h 565"/>
                  <a:gd name="T36" fmla="*/ 50 w 339"/>
                  <a:gd name="T37" fmla="*/ 413 h 565"/>
                  <a:gd name="T38" fmla="*/ 34 w 339"/>
                  <a:gd name="T39" fmla="*/ 477 h 565"/>
                  <a:gd name="T40" fmla="*/ 12 w 339"/>
                  <a:gd name="T41" fmla="*/ 506 h 565"/>
                  <a:gd name="T42" fmla="*/ 0 w 339"/>
                  <a:gd name="T43" fmla="*/ 551 h 565"/>
                  <a:gd name="T44" fmla="*/ 12 w 339"/>
                  <a:gd name="T45" fmla="*/ 565 h 565"/>
                  <a:gd name="T46" fmla="*/ 12 w 339"/>
                  <a:gd name="T47" fmla="*/ 56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39" h="565">
                    <a:moveTo>
                      <a:pt x="12" y="565"/>
                    </a:moveTo>
                    <a:lnTo>
                      <a:pt x="21" y="550"/>
                    </a:lnTo>
                    <a:lnTo>
                      <a:pt x="86" y="546"/>
                    </a:lnTo>
                    <a:lnTo>
                      <a:pt x="139" y="529"/>
                    </a:lnTo>
                    <a:lnTo>
                      <a:pt x="190" y="496"/>
                    </a:lnTo>
                    <a:lnTo>
                      <a:pt x="234" y="494"/>
                    </a:lnTo>
                    <a:lnTo>
                      <a:pt x="285" y="413"/>
                    </a:lnTo>
                    <a:lnTo>
                      <a:pt x="301" y="418"/>
                    </a:lnTo>
                    <a:lnTo>
                      <a:pt x="339" y="390"/>
                    </a:lnTo>
                    <a:lnTo>
                      <a:pt x="329" y="369"/>
                    </a:lnTo>
                    <a:lnTo>
                      <a:pt x="333" y="356"/>
                    </a:lnTo>
                    <a:lnTo>
                      <a:pt x="295" y="8"/>
                    </a:lnTo>
                    <a:lnTo>
                      <a:pt x="291" y="0"/>
                    </a:lnTo>
                    <a:lnTo>
                      <a:pt x="90" y="23"/>
                    </a:lnTo>
                    <a:lnTo>
                      <a:pt x="52" y="42"/>
                    </a:lnTo>
                    <a:lnTo>
                      <a:pt x="17" y="31"/>
                    </a:lnTo>
                    <a:lnTo>
                      <a:pt x="42" y="318"/>
                    </a:lnTo>
                    <a:lnTo>
                      <a:pt x="36" y="379"/>
                    </a:lnTo>
                    <a:lnTo>
                      <a:pt x="50" y="413"/>
                    </a:lnTo>
                    <a:lnTo>
                      <a:pt x="34" y="477"/>
                    </a:lnTo>
                    <a:lnTo>
                      <a:pt x="12" y="506"/>
                    </a:lnTo>
                    <a:lnTo>
                      <a:pt x="0" y="551"/>
                    </a:lnTo>
                    <a:lnTo>
                      <a:pt x="12" y="565"/>
                    </a:lnTo>
                    <a:lnTo>
                      <a:pt x="12" y="565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Freeform 148"/>
              <p:cNvSpPr>
                <a:spLocks/>
              </p:cNvSpPr>
              <p:nvPr/>
            </p:nvSpPr>
            <p:spPr bwMode="auto">
              <a:xfrm>
                <a:off x="2919" y="2419"/>
                <a:ext cx="626" cy="312"/>
              </a:xfrm>
              <a:custGeom>
                <a:avLst/>
                <a:gdLst>
                  <a:gd name="T0" fmla="*/ 6 w 793"/>
                  <a:gd name="T1" fmla="*/ 374 h 395"/>
                  <a:gd name="T2" fmla="*/ 25 w 793"/>
                  <a:gd name="T3" fmla="*/ 372 h 395"/>
                  <a:gd name="T4" fmla="*/ 30 w 793"/>
                  <a:gd name="T5" fmla="*/ 330 h 395"/>
                  <a:gd name="T6" fmla="*/ 19 w 793"/>
                  <a:gd name="T7" fmla="*/ 329 h 395"/>
                  <a:gd name="T8" fmla="*/ 44 w 793"/>
                  <a:gd name="T9" fmla="*/ 294 h 395"/>
                  <a:gd name="T10" fmla="*/ 93 w 793"/>
                  <a:gd name="T11" fmla="*/ 310 h 395"/>
                  <a:gd name="T12" fmla="*/ 101 w 793"/>
                  <a:gd name="T13" fmla="*/ 262 h 395"/>
                  <a:gd name="T14" fmla="*/ 135 w 793"/>
                  <a:gd name="T15" fmla="*/ 249 h 395"/>
                  <a:gd name="T16" fmla="*/ 129 w 793"/>
                  <a:gd name="T17" fmla="*/ 237 h 395"/>
                  <a:gd name="T18" fmla="*/ 148 w 793"/>
                  <a:gd name="T19" fmla="*/ 194 h 395"/>
                  <a:gd name="T20" fmla="*/ 213 w 793"/>
                  <a:gd name="T21" fmla="*/ 190 h 395"/>
                  <a:gd name="T22" fmla="*/ 266 w 793"/>
                  <a:gd name="T23" fmla="*/ 173 h 395"/>
                  <a:gd name="T24" fmla="*/ 300 w 793"/>
                  <a:gd name="T25" fmla="*/ 150 h 395"/>
                  <a:gd name="T26" fmla="*/ 317 w 793"/>
                  <a:gd name="T27" fmla="*/ 140 h 395"/>
                  <a:gd name="T28" fmla="*/ 361 w 793"/>
                  <a:gd name="T29" fmla="*/ 138 h 395"/>
                  <a:gd name="T30" fmla="*/ 412 w 793"/>
                  <a:gd name="T31" fmla="*/ 57 h 395"/>
                  <a:gd name="T32" fmla="*/ 428 w 793"/>
                  <a:gd name="T33" fmla="*/ 62 h 395"/>
                  <a:gd name="T34" fmla="*/ 466 w 793"/>
                  <a:gd name="T35" fmla="*/ 34 h 395"/>
                  <a:gd name="T36" fmla="*/ 456 w 793"/>
                  <a:gd name="T37" fmla="*/ 13 h 395"/>
                  <a:gd name="T38" fmla="*/ 460 w 793"/>
                  <a:gd name="T39" fmla="*/ 0 h 395"/>
                  <a:gd name="T40" fmla="*/ 494 w 793"/>
                  <a:gd name="T41" fmla="*/ 0 h 395"/>
                  <a:gd name="T42" fmla="*/ 517 w 793"/>
                  <a:gd name="T43" fmla="*/ 7 h 395"/>
                  <a:gd name="T44" fmla="*/ 585 w 793"/>
                  <a:gd name="T45" fmla="*/ 47 h 395"/>
                  <a:gd name="T46" fmla="*/ 635 w 793"/>
                  <a:gd name="T47" fmla="*/ 45 h 395"/>
                  <a:gd name="T48" fmla="*/ 658 w 793"/>
                  <a:gd name="T49" fmla="*/ 30 h 395"/>
                  <a:gd name="T50" fmla="*/ 711 w 793"/>
                  <a:gd name="T51" fmla="*/ 64 h 395"/>
                  <a:gd name="T52" fmla="*/ 730 w 793"/>
                  <a:gd name="T53" fmla="*/ 129 h 395"/>
                  <a:gd name="T54" fmla="*/ 793 w 793"/>
                  <a:gd name="T55" fmla="*/ 175 h 395"/>
                  <a:gd name="T56" fmla="*/ 762 w 793"/>
                  <a:gd name="T57" fmla="*/ 209 h 395"/>
                  <a:gd name="T58" fmla="*/ 707 w 793"/>
                  <a:gd name="T59" fmla="*/ 262 h 395"/>
                  <a:gd name="T60" fmla="*/ 707 w 793"/>
                  <a:gd name="T61" fmla="*/ 273 h 395"/>
                  <a:gd name="T62" fmla="*/ 629 w 793"/>
                  <a:gd name="T63" fmla="*/ 323 h 395"/>
                  <a:gd name="T64" fmla="*/ 192 w 793"/>
                  <a:gd name="T65" fmla="*/ 363 h 395"/>
                  <a:gd name="T66" fmla="*/ 144 w 793"/>
                  <a:gd name="T67" fmla="*/ 361 h 395"/>
                  <a:gd name="T68" fmla="*/ 146 w 793"/>
                  <a:gd name="T69" fmla="*/ 384 h 395"/>
                  <a:gd name="T70" fmla="*/ 0 w 793"/>
                  <a:gd name="T71" fmla="*/ 395 h 395"/>
                  <a:gd name="T72" fmla="*/ 6 w 793"/>
                  <a:gd name="T73" fmla="*/ 374 h 395"/>
                  <a:gd name="T74" fmla="*/ 6 w 793"/>
                  <a:gd name="T75" fmla="*/ 3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93" h="395">
                    <a:moveTo>
                      <a:pt x="6" y="374"/>
                    </a:moveTo>
                    <a:lnTo>
                      <a:pt x="25" y="372"/>
                    </a:lnTo>
                    <a:lnTo>
                      <a:pt x="30" y="330"/>
                    </a:lnTo>
                    <a:lnTo>
                      <a:pt x="19" y="329"/>
                    </a:lnTo>
                    <a:lnTo>
                      <a:pt x="44" y="294"/>
                    </a:lnTo>
                    <a:lnTo>
                      <a:pt x="93" y="310"/>
                    </a:lnTo>
                    <a:lnTo>
                      <a:pt x="101" y="262"/>
                    </a:lnTo>
                    <a:lnTo>
                      <a:pt x="135" y="249"/>
                    </a:lnTo>
                    <a:lnTo>
                      <a:pt x="129" y="237"/>
                    </a:lnTo>
                    <a:lnTo>
                      <a:pt x="148" y="194"/>
                    </a:lnTo>
                    <a:lnTo>
                      <a:pt x="213" y="190"/>
                    </a:lnTo>
                    <a:lnTo>
                      <a:pt x="266" y="173"/>
                    </a:lnTo>
                    <a:lnTo>
                      <a:pt x="300" y="150"/>
                    </a:lnTo>
                    <a:lnTo>
                      <a:pt x="317" y="140"/>
                    </a:lnTo>
                    <a:lnTo>
                      <a:pt x="361" y="138"/>
                    </a:lnTo>
                    <a:lnTo>
                      <a:pt x="412" y="57"/>
                    </a:lnTo>
                    <a:lnTo>
                      <a:pt x="428" y="62"/>
                    </a:lnTo>
                    <a:lnTo>
                      <a:pt x="466" y="34"/>
                    </a:lnTo>
                    <a:lnTo>
                      <a:pt x="456" y="13"/>
                    </a:lnTo>
                    <a:lnTo>
                      <a:pt x="460" y="0"/>
                    </a:lnTo>
                    <a:lnTo>
                      <a:pt x="494" y="0"/>
                    </a:lnTo>
                    <a:lnTo>
                      <a:pt x="517" y="7"/>
                    </a:lnTo>
                    <a:lnTo>
                      <a:pt x="585" y="47"/>
                    </a:lnTo>
                    <a:lnTo>
                      <a:pt x="635" y="45"/>
                    </a:lnTo>
                    <a:lnTo>
                      <a:pt x="658" y="30"/>
                    </a:lnTo>
                    <a:lnTo>
                      <a:pt x="711" y="64"/>
                    </a:lnTo>
                    <a:lnTo>
                      <a:pt x="730" y="129"/>
                    </a:lnTo>
                    <a:lnTo>
                      <a:pt x="793" y="175"/>
                    </a:lnTo>
                    <a:lnTo>
                      <a:pt x="762" y="209"/>
                    </a:lnTo>
                    <a:lnTo>
                      <a:pt x="707" y="262"/>
                    </a:lnTo>
                    <a:lnTo>
                      <a:pt x="707" y="273"/>
                    </a:lnTo>
                    <a:lnTo>
                      <a:pt x="629" y="323"/>
                    </a:lnTo>
                    <a:lnTo>
                      <a:pt x="192" y="363"/>
                    </a:lnTo>
                    <a:lnTo>
                      <a:pt x="144" y="361"/>
                    </a:lnTo>
                    <a:lnTo>
                      <a:pt x="146" y="384"/>
                    </a:lnTo>
                    <a:lnTo>
                      <a:pt x="0" y="395"/>
                    </a:lnTo>
                    <a:lnTo>
                      <a:pt x="6" y="374"/>
                    </a:lnTo>
                    <a:lnTo>
                      <a:pt x="6" y="37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5" name="Freeform 149"/>
              <p:cNvSpPr>
                <a:spLocks/>
              </p:cNvSpPr>
              <p:nvPr/>
            </p:nvSpPr>
            <p:spPr bwMode="auto">
              <a:xfrm>
                <a:off x="2852" y="2652"/>
                <a:ext cx="736" cy="244"/>
              </a:xfrm>
              <a:custGeom>
                <a:avLst/>
                <a:gdLst>
                  <a:gd name="T0" fmla="*/ 17 w 932"/>
                  <a:gd name="T1" fmla="*/ 253 h 308"/>
                  <a:gd name="T2" fmla="*/ 12 w 932"/>
                  <a:gd name="T3" fmla="*/ 249 h 308"/>
                  <a:gd name="T4" fmla="*/ 38 w 932"/>
                  <a:gd name="T5" fmla="*/ 228 h 308"/>
                  <a:gd name="T6" fmla="*/ 63 w 932"/>
                  <a:gd name="T7" fmla="*/ 181 h 308"/>
                  <a:gd name="T8" fmla="*/ 55 w 932"/>
                  <a:gd name="T9" fmla="*/ 169 h 308"/>
                  <a:gd name="T10" fmla="*/ 69 w 932"/>
                  <a:gd name="T11" fmla="*/ 147 h 308"/>
                  <a:gd name="T12" fmla="*/ 69 w 932"/>
                  <a:gd name="T13" fmla="*/ 120 h 308"/>
                  <a:gd name="T14" fmla="*/ 86 w 932"/>
                  <a:gd name="T15" fmla="*/ 101 h 308"/>
                  <a:gd name="T16" fmla="*/ 232 w 932"/>
                  <a:gd name="T17" fmla="*/ 90 h 308"/>
                  <a:gd name="T18" fmla="*/ 230 w 932"/>
                  <a:gd name="T19" fmla="*/ 67 h 308"/>
                  <a:gd name="T20" fmla="*/ 278 w 932"/>
                  <a:gd name="T21" fmla="*/ 69 h 308"/>
                  <a:gd name="T22" fmla="*/ 715 w 932"/>
                  <a:gd name="T23" fmla="*/ 29 h 308"/>
                  <a:gd name="T24" fmla="*/ 932 w 932"/>
                  <a:gd name="T25" fmla="*/ 0 h 308"/>
                  <a:gd name="T26" fmla="*/ 894 w 932"/>
                  <a:gd name="T27" fmla="*/ 74 h 308"/>
                  <a:gd name="T28" fmla="*/ 833 w 932"/>
                  <a:gd name="T29" fmla="*/ 88 h 308"/>
                  <a:gd name="T30" fmla="*/ 806 w 932"/>
                  <a:gd name="T31" fmla="*/ 124 h 308"/>
                  <a:gd name="T32" fmla="*/ 700 w 932"/>
                  <a:gd name="T33" fmla="*/ 187 h 308"/>
                  <a:gd name="T34" fmla="*/ 694 w 932"/>
                  <a:gd name="T35" fmla="*/ 209 h 308"/>
                  <a:gd name="T36" fmla="*/ 668 w 932"/>
                  <a:gd name="T37" fmla="*/ 223 h 308"/>
                  <a:gd name="T38" fmla="*/ 668 w 932"/>
                  <a:gd name="T39" fmla="*/ 253 h 308"/>
                  <a:gd name="T40" fmla="*/ 523 w 932"/>
                  <a:gd name="T41" fmla="*/ 268 h 308"/>
                  <a:gd name="T42" fmla="*/ 234 w 932"/>
                  <a:gd name="T43" fmla="*/ 295 h 308"/>
                  <a:gd name="T44" fmla="*/ 0 w 932"/>
                  <a:gd name="T45" fmla="*/ 308 h 308"/>
                  <a:gd name="T46" fmla="*/ 17 w 932"/>
                  <a:gd name="T47" fmla="*/ 253 h 308"/>
                  <a:gd name="T48" fmla="*/ 17 w 932"/>
                  <a:gd name="T49" fmla="*/ 253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2" h="308">
                    <a:moveTo>
                      <a:pt x="17" y="253"/>
                    </a:moveTo>
                    <a:lnTo>
                      <a:pt x="12" y="249"/>
                    </a:lnTo>
                    <a:lnTo>
                      <a:pt x="38" y="228"/>
                    </a:lnTo>
                    <a:lnTo>
                      <a:pt x="63" y="181"/>
                    </a:lnTo>
                    <a:lnTo>
                      <a:pt x="55" y="169"/>
                    </a:lnTo>
                    <a:lnTo>
                      <a:pt x="69" y="147"/>
                    </a:lnTo>
                    <a:lnTo>
                      <a:pt x="69" y="120"/>
                    </a:lnTo>
                    <a:lnTo>
                      <a:pt x="86" y="101"/>
                    </a:lnTo>
                    <a:lnTo>
                      <a:pt x="232" y="90"/>
                    </a:lnTo>
                    <a:lnTo>
                      <a:pt x="230" y="67"/>
                    </a:lnTo>
                    <a:lnTo>
                      <a:pt x="278" y="69"/>
                    </a:lnTo>
                    <a:lnTo>
                      <a:pt x="715" y="29"/>
                    </a:lnTo>
                    <a:lnTo>
                      <a:pt x="932" y="0"/>
                    </a:lnTo>
                    <a:lnTo>
                      <a:pt x="894" y="74"/>
                    </a:lnTo>
                    <a:lnTo>
                      <a:pt x="833" y="88"/>
                    </a:lnTo>
                    <a:lnTo>
                      <a:pt x="806" y="124"/>
                    </a:lnTo>
                    <a:lnTo>
                      <a:pt x="700" y="187"/>
                    </a:lnTo>
                    <a:lnTo>
                      <a:pt x="694" y="209"/>
                    </a:lnTo>
                    <a:lnTo>
                      <a:pt x="668" y="223"/>
                    </a:lnTo>
                    <a:lnTo>
                      <a:pt x="668" y="253"/>
                    </a:lnTo>
                    <a:lnTo>
                      <a:pt x="523" y="268"/>
                    </a:lnTo>
                    <a:lnTo>
                      <a:pt x="234" y="295"/>
                    </a:lnTo>
                    <a:lnTo>
                      <a:pt x="0" y="308"/>
                    </a:lnTo>
                    <a:lnTo>
                      <a:pt x="17" y="253"/>
                    </a:lnTo>
                    <a:lnTo>
                      <a:pt x="17" y="253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6" name="Freeform 150"/>
              <p:cNvSpPr>
                <a:spLocks/>
              </p:cNvSpPr>
              <p:nvPr/>
            </p:nvSpPr>
            <p:spPr bwMode="auto">
              <a:xfrm>
                <a:off x="2750" y="2885"/>
                <a:ext cx="307" cy="516"/>
              </a:xfrm>
              <a:custGeom>
                <a:avLst/>
                <a:gdLst>
                  <a:gd name="T0" fmla="*/ 27 w 388"/>
                  <a:gd name="T1" fmla="*/ 456 h 654"/>
                  <a:gd name="T2" fmla="*/ 65 w 388"/>
                  <a:gd name="T3" fmla="*/ 405 h 654"/>
                  <a:gd name="T4" fmla="*/ 51 w 388"/>
                  <a:gd name="T5" fmla="*/ 391 h 654"/>
                  <a:gd name="T6" fmla="*/ 38 w 388"/>
                  <a:gd name="T7" fmla="*/ 287 h 654"/>
                  <a:gd name="T8" fmla="*/ 30 w 388"/>
                  <a:gd name="T9" fmla="*/ 215 h 654"/>
                  <a:gd name="T10" fmla="*/ 59 w 388"/>
                  <a:gd name="T11" fmla="*/ 135 h 654"/>
                  <a:gd name="T12" fmla="*/ 101 w 388"/>
                  <a:gd name="T13" fmla="*/ 78 h 654"/>
                  <a:gd name="T14" fmla="*/ 97 w 388"/>
                  <a:gd name="T15" fmla="*/ 63 h 654"/>
                  <a:gd name="T16" fmla="*/ 127 w 388"/>
                  <a:gd name="T17" fmla="*/ 13 h 654"/>
                  <a:gd name="T18" fmla="*/ 361 w 388"/>
                  <a:gd name="T19" fmla="*/ 0 h 654"/>
                  <a:gd name="T20" fmla="*/ 373 w 388"/>
                  <a:gd name="T21" fmla="*/ 11 h 654"/>
                  <a:gd name="T22" fmla="*/ 361 w 388"/>
                  <a:gd name="T23" fmla="*/ 418 h 654"/>
                  <a:gd name="T24" fmla="*/ 388 w 388"/>
                  <a:gd name="T25" fmla="*/ 614 h 654"/>
                  <a:gd name="T26" fmla="*/ 378 w 388"/>
                  <a:gd name="T27" fmla="*/ 623 h 654"/>
                  <a:gd name="T28" fmla="*/ 327 w 388"/>
                  <a:gd name="T29" fmla="*/ 612 h 654"/>
                  <a:gd name="T30" fmla="*/ 253 w 388"/>
                  <a:gd name="T31" fmla="*/ 654 h 654"/>
                  <a:gd name="T32" fmla="*/ 215 w 388"/>
                  <a:gd name="T33" fmla="*/ 591 h 654"/>
                  <a:gd name="T34" fmla="*/ 220 w 388"/>
                  <a:gd name="T35" fmla="*/ 545 h 654"/>
                  <a:gd name="T36" fmla="*/ 0 w 388"/>
                  <a:gd name="T37" fmla="*/ 555 h 654"/>
                  <a:gd name="T38" fmla="*/ 27 w 388"/>
                  <a:gd name="T39" fmla="*/ 456 h 654"/>
                  <a:gd name="T40" fmla="*/ 27 w 388"/>
                  <a:gd name="T41" fmla="*/ 456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54">
                    <a:moveTo>
                      <a:pt x="27" y="456"/>
                    </a:moveTo>
                    <a:lnTo>
                      <a:pt x="65" y="405"/>
                    </a:lnTo>
                    <a:lnTo>
                      <a:pt x="51" y="391"/>
                    </a:lnTo>
                    <a:lnTo>
                      <a:pt x="38" y="287"/>
                    </a:lnTo>
                    <a:lnTo>
                      <a:pt x="30" y="215"/>
                    </a:lnTo>
                    <a:lnTo>
                      <a:pt x="59" y="135"/>
                    </a:lnTo>
                    <a:lnTo>
                      <a:pt x="101" y="78"/>
                    </a:lnTo>
                    <a:lnTo>
                      <a:pt x="97" y="63"/>
                    </a:lnTo>
                    <a:lnTo>
                      <a:pt x="127" y="13"/>
                    </a:lnTo>
                    <a:lnTo>
                      <a:pt x="361" y="0"/>
                    </a:lnTo>
                    <a:lnTo>
                      <a:pt x="373" y="11"/>
                    </a:lnTo>
                    <a:lnTo>
                      <a:pt x="361" y="418"/>
                    </a:lnTo>
                    <a:lnTo>
                      <a:pt x="388" y="614"/>
                    </a:lnTo>
                    <a:lnTo>
                      <a:pt x="378" y="623"/>
                    </a:lnTo>
                    <a:lnTo>
                      <a:pt x="327" y="612"/>
                    </a:lnTo>
                    <a:lnTo>
                      <a:pt x="253" y="654"/>
                    </a:lnTo>
                    <a:lnTo>
                      <a:pt x="215" y="591"/>
                    </a:lnTo>
                    <a:lnTo>
                      <a:pt x="220" y="545"/>
                    </a:lnTo>
                    <a:lnTo>
                      <a:pt x="0" y="555"/>
                    </a:lnTo>
                    <a:lnTo>
                      <a:pt x="27" y="456"/>
                    </a:lnTo>
                    <a:lnTo>
                      <a:pt x="27" y="456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151"/>
              <p:cNvSpPr>
                <a:spLocks/>
              </p:cNvSpPr>
              <p:nvPr/>
            </p:nvSpPr>
            <p:spPr bwMode="auto">
              <a:xfrm>
                <a:off x="3036" y="2864"/>
                <a:ext cx="329" cy="521"/>
              </a:xfrm>
              <a:custGeom>
                <a:avLst/>
                <a:gdLst>
                  <a:gd name="T0" fmla="*/ 12 w 417"/>
                  <a:gd name="T1" fmla="*/ 38 h 662"/>
                  <a:gd name="T2" fmla="*/ 0 w 417"/>
                  <a:gd name="T3" fmla="*/ 445 h 662"/>
                  <a:gd name="T4" fmla="*/ 27 w 417"/>
                  <a:gd name="T5" fmla="*/ 641 h 662"/>
                  <a:gd name="T6" fmla="*/ 55 w 417"/>
                  <a:gd name="T7" fmla="*/ 648 h 662"/>
                  <a:gd name="T8" fmla="*/ 80 w 417"/>
                  <a:gd name="T9" fmla="*/ 633 h 662"/>
                  <a:gd name="T10" fmla="*/ 97 w 417"/>
                  <a:gd name="T11" fmla="*/ 648 h 662"/>
                  <a:gd name="T12" fmla="*/ 72 w 417"/>
                  <a:gd name="T13" fmla="*/ 662 h 662"/>
                  <a:gd name="T14" fmla="*/ 131 w 417"/>
                  <a:gd name="T15" fmla="*/ 647 h 662"/>
                  <a:gd name="T16" fmla="*/ 143 w 417"/>
                  <a:gd name="T17" fmla="*/ 628 h 662"/>
                  <a:gd name="T18" fmla="*/ 135 w 417"/>
                  <a:gd name="T19" fmla="*/ 618 h 662"/>
                  <a:gd name="T20" fmla="*/ 139 w 417"/>
                  <a:gd name="T21" fmla="*/ 601 h 662"/>
                  <a:gd name="T22" fmla="*/ 110 w 417"/>
                  <a:gd name="T23" fmla="*/ 576 h 662"/>
                  <a:gd name="T24" fmla="*/ 112 w 417"/>
                  <a:gd name="T25" fmla="*/ 553 h 662"/>
                  <a:gd name="T26" fmla="*/ 417 w 417"/>
                  <a:gd name="T27" fmla="*/ 527 h 662"/>
                  <a:gd name="T28" fmla="*/ 390 w 417"/>
                  <a:gd name="T29" fmla="*/ 424 h 662"/>
                  <a:gd name="T30" fmla="*/ 407 w 417"/>
                  <a:gd name="T31" fmla="*/ 361 h 662"/>
                  <a:gd name="T32" fmla="*/ 367 w 417"/>
                  <a:gd name="T33" fmla="*/ 280 h 662"/>
                  <a:gd name="T34" fmla="*/ 289 w 417"/>
                  <a:gd name="T35" fmla="*/ 0 h 662"/>
                  <a:gd name="T36" fmla="*/ 0 w 417"/>
                  <a:gd name="T37" fmla="*/ 27 h 662"/>
                  <a:gd name="T38" fmla="*/ 12 w 417"/>
                  <a:gd name="T39" fmla="*/ 38 h 662"/>
                  <a:gd name="T40" fmla="*/ 12 w 417"/>
                  <a:gd name="T41" fmla="*/ 38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7" h="662">
                    <a:moveTo>
                      <a:pt x="12" y="38"/>
                    </a:moveTo>
                    <a:lnTo>
                      <a:pt x="0" y="445"/>
                    </a:lnTo>
                    <a:lnTo>
                      <a:pt x="27" y="641"/>
                    </a:lnTo>
                    <a:lnTo>
                      <a:pt x="55" y="648"/>
                    </a:lnTo>
                    <a:lnTo>
                      <a:pt x="80" y="633"/>
                    </a:lnTo>
                    <a:lnTo>
                      <a:pt x="97" y="648"/>
                    </a:lnTo>
                    <a:lnTo>
                      <a:pt x="72" y="662"/>
                    </a:lnTo>
                    <a:lnTo>
                      <a:pt x="131" y="647"/>
                    </a:lnTo>
                    <a:lnTo>
                      <a:pt x="143" y="628"/>
                    </a:lnTo>
                    <a:lnTo>
                      <a:pt x="135" y="618"/>
                    </a:lnTo>
                    <a:lnTo>
                      <a:pt x="139" y="601"/>
                    </a:lnTo>
                    <a:lnTo>
                      <a:pt x="110" y="576"/>
                    </a:lnTo>
                    <a:lnTo>
                      <a:pt x="112" y="553"/>
                    </a:lnTo>
                    <a:lnTo>
                      <a:pt x="417" y="527"/>
                    </a:lnTo>
                    <a:lnTo>
                      <a:pt x="390" y="424"/>
                    </a:lnTo>
                    <a:lnTo>
                      <a:pt x="407" y="361"/>
                    </a:lnTo>
                    <a:lnTo>
                      <a:pt x="367" y="280"/>
                    </a:lnTo>
                    <a:lnTo>
                      <a:pt x="289" y="0"/>
                    </a:lnTo>
                    <a:lnTo>
                      <a:pt x="0" y="27"/>
                    </a:lnTo>
                    <a:lnTo>
                      <a:pt x="12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152"/>
              <p:cNvSpPr>
                <a:spLocks/>
              </p:cNvSpPr>
              <p:nvPr/>
            </p:nvSpPr>
            <p:spPr bwMode="auto">
              <a:xfrm>
                <a:off x="3265" y="2837"/>
                <a:ext cx="463" cy="475"/>
              </a:xfrm>
              <a:custGeom>
                <a:avLst/>
                <a:gdLst>
                  <a:gd name="T0" fmla="*/ 78 w 588"/>
                  <a:gd name="T1" fmla="*/ 312 h 601"/>
                  <a:gd name="T2" fmla="*/ 118 w 588"/>
                  <a:gd name="T3" fmla="*/ 393 h 601"/>
                  <a:gd name="T4" fmla="*/ 101 w 588"/>
                  <a:gd name="T5" fmla="*/ 456 h 601"/>
                  <a:gd name="T6" fmla="*/ 128 w 588"/>
                  <a:gd name="T7" fmla="*/ 559 h 601"/>
                  <a:gd name="T8" fmla="*/ 148 w 588"/>
                  <a:gd name="T9" fmla="*/ 595 h 601"/>
                  <a:gd name="T10" fmla="*/ 464 w 588"/>
                  <a:gd name="T11" fmla="*/ 576 h 601"/>
                  <a:gd name="T12" fmla="*/ 468 w 588"/>
                  <a:gd name="T13" fmla="*/ 599 h 601"/>
                  <a:gd name="T14" fmla="*/ 487 w 588"/>
                  <a:gd name="T15" fmla="*/ 601 h 601"/>
                  <a:gd name="T16" fmla="*/ 479 w 588"/>
                  <a:gd name="T17" fmla="*/ 551 h 601"/>
                  <a:gd name="T18" fmla="*/ 493 w 588"/>
                  <a:gd name="T19" fmla="*/ 538 h 601"/>
                  <a:gd name="T20" fmla="*/ 538 w 588"/>
                  <a:gd name="T21" fmla="*/ 545 h 601"/>
                  <a:gd name="T22" fmla="*/ 546 w 588"/>
                  <a:gd name="T23" fmla="*/ 511 h 601"/>
                  <a:gd name="T24" fmla="*/ 540 w 588"/>
                  <a:gd name="T25" fmla="*/ 464 h 601"/>
                  <a:gd name="T26" fmla="*/ 559 w 588"/>
                  <a:gd name="T27" fmla="*/ 450 h 601"/>
                  <a:gd name="T28" fmla="*/ 588 w 588"/>
                  <a:gd name="T29" fmla="*/ 359 h 601"/>
                  <a:gd name="T30" fmla="*/ 567 w 588"/>
                  <a:gd name="T31" fmla="*/ 355 h 601"/>
                  <a:gd name="T32" fmla="*/ 491 w 588"/>
                  <a:gd name="T33" fmla="*/ 238 h 601"/>
                  <a:gd name="T34" fmla="*/ 327 w 588"/>
                  <a:gd name="T35" fmla="*/ 89 h 601"/>
                  <a:gd name="T36" fmla="*/ 255 w 588"/>
                  <a:gd name="T37" fmla="*/ 44 h 601"/>
                  <a:gd name="T38" fmla="*/ 278 w 588"/>
                  <a:gd name="T39" fmla="*/ 0 h 601"/>
                  <a:gd name="T40" fmla="*/ 145 w 588"/>
                  <a:gd name="T41" fmla="*/ 17 h 601"/>
                  <a:gd name="T42" fmla="*/ 0 w 588"/>
                  <a:gd name="T43" fmla="*/ 32 h 601"/>
                  <a:gd name="T44" fmla="*/ 78 w 588"/>
                  <a:gd name="T45" fmla="*/ 312 h 601"/>
                  <a:gd name="T46" fmla="*/ 78 w 588"/>
                  <a:gd name="T47" fmla="*/ 312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8" h="601">
                    <a:moveTo>
                      <a:pt x="78" y="312"/>
                    </a:moveTo>
                    <a:lnTo>
                      <a:pt x="118" y="393"/>
                    </a:lnTo>
                    <a:lnTo>
                      <a:pt x="101" y="456"/>
                    </a:lnTo>
                    <a:lnTo>
                      <a:pt x="128" y="559"/>
                    </a:lnTo>
                    <a:lnTo>
                      <a:pt x="148" y="595"/>
                    </a:lnTo>
                    <a:lnTo>
                      <a:pt x="464" y="576"/>
                    </a:lnTo>
                    <a:lnTo>
                      <a:pt x="468" y="599"/>
                    </a:lnTo>
                    <a:lnTo>
                      <a:pt x="487" y="601"/>
                    </a:lnTo>
                    <a:lnTo>
                      <a:pt x="479" y="551"/>
                    </a:lnTo>
                    <a:lnTo>
                      <a:pt x="493" y="538"/>
                    </a:lnTo>
                    <a:lnTo>
                      <a:pt x="538" y="545"/>
                    </a:lnTo>
                    <a:lnTo>
                      <a:pt x="546" y="511"/>
                    </a:lnTo>
                    <a:lnTo>
                      <a:pt x="540" y="464"/>
                    </a:lnTo>
                    <a:lnTo>
                      <a:pt x="559" y="450"/>
                    </a:lnTo>
                    <a:lnTo>
                      <a:pt x="588" y="359"/>
                    </a:lnTo>
                    <a:lnTo>
                      <a:pt x="567" y="355"/>
                    </a:lnTo>
                    <a:lnTo>
                      <a:pt x="491" y="238"/>
                    </a:lnTo>
                    <a:lnTo>
                      <a:pt x="327" y="89"/>
                    </a:lnTo>
                    <a:lnTo>
                      <a:pt x="255" y="44"/>
                    </a:lnTo>
                    <a:lnTo>
                      <a:pt x="278" y="0"/>
                    </a:lnTo>
                    <a:lnTo>
                      <a:pt x="145" y="17"/>
                    </a:lnTo>
                    <a:lnTo>
                      <a:pt x="0" y="32"/>
                    </a:lnTo>
                    <a:lnTo>
                      <a:pt x="78" y="312"/>
                    </a:lnTo>
                    <a:lnTo>
                      <a:pt x="78" y="312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9" name="Freeform 153"/>
              <p:cNvSpPr>
                <a:spLocks/>
              </p:cNvSpPr>
              <p:nvPr/>
            </p:nvSpPr>
            <p:spPr bwMode="auto">
              <a:xfrm>
                <a:off x="3253" y="2073"/>
                <a:ext cx="361" cy="398"/>
              </a:xfrm>
              <a:custGeom>
                <a:avLst/>
                <a:gdLst>
                  <a:gd name="T0" fmla="*/ 0 w 458"/>
                  <a:gd name="T1" fmla="*/ 91 h 503"/>
                  <a:gd name="T2" fmla="*/ 38 w 458"/>
                  <a:gd name="T3" fmla="*/ 439 h 503"/>
                  <a:gd name="T4" fmla="*/ 95 w 458"/>
                  <a:gd name="T5" fmla="*/ 446 h 503"/>
                  <a:gd name="T6" fmla="*/ 163 w 458"/>
                  <a:gd name="T7" fmla="*/ 486 h 503"/>
                  <a:gd name="T8" fmla="*/ 213 w 458"/>
                  <a:gd name="T9" fmla="*/ 484 h 503"/>
                  <a:gd name="T10" fmla="*/ 236 w 458"/>
                  <a:gd name="T11" fmla="*/ 469 h 503"/>
                  <a:gd name="T12" fmla="*/ 289 w 458"/>
                  <a:gd name="T13" fmla="*/ 503 h 503"/>
                  <a:gd name="T14" fmla="*/ 323 w 458"/>
                  <a:gd name="T15" fmla="*/ 473 h 503"/>
                  <a:gd name="T16" fmla="*/ 329 w 458"/>
                  <a:gd name="T17" fmla="*/ 420 h 503"/>
                  <a:gd name="T18" fmla="*/ 352 w 458"/>
                  <a:gd name="T19" fmla="*/ 429 h 503"/>
                  <a:gd name="T20" fmla="*/ 361 w 458"/>
                  <a:gd name="T21" fmla="*/ 385 h 503"/>
                  <a:gd name="T22" fmla="*/ 439 w 458"/>
                  <a:gd name="T23" fmla="*/ 319 h 503"/>
                  <a:gd name="T24" fmla="*/ 452 w 458"/>
                  <a:gd name="T25" fmla="*/ 209 h 503"/>
                  <a:gd name="T26" fmla="*/ 443 w 458"/>
                  <a:gd name="T27" fmla="*/ 186 h 503"/>
                  <a:gd name="T28" fmla="*/ 458 w 458"/>
                  <a:gd name="T29" fmla="*/ 175 h 503"/>
                  <a:gd name="T30" fmla="*/ 430 w 458"/>
                  <a:gd name="T31" fmla="*/ 0 h 503"/>
                  <a:gd name="T32" fmla="*/ 352 w 458"/>
                  <a:gd name="T33" fmla="*/ 40 h 503"/>
                  <a:gd name="T34" fmla="*/ 312 w 458"/>
                  <a:gd name="T35" fmla="*/ 81 h 503"/>
                  <a:gd name="T36" fmla="*/ 283 w 458"/>
                  <a:gd name="T37" fmla="*/ 83 h 503"/>
                  <a:gd name="T38" fmla="*/ 239 w 458"/>
                  <a:gd name="T39" fmla="*/ 106 h 503"/>
                  <a:gd name="T40" fmla="*/ 139 w 458"/>
                  <a:gd name="T41" fmla="*/ 70 h 503"/>
                  <a:gd name="T42" fmla="*/ 0 w 458"/>
                  <a:gd name="T43" fmla="*/ 91 h 503"/>
                  <a:gd name="T44" fmla="*/ 0 w 458"/>
                  <a:gd name="T45" fmla="*/ 91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8" h="503">
                    <a:moveTo>
                      <a:pt x="0" y="91"/>
                    </a:moveTo>
                    <a:lnTo>
                      <a:pt x="38" y="439"/>
                    </a:lnTo>
                    <a:lnTo>
                      <a:pt x="95" y="446"/>
                    </a:lnTo>
                    <a:lnTo>
                      <a:pt x="163" y="486"/>
                    </a:lnTo>
                    <a:lnTo>
                      <a:pt x="213" y="484"/>
                    </a:lnTo>
                    <a:lnTo>
                      <a:pt x="236" y="469"/>
                    </a:lnTo>
                    <a:lnTo>
                      <a:pt x="289" y="503"/>
                    </a:lnTo>
                    <a:lnTo>
                      <a:pt x="323" y="473"/>
                    </a:lnTo>
                    <a:lnTo>
                      <a:pt x="329" y="420"/>
                    </a:lnTo>
                    <a:lnTo>
                      <a:pt x="352" y="429"/>
                    </a:lnTo>
                    <a:lnTo>
                      <a:pt x="361" y="385"/>
                    </a:lnTo>
                    <a:lnTo>
                      <a:pt x="439" y="319"/>
                    </a:lnTo>
                    <a:lnTo>
                      <a:pt x="452" y="209"/>
                    </a:lnTo>
                    <a:lnTo>
                      <a:pt x="443" y="186"/>
                    </a:lnTo>
                    <a:lnTo>
                      <a:pt x="458" y="175"/>
                    </a:lnTo>
                    <a:lnTo>
                      <a:pt x="430" y="0"/>
                    </a:lnTo>
                    <a:lnTo>
                      <a:pt x="352" y="40"/>
                    </a:lnTo>
                    <a:lnTo>
                      <a:pt x="312" y="81"/>
                    </a:lnTo>
                    <a:lnTo>
                      <a:pt x="283" y="83"/>
                    </a:lnTo>
                    <a:lnTo>
                      <a:pt x="239" y="106"/>
                    </a:lnTo>
                    <a:lnTo>
                      <a:pt x="139" y="70"/>
                    </a:lnTo>
                    <a:lnTo>
                      <a:pt x="0" y="91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154"/>
              <p:cNvSpPr>
                <a:spLocks/>
              </p:cNvSpPr>
              <p:nvPr/>
            </p:nvSpPr>
            <p:spPr bwMode="auto">
              <a:xfrm>
                <a:off x="3480" y="2210"/>
                <a:ext cx="389" cy="374"/>
              </a:xfrm>
              <a:custGeom>
                <a:avLst/>
                <a:gdLst>
                  <a:gd name="T0" fmla="*/ 0 w 490"/>
                  <a:gd name="T1" fmla="*/ 328 h 473"/>
                  <a:gd name="T2" fmla="*/ 19 w 490"/>
                  <a:gd name="T3" fmla="*/ 393 h 473"/>
                  <a:gd name="T4" fmla="*/ 82 w 490"/>
                  <a:gd name="T5" fmla="*/ 439 h 473"/>
                  <a:gd name="T6" fmla="*/ 112 w 490"/>
                  <a:gd name="T7" fmla="*/ 473 h 473"/>
                  <a:gd name="T8" fmla="*/ 205 w 490"/>
                  <a:gd name="T9" fmla="*/ 437 h 473"/>
                  <a:gd name="T10" fmla="*/ 247 w 490"/>
                  <a:gd name="T11" fmla="*/ 429 h 473"/>
                  <a:gd name="T12" fmla="*/ 270 w 490"/>
                  <a:gd name="T13" fmla="*/ 402 h 473"/>
                  <a:gd name="T14" fmla="*/ 306 w 490"/>
                  <a:gd name="T15" fmla="*/ 260 h 473"/>
                  <a:gd name="T16" fmla="*/ 346 w 490"/>
                  <a:gd name="T17" fmla="*/ 277 h 473"/>
                  <a:gd name="T18" fmla="*/ 422 w 490"/>
                  <a:gd name="T19" fmla="*/ 121 h 473"/>
                  <a:gd name="T20" fmla="*/ 481 w 490"/>
                  <a:gd name="T21" fmla="*/ 155 h 473"/>
                  <a:gd name="T22" fmla="*/ 490 w 490"/>
                  <a:gd name="T23" fmla="*/ 127 h 473"/>
                  <a:gd name="T24" fmla="*/ 449 w 490"/>
                  <a:gd name="T25" fmla="*/ 95 h 473"/>
                  <a:gd name="T26" fmla="*/ 416 w 490"/>
                  <a:gd name="T27" fmla="*/ 98 h 473"/>
                  <a:gd name="T28" fmla="*/ 405 w 490"/>
                  <a:gd name="T29" fmla="*/ 115 h 473"/>
                  <a:gd name="T30" fmla="*/ 346 w 490"/>
                  <a:gd name="T31" fmla="*/ 133 h 473"/>
                  <a:gd name="T32" fmla="*/ 308 w 490"/>
                  <a:gd name="T33" fmla="*/ 174 h 473"/>
                  <a:gd name="T34" fmla="*/ 295 w 490"/>
                  <a:gd name="T35" fmla="*/ 106 h 473"/>
                  <a:gd name="T36" fmla="*/ 190 w 490"/>
                  <a:gd name="T37" fmla="*/ 125 h 473"/>
                  <a:gd name="T38" fmla="*/ 169 w 490"/>
                  <a:gd name="T39" fmla="*/ 0 h 473"/>
                  <a:gd name="T40" fmla="*/ 154 w 490"/>
                  <a:gd name="T41" fmla="*/ 11 h 473"/>
                  <a:gd name="T42" fmla="*/ 163 w 490"/>
                  <a:gd name="T43" fmla="*/ 34 h 473"/>
                  <a:gd name="T44" fmla="*/ 150 w 490"/>
                  <a:gd name="T45" fmla="*/ 144 h 473"/>
                  <a:gd name="T46" fmla="*/ 72 w 490"/>
                  <a:gd name="T47" fmla="*/ 210 h 473"/>
                  <a:gd name="T48" fmla="*/ 63 w 490"/>
                  <a:gd name="T49" fmla="*/ 254 h 473"/>
                  <a:gd name="T50" fmla="*/ 40 w 490"/>
                  <a:gd name="T51" fmla="*/ 245 h 473"/>
                  <a:gd name="T52" fmla="*/ 34 w 490"/>
                  <a:gd name="T53" fmla="*/ 298 h 473"/>
                  <a:gd name="T54" fmla="*/ 0 w 490"/>
                  <a:gd name="T55" fmla="*/ 328 h 473"/>
                  <a:gd name="T56" fmla="*/ 0 w 490"/>
                  <a:gd name="T57" fmla="*/ 328 h 473"/>
                  <a:gd name="T58" fmla="*/ 0 w 490"/>
                  <a:gd name="T59" fmla="*/ 328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0" h="473">
                    <a:moveTo>
                      <a:pt x="0" y="328"/>
                    </a:moveTo>
                    <a:lnTo>
                      <a:pt x="19" y="393"/>
                    </a:lnTo>
                    <a:lnTo>
                      <a:pt x="82" y="439"/>
                    </a:lnTo>
                    <a:lnTo>
                      <a:pt x="112" y="473"/>
                    </a:lnTo>
                    <a:lnTo>
                      <a:pt x="205" y="437"/>
                    </a:lnTo>
                    <a:lnTo>
                      <a:pt x="247" y="429"/>
                    </a:lnTo>
                    <a:lnTo>
                      <a:pt x="270" y="402"/>
                    </a:lnTo>
                    <a:lnTo>
                      <a:pt x="306" y="260"/>
                    </a:lnTo>
                    <a:lnTo>
                      <a:pt x="346" y="277"/>
                    </a:lnTo>
                    <a:lnTo>
                      <a:pt x="422" y="121"/>
                    </a:lnTo>
                    <a:lnTo>
                      <a:pt x="481" y="155"/>
                    </a:lnTo>
                    <a:lnTo>
                      <a:pt x="490" y="127"/>
                    </a:lnTo>
                    <a:lnTo>
                      <a:pt x="449" y="95"/>
                    </a:lnTo>
                    <a:lnTo>
                      <a:pt x="416" y="98"/>
                    </a:lnTo>
                    <a:lnTo>
                      <a:pt x="405" y="115"/>
                    </a:lnTo>
                    <a:lnTo>
                      <a:pt x="346" y="133"/>
                    </a:lnTo>
                    <a:lnTo>
                      <a:pt x="308" y="174"/>
                    </a:lnTo>
                    <a:lnTo>
                      <a:pt x="295" y="106"/>
                    </a:lnTo>
                    <a:lnTo>
                      <a:pt x="190" y="125"/>
                    </a:lnTo>
                    <a:lnTo>
                      <a:pt x="169" y="0"/>
                    </a:lnTo>
                    <a:lnTo>
                      <a:pt x="154" y="11"/>
                    </a:lnTo>
                    <a:lnTo>
                      <a:pt x="163" y="34"/>
                    </a:lnTo>
                    <a:lnTo>
                      <a:pt x="150" y="144"/>
                    </a:lnTo>
                    <a:lnTo>
                      <a:pt x="72" y="210"/>
                    </a:lnTo>
                    <a:lnTo>
                      <a:pt x="63" y="254"/>
                    </a:lnTo>
                    <a:lnTo>
                      <a:pt x="40" y="245"/>
                    </a:lnTo>
                    <a:lnTo>
                      <a:pt x="34" y="298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155"/>
              <p:cNvSpPr>
                <a:spLocks/>
              </p:cNvSpPr>
              <p:nvPr/>
            </p:nvSpPr>
            <p:spPr bwMode="auto">
              <a:xfrm>
                <a:off x="3714" y="2239"/>
                <a:ext cx="393" cy="189"/>
              </a:xfrm>
              <a:custGeom>
                <a:avLst/>
                <a:gdLst>
                  <a:gd name="T0" fmla="*/ 0 w 498"/>
                  <a:gd name="T1" fmla="*/ 70 h 239"/>
                  <a:gd name="T2" fmla="*/ 13 w 498"/>
                  <a:gd name="T3" fmla="*/ 138 h 239"/>
                  <a:gd name="T4" fmla="*/ 51 w 498"/>
                  <a:gd name="T5" fmla="*/ 97 h 239"/>
                  <a:gd name="T6" fmla="*/ 110 w 498"/>
                  <a:gd name="T7" fmla="*/ 79 h 239"/>
                  <a:gd name="T8" fmla="*/ 121 w 498"/>
                  <a:gd name="T9" fmla="*/ 62 h 239"/>
                  <a:gd name="T10" fmla="*/ 154 w 498"/>
                  <a:gd name="T11" fmla="*/ 59 h 239"/>
                  <a:gd name="T12" fmla="*/ 195 w 498"/>
                  <a:gd name="T13" fmla="*/ 91 h 239"/>
                  <a:gd name="T14" fmla="*/ 224 w 498"/>
                  <a:gd name="T15" fmla="*/ 98 h 239"/>
                  <a:gd name="T16" fmla="*/ 277 w 498"/>
                  <a:gd name="T17" fmla="*/ 148 h 239"/>
                  <a:gd name="T18" fmla="*/ 258 w 498"/>
                  <a:gd name="T19" fmla="*/ 193 h 239"/>
                  <a:gd name="T20" fmla="*/ 266 w 498"/>
                  <a:gd name="T21" fmla="*/ 214 h 239"/>
                  <a:gd name="T22" fmla="*/ 289 w 498"/>
                  <a:gd name="T23" fmla="*/ 205 h 239"/>
                  <a:gd name="T24" fmla="*/ 309 w 498"/>
                  <a:gd name="T25" fmla="*/ 205 h 239"/>
                  <a:gd name="T26" fmla="*/ 321 w 498"/>
                  <a:gd name="T27" fmla="*/ 218 h 239"/>
                  <a:gd name="T28" fmla="*/ 346 w 498"/>
                  <a:gd name="T29" fmla="*/ 218 h 239"/>
                  <a:gd name="T30" fmla="*/ 355 w 498"/>
                  <a:gd name="T31" fmla="*/ 214 h 239"/>
                  <a:gd name="T32" fmla="*/ 338 w 498"/>
                  <a:gd name="T33" fmla="*/ 173 h 239"/>
                  <a:gd name="T34" fmla="*/ 336 w 498"/>
                  <a:gd name="T35" fmla="*/ 97 h 239"/>
                  <a:gd name="T36" fmla="*/ 315 w 498"/>
                  <a:gd name="T37" fmla="*/ 85 h 239"/>
                  <a:gd name="T38" fmla="*/ 355 w 498"/>
                  <a:gd name="T39" fmla="*/ 49 h 239"/>
                  <a:gd name="T40" fmla="*/ 357 w 498"/>
                  <a:gd name="T41" fmla="*/ 28 h 239"/>
                  <a:gd name="T42" fmla="*/ 380 w 498"/>
                  <a:gd name="T43" fmla="*/ 30 h 239"/>
                  <a:gd name="T44" fmla="*/ 351 w 498"/>
                  <a:gd name="T45" fmla="*/ 78 h 239"/>
                  <a:gd name="T46" fmla="*/ 368 w 498"/>
                  <a:gd name="T47" fmla="*/ 133 h 239"/>
                  <a:gd name="T48" fmla="*/ 376 w 498"/>
                  <a:gd name="T49" fmla="*/ 150 h 239"/>
                  <a:gd name="T50" fmla="*/ 387 w 498"/>
                  <a:gd name="T51" fmla="*/ 157 h 239"/>
                  <a:gd name="T52" fmla="*/ 365 w 498"/>
                  <a:gd name="T53" fmla="*/ 155 h 239"/>
                  <a:gd name="T54" fmla="*/ 372 w 498"/>
                  <a:gd name="T55" fmla="*/ 190 h 239"/>
                  <a:gd name="T56" fmla="*/ 412 w 498"/>
                  <a:gd name="T57" fmla="*/ 214 h 239"/>
                  <a:gd name="T58" fmla="*/ 422 w 498"/>
                  <a:gd name="T59" fmla="*/ 218 h 239"/>
                  <a:gd name="T60" fmla="*/ 433 w 498"/>
                  <a:gd name="T61" fmla="*/ 218 h 239"/>
                  <a:gd name="T62" fmla="*/ 427 w 498"/>
                  <a:gd name="T63" fmla="*/ 239 h 239"/>
                  <a:gd name="T64" fmla="*/ 477 w 498"/>
                  <a:gd name="T65" fmla="*/ 214 h 239"/>
                  <a:gd name="T66" fmla="*/ 486 w 498"/>
                  <a:gd name="T67" fmla="*/ 184 h 239"/>
                  <a:gd name="T68" fmla="*/ 498 w 498"/>
                  <a:gd name="T69" fmla="*/ 152 h 239"/>
                  <a:gd name="T70" fmla="*/ 427 w 498"/>
                  <a:gd name="T71" fmla="*/ 165 h 239"/>
                  <a:gd name="T72" fmla="*/ 382 w 498"/>
                  <a:gd name="T73" fmla="*/ 0 h 239"/>
                  <a:gd name="T74" fmla="*/ 0 w 498"/>
                  <a:gd name="T75" fmla="*/ 70 h 239"/>
                  <a:gd name="T76" fmla="*/ 0 w 498"/>
                  <a:gd name="T77" fmla="*/ 70 h 239"/>
                  <a:gd name="T78" fmla="*/ 0 w 498"/>
                  <a:gd name="T79" fmla="*/ 7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98" h="239">
                    <a:moveTo>
                      <a:pt x="0" y="70"/>
                    </a:moveTo>
                    <a:lnTo>
                      <a:pt x="13" y="138"/>
                    </a:lnTo>
                    <a:lnTo>
                      <a:pt x="51" y="97"/>
                    </a:lnTo>
                    <a:lnTo>
                      <a:pt x="110" y="79"/>
                    </a:lnTo>
                    <a:lnTo>
                      <a:pt x="121" y="62"/>
                    </a:lnTo>
                    <a:lnTo>
                      <a:pt x="154" y="59"/>
                    </a:lnTo>
                    <a:lnTo>
                      <a:pt x="195" y="91"/>
                    </a:lnTo>
                    <a:lnTo>
                      <a:pt x="224" y="98"/>
                    </a:lnTo>
                    <a:lnTo>
                      <a:pt x="277" y="148"/>
                    </a:lnTo>
                    <a:lnTo>
                      <a:pt x="258" y="193"/>
                    </a:lnTo>
                    <a:lnTo>
                      <a:pt x="266" y="214"/>
                    </a:lnTo>
                    <a:lnTo>
                      <a:pt x="289" y="205"/>
                    </a:lnTo>
                    <a:lnTo>
                      <a:pt x="309" y="205"/>
                    </a:lnTo>
                    <a:lnTo>
                      <a:pt x="321" y="218"/>
                    </a:lnTo>
                    <a:lnTo>
                      <a:pt x="346" y="218"/>
                    </a:lnTo>
                    <a:lnTo>
                      <a:pt x="355" y="214"/>
                    </a:lnTo>
                    <a:lnTo>
                      <a:pt x="338" y="173"/>
                    </a:lnTo>
                    <a:lnTo>
                      <a:pt x="336" y="97"/>
                    </a:lnTo>
                    <a:lnTo>
                      <a:pt x="315" y="85"/>
                    </a:lnTo>
                    <a:lnTo>
                      <a:pt x="355" y="49"/>
                    </a:lnTo>
                    <a:lnTo>
                      <a:pt x="357" y="28"/>
                    </a:lnTo>
                    <a:lnTo>
                      <a:pt x="380" y="30"/>
                    </a:lnTo>
                    <a:lnTo>
                      <a:pt x="351" y="78"/>
                    </a:lnTo>
                    <a:lnTo>
                      <a:pt x="368" y="133"/>
                    </a:lnTo>
                    <a:lnTo>
                      <a:pt x="376" y="150"/>
                    </a:lnTo>
                    <a:lnTo>
                      <a:pt x="387" y="157"/>
                    </a:lnTo>
                    <a:lnTo>
                      <a:pt x="365" y="155"/>
                    </a:lnTo>
                    <a:lnTo>
                      <a:pt x="372" y="190"/>
                    </a:lnTo>
                    <a:lnTo>
                      <a:pt x="412" y="214"/>
                    </a:lnTo>
                    <a:lnTo>
                      <a:pt x="422" y="218"/>
                    </a:lnTo>
                    <a:lnTo>
                      <a:pt x="433" y="218"/>
                    </a:lnTo>
                    <a:lnTo>
                      <a:pt x="427" y="239"/>
                    </a:lnTo>
                    <a:lnTo>
                      <a:pt x="477" y="214"/>
                    </a:lnTo>
                    <a:lnTo>
                      <a:pt x="486" y="184"/>
                    </a:lnTo>
                    <a:lnTo>
                      <a:pt x="498" y="152"/>
                    </a:lnTo>
                    <a:lnTo>
                      <a:pt x="427" y="165"/>
                    </a:lnTo>
                    <a:lnTo>
                      <a:pt x="382" y="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156"/>
              <p:cNvSpPr>
                <a:spLocks/>
              </p:cNvSpPr>
              <p:nvPr/>
            </p:nvSpPr>
            <p:spPr bwMode="auto">
              <a:xfrm>
                <a:off x="3417" y="2307"/>
                <a:ext cx="667" cy="367"/>
              </a:xfrm>
              <a:custGeom>
                <a:avLst/>
                <a:gdLst>
                  <a:gd name="T0" fmla="*/ 78 w 844"/>
                  <a:gd name="T1" fmla="*/ 416 h 466"/>
                  <a:gd name="T2" fmla="*/ 78 w 844"/>
                  <a:gd name="T3" fmla="*/ 405 h 466"/>
                  <a:gd name="T4" fmla="*/ 133 w 844"/>
                  <a:gd name="T5" fmla="*/ 352 h 466"/>
                  <a:gd name="T6" fmla="*/ 164 w 844"/>
                  <a:gd name="T7" fmla="*/ 318 h 466"/>
                  <a:gd name="T8" fmla="*/ 194 w 844"/>
                  <a:gd name="T9" fmla="*/ 352 h 466"/>
                  <a:gd name="T10" fmla="*/ 287 w 844"/>
                  <a:gd name="T11" fmla="*/ 316 h 466"/>
                  <a:gd name="T12" fmla="*/ 329 w 844"/>
                  <a:gd name="T13" fmla="*/ 308 h 466"/>
                  <a:gd name="T14" fmla="*/ 352 w 844"/>
                  <a:gd name="T15" fmla="*/ 281 h 466"/>
                  <a:gd name="T16" fmla="*/ 388 w 844"/>
                  <a:gd name="T17" fmla="*/ 139 h 466"/>
                  <a:gd name="T18" fmla="*/ 428 w 844"/>
                  <a:gd name="T19" fmla="*/ 156 h 466"/>
                  <a:gd name="T20" fmla="*/ 504 w 844"/>
                  <a:gd name="T21" fmla="*/ 0 h 466"/>
                  <a:gd name="T22" fmla="*/ 563 w 844"/>
                  <a:gd name="T23" fmla="*/ 34 h 466"/>
                  <a:gd name="T24" fmla="*/ 572 w 844"/>
                  <a:gd name="T25" fmla="*/ 6 h 466"/>
                  <a:gd name="T26" fmla="*/ 601 w 844"/>
                  <a:gd name="T27" fmla="*/ 13 h 466"/>
                  <a:gd name="T28" fmla="*/ 654 w 844"/>
                  <a:gd name="T29" fmla="*/ 63 h 466"/>
                  <a:gd name="T30" fmla="*/ 635 w 844"/>
                  <a:gd name="T31" fmla="*/ 108 h 466"/>
                  <a:gd name="T32" fmla="*/ 643 w 844"/>
                  <a:gd name="T33" fmla="*/ 129 h 466"/>
                  <a:gd name="T34" fmla="*/ 666 w 844"/>
                  <a:gd name="T35" fmla="*/ 120 h 466"/>
                  <a:gd name="T36" fmla="*/ 683 w 844"/>
                  <a:gd name="T37" fmla="*/ 141 h 466"/>
                  <a:gd name="T38" fmla="*/ 764 w 844"/>
                  <a:gd name="T39" fmla="*/ 167 h 466"/>
                  <a:gd name="T40" fmla="*/ 688 w 844"/>
                  <a:gd name="T41" fmla="*/ 164 h 466"/>
                  <a:gd name="T42" fmla="*/ 768 w 844"/>
                  <a:gd name="T43" fmla="*/ 234 h 466"/>
                  <a:gd name="T44" fmla="*/ 717 w 844"/>
                  <a:gd name="T45" fmla="*/ 226 h 466"/>
                  <a:gd name="T46" fmla="*/ 820 w 844"/>
                  <a:gd name="T47" fmla="*/ 291 h 466"/>
                  <a:gd name="T48" fmla="*/ 844 w 844"/>
                  <a:gd name="T49" fmla="*/ 335 h 466"/>
                  <a:gd name="T50" fmla="*/ 827 w 844"/>
                  <a:gd name="T51" fmla="*/ 329 h 466"/>
                  <a:gd name="T52" fmla="*/ 823 w 844"/>
                  <a:gd name="T53" fmla="*/ 340 h 466"/>
                  <a:gd name="T54" fmla="*/ 491 w 844"/>
                  <a:gd name="T55" fmla="*/ 403 h 466"/>
                  <a:gd name="T56" fmla="*/ 217 w 844"/>
                  <a:gd name="T57" fmla="*/ 437 h 466"/>
                  <a:gd name="T58" fmla="*/ 0 w 844"/>
                  <a:gd name="T59" fmla="*/ 466 h 466"/>
                  <a:gd name="T60" fmla="*/ 78 w 844"/>
                  <a:gd name="T61" fmla="*/ 416 h 466"/>
                  <a:gd name="T62" fmla="*/ 78 w 844"/>
                  <a:gd name="T63" fmla="*/ 41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4" h="466">
                    <a:moveTo>
                      <a:pt x="78" y="416"/>
                    </a:moveTo>
                    <a:lnTo>
                      <a:pt x="78" y="405"/>
                    </a:lnTo>
                    <a:lnTo>
                      <a:pt x="133" y="352"/>
                    </a:lnTo>
                    <a:lnTo>
                      <a:pt x="164" y="318"/>
                    </a:lnTo>
                    <a:lnTo>
                      <a:pt x="194" y="352"/>
                    </a:lnTo>
                    <a:lnTo>
                      <a:pt x="287" y="316"/>
                    </a:lnTo>
                    <a:lnTo>
                      <a:pt x="329" y="308"/>
                    </a:lnTo>
                    <a:lnTo>
                      <a:pt x="352" y="281"/>
                    </a:lnTo>
                    <a:lnTo>
                      <a:pt x="388" y="139"/>
                    </a:lnTo>
                    <a:lnTo>
                      <a:pt x="428" y="156"/>
                    </a:lnTo>
                    <a:lnTo>
                      <a:pt x="504" y="0"/>
                    </a:lnTo>
                    <a:lnTo>
                      <a:pt x="563" y="34"/>
                    </a:lnTo>
                    <a:lnTo>
                      <a:pt x="572" y="6"/>
                    </a:lnTo>
                    <a:lnTo>
                      <a:pt x="601" y="13"/>
                    </a:lnTo>
                    <a:lnTo>
                      <a:pt x="654" y="63"/>
                    </a:lnTo>
                    <a:lnTo>
                      <a:pt x="635" y="108"/>
                    </a:lnTo>
                    <a:lnTo>
                      <a:pt x="643" y="129"/>
                    </a:lnTo>
                    <a:lnTo>
                      <a:pt x="666" y="120"/>
                    </a:lnTo>
                    <a:lnTo>
                      <a:pt x="683" y="141"/>
                    </a:lnTo>
                    <a:lnTo>
                      <a:pt x="764" y="167"/>
                    </a:lnTo>
                    <a:lnTo>
                      <a:pt x="688" y="164"/>
                    </a:lnTo>
                    <a:lnTo>
                      <a:pt x="768" y="234"/>
                    </a:lnTo>
                    <a:lnTo>
                      <a:pt x="717" y="226"/>
                    </a:lnTo>
                    <a:lnTo>
                      <a:pt x="820" y="291"/>
                    </a:lnTo>
                    <a:lnTo>
                      <a:pt x="844" y="335"/>
                    </a:lnTo>
                    <a:lnTo>
                      <a:pt x="827" y="329"/>
                    </a:lnTo>
                    <a:lnTo>
                      <a:pt x="823" y="340"/>
                    </a:lnTo>
                    <a:lnTo>
                      <a:pt x="491" y="403"/>
                    </a:lnTo>
                    <a:lnTo>
                      <a:pt x="217" y="437"/>
                    </a:lnTo>
                    <a:lnTo>
                      <a:pt x="0" y="466"/>
                    </a:lnTo>
                    <a:lnTo>
                      <a:pt x="78" y="416"/>
                    </a:lnTo>
                    <a:lnTo>
                      <a:pt x="78" y="416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157"/>
              <p:cNvSpPr>
                <a:spLocks/>
              </p:cNvSpPr>
              <p:nvPr/>
            </p:nvSpPr>
            <p:spPr bwMode="auto">
              <a:xfrm>
                <a:off x="4055" y="2409"/>
                <a:ext cx="35" cy="92"/>
              </a:xfrm>
              <a:custGeom>
                <a:avLst/>
                <a:gdLst>
                  <a:gd name="T0" fmla="*/ 0 w 46"/>
                  <a:gd name="T1" fmla="*/ 116 h 116"/>
                  <a:gd name="T2" fmla="*/ 15 w 46"/>
                  <a:gd name="T3" fmla="*/ 84 h 116"/>
                  <a:gd name="T4" fmla="*/ 32 w 46"/>
                  <a:gd name="T5" fmla="*/ 65 h 116"/>
                  <a:gd name="T6" fmla="*/ 46 w 46"/>
                  <a:gd name="T7" fmla="*/ 0 h 116"/>
                  <a:gd name="T8" fmla="*/ 17 w 46"/>
                  <a:gd name="T9" fmla="*/ 16 h 116"/>
                  <a:gd name="T10" fmla="*/ 0 w 46"/>
                  <a:gd name="T11" fmla="*/ 76 h 116"/>
                  <a:gd name="T12" fmla="*/ 0 w 46"/>
                  <a:gd name="T13" fmla="*/ 116 h 116"/>
                  <a:gd name="T14" fmla="*/ 0 w 46"/>
                  <a:gd name="T1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16">
                    <a:moveTo>
                      <a:pt x="0" y="116"/>
                    </a:moveTo>
                    <a:lnTo>
                      <a:pt x="15" y="84"/>
                    </a:lnTo>
                    <a:lnTo>
                      <a:pt x="32" y="65"/>
                    </a:lnTo>
                    <a:lnTo>
                      <a:pt x="46" y="0"/>
                    </a:lnTo>
                    <a:lnTo>
                      <a:pt x="17" y="16"/>
                    </a:lnTo>
                    <a:lnTo>
                      <a:pt x="0" y="76"/>
                    </a:lnTo>
                    <a:lnTo>
                      <a:pt x="0" y="116"/>
                    </a:lnTo>
                    <a:lnTo>
                      <a:pt x="0" y="116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4" name="Freeform 158"/>
              <p:cNvSpPr>
                <a:spLocks/>
              </p:cNvSpPr>
              <p:nvPr/>
            </p:nvSpPr>
            <p:spPr bwMode="auto">
              <a:xfrm>
                <a:off x="3379" y="2575"/>
                <a:ext cx="736" cy="322"/>
              </a:xfrm>
              <a:custGeom>
                <a:avLst/>
                <a:gdLst>
                  <a:gd name="T0" fmla="*/ 0 w 931"/>
                  <a:gd name="T1" fmla="*/ 350 h 407"/>
                  <a:gd name="T2" fmla="*/ 133 w 931"/>
                  <a:gd name="T3" fmla="*/ 333 h 407"/>
                  <a:gd name="T4" fmla="*/ 213 w 931"/>
                  <a:gd name="T5" fmla="*/ 295 h 407"/>
                  <a:gd name="T6" fmla="*/ 361 w 931"/>
                  <a:gd name="T7" fmla="*/ 280 h 407"/>
                  <a:gd name="T8" fmla="*/ 422 w 931"/>
                  <a:gd name="T9" fmla="*/ 318 h 407"/>
                  <a:gd name="T10" fmla="*/ 519 w 931"/>
                  <a:gd name="T11" fmla="*/ 304 h 407"/>
                  <a:gd name="T12" fmla="*/ 665 w 931"/>
                  <a:gd name="T13" fmla="*/ 407 h 407"/>
                  <a:gd name="T14" fmla="*/ 722 w 931"/>
                  <a:gd name="T15" fmla="*/ 394 h 407"/>
                  <a:gd name="T16" fmla="*/ 804 w 931"/>
                  <a:gd name="T17" fmla="*/ 276 h 407"/>
                  <a:gd name="T18" fmla="*/ 870 w 931"/>
                  <a:gd name="T19" fmla="*/ 251 h 407"/>
                  <a:gd name="T20" fmla="*/ 889 w 931"/>
                  <a:gd name="T21" fmla="*/ 217 h 407"/>
                  <a:gd name="T22" fmla="*/ 819 w 931"/>
                  <a:gd name="T23" fmla="*/ 228 h 407"/>
                  <a:gd name="T24" fmla="*/ 800 w 931"/>
                  <a:gd name="T25" fmla="*/ 206 h 407"/>
                  <a:gd name="T26" fmla="*/ 844 w 931"/>
                  <a:gd name="T27" fmla="*/ 194 h 407"/>
                  <a:gd name="T28" fmla="*/ 842 w 931"/>
                  <a:gd name="T29" fmla="*/ 179 h 407"/>
                  <a:gd name="T30" fmla="*/ 794 w 931"/>
                  <a:gd name="T31" fmla="*/ 162 h 407"/>
                  <a:gd name="T32" fmla="*/ 857 w 931"/>
                  <a:gd name="T33" fmla="*/ 139 h 407"/>
                  <a:gd name="T34" fmla="*/ 853 w 931"/>
                  <a:gd name="T35" fmla="*/ 164 h 407"/>
                  <a:gd name="T36" fmla="*/ 893 w 931"/>
                  <a:gd name="T37" fmla="*/ 164 h 407"/>
                  <a:gd name="T38" fmla="*/ 916 w 931"/>
                  <a:gd name="T39" fmla="*/ 120 h 407"/>
                  <a:gd name="T40" fmla="*/ 931 w 931"/>
                  <a:gd name="T41" fmla="*/ 118 h 407"/>
                  <a:gd name="T42" fmla="*/ 922 w 931"/>
                  <a:gd name="T43" fmla="*/ 82 h 407"/>
                  <a:gd name="T44" fmla="*/ 893 w 931"/>
                  <a:gd name="T45" fmla="*/ 118 h 407"/>
                  <a:gd name="T46" fmla="*/ 865 w 931"/>
                  <a:gd name="T47" fmla="*/ 36 h 407"/>
                  <a:gd name="T48" fmla="*/ 884 w 931"/>
                  <a:gd name="T49" fmla="*/ 33 h 407"/>
                  <a:gd name="T50" fmla="*/ 910 w 931"/>
                  <a:gd name="T51" fmla="*/ 55 h 407"/>
                  <a:gd name="T52" fmla="*/ 891 w 931"/>
                  <a:gd name="T53" fmla="*/ 17 h 407"/>
                  <a:gd name="T54" fmla="*/ 870 w 931"/>
                  <a:gd name="T55" fmla="*/ 0 h 407"/>
                  <a:gd name="T56" fmla="*/ 538 w 931"/>
                  <a:gd name="T57" fmla="*/ 63 h 407"/>
                  <a:gd name="T58" fmla="*/ 264 w 931"/>
                  <a:gd name="T59" fmla="*/ 97 h 407"/>
                  <a:gd name="T60" fmla="*/ 226 w 931"/>
                  <a:gd name="T61" fmla="*/ 171 h 407"/>
                  <a:gd name="T62" fmla="*/ 165 w 931"/>
                  <a:gd name="T63" fmla="*/ 185 h 407"/>
                  <a:gd name="T64" fmla="*/ 138 w 931"/>
                  <a:gd name="T65" fmla="*/ 221 h 407"/>
                  <a:gd name="T66" fmla="*/ 32 w 931"/>
                  <a:gd name="T67" fmla="*/ 284 h 407"/>
                  <a:gd name="T68" fmla="*/ 26 w 931"/>
                  <a:gd name="T69" fmla="*/ 306 h 407"/>
                  <a:gd name="T70" fmla="*/ 0 w 931"/>
                  <a:gd name="T71" fmla="*/ 320 h 407"/>
                  <a:gd name="T72" fmla="*/ 0 w 931"/>
                  <a:gd name="T73" fmla="*/ 350 h 407"/>
                  <a:gd name="T74" fmla="*/ 0 w 931"/>
                  <a:gd name="T75" fmla="*/ 350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1" h="407">
                    <a:moveTo>
                      <a:pt x="0" y="350"/>
                    </a:moveTo>
                    <a:lnTo>
                      <a:pt x="133" y="333"/>
                    </a:lnTo>
                    <a:lnTo>
                      <a:pt x="213" y="295"/>
                    </a:lnTo>
                    <a:lnTo>
                      <a:pt x="361" y="280"/>
                    </a:lnTo>
                    <a:lnTo>
                      <a:pt x="422" y="318"/>
                    </a:lnTo>
                    <a:lnTo>
                      <a:pt x="519" y="304"/>
                    </a:lnTo>
                    <a:lnTo>
                      <a:pt x="665" y="407"/>
                    </a:lnTo>
                    <a:lnTo>
                      <a:pt x="722" y="394"/>
                    </a:lnTo>
                    <a:lnTo>
                      <a:pt x="804" y="276"/>
                    </a:lnTo>
                    <a:lnTo>
                      <a:pt x="870" y="251"/>
                    </a:lnTo>
                    <a:lnTo>
                      <a:pt x="889" y="217"/>
                    </a:lnTo>
                    <a:lnTo>
                      <a:pt x="819" y="228"/>
                    </a:lnTo>
                    <a:lnTo>
                      <a:pt x="800" y="206"/>
                    </a:lnTo>
                    <a:lnTo>
                      <a:pt x="844" y="194"/>
                    </a:lnTo>
                    <a:lnTo>
                      <a:pt x="842" y="179"/>
                    </a:lnTo>
                    <a:lnTo>
                      <a:pt x="794" y="162"/>
                    </a:lnTo>
                    <a:lnTo>
                      <a:pt x="857" y="139"/>
                    </a:lnTo>
                    <a:lnTo>
                      <a:pt x="853" y="164"/>
                    </a:lnTo>
                    <a:lnTo>
                      <a:pt x="893" y="164"/>
                    </a:lnTo>
                    <a:lnTo>
                      <a:pt x="916" y="120"/>
                    </a:lnTo>
                    <a:lnTo>
                      <a:pt x="931" y="118"/>
                    </a:lnTo>
                    <a:lnTo>
                      <a:pt x="922" y="82"/>
                    </a:lnTo>
                    <a:lnTo>
                      <a:pt x="893" y="118"/>
                    </a:lnTo>
                    <a:lnTo>
                      <a:pt x="865" y="36"/>
                    </a:lnTo>
                    <a:lnTo>
                      <a:pt x="884" y="33"/>
                    </a:lnTo>
                    <a:lnTo>
                      <a:pt x="910" y="55"/>
                    </a:lnTo>
                    <a:lnTo>
                      <a:pt x="891" y="17"/>
                    </a:lnTo>
                    <a:lnTo>
                      <a:pt x="870" y="0"/>
                    </a:lnTo>
                    <a:lnTo>
                      <a:pt x="538" y="63"/>
                    </a:lnTo>
                    <a:lnTo>
                      <a:pt x="264" y="97"/>
                    </a:lnTo>
                    <a:lnTo>
                      <a:pt x="226" y="171"/>
                    </a:lnTo>
                    <a:lnTo>
                      <a:pt x="165" y="185"/>
                    </a:lnTo>
                    <a:lnTo>
                      <a:pt x="138" y="221"/>
                    </a:lnTo>
                    <a:lnTo>
                      <a:pt x="32" y="284"/>
                    </a:lnTo>
                    <a:lnTo>
                      <a:pt x="26" y="306"/>
                    </a:lnTo>
                    <a:lnTo>
                      <a:pt x="0" y="320"/>
                    </a:lnTo>
                    <a:lnTo>
                      <a:pt x="0" y="350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5" name="Freeform 159"/>
              <p:cNvSpPr>
                <a:spLocks/>
              </p:cNvSpPr>
              <p:nvPr/>
            </p:nvSpPr>
            <p:spPr bwMode="auto">
              <a:xfrm>
                <a:off x="3466" y="2796"/>
                <a:ext cx="439" cy="325"/>
              </a:xfrm>
              <a:custGeom>
                <a:avLst/>
                <a:gdLst>
                  <a:gd name="T0" fmla="*/ 23 w 555"/>
                  <a:gd name="T1" fmla="*/ 53 h 412"/>
                  <a:gd name="T2" fmla="*/ 103 w 555"/>
                  <a:gd name="T3" fmla="*/ 15 h 412"/>
                  <a:gd name="T4" fmla="*/ 251 w 555"/>
                  <a:gd name="T5" fmla="*/ 0 h 412"/>
                  <a:gd name="T6" fmla="*/ 312 w 555"/>
                  <a:gd name="T7" fmla="*/ 38 h 412"/>
                  <a:gd name="T8" fmla="*/ 409 w 555"/>
                  <a:gd name="T9" fmla="*/ 24 h 412"/>
                  <a:gd name="T10" fmla="*/ 555 w 555"/>
                  <a:gd name="T11" fmla="*/ 127 h 412"/>
                  <a:gd name="T12" fmla="*/ 490 w 555"/>
                  <a:gd name="T13" fmla="*/ 205 h 412"/>
                  <a:gd name="T14" fmla="*/ 494 w 555"/>
                  <a:gd name="T15" fmla="*/ 239 h 412"/>
                  <a:gd name="T16" fmla="*/ 382 w 555"/>
                  <a:gd name="T17" fmla="*/ 340 h 412"/>
                  <a:gd name="T18" fmla="*/ 365 w 555"/>
                  <a:gd name="T19" fmla="*/ 344 h 412"/>
                  <a:gd name="T20" fmla="*/ 355 w 555"/>
                  <a:gd name="T21" fmla="*/ 374 h 412"/>
                  <a:gd name="T22" fmla="*/ 333 w 555"/>
                  <a:gd name="T23" fmla="*/ 357 h 412"/>
                  <a:gd name="T24" fmla="*/ 354 w 555"/>
                  <a:gd name="T25" fmla="*/ 384 h 412"/>
                  <a:gd name="T26" fmla="*/ 333 w 555"/>
                  <a:gd name="T27" fmla="*/ 412 h 412"/>
                  <a:gd name="T28" fmla="*/ 312 w 555"/>
                  <a:gd name="T29" fmla="*/ 408 h 412"/>
                  <a:gd name="T30" fmla="*/ 236 w 555"/>
                  <a:gd name="T31" fmla="*/ 291 h 412"/>
                  <a:gd name="T32" fmla="*/ 72 w 555"/>
                  <a:gd name="T33" fmla="*/ 142 h 412"/>
                  <a:gd name="T34" fmla="*/ 0 w 555"/>
                  <a:gd name="T35" fmla="*/ 97 h 412"/>
                  <a:gd name="T36" fmla="*/ 23 w 555"/>
                  <a:gd name="T37" fmla="*/ 53 h 412"/>
                  <a:gd name="T38" fmla="*/ 23 w 555"/>
                  <a:gd name="T39" fmla="*/ 53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55" h="412">
                    <a:moveTo>
                      <a:pt x="23" y="53"/>
                    </a:moveTo>
                    <a:lnTo>
                      <a:pt x="103" y="15"/>
                    </a:lnTo>
                    <a:lnTo>
                      <a:pt x="251" y="0"/>
                    </a:lnTo>
                    <a:lnTo>
                      <a:pt x="312" y="38"/>
                    </a:lnTo>
                    <a:lnTo>
                      <a:pt x="409" y="24"/>
                    </a:lnTo>
                    <a:lnTo>
                      <a:pt x="555" y="127"/>
                    </a:lnTo>
                    <a:lnTo>
                      <a:pt x="490" y="205"/>
                    </a:lnTo>
                    <a:lnTo>
                      <a:pt x="494" y="239"/>
                    </a:lnTo>
                    <a:lnTo>
                      <a:pt x="382" y="340"/>
                    </a:lnTo>
                    <a:lnTo>
                      <a:pt x="365" y="344"/>
                    </a:lnTo>
                    <a:lnTo>
                      <a:pt x="355" y="374"/>
                    </a:lnTo>
                    <a:lnTo>
                      <a:pt x="333" y="357"/>
                    </a:lnTo>
                    <a:lnTo>
                      <a:pt x="354" y="384"/>
                    </a:lnTo>
                    <a:lnTo>
                      <a:pt x="333" y="412"/>
                    </a:lnTo>
                    <a:lnTo>
                      <a:pt x="312" y="408"/>
                    </a:lnTo>
                    <a:lnTo>
                      <a:pt x="236" y="291"/>
                    </a:lnTo>
                    <a:lnTo>
                      <a:pt x="72" y="142"/>
                    </a:lnTo>
                    <a:lnTo>
                      <a:pt x="0" y="97"/>
                    </a:lnTo>
                    <a:lnTo>
                      <a:pt x="23" y="53"/>
                    </a:lnTo>
                    <a:lnTo>
                      <a:pt x="23" y="53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highlight>
                    <a:srgbClr val="00FF00"/>
                  </a:highlight>
                </a:endParaRPr>
              </a:p>
            </p:txBody>
          </p:sp>
          <p:sp>
            <p:nvSpPr>
              <p:cNvPr id="4256" name="Freeform 160"/>
              <p:cNvSpPr>
                <a:spLocks/>
              </p:cNvSpPr>
              <p:nvPr/>
            </p:nvSpPr>
            <p:spPr bwMode="auto">
              <a:xfrm>
                <a:off x="4016" y="2226"/>
                <a:ext cx="91" cy="144"/>
              </a:xfrm>
              <a:custGeom>
                <a:avLst/>
                <a:gdLst>
                  <a:gd name="T0" fmla="*/ 0 w 116"/>
                  <a:gd name="T1" fmla="*/ 17 h 182"/>
                  <a:gd name="T2" fmla="*/ 15 w 116"/>
                  <a:gd name="T3" fmla="*/ 0 h 182"/>
                  <a:gd name="T4" fmla="*/ 38 w 116"/>
                  <a:gd name="T5" fmla="*/ 0 h 182"/>
                  <a:gd name="T6" fmla="*/ 30 w 116"/>
                  <a:gd name="T7" fmla="*/ 17 h 182"/>
                  <a:gd name="T8" fmla="*/ 24 w 116"/>
                  <a:gd name="T9" fmla="*/ 24 h 182"/>
                  <a:gd name="T10" fmla="*/ 28 w 116"/>
                  <a:gd name="T11" fmla="*/ 45 h 182"/>
                  <a:gd name="T12" fmla="*/ 57 w 116"/>
                  <a:gd name="T13" fmla="*/ 74 h 182"/>
                  <a:gd name="T14" fmla="*/ 61 w 116"/>
                  <a:gd name="T15" fmla="*/ 95 h 182"/>
                  <a:gd name="T16" fmla="*/ 83 w 116"/>
                  <a:gd name="T17" fmla="*/ 121 h 182"/>
                  <a:gd name="T18" fmla="*/ 102 w 116"/>
                  <a:gd name="T19" fmla="*/ 127 h 182"/>
                  <a:gd name="T20" fmla="*/ 110 w 116"/>
                  <a:gd name="T21" fmla="*/ 144 h 182"/>
                  <a:gd name="T22" fmla="*/ 95 w 116"/>
                  <a:gd name="T23" fmla="*/ 157 h 182"/>
                  <a:gd name="T24" fmla="*/ 110 w 116"/>
                  <a:gd name="T25" fmla="*/ 155 h 182"/>
                  <a:gd name="T26" fmla="*/ 116 w 116"/>
                  <a:gd name="T27" fmla="*/ 169 h 182"/>
                  <a:gd name="T28" fmla="*/ 45 w 116"/>
                  <a:gd name="T29" fmla="*/ 182 h 182"/>
                  <a:gd name="T30" fmla="*/ 0 w 116"/>
                  <a:gd name="T31" fmla="*/ 17 h 182"/>
                  <a:gd name="T32" fmla="*/ 0 w 116"/>
                  <a:gd name="T33" fmla="*/ 1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6" h="182">
                    <a:moveTo>
                      <a:pt x="0" y="17"/>
                    </a:moveTo>
                    <a:lnTo>
                      <a:pt x="15" y="0"/>
                    </a:lnTo>
                    <a:lnTo>
                      <a:pt x="38" y="0"/>
                    </a:lnTo>
                    <a:lnTo>
                      <a:pt x="30" y="17"/>
                    </a:lnTo>
                    <a:lnTo>
                      <a:pt x="24" y="24"/>
                    </a:lnTo>
                    <a:lnTo>
                      <a:pt x="28" y="45"/>
                    </a:lnTo>
                    <a:lnTo>
                      <a:pt x="57" y="74"/>
                    </a:lnTo>
                    <a:lnTo>
                      <a:pt x="61" y="95"/>
                    </a:lnTo>
                    <a:lnTo>
                      <a:pt x="83" y="121"/>
                    </a:lnTo>
                    <a:lnTo>
                      <a:pt x="102" y="127"/>
                    </a:lnTo>
                    <a:lnTo>
                      <a:pt x="110" y="144"/>
                    </a:lnTo>
                    <a:lnTo>
                      <a:pt x="95" y="157"/>
                    </a:lnTo>
                    <a:lnTo>
                      <a:pt x="110" y="155"/>
                    </a:lnTo>
                    <a:lnTo>
                      <a:pt x="116" y="169"/>
                    </a:lnTo>
                    <a:lnTo>
                      <a:pt x="45" y="182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7" name="Freeform 161"/>
              <p:cNvSpPr>
                <a:spLocks/>
              </p:cNvSpPr>
              <p:nvPr/>
            </p:nvSpPr>
            <p:spPr bwMode="auto">
              <a:xfrm>
                <a:off x="3592" y="1995"/>
                <a:ext cx="499" cy="315"/>
              </a:xfrm>
              <a:custGeom>
                <a:avLst/>
                <a:gdLst>
                  <a:gd name="T0" fmla="*/ 49 w 633"/>
                  <a:gd name="T1" fmla="*/ 397 h 397"/>
                  <a:gd name="T2" fmla="*/ 154 w 633"/>
                  <a:gd name="T3" fmla="*/ 378 h 397"/>
                  <a:gd name="T4" fmla="*/ 536 w 633"/>
                  <a:gd name="T5" fmla="*/ 308 h 397"/>
                  <a:gd name="T6" fmla="*/ 551 w 633"/>
                  <a:gd name="T7" fmla="*/ 291 h 397"/>
                  <a:gd name="T8" fmla="*/ 574 w 633"/>
                  <a:gd name="T9" fmla="*/ 291 h 397"/>
                  <a:gd name="T10" fmla="*/ 598 w 633"/>
                  <a:gd name="T11" fmla="*/ 273 h 397"/>
                  <a:gd name="T12" fmla="*/ 633 w 633"/>
                  <a:gd name="T13" fmla="*/ 228 h 397"/>
                  <a:gd name="T14" fmla="*/ 572 w 633"/>
                  <a:gd name="T15" fmla="*/ 178 h 397"/>
                  <a:gd name="T16" fmla="*/ 570 w 633"/>
                  <a:gd name="T17" fmla="*/ 133 h 397"/>
                  <a:gd name="T18" fmla="*/ 598 w 633"/>
                  <a:gd name="T19" fmla="*/ 68 h 397"/>
                  <a:gd name="T20" fmla="*/ 557 w 633"/>
                  <a:gd name="T21" fmla="*/ 45 h 397"/>
                  <a:gd name="T22" fmla="*/ 511 w 633"/>
                  <a:gd name="T23" fmla="*/ 0 h 397"/>
                  <a:gd name="T24" fmla="*/ 89 w 633"/>
                  <a:gd name="T25" fmla="*/ 78 h 397"/>
                  <a:gd name="T26" fmla="*/ 68 w 633"/>
                  <a:gd name="T27" fmla="*/ 45 h 397"/>
                  <a:gd name="T28" fmla="*/ 0 w 633"/>
                  <a:gd name="T29" fmla="*/ 97 h 397"/>
                  <a:gd name="T30" fmla="*/ 49 w 633"/>
                  <a:gd name="T31" fmla="*/ 397 h 397"/>
                  <a:gd name="T32" fmla="*/ 49 w 633"/>
                  <a:gd name="T33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3" h="397">
                    <a:moveTo>
                      <a:pt x="49" y="397"/>
                    </a:moveTo>
                    <a:lnTo>
                      <a:pt x="154" y="378"/>
                    </a:lnTo>
                    <a:lnTo>
                      <a:pt x="536" y="308"/>
                    </a:lnTo>
                    <a:lnTo>
                      <a:pt x="551" y="291"/>
                    </a:lnTo>
                    <a:lnTo>
                      <a:pt x="574" y="291"/>
                    </a:lnTo>
                    <a:lnTo>
                      <a:pt x="598" y="273"/>
                    </a:lnTo>
                    <a:lnTo>
                      <a:pt x="633" y="228"/>
                    </a:lnTo>
                    <a:lnTo>
                      <a:pt x="572" y="178"/>
                    </a:lnTo>
                    <a:lnTo>
                      <a:pt x="570" y="133"/>
                    </a:lnTo>
                    <a:lnTo>
                      <a:pt x="598" y="68"/>
                    </a:lnTo>
                    <a:lnTo>
                      <a:pt x="557" y="45"/>
                    </a:lnTo>
                    <a:lnTo>
                      <a:pt x="511" y="0"/>
                    </a:lnTo>
                    <a:lnTo>
                      <a:pt x="89" y="78"/>
                    </a:lnTo>
                    <a:lnTo>
                      <a:pt x="68" y="45"/>
                    </a:lnTo>
                    <a:lnTo>
                      <a:pt x="0" y="97"/>
                    </a:lnTo>
                    <a:lnTo>
                      <a:pt x="49" y="397"/>
                    </a:lnTo>
                    <a:lnTo>
                      <a:pt x="49" y="397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8" name="Freeform 162"/>
              <p:cNvSpPr>
                <a:spLocks/>
              </p:cNvSpPr>
              <p:nvPr/>
            </p:nvSpPr>
            <p:spPr bwMode="auto">
              <a:xfrm>
                <a:off x="4039" y="2051"/>
                <a:ext cx="109" cy="256"/>
              </a:xfrm>
              <a:custGeom>
                <a:avLst/>
                <a:gdLst>
                  <a:gd name="T0" fmla="*/ 8 w 137"/>
                  <a:gd name="T1" fmla="*/ 223 h 325"/>
                  <a:gd name="T2" fmla="*/ 32 w 137"/>
                  <a:gd name="T3" fmla="*/ 205 h 325"/>
                  <a:gd name="T4" fmla="*/ 67 w 137"/>
                  <a:gd name="T5" fmla="*/ 160 h 325"/>
                  <a:gd name="T6" fmla="*/ 6 w 137"/>
                  <a:gd name="T7" fmla="*/ 110 h 325"/>
                  <a:gd name="T8" fmla="*/ 4 w 137"/>
                  <a:gd name="T9" fmla="*/ 65 h 325"/>
                  <a:gd name="T10" fmla="*/ 32 w 137"/>
                  <a:gd name="T11" fmla="*/ 0 h 325"/>
                  <a:gd name="T12" fmla="*/ 126 w 137"/>
                  <a:gd name="T13" fmla="*/ 31 h 325"/>
                  <a:gd name="T14" fmla="*/ 126 w 137"/>
                  <a:gd name="T15" fmla="*/ 44 h 325"/>
                  <a:gd name="T16" fmla="*/ 116 w 137"/>
                  <a:gd name="T17" fmla="*/ 80 h 325"/>
                  <a:gd name="T18" fmla="*/ 107 w 137"/>
                  <a:gd name="T19" fmla="*/ 88 h 325"/>
                  <a:gd name="T20" fmla="*/ 103 w 137"/>
                  <a:gd name="T21" fmla="*/ 107 h 325"/>
                  <a:gd name="T22" fmla="*/ 114 w 137"/>
                  <a:gd name="T23" fmla="*/ 112 h 325"/>
                  <a:gd name="T24" fmla="*/ 137 w 137"/>
                  <a:gd name="T25" fmla="*/ 107 h 325"/>
                  <a:gd name="T26" fmla="*/ 137 w 137"/>
                  <a:gd name="T27" fmla="*/ 162 h 325"/>
                  <a:gd name="T28" fmla="*/ 137 w 137"/>
                  <a:gd name="T29" fmla="*/ 196 h 325"/>
                  <a:gd name="T30" fmla="*/ 137 w 137"/>
                  <a:gd name="T31" fmla="*/ 215 h 325"/>
                  <a:gd name="T32" fmla="*/ 129 w 137"/>
                  <a:gd name="T33" fmla="*/ 232 h 325"/>
                  <a:gd name="T34" fmla="*/ 120 w 137"/>
                  <a:gd name="T35" fmla="*/ 232 h 325"/>
                  <a:gd name="T36" fmla="*/ 124 w 137"/>
                  <a:gd name="T37" fmla="*/ 249 h 325"/>
                  <a:gd name="T38" fmla="*/ 90 w 137"/>
                  <a:gd name="T39" fmla="*/ 325 h 325"/>
                  <a:gd name="T40" fmla="*/ 80 w 137"/>
                  <a:gd name="T41" fmla="*/ 325 h 325"/>
                  <a:gd name="T42" fmla="*/ 78 w 137"/>
                  <a:gd name="T43" fmla="*/ 297 h 325"/>
                  <a:gd name="T44" fmla="*/ 53 w 137"/>
                  <a:gd name="T45" fmla="*/ 297 h 325"/>
                  <a:gd name="T46" fmla="*/ 6 w 137"/>
                  <a:gd name="T47" fmla="*/ 266 h 325"/>
                  <a:gd name="T48" fmla="*/ 0 w 137"/>
                  <a:gd name="T49" fmla="*/ 240 h 325"/>
                  <a:gd name="T50" fmla="*/ 8 w 137"/>
                  <a:gd name="T51" fmla="*/ 223 h 325"/>
                  <a:gd name="T52" fmla="*/ 8 w 137"/>
                  <a:gd name="T53" fmla="*/ 223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7" h="325">
                    <a:moveTo>
                      <a:pt x="8" y="223"/>
                    </a:moveTo>
                    <a:lnTo>
                      <a:pt x="32" y="205"/>
                    </a:lnTo>
                    <a:lnTo>
                      <a:pt x="67" y="160"/>
                    </a:lnTo>
                    <a:lnTo>
                      <a:pt x="6" y="110"/>
                    </a:lnTo>
                    <a:lnTo>
                      <a:pt x="4" y="65"/>
                    </a:lnTo>
                    <a:lnTo>
                      <a:pt x="32" y="0"/>
                    </a:lnTo>
                    <a:lnTo>
                      <a:pt x="126" y="31"/>
                    </a:lnTo>
                    <a:lnTo>
                      <a:pt x="126" y="44"/>
                    </a:lnTo>
                    <a:lnTo>
                      <a:pt x="116" y="80"/>
                    </a:lnTo>
                    <a:lnTo>
                      <a:pt x="107" y="88"/>
                    </a:lnTo>
                    <a:lnTo>
                      <a:pt x="103" y="107"/>
                    </a:lnTo>
                    <a:lnTo>
                      <a:pt x="114" y="112"/>
                    </a:lnTo>
                    <a:lnTo>
                      <a:pt x="137" y="107"/>
                    </a:lnTo>
                    <a:lnTo>
                      <a:pt x="137" y="162"/>
                    </a:lnTo>
                    <a:lnTo>
                      <a:pt x="137" y="196"/>
                    </a:lnTo>
                    <a:lnTo>
                      <a:pt x="137" y="215"/>
                    </a:lnTo>
                    <a:lnTo>
                      <a:pt x="129" y="232"/>
                    </a:lnTo>
                    <a:lnTo>
                      <a:pt x="120" y="232"/>
                    </a:lnTo>
                    <a:lnTo>
                      <a:pt x="124" y="249"/>
                    </a:lnTo>
                    <a:lnTo>
                      <a:pt x="90" y="325"/>
                    </a:lnTo>
                    <a:lnTo>
                      <a:pt x="80" y="325"/>
                    </a:lnTo>
                    <a:lnTo>
                      <a:pt x="78" y="297"/>
                    </a:lnTo>
                    <a:lnTo>
                      <a:pt x="53" y="297"/>
                    </a:lnTo>
                    <a:lnTo>
                      <a:pt x="6" y="266"/>
                    </a:lnTo>
                    <a:lnTo>
                      <a:pt x="0" y="240"/>
                    </a:lnTo>
                    <a:lnTo>
                      <a:pt x="8" y="223"/>
                    </a:lnTo>
                    <a:lnTo>
                      <a:pt x="8" y="223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" name="Freeform 163"/>
              <p:cNvSpPr>
                <a:spLocks/>
              </p:cNvSpPr>
              <p:nvPr/>
            </p:nvSpPr>
            <p:spPr bwMode="auto">
              <a:xfrm>
                <a:off x="3646" y="1650"/>
                <a:ext cx="512" cy="445"/>
              </a:xfrm>
              <a:custGeom>
                <a:avLst/>
                <a:gdLst>
                  <a:gd name="T0" fmla="*/ 21 w 648"/>
                  <a:gd name="T1" fmla="*/ 517 h 564"/>
                  <a:gd name="T2" fmla="*/ 443 w 648"/>
                  <a:gd name="T3" fmla="*/ 439 h 564"/>
                  <a:gd name="T4" fmla="*/ 489 w 648"/>
                  <a:gd name="T5" fmla="*/ 484 h 564"/>
                  <a:gd name="T6" fmla="*/ 530 w 648"/>
                  <a:gd name="T7" fmla="*/ 507 h 564"/>
                  <a:gd name="T8" fmla="*/ 624 w 648"/>
                  <a:gd name="T9" fmla="*/ 538 h 564"/>
                  <a:gd name="T10" fmla="*/ 631 w 648"/>
                  <a:gd name="T11" fmla="*/ 564 h 564"/>
                  <a:gd name="T12" fmla="*/ 646 w 648"/>
                  <a:gd name="T13" fmla="*/ 530 h 564"/>
                  <a:gd name="T14" fmla="*/ 648 w 648"/>
                  <a:gd name="T15" fmla="*/ 481 h 564"/>
                  <a:gd name="T16" fmla="*/ 631 w 648"/>
                  <a:gd name="T17" fmla="*/ 391 h 564"/>
                  <a:gd name="T18" fmla="*/ 629 w 648"/>
                  <a:gd name="T19" fmla="*/ 296 h 564"/>
                  <a:gd name="T20" fmla="*/ 586 w 648"/>
                  <a:gd name="T21" fmla="*/ 157 h 564"/>
                  <a:gd name="T22" fmla="*/ 578 w 648"/>
                  <a:gd name="T23" fmla="*/ 97 h 564"/>
                  <a:gd name="T24" fmla="*/ 549 w 648"/>
                  <a:gd name="T25" fmla="*/ 0 h 564"/>
                  <a:gd name="T26" fmla="*/ 413 w 648"/>
                  <a:gd name="T27" fmla="*/ 30 h 564"/>
                  <a:gd name="T28" fmla="*/ 337 w 648"/>
                  <a:gd name="T29" fmla="*/ 112 h 564"/>
                  <a:gd name="T30" fmla="*/ 333 w 648"/>
                  <a:gd name="T31" fmla="*/ 133 h 564"/>
                  <a:gd name="T32" fmla="*/ 289 w 648"/>
                  <a:gd name="T33" fmla="*/ 180 h 564"/>
                  <a:gd name="T34" fmla="*/ 300 w 648"/>
                  <a:gd name="T35" fmla="*/ 197 h 564"/>
                  <a:gd name="T36" fmla="*/ 308 w 648"/>
                  <a:gd name="T37" fmla="*/ 211 h 564"/>
                  <a:gd name="T38" fmla="*/ 302 w 648"/>
                  <a:gd name="T39" fmla="*/ 214 h 564"/>
                  <a:gd name="T40" fmla="*/ 316 w 648"/>
                  <a:gd name="T41" fmla="*/ 233 h 564"/>
                  <a:gd name="T42" fmla="*/ 318 w 648"/>
                  <a:gd name="T43" fmla="*/ 251 h 564"/>
                  <a:gd name="T44" fmla="*/ 276 w 648"/>
                  <a:gd name="T45" fmla="*/ 289 h 564"/>
                  <a:gd name="T46" fmla="*/ 213 w 648"/>
                  <a:gd name="T47" fmla="*/ 308 h 564"/>
                  <a:gd name="T48" fmla="*/ 198 w 648"/>
                  <a:gd name="T49" fmla="*/ 319 h 564"/>
                  <a:gd name="T50" fmla="*/ 173 w 648"/>
                  <a:gd name="T51" fmla="*/ 309 h 564"/>
                  <a:gd name="T52" fmla="*/ 105 w 648"/>
                  <a:gd name="T53" fmla="*/ 317 h 564"/>
                  <a:gd name="T54" fmla="*/ 51 w 648"/>
                  <a:gd name="T55" fmla="*/ 338 h 564"/>
                  <a:gd name="T56" fmla="*/ 51 w 648"/>
                  <a:gd name="T57" fmla="*/ 363 h 564"/>
                  <a:gd name="T58" fmla="*/ 63 w 648"/>
                  <a:gd name="T59" fmla="*/ 382 h 564"/>
                  <a:gd name="T60" fmla="*/ 70 w 648"/>
                  <a:gd name="T61" fmla="*/ 380 h 564"/>
                  <a:gd name="T62" fmla="*/ 78 w 648"/>
                  <a:gd name="T63" fmla="*/ 403 h 564"/>
                  <a:gd name="T64" fmla="*/ 65 w 648"/>
                  <a:gd name="T65" fmla="*/ 412 h 564"/>
                  <a:gd name="T66" fmla="*/ 57 w 648"/>
                  <a:gd name="T67" fmla="*/ 431 h 564"/>
                  <a:gd name="T68" fmla="*/ 0 w 648"/>
                  <a:gd name="T69" fmla="*/ 484 h 564"/>
                  <a:gd name="T70" fmla="*/ 21 w 648"/>
                  <a:gd name="T71" fmla="*/ 517 h 564"/>
                  <a:gd name="T72" fmla="*/ 21 w 648"/>
                  <a:gd name="T73" fmla="*/ 517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8" h="564">
                    <a:moveTo>
                      <a:pt x="21" y="517"/>
                    </a:moveTo>
                    <a:lnTo>
                      <a:pt x="443" y="439"/>
                    </a:lnTo>
                    <a:lnTo>
                      <a:pt x="489" y="484"/>
                    </a:lnTo>
                    <a:lnTo>
                      <a:pt x="530" y="507"/>
                    </a:lnTo>
                    <a:lnTo>
                      <a:pt x="624" y="538"/>
                    </a:lnTo>
                    <a:lnTo>
                      <a:pt x="631" y="564"/>
                    </a:lnTo>
                    <a:lnTo>
                      <a:pt x="646" y="530"/>
                    </a:lnTo>
                    <a:lnTo>
                      <a:pt x="648" y="481"/>
                    </a:lnTo>
                    <a:lnTo>
                      <a:pt x="631" y="391"/>
                    </a:lnTo>
                    <a:lnTo>
                      <a:pt x="629" y="296"/>
                    </a:lnTo>
                    <a:lnTo>
                      <a:pt x="586" y="157"/>
                    </a:lnTo>
                    <a:lnTo>
                      <a:pt x="578" y="97"/>
                    </a:lnTo>
                    <a:lnTo>
                      <a:pt x="549" y="0"/>
                    </a:lnTo>
                    <a:lnTo>
                      <a:pt x="413" y="30"/>
                    </a:lnTo>
                    <a:lnTo>
                      <a:pt x="337" y="112"/>
                    </a:lnTo>
                    <a:lnTo>
                      <a:pt x="333" y="133"/>
                    </a:lnTo>
                    <a:lnTo>
                      <a:pt x="289" y="180"/>
                    </a:lnTo>
                    <a:lnTo>
                      <a:pt x="300" y="197"/>
                    </a:lnTo>
                    <a:lnTo>
                      <a:pt x="308" y="211"/>
                    </a:lnTo>
                    <a:lnTo>
                      <a:pt x="302" y="214"/>
                    </a:lnTo>
                    <a:lnTo>
                      <a:pt x="316" y="233"/>
                    </a:lnTo>
                    <a:lnTo>
                      <a:pt x="318" y="251"/>
                    </a:lnTo>
                    <a:lnTo>
                      <a:pt x="276" y="289"/>
                    </a:lnTo>
                    <a:lnTo>
                      <a:pt x="213" y="308"/>
                    </a:lnTo>
                    <a:lnTo>
                      <a:pt x="198" y="319"/>
                    </a:lnTo>
                    <a:lnTo>
                      <a:pt x="173" y="309"/>
                    </a:lnTo>
                    <a:lnTo>
                      <a:pt x="105" y="317"/>
                    </a:lnTo>
                    <a:lnTo>
                      <a:pt x="51" y="338"/>
                    </a:lnTo>
                    <a:lnTo>
                      <a:pt x="51" y="363"/>
                    </a:lnTo>
                    <a:lnTo>
                      <a:pt x="63" y="382"/>
                    </a:lnTo>
                    <a:lnTo>
                      <a:pt x="70" y="380"/>
                    </a:lnTo>
                    <a:lnTo>
                      <a:pt x="78" y="403"/>
                    </a:lnTo>
                    <a:lnTo>
                      <a:pt x="65" y="412"/>
                    </a:lnTo>
                    <a:lnTo>
                      <a:pt x="57" y="431"/>
                    </a:lnTo>
                    <a:lnTo>
                      <a:pt x="0" y="484"/>
                    </a:lnTo>
                    <a:lnTo>
                      <a:pt x="21" y="517"/>
                    </a:lnTo>
                    <a:lnTo>
                      <a:pt x="21" y="517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" name="Freeform 164"/>
              <p:cNvSpPr>
                <a:spLocks/>
              </p:cNvSpPr>
              <p:nvPr/>
            </p:nvSpPr>
            <p:spPr bwMode="auto">
              <a:xfrm>
                <a:off x="4120" y="2112"/>
                <a:ext cx="16" cy="22"/>
              </a:xfrm>
              <a:custGeom>
                <a:avLst/>
                <a:gdLst>
                  <a:gd name="T0" fmla="*/ 0 w 19"/>
                  <a:gd name="T1" fmla="*/ 27 h 27"/>
                  <a:gd name="T2" fmla="*/ 4 w 19"/>
                  <a:gd name="T3" fmla="*/ 8 h 27"/>
                  <a:gd name="T4" fmla="*/ 13 w 19"/>
                  <a:gd name="T5" fmla="*/ 0 h 27"/>
                  <a:gd name="T6" fmla="*/ 19 w 19"/>
                  <a:gd name="T7" fmla="*/ 6 h 27"/>
                  <a:gd name="T8" fmla="*/ 0 w 19"/>
                  <a:gd name="T9" fmla="*/ 27 h 27"/>
                  <a:gd name="T10" fmla="*/ 0 w 19"/>
                  <a:gd name="T11" fmla="*/ 27 h 27"/>
                  <a:gd name="T12" fmla="*/ 0 w 19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7">
                    <a:moveTo>
                      <a:pt x="0" y="27"/>
                    </a:moveTo>
                    <a:lnTo>
                      <a:pt x="4" y="8"/>
                    </a:lnTo>
                    <a:lnTo>
                      <a:pt x="13" y="0"/>
                    </a:lnTo>
                    <a:lnTo>
                      <a:pt x="19" y="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1" name="Freeform 165"/>
              <p:cNvSpPr>
                <a:spLocks/>
              </p:cNvSpPr>
              <p:nvPr/>
            </p:nvSpPr>
            <p:spPr bwMode="auto">
              <a:xfrm>
                <a:off x="4137" y="2029"/>
                <a:ext cx="160" cy="91"/>
              </a:xfrm>
              <a:custGeom>
                <a:avLst/>
                <a:gdLst>
                  <a:gd name="T0" fmla="*/ 15 w 201"/>
                  <a:gd name="T1" fmla="*/ 115 h 115"/>
                  <a:gd name="T2" fmla="*/ 85 w 201"/>
                  <a:gd name="T3" fmla="*/ 76 h 115"/>
                  <a:gd name="T4" fmla="*/ 133 w 201"/>
                  <a:gd name="T5" fmla="*/ 53 h 115"/>
                  <a:gd name="T6" fmla="*/ 83 w 201"/>
                  <a:gd name="T7" fmla="*/ 89 h 115"/>
                  <a:gd name="T8" fmla="*/ 87 w 201"/>
                  <a:gd name="T9" fmla="*/ 91 h 115"/>
                  <a:gd name="T10" fmla="*/ 163 w 201"/>
                  <a:gd name="T11" fmla="*/ 39 h 115"/>
                  <a:gd name="T12" fmla="*/ 201 w 201"/>
                  <a:gd name="T13" fmla="*/ 5 h 115"/>
                  <a:gd name="T14" fmla="*/ 197 w 201"/>
                  <a:gd name="T15" fmla="*/ 0 h 115"/>
                  <a:gd name="T16" fmla="*/ 163 w 201"/>
                  <a:gd name="T17" fmla="*/ 19 h 115"/>
                  <a:gd name="T18" fmla="*/ 159 w 201"/>
                  <a:gd name="T19" fmla="*/ 17 h 115"/>
                  <a:gd name="T20" fmla="*/ 142 w 201"/>
                  <a:gd name="T21" fmla="*/ 39 h 115"/>
                  <a:gd name="T22" fmla="*/ 131 w 201"/>
                  <a:gd name="T23" fmla="*/ 39 h 115"/>
                  <a:gd name="T24" fmla="*/ 158 w 201"/>
                  <a:gd name="T25" fmla="*/ 0 h 115"/>
                  <a:gd name="T26" fmla="*/ 131 w 201"/>
                  <a:gd name="T27" fmla="*/ 28 h 115"/>
                  <a:gd name="T28" fmla="*/ 40 w 201"/>
                  <a:gd name="T29" fmla="*/ 60 h 115"/>
                  <a:gd name="T30" fmla="*/ 23 w 201"/>
                  <a:gd name="T31" fmla="*/ 83 h 115"/>
                  <a:gd name="T32" fmla="*/ 7 w 201"/>
                  <a:gd name="T33" fmla="*/ 87 h 115"/>
                  <a:gd name="T34" fmla="*/ 0 w 201"/>
                  <a:gd name="T35" fmla="*/ 104 h 115"/>
                  <a:gd name="T36" fmla="*/ 15 w 201"/>
                  <a:gd name="T37" fmla="*/ 115 h 115"/>
                  <a:gd name="T38" fmla="*/ 15 w 201"/>
                  <a:gd name="T3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1" h="115">
                    <a:moveTo>
                      <a:pt x="15" y="115"/>
                    </a:moveTo>
                    <a:lnTo>
                      <a:pt x="85" y="76"/>
                    </a:lnTo>
                    <a:lnTo>
                      <a:pt x="133" y="53"/>
                    </a:lnTo>
                    <a:lnTo>
                      <a:pt x="83" y="89"/>
                    </a:lnTo>
                    <a:lnTo>
                      <a:pt x="87" y="91"/>
                    </a:lnTo>
                    <a:lnTo>
                      <a:pt x="163" y="39"/>
                    </a:lnTo>
                    <a:lnTo>
                      <a:pt x="201" y="5"/>
                    </a:lnTo>
                    <a:lnTo>
                      <a:pt x="197" y="0"/>
                    </a:lnTo>
                    <a:lnTo>
                      <a:pt x="163" y="19"/>
                    </a:lnTo>
                    <a:lnTo>
                      <a:pt x="159" y="17"/>
                    </a:lnTo>
                    <a:lnTo>
                      <a:pt x="142" y="39"/>
                    </a:lnTo>
                    <a:lnTo>
                      <a:pt x="131" y="39"/>
                    </a:lnTo>
                    <a:lnTo>
                      <a:pt x="158" y="0"/>
                    </a:lnTo>
                    <a:lnTo>
                      <a:pt x="131" y="28"/>
                    </a:lnTo>
                    <a:lnTo>
                      <a:pt x="40" y="60"/>
                    </a:lnTo>
                    <a:lnTo>
                      <a:pt x="23" y="83"/>
                    </a:lnTo>
                    <a:lnTo>
                      <a:pt x="7" y="87"/>
                    </a:lnTo>
                    <a:lnTo>
                      <a:pt x="0" y="104"/>
                    </a:lnTo>
                    <a:lnTo>
                      <a:pt x="15" y="115"/>
                    </a:lnTo>
                    <a:lnTo>
                      <a:pt x="15" y="115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2" name="Freeform 166"/>
              <p:cNvSpPr>
                <a:spLocks/>
              </p:cNvSpPr>
              <p:nvPr/>
            </p:nvSpPr>
            <p:spPr bwMode="auto">
              <a:xfrm>
                <a:off x="4145" y="1931"/>
                <a:ext cx="149" cy="137"/>
              </a:xfrm>
              <a:custGeom>
                <a:avLst/>
                <a:gdLst>
                  <a:gd name="T0" fmla="*/ 17 w 188"/>
                  <a:gd name="T1" fmla="*/ 126 h 175"/>
                  <a:gd name="T2" fmla="*/ 15 w 188"/>
                  <a:gd name="T3" fmla="*/ 175 h 175"/>
                  <a:gd name="T4" fmla="*/ 31 w 188"/>
                  <a:gd name="T5" fmla="*/ 171 h 175"/>
                  <a:gd name="T6" fmla="*/ 67 w 188"/>
                  <a:gd name="T7" fmla="*/ 145 h 175"/>
                  <a:gd name="T8" fmla="*/ 78 w 188"/>
                  <a:gd name="T9" fmla="*/ 122 h 175"/>
                  <a:gd name="T10" fmla="*/ 86 w 188"/>
                  <a:gd name="T11" fmla="*/ 126 h 175"/>
                  <a:gd name="T12" fmla="*/ 135 w 188"/>
                  <a:gd name="T13" fmla="*/ 112 h 175"/>
                  <a:gd name="T14" fmla="*/ 135 w 188"/>
                  <a:gd name="T15" fmla="*/ 105 h 175"/>
                  <a:gd name="T16" fmla="*/ 145 w 188"/>
                  <a:gd name="T17" fmla="*/ 108 h 175"/>
                  <a:gd name="T18" fmla="*/ 154 w 188"/>
                  <a:gd name="T19" fmla="*/ 101 h 175"/>
                  <a:gd name="T20" fmla="*/ 168 w 188"/>
                  <a:gd name="T21" fmla="*/ 99 h 175"/>
                  <a:gd name="T22" fmla="*/ 188 w 188"/>
                  <a:gd name="T23" fmla="*/ 89 h 175"/>
                  <a:gd name="T24" fmla="*/ 169 w 188"/>
                  <a:gd name="T25" fmla="*/ 0 h 175"/>
                  <a:gd name="T26" fmla="*/ 0 w 188"/>
                  <a:gd name="T27" fmla="*/ 36 h 175"/>
                  <a:gd name="T28" fmla="*/ 17 w 188"/>
                  <a:gd name="T29" fmla="*/ 126 h 175"/>
                  <a:gd name="T30" fmla="*/ 17 w 188"/>
                  <a:gd name="T31" fmla="*/ 126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8" h="175">
                    <a:moveTo>
                      <a:pt x="17" y="126"/>
                    </a:moveTo>
                    <a:lnTo>
                      <a:pt x="15" y="175"/>
                    </a:lnTo>
                    <a:lnTo>
                      <a:pt x="31" y="171"/>
                    </a:lnTo>
                    <a:lnTo>
                      <a:pt x="67" y="145"/>
                    </a:lnTo>
                    <a:lnTo>
                      <a:pt x="78" y="122"/>
                    </a:lnTo>
                    <a:lnTo>
                      <a:pt x="86" y="126"/>
                    </a:lnTo>
                    <a:lnTo>
                      <a:pt x="135" y="112"/>
                    </a:lnTo>
                    <a:lnTo>
                      <a:pt x="135" y="105"/>
                    </a:lnTo>
                    <a:lnTo>
                      <a:pt x="145" y="108"/>
                    </a:lnTo>
                    <a:lnTo>
                      <a:pt x="154" y="101"/>
                    </a:lnTo>
                    <a:lnTo>
                      <a:pt x="168" y="99"/>
                    </a:lnTo>
                    <a:lnTo>
                      <a:pt x="188" y="89"/>
                    </a:lnTo>
                    <a:lnTo>
                      <a:pt x="169" y="0"/>
                    </a:lnTo>
                    <a:lnTo>
                      <a:pt x="0" y="36"/>
                    </a:lnTo>
                    <a:lnTo>
                      <a:pt x="17" y="126"/>
                    </a:lnTo>
                    <a:lnTo>
                      <a:pt x="17" y="126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3" name="Freeform 167"/>
              <p:cNvSpPr>
                <a:spLocks/>
              </p:cNvSpPr>
              <p:nvPr/>
            </p:nvSpPr>
            <p:spPr bwMode="auto">
              <a:xfrm>
                <a:off x="4278" y="1923"/>
                <a:ext cx="66" cy="77"/>
              </a:xfrm>
              <a:custGeom>
                <a:avLst/>
                <a:gdLst>
                  <a:gd name="T0" fmla="*/ 19 w 84"/>
                  <a:gd name="T1" fmla="*/ 98 h 98"/>
                  <a:gd name="T2" fmla="*/ 54 w 84"/>
                  <a:gd name="T3" fmla="*/ 85 h 98"/>
                  <a:gd name="T4" fmla="*/ 56 w 84"/>
                  <a:gd name="T5" fmla="*/ 45 h 98"/>
                  <a:gd name="T6" fmla="*/ 65 w 84"/>
                  <a:gd name="T7" fmla="*/ 55 h 98"/>
                  <a:gd name="T8" fmla="*/ 67 w 84"/>
                  <a:gd name="T9" fmla="*/ 74 h 98"/>
                  <a:gd name="T10" fmla="*/ 75 w 84"/>
                  <a:gd name="T11" fmla="*/ 72 h 98"/>
                  <a:gd name="T12" fmla="*/ 84 w 84"/>
                  <a:gd name="T13" fmla="*/ 55 h 98"/>
                  <a:gd name="T14" fmla="*/ 75 w 84"/>
                  <a:gd name="T15" fmla="*/ 34 h 98"/>
                  <a:gd name="T16" fmla="*/ 56 w 84"/>
                  <a:gd name="T17" fmla="*/ 30 h 98"/>
                  <a:gd name="T18" fmla="*/ 42 w 84"/>
                  <a:gd name="T19" fmla="*/ 3 h 98"/>
                  <a:gd name="T20" fmla="*/ 31 w 84"/>
                  <a:gd name="T21" fmla="*/ 0 h 98"/>
                  <a:gd name="T22" fmla="*/ 0 w 84"/>
                  <a:gd name="T23" fmla="*/ 9 h 98"/>
                  <a:gd name="T24" fmla="*/ 19 w 84"/>
                  <a:gd name="T25" fmla="*/ 98 h 98"/>
                  <a:gd name="T26" fmla="*/ 19 w 84"/>
                  <a:gd name="T2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98">
                    <a:moveTo>
                      <a:pt x="19" y="98"/>
                    </a:moveTo>
                    <a:lnTo>
                      <a:pt x="54" y="85"/>
                    </a:lnTo>
                    <a:lnTo>
                      <a:pt x="56" y="45"/>
                    </a:lnTo>
                    <a:lnTo>
                      <a:pt x="65" y="55"/>
                    </a:lnTo>
                    <a:lnTo>
                      <a:pt x="67" y="74"/>
                    </a:lnTo>
                    <a:lnTo>
                      <a:pt x="75" y="72"/>
                    </a:lnTo>
                    <a:lnTo>
                      <a:pt x="84" y="55"/>
                    </a:lnTo>
                    <a:lnTo>
                      <a:pt x="75" y="34"/>
                    </a:lnTo>
                    <a:lnTo>
                      <a:pt x="56" y="30"/>
                    </a:lnTo>
                    <a:lnTo>
                      <a:pt x="42" y="3"/>
                    </a:lnTo>
                    <a:lnTo>
                      <a:pt x="31" y="0"/>
                    </a:lnTo>
                    <a:lnTo>
                      <a:pt x="0" y="9"/>
                    </a:lnTo>
                    <a:lnTo>
                      <a:pt x="19" y="98"/>
                    </a:lnTo>
                    <a:lnTo>
                      <a:pt x="19" y="98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4" name="Freeform 168"/>
              <p:cNvSpPr>
                <a:spLocks/>
              </p:cNvSpPr>
              <p:nvPr/>
            </p:nvSpPr>
            <p:spPr bwMode="auto">
              <a:xfrm>
                <a:off x="4144" y="1825"/>
                <a:ext cx="287" cy="140"/>
              </a:xfrm>
              <a:custGeom>
                <a:avLst/>
                <a:gdLst>
                  <a:gd name="T0" fmla="*/ 2 w 365"/>
                  <a:gd name="T1" fmla="*/ 169 h 179"/>
                  <a:gd name="T2" fmla="*/ 171 w 365"/>
                  <a:gd name="T3" fmla="*/ 133 h 179"/>
                  <a:gd name="T4" fmla="*/ 202 w 365"/>
                  <a:gd name="T5" fmla="*/ 124 h 179"/>
                  <a:gd name="T6" fmla="*/ 213 w 365"/>
                  <a:gd name="T7" fmla="*/ 127 h 179"/>
                  <a:gd name="T8" fmla="*/ 227 w 365"/>
                  <a:gd name="T9" fmla="*/ 154 h 179"/>
                  <a:gd name="T10" fmla="*/ 246 w 365"/>
                  <a:gd name="T11" fmla="*/ 158 h 179"/>
                  <a:gd name="T12" fmla="*/ 255 w 365"/>
                  <a:gd name="T13" fmla="*/ 179 h 179"/>
                  <a:gd name="T14" fmla="*/ 268 w 365"/>
                  <a:gd name="T15" fmla="*/ 179 h 179"/>
                  <a:gd name="T16" fmla="*/ 282 w 365"/>
                  <a:gd name="T17" fmla="*/ 160 h 179"/>
                  <a:gd name="T18" fmla="*/ 286 w 365"/>
                  <a:gd name="T19" fmla="*/ 143 h 179"/>
                  <a:gd name="T20" fmla="*/ 301 w 365"/>
                  <a:gd name="T21" fmla="*/ 165 h 179"/>
                  <a:gd name="T22" fmla="*/ 365 w 365"/>
                  <a:gd name="T23" fmla="*/ 144 h 179"/>
                  <a:gd name="T24" fmla="*/ 363 w 365"/>
                  <a:gd name="T25" fmla="*/ 120 h 179"/>
                  <a:gd name="T26" fmla="*/ 344 w 365"/>
                  <a:gd name="T27" fmla="*/ 87 h 179"/>
                  <a:gd name="T28" fmla="*/ 333 w 365"/>
                  <a:gd name="T29" fmla="*/ 84 h 179"/>
                  <a:gd name="T30" fmla="*/ 324 w 365"/>
                  <a:gd name="T31" fmla="*/ 84 h 179"/>
                  <a:gd name="T32" fmla="*/ 325 w 365"/>
                  <a:gd name="T33" fmla="*/ 91 h 179"/>
                  <a:gd name="T34" fmla="*/ 341 w 365"/>
                  <a:gd name="T35" fmla="*/ 93 h 179"/>
                  <a:gd name="T36" fmla="*/ 346 w 365"/>
                  <a:gd name="T37" fmla="*/ 124 h 179"/>
                  <a:gd name="T38" fmla="*/ 320 w 365"/>
                  <a:gd name="T39" fmla="*/ 135 h 179"/>
                  <a:gd name="T40" fmla="*/ 282 w 365"/>
                  <a:gd name="T41" fmla="*/ 110 h 179"/>
                  <a:gd name="T42" fmla="*/ 268 w 365"/>
                  <a:gd name="T43" fmla="*/ 84 h 179"/>
                  <a:gd name="T44" fmla="*/ 251 w 365"/>
                  <a:gd name="T45" fmla="*/ 74 h 179"/>
                  <a:gd name="T46" fmla="*/ 249 w 365"/>
                  <a:gd name="T47" fmla="*/ 84 h 179"/>
                  <a:gd name="T48" fmla="*/ 234 w 365"/>
                  <a:gd name="T49" fmla="*/ 68 h 179"/>
                  <a:gd name="T50" fmla="*/ 247 w 365"/>
                  <a:gd name="T51" fmla="*/ 49 h 179"/>
                  <a:gd name="T52" fmla="*/ 259 w 365"/>
                  <a:gd name="T53" fmla="*/ 30 h 179"/>
                  <a:gd name="T54" fmla="*/ 236 w 365"/>
                  <a:gd name="T55" fmla="*/ 0 h 179"/>
                  <a:gd name="T56" fmla="*/ 202 w 365"/>
                  <a:gd name="T57" fmla="*/ 25 h 179"/>
                  <a:gd name="T58" fmla="*/ 80 w 365"/>
                  <a:gd name="T59" fmla="*/ 57 h 179"/>
                  <a:gd name="T60" fmla="*/ 0 w 365"/>
                  <a:gd name="T61" fmla="*/ 74 h 179"/>
                  <a:gd name="T62" fmla="*/ 2 w 365"/>
                  <a:gd name="T63" fmla="*/ 169 h 179"/>
                  <a:gd name="T64" fmla="*/ 2 w 365"/>
                  <a:gd name="T65" fmla="*/ 16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5" h="179">
                    <a:moveTo>
                      <a:pt x="2" y="169"/>
                    </a:moveTo>
                    <a:lnTo>
                      <a:pt x="171" y="133"/>
                    </a:lnTo>
                    <a:lnTo>
                      <a:pt x="202" y="124"/>
                    </a:lnTo>
                    <a:lnTo>
                      <a:pt x="213" y="127"/>
                    </a:lnTo>
                    <a:lnTo>
                      <a:pt x="227" y="154"/>
                    </a:lnTo>
                    <a:lnTo>
                      <a:pt x="246" y="158"/>
                    </a:lnTo>
                    <a:lnTo>
                      <a:pt x="255" y="179"/>
                    </a:lnTo>
                    <a:lnTo>
                      <a:pt x="268" y="179"/>
                    </a:lnTo>
                    <a:lnTo>
                      <a:pt x="282" y="160"/>
                    </a:lnTo>
                    <a:lnTo>
                      <a:pt x="286" y="143"/>
                    </a:lnTo>
                    <a:lnTo>
                      <a:pt x="301" y="165"/>
                    </a:lnTo>
                    <a:lnTo>
                      <a:pt x="365" y="144"/>
                    </a:lnTo>
                    <a:lnTo>
                      <a:pt x="363" y="120"/>
                    </a:lnTo>
                    <a:lnTo>
                      <a:pt x="344" y="87"/>
                    </a:lnTo>
                    <a:lnTo>
                      <a:pt x="333" y="84"/>
                    </a:lnTo>
                    <a:lnTo>
                      <a:pt x="324" y="84"/>
                    </a:lnTo>
                    <a:lnTo>
                      <a:pt x="325" y="91"/>
                    </a:lnTo>
                    <a:lnTo>
                      <a:pt x="341" y="93"/>
                    </a:lnTo>
                    <a:lnTo>
                      <a:pt x="346" y="124"/>
                    </a:lnTo>
                    <a:lnTo>
                      <a:pt x="320" y="135"/>
                    </a:lnTo>
                    <a:lnTo>
                      <a:pt x="282" y="110"/>
                    </a:lnTo>
                    <a:lnTo>
                      <a:pt x="268" y="84"/>
                    </a:lnTo>
                    <a:lnTo>
                      <a:pt x="251" y="74"/>
                    </a:lnTo>
                    <a:lnTo>
                      <a:pt x="249" y="84"/>
                    </a:lnTo>
                    <a:lnTo>
                      <a:pt x="234" y="68"/>
                    </a:lnTo>
                    <a:lnTo>
                      <a:pt x="247" y="49"/>
                    </a:lnTo>
                    <a:lnTo>
                      <a:pt x="259" y="30"/>
                    </a:lnTo>
                    <a:lnTo>
                      <a:pt x="236" y="0"/>
                    </a:lnTo>
                    <a:lnTo>
                      <a:pt x="202" y="25"/>
                    </a:lnTo>
                    <a:lnTo>
                      <a:pt x="80" y="57"/>
                    </a:lnTo>
                    <a:lnTo>
                      <a:pt x="0" y="74"/>
                    </a:lnTo>
                    <a:lnTo>
                      <a:pt x="2" y="169"/>
                    </a:lnTo>
                    <a:lnTo>
                      <a:pt x="2" y="169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5" name="Freeform 169"/>
              <p:cNvSpPr>
                <a:spLocks/>
              </p:cNvSpPr>
              <p:nvPr/>
            </p:nvSpPr>
            <p:spPr bwMode="auto">
              <a:xfrm>
                <a:off x="4374" y="1962"/>
                <a:ext cx="25" cy="21"/>
              </a:xfrm>
              <a:custGeom>
                <a:avLst/>
                <a:gdLst>
                  <a:gd name="T0" fmla="*/ 0 w 32"/>
                  <a:gd name="T1" fmla="*/ 25 h 25"/>
                  <a:gd name="T2" fmla="*/ 13 w 32"/>
                  <a:gd name="T3" fmla="*/ 0 h 25"/>
                  <a:gd name="T4" fmla="*/ 32 w 32"/>
                  <a:gd name="T5" fmla="*/ 11 h 25"/>
                  <a:gd name="T6" fmla="*/ 0 w 32"/>
                  <a:gd name="T7" fmla="*/ 25 h 25"/>
                  <a:gd name="T8" fmla="*/ 0 w 32"/>
                  <a:gd name="T9" fmla="*/ 25 h 25"/>
                  <a:gd name="T10" fmla="*/ 0 w 32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5">
                    <a:moveTo>
                      <a:pt x="0" y="25"/>
                    </a:moveTo>
                    <a:lnTo>
                      <a:pt x="13" y="0"/>
                    </a:lnTo>
                    <a:lnTo>
                      <a:pt x="32" y="11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6" name="Freeform 170"/>
              <p:cNvSpPr>
                <a:spLocks/>
              </p:cNvSpPr>
              <p:nvPr/>
            </p:nvSpPr>
            <p:spPr bwMode="auto">
              <a:xfrm>
                <a:off x="4422" y="1961"/>
                <a:ext cx="22" cy="14"/>
              </a:xfrm>
              <a:custGeom>
                <a:avLst/>
                <a:gdLst>
                  <a:gd name="T0" fmla="*/ 0 w 27"/>
                  <a:gd name="T1" fmla="*/ 19 h 19"/>
                  <a:gd name="T2" fmla="*/ 15 w 27"/>
                  <a:gd name="T3" fmla="*/ 0 h 19"/>
                  <a:gd name="T4" fmla="*/ 27 w 27"/>
                  <a:gd name="T5" fmla="*/ 13 h 19"/>
                  <a:gd name="T6" fmla="*/ 0 w 27"/>
                  <a:gd name="T7" fmla="*/ 19 h 19"/>
                  <a:gd name="T8" fmla="*/ 0 w 27"/>
                  <a:gd name="T9" fmla="*/ 19 h 19"/>
                  <a:gd name="T10" fmla="*/ 0 w 27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9">
                    <a:moveTo>
                      <a:pt x="0" y="19"/>
                    </a:moveTo>
                    <a:lnTo>
                      <a:pt x="15" y="0"/>
                    </a:lnTo>
                    <a:lnTo>
                      <a:pt x="27" y="1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7" name="Freeform 171"/>
              <p:cNvSpPr>
                <a:spLocks/>
              </p:cNvSpPr>
              <p:nvPr/>
            </p:nvSpPr>
            <p:spPr bwMode="auto">
              <a:xfrm>
                <a:off x="4080" y="1616"/>
                <a:ext cx="139" cy="267"/>
              </a:xfrm>
              <a:custGeom>
                <a:avLst/>
                <a:gdLst>
                  <a:gd name="T0" fmla="*/ 29 w 177"/>
                  <a:gd name="T1" fmla="*/ 139 h 338"/>
                  <a:gd name="T2" fmla="*/ 37 w 177"/>
                  <a:gd name="T3" fmla="*/ 199 h 338"/>
                  <a:gd name="T4" fmla="*/ 80 w 177"/>
                  <a:gd name="T5" fmla="*/ 338 h 338"/>
                  <a:gd name="T6" fmla="*/ 160 w 177"/>
                  <a:gd name="T7" fmla="*/ 321 h 338"/>
                  <a:gd name="T8" fmla="*/ 154 w 177"/>
                  <a:gd name="T9" fmla="*/ 123 h 338"/>
                  <a:gd name="T10" fmla="*/ 173 w 177"/>
                  <a:gd name="T11" fmla="*/ 83 h 338"/>
                  <a:gd name="T12" fmla="*/ 177 w 177"/>
                  <a:gd name="T13" fmla="*/ 0 h 338"/>
                  <a:gd name="T14" fmla="*/ 0 w 177"/>
                  <a:gd name="T15" fmla="*/ 42 h 338"/>
                  <a:gd name="T16" fmla="*/ 29 w 177"/>
                  <a:gd name="T17" fmla="*/ 139 h 338"/>
                  <a:gd name="T18" fmla="*/ 29 w 177"/>
                  <a:gd name="T19" fmla="*/ 139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7" h="338">
                    <a:moveTo>
                      <a:pt x="29" y="139"/>
                    </a:moveTo>
                    <a:lnTo>
                      <a:pt x="37" y="199"/>
                    </a:lnTo>
                    <a:lnTo>
                      <a:pt x="80" y="338"/>
                    </a:lnTo>
                    <a:lnTo>
                      <a:pt x="160" y="321"/>
                    </a:lnTo>
                    <a:lnTo>
                      <a:pt x="154" y="123"/>
                    </a:lnTo>
                    <a:lnTo>
                      <a:pt x="173" y="83"/>
                    </a:lnTo>
                    <a:lnTo>
                      <a:pt x="177" y="0"/>
                    </a:lnTo>
                    <a:lnTo>
                      <a:pt x="0" y="42"/>
                    </a:lnTo>
                    <a:lnTo>
                      <a:pt x="29" y="139"/>
                    </a:lnTo>
                    <a:lnTo>
                      <a:pt x="29" y="139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172"/>
              <p:cNvSpPr>
                <a:spLocks/>
              </p:cNvSpPr>
              <p:nvPr/>
            </p:nvSpPr>
            <p:spPr bwMode="auto">
              <a:xfrm>
                <a:off x="4202" y="1577"/>
                <a:ext cx="128" cy="294"/>
              </a:xfrm>
              <a:custGeom>
                <a:avLst/>
                <a:gdLst>
                  <a:gd name="T0" fmla="*/ 0 w 164"/>
                  <a:gd name="T1" fmla="*/ 173 h 371"/>
                  <a:gd name="T2" fmla="*/ 19 w 164"/>
                  <a:gd name="T3" fmla="*/ 133 h 371"/>
                  <a:gd name="T4" fmla="*/ 23 w 164"/>
                  <a:gd name="T5" fmla="*/ 50 h 371"/>
                  <a:gd name="T6" fmla="*/ 21 w 164"/>
                  <a:gd name="T7" fmla="*/ 18 h 371"/>
                  <a:gd name="T8" fmla="*/ 54 w 164"/>
                  <a:gd name="T9" fmla="*/ 0 h 371"/>
                  <a:gd name="T10" fmla="*/ 128 w 164"/>
                  <a:gd name="T11" fmla="*/ 232 h 371"/>
                  <a:gd name="T12" fmla="*/ 164 w 164"/>
                  <a:gd name="T13" fmla="*/ 282 h 371"/>
                  <a:gd name="T14" fmla="*/ 162 w 164"/>
                  <a:gd name="T15" fmla="*/ 314 h 371"/>
                  <a:gd name="T16" fmla="*/ 128 w 164"/>
                  <a:gd name="T17" fmla="*/ 339 h 371"/>
                  <a:gd name="T18" fmla="*/ 6 w 164"/>
                  <a:gd name="T19" fmla="*/ 371 h 371"/>
                  <a:gd name="T20" fmla="*/ 0 w 164"/>
                  <a:gd name="T21" fmla="*/ 173 h 371"/>
                  <a:gd name="T22" fmla="*/ 0 w 164"/>
                  <a:gd name="T23" fmla="*/ 173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371">
                    <a:moveTo>
                      <a:pt x="0" y="173"/>
                    </a:moveTo>
                    <a:lnTo>
                      <a:pt x="19" y="133"/>
                    </a:lnTo>
                    <a:lnTo>
                      <a:pt x="23" y="50"/>
                    </a:lnTo>
                    <a:lnTo>
                      <a:pt x="21" y="18"/>
                    </a:lnTo>
                    <a:lnTo>
                      <a:pt x="54" y="0"/>
                    </a:lnTo>
                    <a:lnTo>
                      <a:pt x="128" y="232"/>
                    </a:lnTo>
                    <a:lnTo>
                      <a:pt x="164" y="282"/>
                    </a:lnTo>
                    <a:lnTo>
                      <a:pt x="162" y="314"/>
                    </a:lnTo>
                    <a:lnTo>
                      <a:pt x="128" y="339"/>
                    </a:lnTo>
                    <a:lnTo>
                      <a:pt x="6" y="371"/>
                    </a:lnTo>
                    <a:lnTo>
                      <a:pt x="0" y="173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Freeform 173"/>
              <p:cNvSpPr>
                <a:spLocks/>
              </p:cNvSpPr>
              <p:nvPr/>
            </p:nvSpPr>
            <p:spPr bwMode="auto">
              <a:xfrm>
                <a:off x="4243" y="1316"/>
                <a:ext cx="316" cy="484"/>
              </a:xfrm>
              <a:custGeom>
                <a:avLst/>
                <a:gdLst>
                  <a:gd name="T0" fmla="*/ 0 w 399"/>
                  <a:gd name="T1" fmla="*/ 330 h 612"/>
                  <a:gd name="T2" fmla="*/ 23 w 399"/>
                  <a:gd name="T3" fmla="*/ 332 h 612"/>
                  <a:gd name="T4" fmla="*/ 24 w 399"/>
                  <a:gd name="T5" fmla="*/ 292 h 612"/>
                  <a:gd name="T6" fmla="*/ 53 w 399"/>
                  <a:gd name="T7" fmla="*/ 237 h 612"/>
                  <a:gd name="T8" fmla="*/ 40 w 399"/>
                  <a:gd name="T9" fmla="*/ 197 h 612"/>
                  <a:gd name="T10" fmla="*/ 97 w 399"/>
                  <a:gd name="T11" fmla="*/ 5 h 612"/>
                  <a:gd name="T12" fmla="*/ 108 w 399"/>
                  <a:gd name="T13" fmla="*/ 5 h 612"/>
                  <a:gd name="T14" fmla="*/ 114 w 399"/>
                  <a:gd name="T15" fmla="*/ 30 h 612"/>
                  <a:gd name="T16" fmla="*/ 171 w 399"/>
                  <a:gd name="T17" fmla="*/ 9 h 612"/>
                  <a:gd name="T18" fmla="*/ 173 w 399"/>
                  <a:gd name="T19" fmla="*/ 0 h 612"/>
                  <a:gd name="T20" fmla="*/ 218 w 399"/>
                  <a:gd name="T21" fmla="*/ 9 h 612"/>
                  <a:gd name="T22" fmla="*/ 293 w 399"/>
                  <a:gd name="T23" fmla="*/ 199 h 612"/>
                  <a:gd name="T24" fmla="*/ 327 w 399"/>
                  <a:gd name="T25" fmla="*/ 201 h 612"/>
                  <a:gd name="T26" fmla="*/ 388 w 399"/>
                  <a:gd name="T27" fmla="*/ 271 h 612"/>
                  <a:gd name="T28" fmla="*/ 380 w 399"/>
                  <a:gd name="T29" fmla="*/ 285 h 612"/>
                  <a:gd name="T30" fmla="*/ 399 w 399"/>
                  <a:gd name="T31" fmla="*/ 285 h 612"/>
                  <a:gd name="T32" fmla="*/ 386 w 399"/>
                  <a:gd name="T33" fmla="*/ 319 h 612"/>
                  <a:gd name="T34" fmla="*/ 355 w 399"/>
                  <a:gd name="T35" fmla="*/ 340 h 612"/>
                  <a:gd name="T36" fmla="*/ 319 w 399"/>
                  <a:gd name="T37" fmla="*/ 359 h 612"/>
                  <a:gd name="T38" fmla="*/ 315 w 399"/>
                  <a:gd name="T39" fmla="*/ 382 h 612"/>
                  <a:gd name="T40" fmla="*/ 298 w 399"/>
                  <a:gd name="T41" fmla="*/ 361 h 612"/>
                  <a:gd name="T42" fmla="*/ 266 w 399"/>
                  <a:gd name="T43" fmla="*/ 386 h 612"/>
                  <a:gd name="T44" fmla="*/ 253 w 399"/>
                  <a:gd name="T45" fmla="*/ 386 h 612"/>
                  <a:gd name="T46" fmla="*/ 239 w 399"/>
                  <a:gd name="T47" fmla="*/ 370 h 612"/>
                  <a:gd name="T48" fmla="*/ 232 w 399"/>
                  <a:gd name="T49" fmla="*/ 444 h 612"/>
                  <a:gd name="T50" fmla="*/ 203 w 399"/>
                  <a:gd name="T51" fmla="*/ 456 h 612"/>
                  <a:gd name="T52" fmla="*/ 190 w 399"/>
                  <a:gd name="T53" fmla="*/ 484 h 612"/>
                  <a:gd name="T54" fmla="*/ 173 w 399"/>
                  <a:gd name="T55" fmla="*/ 484 h 612"/>
                  <a:gd name="T56" fmla="*/ 133 w 399"/>
                  <a:gd name="T57" fmla="*/ 526 h 612"/>
                  <a:gd name="T58" fmla="*/ 131 w 399"/>
                  <a:gd name="T59" fmla="*/ 560 h 612"/>
                  <a:gd name="T60" fmla="*/ 121 w 399"/>
                  <a:gd name="T61" fmla="*/ 574 h 612"/>
                  <a:gd name="T62" fmla="*/ 110 w 399"/>
                  <a:gd name="T63" fmla="*/ 612 h 612"/>
                  <a:gd name="T64" fmla="*/ 74 w 399"/>
                  <a:gd name="T65" fmla="*/ 562 h 612"/>
                  <a:gd name="T66" fmla="*/ 0 w 399"/>
                  <a:gd name="T67" fmla="*/ 330 h 612"/>
                  <a:gd name="T68" fmla="*/ 0 w 399"/>
                  <a:gd name="T69" fmla="*/ 33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9" h="612">
                    <a:moveTo>
                      <a:pt x="0" y="330"/>
                    </a:moveTo>
                    <a:lnTo>
                      <a:pt x="23" y="332"/>
                    </a:lnTo>
                    <a:lnTo>
                      <a:pt x="24" y="292"/>
                    </a:lnTo>
                    <a:lnTo>
                      <a:pt x="53" y="237"/>
                    </a:lnTo>
                    <a:lnTo>
                      <a:pt x="40" y="197"/>
                    </a:lnTo>
                    <a:lnTo>
                      <a:pt x="97" y="5"/>
                    </a:lnTo>
                    <a:lnTo>
                      <a:pt x="108" y="5"/>
                    </a:lnTo>
                    <a:lnTo>
                      <a:pt x="114" y="30"/>
                    </a:lnTo>
                    <a:lnTo>
                      <a:pt x="171" y="9"/>
                    </a:lnTo>
                    <a:lnTo>
                      <a:pt x="173" y="0"/>
                    </a:lnTo>
                    <a:lnTo>
                      <a:pt x="218" y="9"/>
                    </a:lnTo>
                    <a:lnTo>
                      <a:pt x="293" y="199"/>
                    </a:lnTo>
                    <a:lnTo>
                      <a:pt x="327" y="201"/>
                    </a:lnTo>
                    <a:lnTo>
                      <a:pt x="388" y="271"/>
                    </a:lnTo>
                    <a:lnTo>
                      <a:pt x="380" y="285"/>
                    </a:lnTo>
                    <a:lnTo>
                      <a:pt x="399" y="285"/>
                    </a:lnTo>
                    <a:lnTo>
                      <a:pt x="386" y="319"/>
                    </a:lnTo>
                    <a:lnTo>
                      <a:pt x="355" y="340"/>
                    </a:lnTo>
                    <a:lnTo>
                      <a:pt x="319" y="359"/>
                    </a:lnTo>
                    <a:lnTo>
                      <a:pt x="315" y="382"/>
                    </a:lnTo>
                    <a:lnTo>
                      <a:pt x="298" y="361"/>
                    </a:lnTo>
                    <a:lnTo>
                      <a:pt x="266" y="386"/>
                    </a:lnTo>
                    <a:lnTo>
                      <a:pt x="253" y="386"/>
                    </a:lnTo>
                    <a:lnTo>
                      <a:pt x="239" y="370"/>
                    </a:lnTo>
                    <a:lnTo>
                      <a:pt x="232" y="444"/>
                    </a:lnTo>
                    <a:lnTo>
                      <a:pt x="203" y="456"/>
                    </a:lnTo>
                    <a:lnTo>
                      <a:pt x="190" y="484"/>
                    </a:lnTo>
                    <a:lnTo>
                      <a:pt x="173" y="484"/>
                    </a:lnTo>
                    <a:lnTo>
                      <a:pt x="133" y="526"/>
                    </a:lnTo>
                    <a:lnTo>
                      <a:pt x="131" y="560"/>
                    </a:lnTo>
                    <a:lnTo>
                      <a:pt x="121" y="574"/>
                    </a:lnTo>
                    <a:lnTo>
                      <a:pt x="110" y="612"/>
                    </a:lnTo>
                    <a:lnTo>
                      <a:pt x="74" y="562"/>
                    </a:lnTo>
                    <a:lnTo>
                      <a:pt x="0" y="330"/>
                    </a:lnTo>
                    <a:lnTo>
                      <a:pt x="0" y="330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0" name="Freeform 174"/>
              <p:cNvSpPr>
                <a:spLocks/>
              </p:cNvSpPr>
              <p:nvPr/>
            </p:nvSpPr>
            <p:spPr bwMode="auto">
              <a:xfrm>
                <a:off x="3747" y="3865"/>
                <a:ext cx="41" cy="24"/>
              </a:xfrm>
              <a:custGeom>
                <a:avLst/>
                <a:gdLst>
                  <a:gd name="T0" fmla="*/ 0 w 54"/>
                  <a:gd name="T1" fmla="*/ 29 h 30"/>
                  <a:gd name="T2" fmla="*/ 4 w 54"/>
                  <a:gd name="T3" fmla="*/ 15 h 30"/>
                  <a:gd name="T4" fmla="*/ 21 w 54"/>
                  <a:gd name="T5" fmla="*/ 11 h 30"/>
                  <a:gd name="T6" fmla="*/ 46 w 54"/>
                  <a:gd name="T7" fmla="*/ 0 h 30"/>
                  <a:gd name="T8" fmla="*/ 54 w 54"/>
                  <a:gd name="T9" fmla="*/ 10 h 30"/>
                  <a:gd name="T10" fmla="*/ 25 w 54"/>
                  <a:gd name="T11" fmla="*/ 17 h 30"/>
                  <a:gd name="T12" fmla="*/ 18 w 54"/>
                  <a:gd name="T13" fmla="*/ 17 h 30"/>
                  <a:gd name="T14" fmla="*/ 18 w 54"/>
                  <a:gd name="T15" fmla="*/ 30 h 30"/>
                  <a:gd name="T16" fmla="*/ 0 w 54"/>
                  <a:gd name="T17" fmla="*/ 29 h 30"/>
                  <a:gd name="T18" fmla="*/ 0 w 54"/>
                  <a:gd name="T19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30">
                    <a:moveTo>
                      <a:pt x="0" y="29"/>
                    </a:moveTo>
                    <a:lnTo>
                      <a:pt x="4" y="15"/>
                    </a:lnTo>
                    <a:lnTo>
                      <a:pt x="21" y="11"/>
                    </a:lnTo>
                    <a:lnTo>
                      <a:pt x="46" y="0"/>
                    </a:lnTo>
                    <a:lnTo>
                      <a:pt x="54" y="10"/>
                    </a:lnTo>
                    <a:lnTo>
                      <a:pt x="25" y="17"/>
                    </a:lnTo>
                    <a:lnTo>
                      <a:pt x="18" y="17"/>
                    </a:lnTo>
                    <a:lnTo>
                      <a:pt x="18" y="30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175"/>
              <p:cNvSpPr>
                <a:spLocks/>
              </p:cNvSpPr>
              <p:nvPr/>
            </p:nvSpPr>
            <p:spPr bwMode="auto">
              <a:xfrm>
                <a:off x="3798" y="3834"/>
                <a:ext cx="53" cy="34"/>
              </a:xfrm>
              <a:custGeom>
                <a:avLst/>
                <a:gdLst>
                  <a:gd name="T0" fmla="*/ 6 w 69"/>
                  <a:gd name="T1" fmla="*/ 46 h 46"/>
                  <a:gd name="T2" fmla="*/ 69 w 69"/>
                  <a:gd name="T3" fmla="*/ 0 h 46"/>
                  <a:gd name="T4" fmla="*/ 0 w 69"/>
                  <a:gd name="T5" fmla="*/ 40 h 46"/>
                  <a:gd name="T6" fmla="*/ 6 w 69"/>
                  <a:gd name="T7" fmla="*/ 46 h 46"/>
                  <a:gd name="T8" fmla="*/ 6 w 69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6">
                    <a:moveTo>
                      <a:pt x="6" y="46"/>
                    </a:moveTo>
                    <a:lnTo>
                      <a:pt x="69" y="0"/>
                    </a:lnTo>
                    <a:lnTo>
                      <a:pt x="0" y="40"/>
                    </a:lnTo>
                    <a:lnTo>
                      <a:pt x="6" y="46"/>
                    </a:lnTo>
                    <a:lnTo>
                      <a:pt x="6" y="46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Freeform 176"/>
              <p:cNvSpPr>
                <a:spLocks/>
              </p:cNvSpPr>
              <p:nvPr/>
            </p:nvSpPr>
            <p:spPr bwMode="auto">
              <a:xfrm>
                <a:off x="4031" y="2385"/>
                <a:ext cx="37" cy="92"/>
              </a:xfrm>
              <a:custGeom>
                <a:avLst/>
                <a:gdLst>
                  <a:gd name="T0" fmla="*/ 0 w 45"/>
                  <a:gd name="T1" fmla="*/ 116 h 116"/>
                  <a:gd name="T2" fmla="*/ 15 w 45"/>
                  <a:gd name="T3" fmla="*/ 84 h 116"/>
                  <a:gd name="T4" fmla="*/ 32 w 45"/>
                  <a:gd name="T5" fmla="*/ 65 h 116"/>
                  <a:gd name="T6" fmla="*/ 45 w 45"/>
                  <a:gd name="T7" fmla="*/ 0 h 116"/>
                  <a:gd name="T8" fmla="*/ 19 w 45"/>
                  <a:gd name="T9" fmla="*/ 15 h 116"/>
                  <a:gd name="T10" fmla="*/ 0 w 45"/>
                  <a:gd name="T11" fmla="*/ 76 h 116"/>
                  <a:gd name="T12" fmla="*/ 0 w 45"/>
                  <a:gd name="T13" fmla="*/ 116 h 116"/>
                  <a:gd name="T14" fmla="*/ 0 w 45"/>
                  <a:gd name="T1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6">
                    <a:moveTo>
                      <a:pt x="0" y="116"/>
                    </a:moveTo>
                    <a:lnTo>
                      <a:pt x="15" y="84"/>
                    </a:lnTo>
                    <a:lnTo>
                      <a:pt x="32" y="65"/>
                    </a:lnTo>
                    <a:lnTo>
                      <a:pt x="45" y="0"/>
                    </a:lnTo>
                    <a:lnTo>
                      <a:pt x="19" y="15"/>
                    </a:lnTo>
                    <a:lnTo>
                      <a:pt x="0" y="76"/>
                    </a:lnTo>
                    <a:lnTo>
                      <a:pt x="0" y="116"/>
                    </a:lnTo>
                    <a:lnTo>
                      <a:pt x="0" y="116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3" name="Freeform 177"/>
              <p:cNvSpPr>
                <a:spLocks/>
              </p:cNvSpPr>
              <p:nvPr/>
            </p:nvSpPr>
            <p:spPr bwMode="auto">
              <a:xfrm>
                <a:off x="4099" y="2090"/>
                <a:ext cx="15" cy="22"/>
              </a:xfrm>
              <a:custGeom>
                <a:avLst/>
                <a:gdLst>
                  <a:gd name="T0" fmla="*/ 0 w 17"/>
                  <a:gd name="T1" fmla="*/ 27 h 27"/>
                  <a:gd name="T2" fmla="*/ 2 w 17"/>
                  <a:gd name="T3" fmla="*/ 8 h 27"/>
                  <a:gd name="T4" fmla="*/ 12 w 17"/>
                  <a:gd name="T5" fmla="*/ 0 h 27"/>
                  <a:gd name="T6" fmla="*/ 17 w 17"/>
                  <a:gd name="T7" fmla="*/ 6 h 27"/>
                  <a:gd name="T8" fmla="*/ 0 w 17"/>
                  <a:gd name="T9" fmla="*/ 27 h 27"/>
                  <a:gd name="T10" fmla="*/ 0 w 17"/>
                  <a:gd name="T11" fmla="*/ 27 h 27"/>
                  <a:gd name="T12" fmla="*/ 0 w 17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7">
                    <a:moveTo>
                      <a:pt x="0" y="27"/>
                    </a:moveTo>
                    <a:lnTo>
                      <a:pt x="2" y="8"/>
                    </a:lnTo>
                    <a:lnTo>
                      <a:pt x="12" y="0"/>
                    </a:lnTo>
                    <a:lnTo>
                      <a:pt x="17" y="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Freeform 178"/>
              <p:cNvSpPr>
                <a:spLocks/>
              </p:cNvSpPr>
              <p:nvPr/>
            </p:nvSpPr>
            <p:spPr bwMode="auto">
              <a:xfrm>
                <a:off x="4352" y="1940"/>
                <a:ext cx="27" cy="21"/>
              </a:xfrm>
              <a:custGeom>
                <a:avLst/>
                <a:gdLst>
                  <a:gd name="T0" fmla="*/ 0 w 34"/>
                  <a:gd name="T1" fmla="*/ 27 h 27"/>
                  <a:gd name="T2" fmla="*/ 15 w 34"/>
                  <a:gd name="T3" fmla="*/ 0 h 27"/>
                  <a:gd name="T4" fmla="*/ 34 w 34"/>
                  <a:gd name="T5" fmla="*/ 12 h 27"/>
                  <a:gd name="T6" fmla="*/ 0 w 34"/>
                  <a:gd name="T7" fmla="*/ 27 h 27"/>
                  <a:gd name="T8" fmla="*/ 0 w 34"/>
                  <a:gd name="T9" fmla="*/ 27 h 27"/>
                  <a:gd name="T10" fmla="*/ 0 w 34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7">
                    <a:moveTo>
                      <a:pt x="0" y="27"/>
                    </a:moveTo>
                    <a:lnTo>
                      <a:pt x="15" y="0"/>
                    </a:lnTo>
                    <a:lnTo>
                      <a:pt x="34" y="1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5" name="Freeform 179"/>
              <p:cNvSpPr>
                <a:spLocks/>
              </p:cNvSpPr>
              <p:nvPr/>
            </p:nvSpPr>
            <p:spPr bwMode="auto">
              <a:xfrm>
                <a:off x="4399" y="1937"/>
                <a:ext cx="23" cy="16"/>
              </a:xfrm>
              <a:custGeom>
                <a:avLst/>
                <a:gdLst>
                  <a:gd name="T0" fmla="*/ 0 w 27"/>
                  <a:gd name="T1" fmla="*/ 19 h 19"/>
                  <a:gd name="T2" fmla="*/ 16 w 27"/>
                  <a:gd name="T3" fmla="*/ 0 h 19"/>
                  <a:gd name="T4" fmla="*/ 27 w 27"/>
                  <a:gd name="T5" fmla="*/ 13 h 19"/>
                  <a:gd name="T6" fmla="*/ 0 w 27"/>
                  <a:gd name="T7" fmla="*/ 19 h 19"/>
                  <a:gd name="T8" fmla="*/ 0 w 27"/>
                  <a:gd name="T9" fmla="*/ 19 h 19"/>
                  <a:gd name="T10" fmla="*/ 0 w 27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9">
                    <a:moveTo>
                      <a:pt x="0" y="19"/>
                    </a:moveTo>
                    <a:lnTo>
                      <a:pt x="16" y="0"/>
                    </a:lnTo>
                    <a:lnTo>
                      <a:pt x="27" y="1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6" name="Freeform 180"/>
              <p:cNvSpPr>
                <a:spLocks/>
              </p:cNvSpPr>
              <p:nvPr/>
            </p:nvSpPr>
            <p:spPr bwMode="auto">
              <a:xfrm>
                <a:off x="3123" y="3262"/>
                <a:ext cx="784" cy="576"/>
              </a:xfrm>
              <a:custGeom>
                <a:avLst/>
                <a:gdLst>
                  <a:gd name="T0" fmla="*/ 0 w 993"/>
                  <a:gd name="T1" fmla="*/ 70 h 730"/>
                  <a:gd name="T2" fmla="*/ 29 w 993"/>
                  <a:gd name="T3" fmla="*/ 95 h 730"/>
                  <a:gd name="T4" fmla="*/ 25 w 993"/>
                  <a:gd name="T5" fmla="*/ 112 h 730"/>
                  <a:gd name="T6" fmla="*/ 33 w 993"/>
                  <a:gd name="T7" fmla="*/ 122 h 730"/>
                  <a:gd name="T8" fmla="*/ 21 w 993"/>
                  <a:gd name="T9" fmla="*/ 141 h 730"/>
                  <a:gd name="T10" fmla="*/ 137 w 993"/>
                  <a:gd name="T11" fmla="*/ 101 h 730"/>
                  <a:gd name="T12" fmla="*/ 286 w 993"/>
                  <a:gd name="T13" fmla="*/ 194 h 730"/>
                  <a:gd name="T14" fmla="*/ 407 w 993"/>
                  <a:gd name="T15" fmla="*/ 129 h 730"/>
                  <a:gd name="T16" fmla="*/ 478 w 993"/>
                  <a:gd name="T17" fmla="*/ 144 h 730"/>
                  <a:gd name="T18" fmla="*/ 567 w 993"/>
                  <a:gd name="T19" fmla="*/ 232 h 730"/>
                  <a:gd name="T20" fmla="*/ 597 w 993"/>
                  <a:gd name="T21" fmla="*/ 232 h 730"/>
                  <a:gd name="T22" fmla="*/ 628 w 993"/>
                  <a:gd name="T23" fmla="*/ 293 h 730"/>
                  <a:gd name="T24" fmla="*/ 620 w 993"/>
                  <a:gd name="T25" fmla="*/ 409 h 730"/>
                  <a:gd name="T26" fmla="*/ 641 w 993"/>
                  <a:gd name="T27" fmla="*/ 422 h 730"/>
                  <a:gd name="T28" fmla="*/ 645 w 993"/>
                  <a:gd name="T29" fmla="*/ 401 h 730"/>
                  <a:gd name="T30" fmla="*/ 673 w 993"/>
                  <a:gd name="T31" fmla="*/ 401 h 730"/>
                  <a:gd name="T32" fmla="*/ 645 w 993"/>
                  <a:gd name="T33" fmla="*/ 456 h 730"/>
                  <a:gd name="T34" fmla="*/ 721 w 993"/>
                  <a:gd name="T35" fmla="*/ 532 h 730"/>
                  <a:gd name="T36" fmla="*/ 732 w 993"/>
                  <a:gd name="T37" fmla="*/ 509 h 730"/>
                  <a:gd name="T38" fmla="*/ 738 w 993"/>
                  <a:gd name="T39" fmla="*/ 564 h 730"/>
                  <a:gd name="T40" fmla="*/ 763 w 993"/>
                  <a:gd name="T41" fmla="*/ 576 h 730"/>
                  <a:gd name="T42" fmla="*/ 789 w 993"/>
                  <a:gd name="T43" fmla="*/ 640 h 730"/>
                  <a:gd name="T44" fmla="*/ 814 w 993"/>
                  <a:gd name="T45" fmla="*/ 640 h 730"/>
                  <a:gd name="T46" fmla="*/ 873 w 993"/>
                  <a:gd name="T47" fmla="*/ 701 h 730"/>
                  <a:gd name="T48" fmla="*/ 905 w 993"/>
                  <a:gd name="T49" fmla="*/ 705 h 730"/>
                  <a:gd name="T50" fmla="*/ 905 w 993"/>
                  <a:gd name="T51" fmla="*/ 715 h 730"/>
                  <a:gd name="T52" fmla="*/ 883 w 993"/>
                  <a:gd name="T53" fmla="*/ 730 h 730"/>
                  <a:gd name="T54" fmla="*/ 934 w 993"/>
                  <a:gd name="T55" fmla="*/ 724 h 730"/>
                  <a:gd name="T56" fmla="*/ 966 w 993"/>
                  <a:gd name="T57" fmla="*/ 709 h 730"/>
                  <a:gd name="T58" fmla="*/ 983 w 993"/>
                  <a:gd name="T59" fmla="*/ 625 h 730"/>
                  <a:gd name="T60" fmla="*/ 993 w 993"/>
                  <a:gd name="T61" fmla="*/ 629 h 730"/>
                  <a:gd name="T62" fmla="*/ 983 w 993"/>
                  <a:gd name="T63" fmla="*/ 511 h 730"/>
                  <a:gd name="T64" fmla="*/ 972 w 993"/>
                  <a:gd name="T65" fmla="*/ 477 h 730"/>
                  <a:gd name="T66" fmla="*/ 865 w 993"/>
                  <a:gd name="T67" fmla="*/ 306 h 730"/>
                  <a:gd name="T68" fmla="*/ 782 w 993"/>
                  <a:gd name="T69" fmla="*/ 144 h 730"/>
                  <a:gd name="T70" fmla="*/ 730 w 993"/>
                  <a:gd name="T71" fmla="*/ 11 h 730"/>
                  <a:gd name="T72" fmla="*/ 717 w 993"/>
                  <a:gd name="T73" fmla="*/ 7 h 730"/>
                  <a:gd name="T74" fmla="*/ 672 w 993"/>
                  <a:gd name="T75" fmla="*/ 0 h 730"/>
                  <a:gd name="T76" fmla="*/ 658 w 993"/>
                  <a:gd name="T77" fmla="*/ 13 h 730"/>
                  <a:gd name="T78" fmla="*/ 666 w 993"/>
                  <a:gd name="T79" fmla="*/ 63 h 730"/>
                  <a:gd name="T80" fmla="*/ 647 w 993"/>
                  <a:gd name="T81" fmla="*/ 61 h 730"/>
                  <a:gd name="T82" fmla="*/ 643 w 993"/>
                  <a:gd name="T83" fmla="*/ 38 h 730"/>
                  <a:gd name="T84" fmla="*/ 327 w 993"/>
                  <a:gd name="T85" fmla="*/ 57 h 730"/>
                  <a:gd name="T86" fmla="*/ 307 w 993"/>
                  <a:gd name="T87" fmla="*/ 21 h 730"/>
                  <a:gd name="T88" fmla="*/ 2 w 993"/>
                  <a:gd name="T89" fmla="*/ 47 h 730"/>
                  <a:gd name="T90" fmla="*/ 0 w 993"/>
                  <a:gd name="T91" fmla="*/ 70 h 730"/>
                  <a:gd name="T92" fmla="*/ 0 w 993"/>
                  <a:gd name="T93" fmla="*/ 7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93" h="730">
                    <a:moveTo>
                      <a:pt x="0" y="70"/>
                    </a:moveTo>
                    <a:lnTo>
                      <a:pt x="29" y="95"/>
                    </a:lnTo>
                    <a:lnTo>
                      <a:pt x="25" y="112"/>
                    </a:lnTo>
                    <a:lnTo>
                      <a:pt x="33" y="122"/>
                    </a:lnTo>
                    <a:lnTo>
                      <a:pt x="21" y="141"/>
                    </a:lnTo>
                    <a:lnTo>
                      <a:pt x="137" y="101"/>
                    </a:lnTo>
                    <a:lnTo>
                      <a:pt x="286" y="194"/>
                    </a:lnTo>
                    <a:lnTo>
                      <a:pt x="407" y="129"/>
                    </a:lnTo>
                    <a:lnTo>
                      <a:pt x="478" y="144"/>
                    </a:lnTo>
                    <a:lnTo>
                      <a:pt x="567" y="232"/>
                    </a:lnTo>
                    <a:lnTo>
                      <a:pt x="597" y="232"/>
                    </a:lnTo>
                    <a:lnTo>
                      <a:pt x="628" y="293"/>
                    </a:lnTo>
                    <a:lnTo>
                      <a:pt x="620" y="409"/>
                    </a:lnTo>
                    <a:lnTo>
                      <a:pt x="641" y="422"/>
                    </a:lnTo>
                    <a:lnTo>
                      <a:pt x="645" y="401"/>
                    </a:lnTo>
                    <a:lnTo>
                      <a:pt x="673" y="401"/>
                    </a:lnTo>
                    <a:lnTo>
                      <a:pt x="645" y="456"/>
                    </a:lnTo>
                    <a:lnTo>
                      <a:pt x="721" y="532"/>
                    </a:lnTo>
                    <a:lnTo>
                      <a:pt x="732" y="509"/>
                    </a:lnTo>
                    <a:lnTo>
                      <a:pt x="738" y="564"/>
                    </a:lnTo>
                    <a:lnTo>
                      <a:pt x="763" y="576"/>
                    </a:lnTo>
                    <a:lnTo>
                      <a:pt x="789" y="640"/>
                    </a:lnTo>
                    <a:lnTo>
                      <a:pt x="814" y="640"/>
                    </a:lnTo>
                    <a:lnTo>
                      <a:pt x="873" y="701"/>
                    </a:lnTo>
                    <a:lnTo>
                      <a:pt x="905" y="705"/>
                    </a:lnTo>
                    <a:lnTo>
                      <a:pt x="905" y="715"/>
                    </a:lnTo>
                    <a:lnTo>
                      <a:pt x="883" y="730"/>
                    </a:lnTo>
                    <a:lnTo>
                      <a:pt x="934" y="724"/>
                    </a:lnTo>
                    <a:lnTo>
                      <a:pt x="966" y="709"/>
                    </a:lnTo>
                    <a:lnTo>
                      <a:pt x="983" y="625"/>
                    </a:lnTo>
                    <a:lnTo>
                      <a:pt x="993" y="629"/>
                    </a:lnTo>
                    <a:lnTo>
                      <a:pt x="983" y="511"/>
                    </a:lnTo>
                    <a:lnTo>
                      <a:pt x="972" y="477"/>
                    </a:lnTo>
                    <a:lnTo>
                      <a:pt x="865" y="306"/>
                    </a:lnTo>
                    <a:lnTo>
                      <a:pt x="782" y="144"/>
                    </a:lnTo>
                    <a:lnTo>
                      <a:pt x="730" y="11"/>
                    </a:lnTo>
                    <a:lnTo>
                      <a:pt x="717" y="7"/>
                    </a:lnTo>
                    <a:lnTo>
                      <a:pt x="672" y="0"/>
                    </a:lnTo>
                    <a:lnTo>
                      <a:pt x="658" y="13"/>
                    </a:lnTo>
                    <a:lnTo>
                      <a:pt x="666" y="63"/>
                    </a:lnTo>
                    <a:lnTo>
                      <a:pt x="647" y="61"/>
                    </a:lnTo>
                    <a:lnTo>
                      <a:pt x="643" y="38"/>
                    </a:lnTo>
                    <a:lnTo>
                      <a:pt x="327" y="57"/>
                    </a:lnTo>
                    <a:lnTo>
                      <a:pt x="307" y="21"/>
                    </a:lnTo>
                    <a:lnTo>
                      <a:pt x="2" y="47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7" name="Text Box 181"/>
              <p:cNvSpPr txBox="1">
                <a:spLocks noChangeArrowheads="1"/>
              </p:cNvSpPr>
              <p:nvPr/>
            </p:nvSpPr>
            <p:spPr bwMode="auto">
              <a:xfrm>
                <a:off x="407" y="1265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WA</a:t>
                </a:r>
              </a:p>
            </p:txBody>
          </p:sp>
          <p:sp>
            <p:nvSpPr>
              <p:cNvPr id="4278" name="Text Box 182"/>
              <p:cNvSpPr txBox="1">
                <a:spLocks noChangeArrowheads="1"/>
              </p:cNvSpPr>
              <p:nvPr/>
            </p:nvSpPr>
            <p:spPr bwMode="auto">
              <a:xfrm>
                <a:off x="525" y="2119"/>
                <a:ext cx="3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NV</a:t>
                </a:r>
              </a:p>
            </p:txBody>
          </p:sp>
          <p:sp>
            <p:nvSpPr>
              <p:cNvPr id="4279" name="Text Box 183"/>
              <p:cNvSpPr txBox="1">
                <a:spLocks noChangeArrowheads="1"/>
              </p:cNvSpPr>
              <p:nvPr/>
            </p:nvSpPr>
            <p:spPr bwMode="auto">
              <a:xfrm>
                <a:off x="2471" y="2415"/>
                <a:ext cx="3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MO</a:t>
                </a:r>
              </a:p>
            </p:txBody>
          </p:sp>
          <p:sp>
            <p:nvSpPr>
              <p:cNvPr id="4280" name="Text Box 184"/>
              <p:cNvSpPr txBox="1">
                <a:spLocks noChangeArrowheads="1"/>
              </p:cNvSpPr>
              <p:nvPr/>
            </p:nvSpPr>
            <p:spPr bwMode="auto">
              <a:xfrm>
                <a:off x="1959" y="2418"/>
                <a:ext cx="30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KS</a:t>
                </a:r>
              </a:p>
            </p:txBody>
          </p:sp>
          <p:sp>
            <p:nvSpPr>
              <p:cNvPr id="4281" name="Text Box 185"/>
              <p:cNvSpPr txBox="1">
                <a:spLocks noChangeArrowheads="1"/>
              </p:cNvSpPr>
              <p:nvPr/>
            </p:nvSpPr>
            <p:spPr bwMode="auto">
              <a:xfrm>
                <a:off x="3022" y="2222"/>
                <a:ext cx="2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IN</a:t>
                </a:r>
              </a:p>
            </p:txBody>
          </p:sp>
          <p:sp>
            <p:nvSpPr>
              <p:cNvPr id="4282" name="Text Box 186"/>
              <p:cNvSpPr txBox="1">
                <a:spLocks noChangeArrowheads="1"/>
              </p:cNvSpPr>
              <p:nvPr/>
            </p:nvSpPr>
            <p:spPr bwMode="auto">
              <a:xfrm>
                <a:off x="3341" y="2982"/>
                <a:ext cx="33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GA</a:t>
                </a:r>
              </a:p>
            </p:txBody>
          </p:sp>
          <p:sp>
            <p:nvSpPr>
              <p:cNvPr id="4283" name="Text Box 187"/>
              <p:cNvSpPr txBox="1">
                <a:spLocks noChangeArrowheads="1"/>
              </p:cNvSpPr>
              <p:nvPr/>
            </p:nvSpPr>
            <p:spPr bwMode="auto">
              <a:xfrm>
                <a:off x="3694" y="2606"/>
                <a:ext cx="3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NC</a:t>
                </a:r>
              </a:p>
            </p:txBody>
          </p:sp>
          <p:sp>
            <p:nvSpPr>
              <p:cNvPr id="4284" name="Text Box 188"/>
              <p:cNvSpPr txBox="1">
                <a:spLocks noChangeArrowheads="1"/>
              </p:cNvSpPr>
              <p:nvPr/>
            </p:nvSpPr>
            <p:spPr bwMode="auto">
              <a:xfrm>
                <a:off x="144" y="2271"/>
                <a:ext cx="3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CA</a:t>
                </a:r>
              </a:p>
            </p:txBody>
          </p:sp>
          <p:sp>
            <p:nvSpPr>
              <p:cNvPr id="4285" name="Text Box 189"/>
              <p:cNvSpPr txBox="1">
                <a:spLocks noChangeArrowheads="1"/>
              </p:cNvSpPr>
              <p:nvPr/>
            </p:nvSpPr>
            <p:spPr bwMode="auto">
              <a:xfrm>
                <a:off x="2683" y="1765"/>
                <a:ext cx="3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WI</a:t>
                </a:r>
              </a:p>
            </p:txBody>
          </p:sp>
          <p:sp>
            <p:nvSpPr>
              <p:cNvPr id="4286" name="Text Box 190"/>
              <p:cNvSpPr txBox="1">
                <a:spLocks noChangeArrowheads="1"/>
              </p:cNvSpPr>
              <p:nvPr/>
            </p:nvSpPr>
            <p:spPr bwMode="auto">
              <a:xfrm>
                <a:off x="2287" y="1537"/>
                <a:ext cx="35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MN</a:t>
                </a:r>
              </a:p>
              <a:p>
                <a:pPr eaLnBrk="0" hangingPunct="0"/>
                <a:r>
                  <a:rPr lang="en-US" dirty="0"/>
                  <a:t> </a:t>
                </a:r>
              </a:p>
            </p:txBody>
          </p:sp>
          <p:sp>
            <p:nvSpPr>
              <p:cNvPr id="4287" name="Text Box 191"/>
              <p:cNvSpPr txBox="1">
                <a:spLocks noChangeArrowheads="1"/>
              </p:cNvSpPr>
              <p:nvPr/>
            </p:nvSpPr>
            <p:spPr bwMode="auto">
              <a:xfrm>
                <a:off x="2397" y="2043"/>
                <a:ext cx="27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IA</a:t>
                </a:r>
              </a:p>
            </p:txBody>
          </p:sp>
          <p:sp>
            <p:nvSpPr>
              <p:cNvPr id="4288" name="Text Box 192"/>
              <p:cNvSpPr txBox="1">
                <a:spLocks noChangeArrowheads="1"/>
              </p:cNvSpPr>
              <p:nvPr/>
            </p:nvSpPr>
            <p:spPr bwMode="auto">
              <a:xfrm>
                <a:off x="3097" y="1901"/>
                <a:ext cx="29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MI</a:t>
                </a:r>
              </a:p>
            </p:txBody>
          </p:sp>
          <p:sp>
            <p:nvSpPr>
              <p:cNvPr id="4289" name="Text Box 193"/>
              <p:cNvSpPr txBox="1">
                <a:spLocks noChangeArrowheads="1"/>
              </p:cNvSpPr>
              <p:nvPr/>
            </p:nvSpPr>
            <p:spPr bwMode="auto">
              <a:xfrm>
                <a:off x="3656" y="2034"/>
                <a:ext cx="28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PA</a:t>
                </a:r>
              </a:p>
            </p:txBody>
          </p:sp>
          <p:sp>
            <p:nvSpPr>
              <p:cNvPr id="4290" name="Text Box 194"/>
              <p:cNvSpPr txBox="1">
                <a:spLocks noChangeArrowheads="1"/>
              </p:cNvSpPr>
              <p:nvPr/>
            </p:nvSpPr>
            <p:spPr bwMode="auto">
              <a:xfrm>
                <a:off x="3746" y="2395"/>
                <a:ext cx="30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VA</a:t>
                </a:r>
              </a:p>
            </p:txBody>
          </p:sp>
          <p:sp>
            <p:nvSpPr>
              <p:cNvPr id="4291" name="Text Box 195"/>
              <p:cNvSpPr txBox="1">
                <a:spLocks noChangeArrowheads="1"/>
              </p:cNvSpPr>
              <p:nvPr/>
            </p:nvSpPr>
            <p:spPr bwMode="auto">
              <a:xfrm>
                <a:off x="1385" y="2319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CO</a:t>
                </a:r>
              </a:p>
            </p:txBody>
          </p:sp>
          <p:sp>
            <p:nvSpPr>
              <p:cNvPr id="4292" name="Text Box 196"/>
              <p:cNvSpPr txBox="1">
                <a:spLocks noChangeArrowheads="1"/>
              </p:cNvSpPr>
              <p:nvPr/>
            </p:nvSpPr>
            <p:spPr bwMode="auto">
              <a:xfrm>
                <a:off x="242" y="1584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OR</a:t>
                </a:r>
              </a:p>
            </p:txBody>
          </p:sp>
          <p:sp>
            <p:nvSpPr>
              <p:cNvPr id="4293" name="Text Box 197"/>
              <p:cNvSpPr txBox="1">
                <a:spLocks noChangeArrowheads="1"/>
              </p:cNvSpPr>
              <p:nvPr/>
            </p:nvSpPr>
            <p:spPr bwMode="auto">
              <a:xfrm>
                <a:off x="770" y="2736"/>
                <a:ext cx="35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AZ </a:t>
                </a:r>
              </a:p>
            </p:txBody>
          </p:sp>
          <p:sp>
            <p:nvSpPr>
              <p:cNvPr id="4294" name="Text Box 198"/>
              <p:cNvSpPr txBox="1">
                <a:spLocks noChangeArrowheads="1"/>
              </p:cNvSpPr>
              <p:nvPr/>
            </p:nvSpPr>
            <p:spPr bwMode="auto">
              <a:xfrm>
                <a:off x="3026" y="2976"/>
                <a:ext cx="31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AL</a:t>
                </a:r>
              </a:p>
            </p:txBody>
          </p:sp>
          <p:sp>
            <p:nvSpPr>
              <p:cNvPr id="4295" name="Text Box 199"/>
              <p:cNvSpPr txBox="1">
                <a:spLocks noChangeArrowheads="1"/>
              </p:cNvSpPr>
              <p:nvPr/>
            </p:nvSpPr>
            <p:spPr bwMode="auto">
              <a:xfrm>
                <a:off x="2498" y="2784"/>
                <a:ext cx="3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AR</a:t>
                </a:r>
              </a:p>
            </p:txBody>
          </p:sp>
          <p:sp>
            <p:nvSpPr>
              <p:cNvPr id="4296" name="Text Box 200"/>
              <p:cNvSpPr txBox="1">
                <a:spLocks noChangeArrowheads="1"/>
              </p:cNvSpPr>
              <p:nvPr/>
            </p:nvSpPr>
            <p:spPr bwMode="auto">
              <a:xfrm>
                <a:off x="1298" y="2784"/>
                <a:ext cx="3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NM</a:t>
                </a:r>
              </a:p>
            </p:txBody>
          </p:sp>
          <p:sp>
            <p:nvSpPr>
              <p:cNvPr id="4297" name="Text Box 201"/>
              <p:cNvSpPr txBox="1">
                <a:spLocks noChangeArrowheads="1"/>
              </p:cNvSpPr>
              <p:nvPr/>
            </p:nvSpPr>
            <p:spPr bwMode="auto">
              <a:xfrm>
                <a:off x="1922" y="3168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TX</a:t>
                </a:r>
              </a:p>
            </p:txBody>
          </p:sp>
          <p:sp>
            <p:nvSpPr>
              <p:cNvPr id="4298" name="Text Box 202"/>
              <p:cNvSpPr txBox="1">
                <a:spLocks noChangeArrowheads="1"/>
              </p:cNvSpPr>
              <p:nvPr/>
            </p:nvSpPr>
            <p:spPr bwMode="auto">
              <a:xfrm>
                <a:off x="2066" y="2736"/>
                <a:ext cx="33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OK</a:t>
                </a:r>
              </a:p>
            </p:txBody>
          </p:sp>
          <p:sp>
            <p:nvSpPr>
              <p:cNvPr id="4299" name="Text Box 203"/>
              <p:cNvSpPr txBox="1">
                <a:spLocks noChangeArrowheads="1"/>
              </p:cNvSpPr>
              <p:nvPr/>
            </p:nvSpPr>
            <p:spPr bwMode="auto">
              <a:xfrm>
                <a:off x="914" y="2208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UT</a:t>
                </a:r>
              </a:p>
            </p:txBody>
          </p:sp>
          <p:sp>
            <p:nvSpPr>
              <p:cNvPr id="4300" name="Text Box 204"/>
              <p:cNvSpPr txBox="1">
                <a:spLocks noChangeArrowheads="1"/>
              </p:cNvSpPr>
              <p:nvPr/>
            </p:nvSpPr>
            <p:spPr bwMode="auto">
              <a:xfrm>
                <a:off x="3578" y="3399"/>
                <a:ext cx="29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FL</a:t>
                </a:r>
              </a:p>
            </p:txBody>
          </p:sp>
          <p:sp>
            <p:nvSpPr>
              <p:cNvPr id="4301" name="Text Box 205"/>
              <p:cNvSpPr txBox="1">
                <a:spLocks noChangeArrowheads="1"/>
              </p:cNvSpPr>
              <p:nvPr/>
            </p:nvSpPr>
            <p:spPr bwMode="auto">
              <a:xfrm>
                <a:off x="777" y="1722"/>
                <a:ext cx="2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ID</a:t>
                </a:r>
              </a:p>
            </p:txBody>
          </p:sp>
          <p:sp>
            <p:nvSpPr>
              <p:cNvPr id="4302" name="Text Box 206"/>
              <p:cNvSpPr txBox="1">
                <a:spLocks noChangeArrowheads="1"/>
              </p:cNvSpPr>
              <p:nvPr/>
            </p:nvSpPr>
            <p:spPr bwMode="auto">
              <a:xfrm>
                <a:off x="1298" y="1872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WY</a:t>
                </a:r>
              </a:p>
            </p:txBody>
          </p:sp>
          <p:sp>
            <p:nvSpPr>
              <p:cNvPr id="4303" name="Text Box 207"/>
              <p:cNvSpPr txBox="1">
                <a:spLocks noChangeArrowheads="1"/>
              </p:cNvSpPr>
              <p:nvPr/>
            </p:nvSpPr>
            <p:spPr bwMode="auto">
              <a:xfrm>
                <a:off x="1874" y="1488"/>
                <a:ext cx="324" cy="2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ND</a:t>
                </a:r>
              </a:p>
            </p:txBody>
          </p:sp>
          <p:sp>
            <p:nvSpPr>
              <p:cNvPr id="4304" name="Text Box 208"/>
              <p:cNvSpPr txBox="1">
                <a:spLocks noChangeArrowheads="1"/>
              </p:cNvSpPr>
              <p:nvPr/>
            </p:nvSpPr>
            <p:spPr bwMode="auto">
              <a:xfrm>
                <a:off x="1922" y="2064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NE</a:t>
                </a:r>
              </a:p>
            </p:txBody>
          </p:sp>
          <p:sp>
            <p:nvSpPr>
              <p:cNvPr id="4305" name="Text Box 209"/>
              <p:cNvSpPr txBox="1">
                <a:spLocks noChangeArrowheads="1"/>
              </p:cNvSpPr>
              <p:nvPr/>
            </p:nvSpPr>
            <p:spPr bwMode="auto">
              <a:xfrm>
                <a:off x="1874" y="1776"/>
                <a:ext cx="30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SD</a:t>
                </a:r>
              </a:p>
            </p:txBody>
          </p:sp>
          <p:sp>
            <p:nvSpPr>
              <p:cNvPr id="4306" name="Text Box 210"/>
              <p:cNvSpPr txBox="1">
                <a:spLocks noChangeArrowheads="1"/>
              </p:cNvSpPr>
              <p:nvPr/>
            </p:nvSpPr>
            <p:spPr bwMode="auto">
              <a:xfrm>
                <a:off x="2784" y="2208"/>
                <a:ext cx="2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dirty="0"/>
                  <a:t>IL</a:t>
                </a:r>
              </a:p>
            </p:txBody>
          </p:sp>
          <p:sp>
            <p:nvSpPr>
              <p:cNvPr id="4307" name="Text Box 211"/>
              <p:cNvSpPr txBox="1">
                <a:spLocks noChangeArrowheads="1"/>
              </p:cNvSpPr>
              <p:nvPr/>
            </p:nvSpPr>
            <p:spPr bwMode="auto">
              <a:xfrm>
                <a:off x="3170" y="2448"/>
                <a:ext cx="3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KY</a:t>
                </a:r>
              </a:p>
            </p:txBody>
          </p:sp>
          <p:sp>
            <p:nvSpPr>
              <p:cNvPr id="4308" name="Text Box 212"/>
              <p:cNvSpPr txBox="1">
                <a:spLocks noChangeArrowheads="1"/>
              </p:cNvSpPr>
              <p:nvPr/>
            </p:nvSpPr>
            <p:spPr bwMode="auto">
              <a:xfrm>
                <a:off x="3445" y="2356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/>
                  <a:t>WV</a:t>
                </a:r>
              </a:p>
            </p:txBody>
          </p:sp>
          <p:sp>
            <p:nvSpPr>
              <p:cNvPr id="4309" name="Text Box 213"/>
              <p:cNvSpPr txBox="1">
                <a:spLocks noChangeArrowheads="1"/>
              </p:cNvSpPr>
              <p:nvPr/>
            </p:nvSpPr>
            <p:spPr bwMode="auto">
              <a:xfrm>
                <a:off x="4274" y="2592"/>
                <a:ext cx="3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MD</a:t>
                </a:r>
              </a:p>
            </p:txBody>
          </p:sp>
          <p:sp>
            <p:nvSpPr>
              <p:cNvPr id="4310" name="Text Box 214"/>
              <p:cNvSpPr txBox="1">
                <a:spLocks noChangeArrowheads="1"/>
              </p:cNvSpPr>
              <p:nvPr/>
            </p:nvSpPr>
            <p:spPr bwMode="auto">
              <a:xfrm>
                <a:off x="4274" y="2352"/>
                <a:ext cx="34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dirty="0"/>
                  <a:t>DE</a:t>
                </a:r>
              </a:p>
            </p:txBody>
          </p:sp>
          <p:sp>
            <p:nvSpPr>
              <p:cNvPr id="4311" name="Text Box 215"/>
              <p:cNvSpPr txBox="1">
                <a:spLocks noChangeArrowheads="1"/>
              </p:cNvSpPr>
              <p:nvPr/>
            </p:nvSpPr>
            <p:spPr bwMode="auto">
              <a:xfrm>
                <a:off x="4274" y="2112"/>
                <a:ext cx="27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NJ</a:t>
                </a:r>
              </a:p>
            </p:txBody>
          </p:sp>
          <p:sp>
            <p:nvSpPr>
              <p:cNvPr id="4312" name="Text Box 216"/>
              <p:cNvSpPr txBox="1">
                <a:spLocks noChangeArrowheads="1"/>
              </p:cNvSpPr>
              <p:nvPr/>
            </p:nvSpPr>
            <p:spPr bwMode="auto">
              <a:xfrm>
                <a:off x="4514" y="1872"/>
                <a:ext cx="2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RI</a:t>
                </a:r>
              </a:p>
            </p:txBody>
          </p:sp>
          <p:sp>
            <p:nvSpPr>
              <p:cNvPr id="4313" name="Text Box 217"/>
              <p:cNvSpPr txBox="1">
                <a:spLocks noChangeArrowheads="1"/>
              </p:cNvSpPr>
              <p:nvPr/>
            </p:nvSpPr>
            <p:spPr bwMode="auto">
              <a:xfrm>
                <a:off x="3458" y="1488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VT</a:t>
                </a:r>
              </a:p>
            </p:txBody>
          </p:sp>
          <p:sp>
            <p:nvSpPr>
              <p:cNvPr id="4314" name="Text Box 218"/>
              <p:cNvSpPr txBox="1">
                <a:spLocks noChangeArrowheads="1"/>
              </p:cNvSpPr>
              <p:nvPr/>
            </p:nvSpPr>
            <p:spPr bwMode="auto">
              <a:xfrm>
                <a:off x="3698" y="1296"/>
                <a:ext cx="3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NH</a:t>
                </a:r>
              </a:p>
            </p:txBody>
          </p:sp>
          <p:sp>
            <p:nvSpPr>
              <p:cNvPr id="4315" name="Text Box 219"/>
              <p:cNvSpPr txBox="1">
                <a:spLocks noChangeArrowheads="1"/>
              </p:cNvSpPr>
              <p:nvPr/>
            </p:nvSpPr>
            <p:spPr bwMode="auto">
              <a:xfrm>
                <a:off x="3938" y="1104"/>
                <a:ext cx="3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ME</a:t>
                </a:r>
              </a:p>
            </p:txBody>
          </p:sp>
          <p:sp>
            <p:nvSpPr>
              <p:cNvPr id="4316" name="Line 220"/>
              <p:cNvSpPr>
                <a:spLocks noChangeShapeType="1"/>
              </p:cNvSpPr>
              <p:nvPr/>
            </p:nvSpPr>
            <p:spPr bwMode="auto">
              <a:xfrm flipH="1" flipV="1">
                <a:off x="3938" y="2352"/>
                <a:ext cx="38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17" name="Line 221"/>
              <p:cNvSpPr>
                <a:spLocks noChangeShapeType="1"/>
              </p:cNvSpPr>
              <p:nvPr/>
            </p:nvSpPr>
            <p:spPr bwMode="auto">
              <a:xfrm flipH="1" flipV="1">
                <a:off x="4082" y="235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18" name="Freeform 222"/>
              <p:cNvSpPr>
                <a:spLocks/>
              </p:cNvSpPr>
              <p:nvPr/>
            </p:nvSpPr>
            <p:spPr bwMode="auto">
              <a:xfrm>
                <a:off x="4097" y="2196"/>
                <a:ext cx="207" cy="9"/>
              </a:xfrm>
              <a:custGeom>
                <a:avLst/>
                <a:gdLst>
                  <a:gd name="T0" fmla="*/ 207 w 207"/>
                  <a:gd name="T1" fmla="*/ 9 h 9"/>
                  <a:gd name="T2" fmla="*/ 0 w 207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7" h="9">
                    <a:moveTo>
                      <a:pt x="207" y="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19" name="Freeform 223"/>
              <p:cNvSpPr>
                <a:spLocks/>
              </p:cNvSpPr>
              <p:nvPr/>
            </p:nvSpPr>
            <p:spPr bwMode="auto">
              <a:xfrm>
                <a:off x="3692" y="1611"/>
                <a:ext cx="438" cy="117"/>
              </a:xfrm>
              <a:custGeom>
                <a:avLst/>
                <a:gdLst>
                  <a:gd name="T0" fmla="*/ 0 w 438"/>
                  <a:gd name="T1" fmla="*/ 0 h 117"/>
                  <a:gd name="T2" fmla="*/ 438 w 438"/>
                  <a:gd name="T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38" h="117">
                    <a:moveTo>
                      <a:pt x="0" y="0"/>
                    </a:moveTo>
                    <a:lnTo>
                      <a:pt x="438" y="117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0" name="Freeform 224"/>
              <p:cNvSpPr>
                <a:spLocks/>
              </p:cNvSpPr>
              <p:nvPr/>
            </p:nvSpPr>
            <p:spPr bwMode="auto">
              <a:xfrm>
                <a:off x="4295" y="1968"/>
                <a:ext cx="267" cy="3"/>
              </a:xfrm>
              <a:custGeom>
                <a:avLst/>
                <a:gdLst>
                  <a:gd name="T0" fmla="*/ 267 w 267"/>
                  <a:gd name="T1" fmla="*/ 0 h 3"/>
                  <a:gd name="T2" fmla="*/ 0 w 267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7" h="3">
                    <a:moveTo>
                      <a:pt x="267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1" name="Freeform 225"/>
              <p:cNvSpPr>
                <a:spLocks/>
              </p:cNvSpPr>
              <p:nvPr/>
            </p:nvSpPr>
            <p:spPr bwMode="auto">
              <a:xfrm>
                <a:off x="3980" y="1413"/>
                <a:ext cx="294" cy="315"/>
              </a:xfrm>
              <a:custGeom>
                <a:avLst/>
                <a:gdLst>
                  <a:gd name="T0" fmla="*/ 0 w 294"/>
                  <a:gd name="T1" fmla="*/ 0 h 315"/>
                  <a:gd name="T2" fmla="*/ 294 w 294"/>
                  <a:gd name="T3" fmla="*/ 31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4" h="315">
                    <a:moveTo>
                      <a:pt x="0" y="0"/>
                    </a:moveTo>
                    <a:lnTo>
                      <a:pt x="294" y="315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2" name="Freeform 226"/>
              <p:cNvSpPr>
                <a:spLocks/>
              </p:cNvSpPr>
              <p:nvPr/>
            </p:nvSpPr>
            <p:spPr bwMode="auto">
              <a:xfrm>
                <a:off x="4223" y="1287"/>
                <a:ext cx="180" cy="243"/>
              </a:xfrm>
              <a:custGeom>
                <a:avLst/>
                <a:gdLst>
                  <a:gd name="T0" fmla="*/ 0 w 180"/>
                  <a:gd name="T1" fmla="*/ 0 h 243"/>
                  <a:gd name="T2" fmla="*/ 180 w 180"/>
                  <a:gd name="T3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0" h="243">
                    <a:moveTo>
                      <a:pt x="0" y="0"/>
                    </a:moveTo>
                    <a:lnTo>
                      <a:pt x="180" y="243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330" name="Group 234"/>
            <p:cNvGrpSpPr>
              <a:grpSpLocks/>
            </p:cNvGrpSpPr>
            <p:nvPr/>
          </p:nvGrpSpPr>
          <p:grpSpPr bwMode="auto">
            <a:xfrm>
              <a:off x="192" y="3360"/>
              <a:ext cx="1246" cy="776"/>
              <a:chOff x="192" y="3360"/>
              <a:chExt cx="1246" cy="776"/>
            </a:xfrm>
          </p:grpSpPr>
          <p:sp>
            <p:nvSpPr>
              <p:cNvPr id="4331" name="Freeform 235"/>
              <p:cNvSpPr>
                <a:spLocks/>
              </p:cNvSpPr>
              <p:nvPr/>
            </p:nvSpPr>
            <p:spPr bwMode="auto">
              <a:xfrm>
                <a:off x="192" y="3360"/>
                <a:ext cx="858" cy="776"/>
              </a:xfrm>
              <a:custGeom>
                <a:avLst/>
                <a:gdLst>
                  <a:gd name="T0" fmla="*/ 197 w 304"/>
                  <a:gd name="T1" fmla="*/ 40 h 279"/>
                  <a:gd name="T2" fmla="*/ 153 w 304"/>
                  <a:gd name="T3" fmla="*/ 24 h 279"/>
                  <a:gd name="T4" fmla="*/ 73 w 304"/>
                  <a:gd name="T5" fmla="*/ 14 h 279"/>
                  <a:gd name="T6" fmla="*/ 55 w 304"/>
                  <a:gd name="T7" fmla="*/ 25 h 279"/>
                  <a:gd name="T8" fmla="*/ 49 w 304"/>
                  <a:gd name="T9" fmla="*/ 44 h 279"/>
                  <a:gd name="T10" fmla="*/ 67 w 304"/>
                  <a:gd name="T11" fmla="*/ 70 h 279"/>
                  <a:gd name="T12" fmla="*/ 65 w 304"/>
                  <a:gd name="T13" fmla="*/ 80 h 279"/>
                  <a:gd name="T14" fmla="*/ 50 w 304"/>
                  <a:gd name="T15" fmla="*/ 63 h 279"/>
                  <a:gd name="T16" fmla="*/ 24 w 304"/>
                  <a:gd name="T17" fmla="*/ 78 h 279"/>
                  <a:gd name="T18" fmla="*/ 31 w 304"/>
                  <a:gd name="T19" fmla="*/ 101 h 279"/>
                  <a:gd name="T20" fmla="*/ 57 w 304"/>
                  <a:gd name="T21" fmla="*/ 117 h 279"/>
                  <a:gd name="T22" fmla="*/ 38 w 304"/>
                  <a:gd name="T23" fmla="*/ 125 h 279"/>
                  <a:gd name="T24" fmla="*/ 6 w 304"/>
                  <a:gd name="T25" fmla="*/ 140 h 279"/>
                  <a:gd name="T26" fmla="*/ 31 w 304"/>
                  <a:gd name="T27" fmla="*/ 173 h 279"/>
                  <a:gd name="T28" fmla="*/ 40 w 304"/>
                  <a:gd name="T29" fmla="*/ 195 h 279"/>
                  <a:gd name="T30" fmla="*/ 60 w 304"/>
                  <a:gd name="T31" fmla="*/ 221 h 279"/>
                  <a:gd name="T32" fmla="*/ 18 w 304"/>
                  <a:gd name="T33" fmla="*/ 241 h 279"/>
                  <a:gd name="T34" fmla="*/ 49 w 304"/>
                  <a:gd name="T35" fmla="*/ 248 h 279"/>
                  <a:gd name="T36" fmla="*/ 91 w 304"/>
                  <a:gd name="T37" fmla="*/ 204 h 279"/>
                  <a:gd name="T38" fmla="*/ 123 w 304"/>
                  <a:gd name="T39" fmla="*/ 174 h 279"/>
                  <a:gd name="T40" fmla="*/ 118 w 304"/>
                  <a:gd name="T41" fmla="*/ 208 h 279"/>
                  <a:gd name="T42" fmla="*/ 147 w 304"/>
                  <a:gd name="T43" fmla="*/ 179 h 279"/>
                  <a:gd name="T44" fmla="*/ 175 w 304"/>
                  <a:gd name="T45" fmla="*/ 198 h 279"/>
                  <a:gd name="T46" fmla="*/ 211 w 304"/>
                  <a:gd name="T47" fmla="*/ 208 h 279"/>
                  <a:gd name="T48" fmla="*/ 245 w 304"/>
                  <a:gd name="T49" fmla="*/ 218 h 279"/>
                  <a:gd name="T50" fmla="*/ 257 w 304"/>
                  <a:gd name="T51" fmla="*/ 225 h 279"/>
                  <a:gd name="T52" fmla="*/ 287 w 304"/>
                  <a:gd name="T53" fmla="*/ 264 h 279"/>
                  <a:gd name="T54" fmla="*/ 302 w 304"/>
                  <a:gd name="T55" fmla="*/ 274 h 279"/>
                  <a:gd name="T56" fmla="*/ 283 w 304"/>
                  <a:gd name="T57" fmla="*/ 244 h 279"/>
                  <a:gd name="T58" fmla="*/ 249 w 304"/>
                  <a:gd name="T59" fmla="*/ 197 h 279"/>
                  <a:gd name="T60" fmla="*/ 219 w 304"/>
                  <a:gd name="T61" fmla="*/ 198 h 279"/>
                  <a:gd name="T62" fmla="*/ 203 w 304"/>
                  <a:gd name="T63" fmla="*/ 194 h 279"/>
                  <a:gd name="T64" fmla="*/ 204 w 304"/>
                  <a:gd name="T65" fmla="*/ 19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4" h="279">
                    <a:moveTo>
                      <a:pt x="204" y="192"/>
                    </a:moveTo>
                    <a:lnTo>
                      <a:pt x="197" y="40"/>
                    </a:lnTo>
                    <a:lnTo>
                      <a:pt x="154" y="28"/>
                    </a:lnTo>
                    <a:lnTo>
                      <a:pt x="153" y="24"/>
                    </a:lnTo>
                    <a:lnTo>
                      <a:pt x="111" y="0"/>
                    </a:lnTo>
                    <a:lnTo>
                      <a:pt x="73" y="14"/>
                    </a:lnTo>
                    <a:lnTo>
                      <a:pt x="65" y="31"/>
                    </a:lnTo>
                    <a:lnTo>
                      <a:pt x="55" y="25"/>
                    </a:lnTo>
                    <a:lnTo>
                      <a:pt x="42" y="31"/>
                    </a:lnTo>
                    <a:lnTo>
                      <a:pt x="49" y="44"/>
                    </a:lnTo>
                    <a:lnTo>
                      <a:pt x="57" y="57"/>
                    </a:lnTo>
                    <a:lnTo>
                      <a:pt x="67" y="70"/>
                    </a:lnTo>
                    <a:lnTo>
                      <a:pt x="68" y="72"/>
                    </a:lnTo>
                    <a:lnTo>
                      <a:pt x="65" y="80"/>
                    </a:lnTo>
                    <a:lnTo>
                      <a:pt x="57" y="77"/>
                    </a:lnTo>
                    <a:lnTo>
                      <a:pt x="50" y="63"/>
                    </a:lnTo>
                    <a:lnTo>
                      <a:pt x="20" y="68"/>
                    </a:lnTo>
                    <a:lnTo>
                      <a:pt x="24" y="78"/>
                    </a:lnTo>
                    <a:lnTo>
                      <a:pt x="22" y="90"/>
                    </a:lnTo>
                    <a:lnTo>
                      <a:pt x="31" y="101"/>
                    </a:lnTo>
                    <a:lnTo>
                      <a:pt x="61" y="107"/>
                    </a:lnTo>
                    <a:lnTo>
                      <a:pt x="57" y="117"/>
                    </a:lnTo>
                    <a:lnTo>
                      <a:pt x="47" y="120"/>
                    </a:lnTo>
                    <a:lnTo>
                      <a:pt x="38" y="125"/>
                    </a:lnTo>
                    <a:lnTo>
                      <a:pt x="31" y="120"/>
                    </a:lnTo>
                    <a:lnTo>
                      <a:pt x="6" y="140"/>
                    </a:lnTo>
                    <a:lnTo>
                      <a:pt x="15" y="174"/>
                    </a:lnTo>
                    <a:lnTo>
                      <a:pt x="31" y="173"/>
                    </a:lnTo>
                    <a:lnTo>
                      <a:pt x="23" y="197"/>
                    </a:lnTo>
                    <a:lnTo>
                      <a:pt x="40" y="195"/>
                    </a:lnTo>
                    <a:lnTo>
                      <a:pt x="63" y="204"/>
                    </a:lnTo>
                    <a:lnTo>
                      <a:pt x="60" y="221"/>
                    </a:lnTo>
                    <a:lnTo>
                      <a:pt x="23" y="243"/>
                    </a:lnTo>
                    <a:lnTo>
                      <a:pt x="18" y="241"/>
                    </a:lnTo>
                    <a:lnTo>
                      <a:pt x="0" y="255"/>
                    </a:lnTo>
                    <a:lnTo>
                      <a:pt x="49" y="248"/>
                    </a:lnTo>
                    <a:lnTo>
                      <a:pt x="95" y="211"/>
                    </a:lnTo>
                    <a:lnTo>
                      <a:pt x="91" y="204"/>
                    </a:lnTo>
                    <a:lnTo>
                      <a:pt x="115" y="181"/>
                    </a:lnTo>
                    <a:lnTo>
                      <a:pt x="123" y="174"/>
                    </a:lnTo>
                    <a:lnTo>
                      <a:pt x="111" y="197"/>
                    </a:lnTo>
                    <a:lnTo>
                      <a:pt x="118" y="208"/>
                    </a:lnTo>
                    <a:lnTo>
                      <a:pt x="144" y="194"/>
                    </a:lnTo>
                    <a:lnTo>
                      <a:pt x="147" y="179"/>
                    </a:lnTo>
                    <a:lnTo>
                      <a:pt x="174" y="195"/>
                    </a:lnTo>
                    <a:lnTo>
                      <a:pt x="175" y="198"/>
                    </a:lnTo>
                    <a:lnTo>
                      <a:pt x="211" y="203"/>
                    </a:lnTo>
                    <a:lnTo>
                      <a:pt x="211" y="208"/>
                    </a:lnTo>
                    <a:lnTo>
                      <a:pt x="245" y="231"/>
                    </a:lnTo>
                    <a:lnTo>
                      <a:pt x="245" y="218"/>
                    </a:lnTo>
                    <a:lnTo>
                      <a:pt x="253" y="227"/>
                    </a:lnTo>
                    <a:lnTo>
                      <a:pt x="257" y="225"/>
                    </a:lnTo>
                    <a:lnTo>
                      <a:pt x="287" y="258"/>
                    </a:lnTo>
                    <a:lnTo>
                      <a:pt x="287" y="264"/>
                    </a:lnTo>
                    <a:lnTo>
                      <a:pt x="304" y="279"/>
                    </a:lnTo>
                    <a:lnTo>
                      <a:pt x="302" y="274"/>
                    </a:lnTo>
                    <a:lnTo>
                      <a:pt x="302" y="257"/>
                    </a:lnTo>
                    <a:lnTo>
                      <a:pt x="283" y="244"/>
                    </a:lnTo>
                    <a:lnTo>
                      <a:pt x="257" y="198"/>
                    </a:lnTo>
                    <a:lnTo>
                      <a:pt x="249" y="197"/>
                    </a:lnTo>
                    <a:lnTo>
                      <a:pt x="237" y="213"/>
                    </a:lnTo>
                    <a:lnTo>
                      <a:pt x="219" y="198"/>
                    </a:lnTo>
                    <a:lnTo>
                      <a:pt x="217" y="188"/>
                    </a:lnTo>
                    <a:lnTo>
                      <a:pt x="203" y="194"/>
                    </a:lnTo>
                    <a:lnTo>
                      <a:pt x="204" y="194"/>
                    </a:lnTo>
                    <a:lnTo>
                      <a:pt x="204" y="192"/>
                    </a:lnTo>
                  </a:path>
                </a:pathLst>
              </a:custGeom>
              <a:solidFill>
                <a:srgbClr val="92D050"/>
              </a:solidFill>
              <a:ln w="1651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332" name="Group 236"/>
              <p:cNvGrpSpPr>
                <a:grpSpLocks/>
              </p:cNvGrpSpPr>
              <p:nvPr/>
            </p:nvGrpSpPr>
            <p:grpSpPr bwMode="auto">
              <a:xfrm>
                <a:off x="960" y="3648"/>
                <a:ext cx="478" cy="339"/>
                <a:chOff x="1807" y="3697"/>
                <a:chExt cx="478" cy="339"/>
              </a:xfrm>
            </p:grpSpPr>
            <p:sp>
              <p:nvSpPr>
                <p:cNvPr id="4333" name="Freeform 237"/>
                <p:cNvSpPr>
                  <a:spLocks/>
                </p:cNvSpPr>
                <p:nvPr/>
              </p:nvSpPr>
              <p:spPr bwMode="auto">
                <a:xfrm>
                  <a:off x="1807" y="3706"/>
                  <a:ext cx="33" cy="26"/>
                </a:xfrm>
                <a:custGeom>
                  <a:avLst/>
                  <a:gdLst>
                    <a:gd name="T0" fmla="*/ 0 w 11"/>
                    <a:gd name="T1" fmla="*/ 6 h 10"/>
                    <a:gd name="T2" fmla="*/ 6 w 11"/>
                    <a:gd name="T3" fmla="*/ 0 h 10"/>
                    <a:gd name="T4" fmla="*/ 10 w 11"/>
                    <a:gd name="T5" fmla="*/ 2 h 10"/>
                    <a:gd name="T6" fmla="*/ 11 w 11"/>
                    <a:gd name="T7" fmla="*/ 5 h 10"/>
                    <a:gd name="T8" fmla="*/ 9 w 11"/>
                    <a:gd name="T9" fmla="*/ 8 h 10"/>
                    <a:gd name="T10" fmla="*/ 7 w 11"/>
                    <a:gd name="T11" fmla="*/ 10 h 10"/>
                    <a:gd name="T12" fmla="*/ 4 w 11"/>
                    <a:gd name="T13" fmla="*/ 10 h 10"/>
                    <a:gd name="T14" fmla="*/ 0 w 11"/>
                    <a:gd name="T15" fmla="*/ 6 h 10"/>
                    <a:gd name="T16" fmla="*/ 0 w 11"/>
                    <a:gd name="T17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0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9" y="8"/>
                      </a:lnTo>
                      <a:lnTo>
                        <a:pt x="7" y="10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4" name="Freeform 238"/>
                <p:cNvSpPr>
                  <a:spLocks/>
                </p:cNvSpPr>
                <p:nvPr/>
              </p:nvSpPr>
              <p:spPr bwMode="auto">
                <a:xfrm>
                  <a:off x="1807" y="3706"/>
                  <a:ext cx="33" cy="26"/>
                </a:xfrm>
                <a:custGeom>
                  <a:avLst/>
                  <a:gdLst>
                    <a:gd name="T0" fmla="*/ 0 w 11"/>
                    <a:gd name="T1" fmla="*/ 6 h 10"/>
                    <a:gd name="T2" fmla="*/ 6 w 11"/>
                    <a:gd name="T3" fmla="*/ 0 h 10"/>
                    <a:gd name="T4" fmla="*/ 10 w 11"/>
                    <a:gd name="T5" fmla="*/ 2 h 10"/>
                    <a:gd name="T6" fmla="*/ 11 w 11"/>
                    <a:gd name="T7" fmla="*/ 5 h 10"/>
                    <a:gd name="T8" fmla="*/ 9 w 11"/>
                    <a:gd name="T9" fmla="*/ 8 h 10"/>
                    <a:gd name="T10" fmla="*/ 7 w 11"/>
                    <a:gd name="T11" fmla="*/ 10 h 10"/>
                    <a:gd name="T12" fmla="*/ 4 w 11"/>
                    <a:gd name="T13" fmla="*/ 10 h 10"/>
                    <a:gd name="T14" fmla="*/ 0 w 11"/>
                    <a:gd name="T15" fmla="*/ 6 h 10"/>
                    <a:gd name="T16" fmla="*/ 0 w 11"/>
                    <a:gd name="T17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0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9" y="8"/>
                      </a:lnTo>
                      <a:lnTo>
                        <a:pt x="7" y="10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5" name="Freeform 239"/>
                <p:cNvSpPr>
                  <a:spLocks/>
                </p:cNvSpPr>
                <p:nvPr/>
              </p:nvSpPr>
              <p:spPr bwMode="auto">
                <a:xfrm>
                  <a:off x="1858" y="3697"/>
                  <a:ext cx="48" cy="30"/>
                </a:xfrm>
                <a:custGeom>
                  <a:avLst/>
                  <a:gdLst>
                    <a:gd name="T0" fmla="*/ 0 w 16"/>
                    <a:gd name="T1" fmla="*/ 9 h 11"/>
                    <a:gd name="T2" fmla="*/ 7 w 16"/>
                    <a:gd name="T3" fmla="*/ 0 h 11"/>
                    <a:gd name="T4" fmla="*/ 14 w 16"/>
                    <a:gd name="T5" fmla="*/ 1 h 11"/>
                    <a:gd name="T6" fmla="*/ 15 w 16"/>
                    <a:gd name="T7" fmla="*/ 5 h 11"/>
                    <a:gd name="T8" fmla="*/ 16 w 16"/>
                    <a:gd name="T9" fmla="*/ 11 h 11"/>
                    <a:gd name="T10" fmla="*/ 9 w 16"/>
                    <a:gd name="T11" fmla="*/ 11 h 11"/>
                    <a:gd name="T12" fmla="*/ 5 w 16"/>
                    <a:gd name="T13" fmla="*/ 9 h 11"/>
                    <a:gd name="T14" fmla="*/ 1 w 16"/>
                    <a:gd name="T15" fmla="*/ 9 h 11"/>
                    <a:gd name="T16" fmla="*/ 0 w 16"/>
                    <a:gd name="T17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">
                      <a:moveTo>
                        <a:pt x="0" y="9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15" y="5"/>
                      </a:lnTo>
                      <a:lnTo>
                        <a:pt x="16" y="11"/>
                      </a:lnTo>
                      <a:lnTo>
                        <a:pt x="9" y="11"/>
                      </a:lnTo>
                      <a:lnTo>
                        <a:pt x="5" y="9"/>
                      </a:lnTo>
                      <a:lnTo>
                        <a:pt x="1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6" name="Freeform 240"/>
                <p:cNvSpPr>
                  <a:spLocks/>
                </p:cNvSpPr>
                <p:nvPr/>
              </p:nvSpPr>
              <p:spPr bwMode="auto">
                <a:xfrm>
                  <a:off x="1858" y="3697"/>
                  <a:ext cx="48" cy="30"/>
                </a:xfrm>
                <a:custGeom>
                  <a:avLst/>
                  <a:gdLst>
                    <a:gd name="T0" fmla="*/ 0 w 16"/>
                    <a:gd name="T1" fmla="*/ 9 h 11"/>
                    <a:gd name="T2" fmla="*/ 7 w 16"/>
                    <a:gd name="T3" fmla="*/ 0 h 11"/>
                    <a:gd name="T4" fmla="*/ 14 w 16"/>
                    <a:gd name="T5" fmla="*/ 1 h 11"/>
                    <a:gd name="T6" fmla="*/ 15 w 16"/>
                    <a:gd name="T7" fmla="*/ 5 h 11"/>
                    <a:gd name="T8" fmla="*/ 16 w 16"/>
                    <a:gd name="T9" fmla="*/ 11 h 11"/>
                    <a:gd name="T10" fmla="*/ 9 w 16"/>
                    <a:gd name="T11" fmla="*/ 11 h 11"/>
                    <a:gd name="T12" fmla="*/ 5 w 16"/>
                    <a:gd name="T13" fmla="*/ 9 h 11"/>
                    <a:gd name="T14" fmla="*/ 1 w 16"/>
                    <a:gd name="T15" fmla="*/ 9 h 11"/>
                    <a:gd name="T16" fmla="*/ 0 w 16"/>
                    <a:gd name="T17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">
                      <a:moveTo>
                        <a:pt x="0" y="9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15" y="5"/>
                      </a:lnTo>
                      <a:lnTo>
                        <a:pt x="16" y="11"/>
                      </a:lnTo>
                      <a:lnTo>
                        <a:pt x="9" y="11"/>
                      </a:lnTo>
                      <a:lnTo>
                        <a:pt x="5" y="9"/>
                      </a:lnTo>
                      <a:lnTo>
                        <a:pt x="1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7" name="Freeform 241"/>
                <p:cNvSpPr>
                  <a:spLocks/>
                </p:cNvSpPr>
                <p:nvPr/>
              </p:nvSpPr>
              <p:spPr bwMode="auto">
                <a:xfrm>
                  <a:off x="1980" y="3757"/>
                  <a:ext cx="53" cy="42"/>
                </a:xfrm>
                <a:custGeom>
                  <a:avLst/>
                  <a:gdLst>
                    <a:gd name="T0" fmla="*/ 0 w 18"/>
                    <a:gd name="T1" fmla="*/ 6 h 15"/>
                    <a:gd name="T2" fmla="*/ 3 w 18"/>
                    <a:gd name="T3" fmla="*/ 3 h 15"/>
                    <a:gd name="T4" fmla="*/ 7 w 18"/>
                    <a:gd name="T5" fmla="*/ 2 h 15"/>
                    <a:gd name="T6" fmla="*/ 9 w 18"/>
                    <a:gd name="T7" fmla="*/ 0 h 15"/>
                    <a:gd name="T8" fmla="*/ 12 w 18"/>
                    <a:gd name="T9" fmla="*/ 3 h 15"/>
                    <a:gd name="T10" fmla="*/ 16 w 18"/>
                    <a:gd name="T11" fmla="*/ 9 h 15"/>
                    <a:gd name="T12" fmla="*/ 16 w 18"/>
                    <a:gd name="T13" fmla="*/ 14 h 15"/>
                    <a:gd name="T14" fmla="*/ 18 w 18"/>
                    <a:gd name="T15" fmla="*/ 15 h 15"/>
                    <a:gd name="T16" fmla="*/ 16 w 18"/>
                    <a:gd name="T17" fmla="*/ 15 h 15"/>
                    <a:gd name="T18" fmla="*/ 12 w 18"/>
                    <a:gd name="T19" fmla="*/ 15 h 15"/>
                    <a:gd name="T20" fmla="*/ 9 w 18"/>
                    <a:gd name="T21" fmla="*/ 15 h 15"/>
                    <a:gd name="T22" fmla="*/ 4 w 18"/>
                    <a:gd name="T23" fmla="*/ 10 h 15"/>
                    <a:gd name="T24" fmla="*/ 1 w 18"/>
                    <a:gd name="T25" fmla="*/ 7 h 15"/>
                    <a:gd name="T26" fmla="*/ 0 w 18"/>
                    <a:gd name="T27" fmla="*/ 6 h 15"/>
                    <a:gd name="T28" fmla="*/ 0 w 18"/>
                    <a:gd name="T2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8" h="15">
                      <a:moveTo>
                        <a:pt x="0" y="6"/>
                      </a:moveTo>
                      <a:lnTo>
                        <a:pt x="3" y="3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2" y="3"/>
                      </a:lnTo>
                      <a:lnTo>
                        <a:pt x="16" y="9"/>
                      </a:lnTo>
                      <a:lnTo>
                        <a:pt x="16" y="14"/>
                      </a:lnTo>
                      <a:lnTo>
                        <a:pt x="18" y="15"/>
                      </a:lnTo>
                      <a:lnTo>
                        <a:pt x="16" y="15"/>
                      </a:lnTo>
                      <a:lnTo>
                        <a:pt x="12" y="15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1" y="7"/>
                      </a:lnTo>
                      <a:lnTo>
                        <a:pt x="0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8" name="Freeform 242"/>
                <p:cNvSpPr>
                  <a:spLocks/>
                </p:cNvSpPr>
                <p:nvPr/>
              </p:nvSpPr>
              <p:spPr bwMode="auto">
                <a:xfrm>
                  <a:off x="1980" y="3757"/>
                  <a:ext cx="53" cy="42"/>
                </a:xfrm>
                <a:custGeom>
                  <a:avLst/>
                  <a:gdLst>
                    <a:gd name="T0" fmla="*/ 0 w 18"/>
                    <a:gd name="T1" fmla="*/ 6 h 15"/>
                    <a:gd name="T2" fmla="*/ 3 w 18"/>
                    <a:gd name="T3" fmla="*/ 3 h 15"/>
                    <a:gd name="T4" fmla="*/ 7 w 18"/>
                    <a:gd name="T5" fmla="*/ 2 h 15"/>
                    <a:gd name="T6" fmla="*/ 9 w 18"/>
                    <a:gd name="T7" fmla="*/ 0 h 15"/>
                    <a:gd name="T8" fmla="*/ 12 w 18"/>
                    <a:gd name="T9" fmla="*/ 3 h 15"/>
                    <a:gd name="T10" fmla="*/ 16 w 18"/>
                    <a:gd name="T11" fmla="*/ 9 h 15"/>
                    <a:gd name="T12" fmla="*/ 16 w 18"/>
                    <a:gd name="T13" fmla="*/ 14 h 15"/>
                    <a:gd name="T14" fmla="*/ 18 w 18"/>
                    <a:gd name="T15" fmla="*/ 15 h 15"/>
                    <a:gd name="T16" fmla="*/ 16 w 18"/>
                    <a:gd name="T17" fmla="*/ 15 h 15"/>
                    <a:gd name="T18" fmla="*/ 12 w 18"/>
                    <a:gd name="T19" fmla="*/ 15 h 15"/>
                    <a:gd name="T20" fmla="*/ 9 w 18"/>
                    <a:gd name="T21" fmla="*/ 15 h 15"/>
                    <a:gd name="T22" fmla="*/ 4 w 18"/>
                    <a:gd name="T23" fmla="*/ 10 h 15"/>
                    <a:gd name="T24" fmla="*/ 1 w 18"/>
                    <a:gd name="T25" fmla="*/ 7 h 15"/>
                    <a:gd name="T26" fmla="*/ 0 w 18"/>
                    <a:gd name="T27" fmla="*/ 6 h 15"/>
                    <a:gd name="T28" fmla="*/ 0 w 18"/>
                    <a:gd name="T2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8" h="15">
                      <a:moveTo>
                        <a:pt x="0" y="6"/>
                      </a:moveTo>
                      <a:lnTo>
                        <a:pt x="3" y="3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2" y="3"/>
                      </a:lnTo>
                      <a:lnTo>
                        <a:pt x="16" y="9"/>
                      </a:lnTo>
                      <a:lnTo>
                        <a:pt x="16" y="14"/>
                      </a:lnTo>
                      <a:lnTo>
                        <a:pt x="18" y="15"/>
                      </a:lnTo>
                      <a:lnTo>
                        <a:pt x="16" y="15"/>
                      </a:lnTo>
                      <a:lnTo>
                        <a:pt x="12" y="15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1" y="7"/>
                      </a:lnTo>
                      <a:lnTo>
                        <a:pt x="0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9" name="Freeform 243"/>
                <p:cNvSpPr>
                  <a:spLocks/>
                </p:cNvSpPr>
                <p:nvPr/>
              </p:nvSpPr>
              <p:spPr bwMode="auto">
                <a:xfrm>
                  <a:off x="2070" y="3799"/>
                  <a:ext cx="51" cy="25"/>
                </a:xfrm>
                <a:custGeom>
                  <a:avLst/>
                  <a:gdLst>
                    <a:gd name="T0" fmla="*/ 0 w 18"/>
                    <a:gd name="T1" fmla="*/ 6 h 9"/>
                    <a:gd name="T2" fmla="*/ 0 w 18"/>
                    <a:gd name="T3" fmla="*/ 0 h 9"/>
                    <a:gd name="T4" fmla="*/ 4 w 18"/>
                    <a:gd name="T5" fmla="*/ 0 h 9"/>
                    <a:gd name="T6" fmla="*/ 10 w 18"/>
                    <a:gd name="T7" fmla="*/ 2 h 9"/>
                    <a:gd name="T8" fmla="*/ 18 w 18"/>
                    <a:gd name="T9" fmla="*/ 6 h 9"/>
                    <a:gd name="T10" fmla="*/ 8 w 18"/>
                    <a:gd name="T11" fmla="*/ 8 h 9"/>
                    <a:gd name="T12" fmla="*/ 3 w 18"/>
                    <a:gd name="T13" fmla="*/ 8 h 9"/>
                    <a:gd name="T14" fmla="*/ 0 w 18"/>
                    <a:gd name="T15" fmla="*/ 9 h 9"/>
                    <a:gd name="T16" fmla="*/ 0 w 18"/>
                    <a:gd name="T17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0" y="2"/>
                      </a:lnTo>
                      <a:lnTo>
                        <a:pt x="18" y="6"/>
                      </a:lnTo>
                      <a:lnTo>
                        <a:pt x="8" y="8"/>
                      </a:lnTo>
                      <a:lnTo>
                        <a:pt x="3" y="8"/>
                      </a:lnTo>
                      <a:lnTo>
                        <a:pt x="0" y="9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0" name="Freeform 244"/>
                <p:cNvSpPr>
                  <a:spLocks/>
                </p:cNvSpPr>
                <p:nvPr/>
              </p:nvSpPr>
              <p:spPr bwMode="auto">
                <a:xfrm>
                  <a:off x="2070" y="3799"/>
                  <a:ext cx="51" cy="25"/>
                </a:xfrm>
                <a:custGeom>
                  <a:avLst/>
                  <a:gdLst>
                    <a:gd name="T0" fmla="*/ 0 w 18"/>
                    <a:gd name="T1" fmla="*/ 6 h 9"/>
                    <a:gd name="T2" fmla="*/ 0 w 18"/>
                    <a:gd name="T3" fmla="*/ 0 h 9"/>
                    <a:gd name="T4" fmla="*/ 4 w 18"/>
                    <a:gd name="T5" fmla="*/ 0 h 9"/>
                    <a:gd name="T6" fmla="*/ 10 w 18"/>
                    <a:gd name="T7" fmla="*/ 2 h 9"/>
                    <a:gd name="T8" fmla="*/ 18 w 18"/>
                    <a:gd name="T9" fmla="*/ 6 h 9"/>
                    <a:gd name="T10" fmla="*/ 8 w 18"/>
                    <a:gd name="T11" fmla="*/ 8 h 9"/>
                    <a:gd name="T12" fmla="*/ 3 w 18"/>
                    <a:gd name="T13" fmla="*/ 8 h 9"/>
                    <a:gd name="T14" fmla="*/ 0 w 18"/>
                    <a:gd name="T15" fmla="*/ 9 h 9"/>
                    <a:gd name="T16" fmla="*/ 0 w 18"/>
                    <a:gd name="T17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9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0" y="2"/>
                      </a:lnTo>
                      <a:lnTo>
                        <a:pt x="18" y="6"/>
                      </a:lnTo>
                      <a:lnTo>
                        <a:pt x="8" y="8"/>
                      </a:lnTo>
                      <a:lnTo>
                        <a:pt x="3" y="8"/>
                      </a:lnTo>
                      <a:lnTo>
                        <a:pt x="0" y="9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1" name="Freeform 245"/>
                <p:cNvSpPr>
                  <a:spLocks/>
                </p:cNvSpPr>
                <p:nvPr/>
              </p:nvSpPr>
              <p:spPr bwMode="auto">
                <a:xfrm>
                  <a:off x="2133" y="3842"/>
                  <a:ext cx="46" cy="32"/>
                </a:xfrm>
                <a:custGeom>
                  <a:avLst/>
                  <a:gdLst>
                    <a:gd name="T0" fmla="*/ 3 w 16"/>
                    <a:gd name="T1" fmla="*/ 12 h 12"/>
                    <a:gd name="T2" fmla="*/ 16 w 16"/>
                    <a:gd name="T3" fmla="*/ 9 h 12"/>
                    <a:gd name="T4" fmla="*/ 14 w 16"/>
                    <a:gd name="T5" fmla="*/ 4 h 12"/>
                    <a:gd name="T6" fmla="*/ 12 w 16"/>
                    <a:gd name="T7" fmla="*/ 1 h 12"/>
                    <a:gd name="T8" fmla="*/ 9 w 16"/>
                    <a:gd name="T9" fmla="*/ 0 h 12"/>
                    <a:gd name="T10" fmla="*/ 0 w 16"/>
                    <a:gd name="T11" fmla="*/ 0 h 12"/>
                    <a:gd name="T12" fmla="*/ 3 w 1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2">
                      <a:moveTo>
                        <a:pt x="3" y="12"/>
                      </a:moveTo>
                      <a:lnTo>
                        <a:pt x="16" y="9"/>
                      </a:lnTo>
                      <a:lnTo>
                        <a:pt x="14" y="4"/>
                      </a:lnTo>
                      <a:lnTo>
                        <a:pt x="12" y="1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3" y="12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2" name="Freeform 246"/>
                <p:cNvSpPr>
                  <a:spLocks/>
                </p:cNvSpPr>
                <p:nvPr/>
              </p:nvSpPr>
              <p:spPr bwMode="auto">
                <a:xfrm>
                  <a:off x="2133" y="3842"/>
                  <a:ext cx="46" cy="32"/>
                </a:xfrm>
                <a:custGeom>
                  <a:avLst/>
                  <a:gdLst>
                    <a:gd name="T0" fmla="*/ 3 w 16"/>
                    <a:gd name="T1" fmla="*/ 12 h 12"/>
                    <a:gd name="T2" fmla="*/ 16 w 16"/>
                    <a:gd name="T3" fmla="*/ 9 h 12"/>
                    <a:gd name="T4" fmla="*/ 14 w 16"/>
                    <a:gd name="T5" fmla="*/ 4 h 12"/>
                    <a:gd name="T6" fmla="*/ 12 w 16"/>
                    <a:gd name="T7" fmla="*/ 1 h 12"/>
                    <a:gd name="T8" fmla="*/ 9 w 16"/>
                    <a:gd name="T9" fmla="*/ 0 h 12"/>
                    <a:gd name="T10" fmla="*/ 0 w 16"/>
                    <a:gd name="T11" fmla="*/ 0 h 12"/>
                    <a:gd name="T12" fmla="*/ 3 w 1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2">
                      <a:moveTo>
                        <a:pt x="3" y="12"/>
                      </a:moveTo>
                      <a:lnTo>
                        <a:pt x="16" y="9"/>
                      </a:lnTo>
                      <a:lnTo>
                        <a:pt x="14" y="4"/>
                      </a:lnTo>
                      <a:lnTo>
                        <a:pt x="12" y="1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3" y="12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3" name="Freeform 247"/>
                <p:cNvSpPr>
                  <a:spLocks/>
                </p:cNvSpPr>
                <p:nvPr/>
              </p:nvSpPr>
              <p:spPr bwMode="auto">
                <a:xfrm>
                  <a:off x="2184" y="3905"/>
                  <a:ext cx="101" cy="131"/>
                </a:xfrm>
                <a:custGeom>
                  <a:avLst/>
                  <a:gdLst>
                    <a:gd name="T0" fmla="*/ 6 w 35"/>
                    <a:gd name="T1" fmla="*/ 0 h 47"/>
                    <a:gd name="T2" fmla="*/ 3 w 35"/>
                    <a:gd name="T3" fmla="*/ 3 h 47"/>
                    <a:gd name="T4" fmla="*/ 6 w 35"/>
                    <a:gd name="T5" fmla="*/ 8 h 47"/>
                    <a:gd name="T6" fmla="*/ 6 w 35"/>
                    <a:gd name="T7" fmla="*/ 10 h 47"/>
                    <a:gd name="T8" fmla="*/ 0 w 35"/>
                    <a:gd name="T9" fmla="*/ 22 h 47"/>
                    <a:gd name="T10" fmla="*/ 0 w 35"/>
                    <a:gd name="T11" fmla="*/ 40 h 47"/>
                    <a:gd name="T12" fmla="*/ 9 w 35"/>
                    <a:gd name="T13" fmla="*/ 47 h 47"/>
                    <a:gd name="T14" fmla="*/ 9 w 35"/>
                    <a:gd name="T15" fmla="*/ 41 h 47"/>
                    <a:gd name="T16" fmla="*/ 35 w 35"/>
                    <a:gd name="T17" fmla="*/ 27 h 47"/>
                    <a:gd name="T18" fmla="*/ 23 w 35"/>
                    <a:gd name="T19" fmla="*/ 15 h 47"/>
                    <a:gd name="T20" fmla="*/ 8 w 35"/>
                    <a:gd name="T21" fmla="*/ 0 h 47"/>
                    <a:gd name="T22" fmla="*/ 8 w 35"/>
                    <a:gd name="T23" fmla="*/ 1 h 47"/>
                    <a:gd name="T24" fmla="*/ 6 w 35"/>
                    <a:gd name="T25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7">
                      <a:moveTo>
                        <a:pt x="6" y="0"/>
                      </a:moveTo>
                      <a:lnTo>
                        <a:pt x="3" y="3"/>
                      </a:lnTo>
                      <a:lnTo>
                        <a:pt x="6" y="8"/>
                      </a:lnTo>
                      <a:lnTo>
                        <a:pt x="6" y="10"/>
                      </a:lnTo>
                      <a:lnTo>
                        <a:pt x="0" y="22"/>
                      </a:lnTo>
                      <a:lnTo>
                        <a:pt x="0" y="40"/>
                      </a:lnTo>
                      <a:lnTo>
                        <a:pt x="9" y="47"/>
                      </a:lnTo>
                      <a:lnTo>
                        <a:pt x="9" y="41"/>
                      </a:lnTo>
                      <a:lnTo>
                        <a:pt x="35" y="27"/>
                      </a:lnTo>
                      <a:lnTo>
                        <a:pt x="23" y="15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4" name="Freeform 248"/>
                <p:cNvSpPr>
                  <a:spLocks/>
                </p:cNvSpPr>
                <p:nvPr/>
              </p:nvSpPr>
              <p:spPr bwMode="auto">
                <a:xfrm>
                  <a:off x="2184" y="3905"/>
                  <a:ext cx="101" cy="131"/>
                </a:xfrm>
                <a:custGeom>
                  <a:avLst/>
                  <a:gdLst>
                    <a:gd name="T0" fmla="*/ 6 w 35"/>
                    <a:gd name="T1" fmla="*/ 0 h 47"/>
                    <a:gd name="T2" fmla="*/ 3 w 35"/>
                    <a:gd name="T3" fmla="*/ 3 h 47"/>
                    <a:gd name="T4" fmla="*/ 6 w 35"/>
                    <a:gd name="T5" fmla="*/ 8 h 47"/>
                    <a:gd name="T6" fmla="*/ 6 w 35"/>
                    <a:gd name="T7" fmla="*/ 10 h 47"/>
                    <a:gd name="T8" fmla="*/ 0 w 35"/>
                    <a:gd name="T9" fmla="*/ 22 h 47"/>
                    <a:gd name="T10" fmla="*/ 0 w 35"/>
                    <a:gd name="T11" fmla="*/ 40 h 47"/>
                    <a:gd name="T12" fmla="*/ 9 w 35"/>
                    <a:gd name="T13" fmla="*/ 47 h 47"/>
                    <a:gd name="T14" fmla="*/ 9 w 35"/>
                    <a:gd name="T15" fmla="*/ 41 h 47"/>
                    <a:gd name="T16" fmla="*/ 35 w 35"/>
                    <a:gd name="T17" fmla="*/ 27 h 47"/>
                    <a:gd name="T18" fmla="*/ 23 w 35"/>
                    <a:gd name="T19" fmla="*/ 15 h 47"/>
                    <a:gd name="T20" fmla="*/ 8 w 35"/>
                    <a:gd name="T21" fmla="*/ 0 h 47"/>
                    <a:gd name="T22" fmla="*/ 8 w 35"/>
                    <a:gd name="T23" fmla="*/ 1 h 47"/>
                    <a:gd name="T24" fmla="*/ 6 w 35"/>
                    <a:gd name="T25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7">
                      <a:moveTo>
                        <a:pt x="6" y="0"/>
                      </a:moveTo>
                      <a:lnTo>
                        <a:pt x="3" y="3"/>
                      </a:lnTo>
                      <a:lnTo>
                        <a:pt x="6" y="8"/>
                      </a:lnTo>
                      <a:lnTo>
                        <a:pt x="6" y="10"/>
                      </a:lnTo>
                      <a:lnTo>
                        <a:pt x="0" y="22"/>
                      </a:lnTo>
                      <a:lnTo>
                        <a:pt x="0" y="40"/>
                      </a:lnTo>
                      <a:lnTo>
                        <a:pt x="9" y="47"/>
                      </a:lnTo>
                      <a:lnTo>
                        <a:pt x="9" y="41"/>
                      </a:lnTo>
                      <a:lnTo>
                        <a:pt x="35" y="27"/>
                      </a:lnTo>
                      <a:lnTo>
                        <a:pt x="23" y="15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6" y="0"/>
                      </a:lnTo>
                    </a:path>
                  </a:pathLst>
                </a:custGeom>
                <a:solidFill>
                  <a:srgbClr val="92D050"/>
                </a:solidFill>
                <a:ln w="1651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32" name="Text Box 189"/>
          <p:cNvSpPr txBox="1">
            <a:spLocks noChangeArrowheads="1"/>
          </p:cNvSpPr>
          <p:nvPr/>
        </p:nvSpPr>
        <p:spPr bwMode="auto">
          <a:xfrm>
            <a:off x="8308764" y="2618597"/>
            <a:ext cx="518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NY</a:t>
            </a:r>
          </a:p>
        </p:txBody>
      </p:sp>
      <p:sp>
        <p:nvSpPr>
          <p:cNvPr id="131" name="Text Box 185"/>
          <p:cNvSpPr txBox="1">
            <a:spLocks noChangeArrowheads="1"/>
          </p:cNvSpPr>
          <p:nvPr/>
        </p:nvSpPr>
        <p:spPr bwMode="auto">
          <a:xfrm>
            <a:off x="7412684" y="3192942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OH</a:t>
            </a:r>
          </a:p>
        </p:txBody>
      </p:sp>
      <p:sp>
        <p:nvSpPr>
          <p:cNvPr id="133" name="Text Box 200"/>
          <p:cNvSpPr txBox="1">
            <a:spLocks noChangeArrowheads="1"/>
          </p:cNvSpPr>
          <p:nvPr/>
        </p:nvSpPr>
        <p:spPr bwMode="auto">
          <a:xfrm>
            <a:off x="4060033" y="2064544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MT</a:t>
            </a:r>
          </a:p>
        </p:txBody>
      </p:sp>
      <p:sp>
        <p:nvSpPr>
          <p:cNvPr id="134" name="Text Box 198"/>
          <p:cNvSpPr txBox="1">
            <a:spLocks noChangeArrowheads="1"/>
          </p:cNvSpPr>
          <p:nvPr/>
        </p:nvSpPr>
        <p:spPr bwMode="auto">
          <a:xfrm>
            <a:off x="6573855" y="4505325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MS</a:t>
            </a:r>
          </a:p>
        </p:txBody>
      </p:sp>
      <p:sp>
        <p:nvSpPr>
          <p:cNvPr id="135" name="Text Box 198"/>
          <p:cNvSpPr txBox="1">
            <a:spLocks noChangeArrowheads="1"/>
          </p:cNvSpPr>
          <p:nvPr/>
        </p:nvSpPr>
        <p:spPr bwMode="auto">
          <a:xfrm>
            <a:off x="6972301" y="4010541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TN</a:t>
            </a:r>
          </a:p>
        </p:txBody>
      </p:sp>
      <p:sp>
        <p:nvSpPr>
          <p:cNvPr id="136" name="Text Box 198"/>
          <p:cNvSpPr txBox="1">
            <a:spLocks noChangeArrowheads="1"/>
          </p:cNvSpPr>
          <p:nvPr/>
        </p:nvSpPr>
        <p:spPr bwMode="auto">
          <a:xfrm>
            <a:off x="6185739" y="4695345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LA</a:t>
            </a:r>
          </a:p>
        </p:txBody>
      </p:sp>
      <p:sp>
        <p:nvSpPr>
          <p:cNvPr id="137" name="Text Box 201"/>
          <p:cNvSpPr txBox="1">
            <a:spLocks noChangeArrowheads="1"/>
          </p:cNvSpPr>
          <p:nvPr/>
        </p:nvSpPr>
        <p:spPr bwMode="auto">
          <a:xfrm>
            <a:off x="2774951" y="5271293"/>
            <a:ext cx="518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AK</a:t>
            </a:r>
          </a:p>
        </p:txBody>
      </p:sp>
      <p:sp>
        <p:nvSpPr>
          <p:cNvPr id="142" name="Text Box 187"/>
          <p:cNvSpPr txBox="1">
            <a:spLocks noChangeArrowheads="1"/>
          </p:cNvSpPr>
          <p:nvPr/>
        </p:nvSpPr>
        <p:spPr bwMode="auto">
          <a:xfrm>
            <a:off x="7883681" y="4242281"/>
            <a:ext cx="466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SC</a:t>
            </a:r>
          </a:p>
        </p:txBody>
      </p:sp>
      <p:sp>
        <p:nvSpPr>
          <p:cNvPr id="139" name="Title 3">
            <a:extLst>
              <a:ext uri="{FF2B5EF4-FFF2-40B4-BE49-F238E27FC236}">
                <a16:creationId xmlns:a16="http://schemas.microsoft.com/office/drawing/2014/main" id="{9BE10F7D-3E76-43B1-9104-AA373518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164C6C"/>
                </a:solidFill>
              </a:rPr>
              <a:t>MCTC Field Visits </a:t>
            </a:r>
            <a:r>
              <a:rPr lang="en-US" altLang="en-US" sz="2800" dirty="0">
                <a:solidFill>
                  <a:srgbClr val="164C6C"/>
                </a:solidFill>
              </a:rPr>
              <a:t>(since 2008)</a:t>
            </a:r>
          </a:p>
        </p:txBody>
      </p:sp>
      <p:sp>
        <p:nvSpPr>
          <p:cNvPr id="138" name="Text Box 201">
            <a:extLst>
              <a:ext uri="{FF2B5EF4-FFF2-40B4-BE49-F238E27FC236}">
                <a16:creationId xmlns:a16="http://schemas.microsoft.com/office/drawing/2014/main" id="{DF0600D5-E787-45FE-8BAE-D2D3CD76E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068" y="5532994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392589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“Live From the MCTC” Training/Workshops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9" y="1158769"/>
            <a:ext cx="4608846" cy="5285012"/>
          </a:xfrm>
        </p:spPr>
        <p:txBody>
          <a:bodyPr/>
          <a:lstStyle/>
          <a:p>
            <a:r>
              <a:rPr lang="en-US" sz="2400" b="0" dirty="0"/>
              <a:t>Super Air Meter (SAM)</a:t>
            </a:r>
          </a:p>
          <a:p>
            <a:r>
              <a:rPr lang="en-US" sz="2400" b="0" dirty="0"/>
              <a:t>Surface/Bulk Resistivity</a:t>
            </a:r>
          </a:p>
          <a:p>
            <a:r>
              <a:rPr lang="en-US" sz="2400" b="0" dirty="0"/>
              <a:t>Maturity</a:t>
            </a:r>
          </a:p>
          <a:p>
            <a:r>
              <a:rPr lang="en-US" sz="2400" b="0" dirty="0"/>
              <a:t>Box Test/V-Kelly</a:t>
            </a:r>
          </a:p>
          <a:p>
            <a:r>
              <a:rPr lang="en-US" sz="2400" b="0" dirty="0"/>
              <a:t>Semi-adiabatic calorimeter</a:t>
            </a:r>
          </a:p>
          <a:p>
            <a:pPr>
              <a:lnSpc>
                <a:spcPct val="100000"/>
              </a:lnSpc>
            </a:pPr>
            <a:r>
              <a:rPr lang="en-US" sz="2400" b="0" dirty="0"/>
              <a:t>Phoenix (fresh water content)</a:t>
            </a:r>
          </a:p>
          <a:p>
            <a:pPr>
              <a:lnSpc>
                <a:spcPct val="100000"/>
              </a:lnSpc>
            </a:pPr>
            <a:r>
              <a:rPr lang="en-US" sz="2400" b="0" dirty="0"/>
              <a:t>Pulse Induction Technology    (MIT-SCAN-T3)</a:t>
            </a:r>
          </a:p>
          <a:p>
            <a:pPr>
              <a:lnSpc>
                <a:spcPct val="100000"/>
              </a:lnSpc>
            </a:pPr>
            <a:r>
              <a:rPr lang="en-US" sz="2400" b="0" dirty="0"/>
              <a:t>MIT-DOWEL-SCAN</a:t>
            </a:r>
          </a:p>
          <a:p>
            <a:pPr>
              <a:lnSpc>
                <a:spcPct val="100000"/>
              </a:lnSpc>
            </a:pPr>
            <a:r>
              <a:rPr lang="en-US" sz="2400" b="0" dirty="0"/>
              <a:t>HIPERPAV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en-US" sz="2400" b="0" dirty="0"/>
          </a:p>
          <a:p>
            <a:pPr>
              <a:lnSpc>
                <a:spcPct val="100000"/>
              </a:lnSpc>
            </a:pPr>
            <a:r>
              <a:rPr lang="en-US" sz="2400" b="0" dirty="0"/>
              <a:t>Optimized Gradation software</a:t>
            </a:r>
          </a:p>
          <a:p>
            <a:endParaRPr lang="en-US" b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A237F3-6B42-4BA9-8B05-A3ED349A63F2}"/>
              </a:ext>
            </a:extLst>
          </p:cNvPr>
          <p:cNvSpPr txBox="1">
            <a:spLocks/>
          </p:cNvSpPr>
          <p:nvPr/>
        </p:nvSpPr>
        <p:spPr>
          <a:xfrm>
            <a:off x="6654648" y="1179618"/>
            <a:ext cx="5328755" cy="5285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b="1" i="0" kern="1200">
                <a:solidFill>
                  <a:srgbClr val="295A8B"/>
                </a:solidFill>
                <a:latin typeface="Avenir Heavy" panose="02000503020000020003" pitchFamily="2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24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Heavy" panose="02000503020000020003" pitchFamily="2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Ø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indoor, person, person, monitor&#10;&#10;Description automatically generated">
            <a:extLst>
              <a:ext uri="{FF2B5EF4-FFF2-40B4-BE49-F238E27FC236}">
                <a16:creationId xmlns:a16="http://schemas.microsoft.com/office/drawing/2014/main" id="{A637F6A1-0744-4610-87EA-D724A5837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62" b="5526"/>
          <a:stretch/>
        </p:blipFill>
        <p:spPr>
          <a:xfrm>
            <a:off x="4985254" y="1179618"/>
            <a:ext cx="7206746" cy="41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0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9CD8-39F3-4D07-A6BF-8850CDE3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MCTC Virtual Sessions (2020-2021)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2C06397-BFA1-4DD3-9B3B-D43A636C7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31" y="1056854"/>
            <a:ext cx="8149669" cy="580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10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E124-12A1-8A4E-9961-6014FB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Pager Series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ED96A7-0D37-CB42-B194-EE0F42403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279073"/>
            <a:ext cx="9711867" cy="5230215"/>
          </a:xfrm>
        </p:spPr>
        <p:txBody>
          <a:bodyPr/>
          <a:lstStyle/>
          <a:p>
            <a:pPr lvl="0"/>
            <a:r>
              <a:rPr lang="en-US" b="0" dirty="0"/>
              <a:t>New effort to use MCTC data	</a:t>
            </a:r>
          </a:p>
          <a:p>
            <a:pPr lvl="0"/>
            <a:r>
              <a:rPr lang="en-US" b="0" dirty="0"/>
              <a:t>Narrowly focused</a:t>
            </a:r>
          </a:p>
          <a:p>
            <a:pPr lvl="0"/>
            <a:r>
              <a:rPr lang="en-US" b="0" dirty="0"/>
              <a:t>Meant to stir interest and point reader to resources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Cement content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Optimized Mix Design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: Cores vs. Cylinders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: NDT Pavement Thickness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: </a:t>
            </a:r>
            <a:r>
              <a:rPr lang="en-US" dirty="0" err="1"/>
              <a:t>Tining</a:t>
            </a:r>
            <a:r>
              <a:rPr lang="en-US" dirty="0"/>
              <a:t>/Surface Texture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: Surface Resistivity Test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: Maturity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www.fhwa.dot.gov/pavement/concrete/trailer/resources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815FAA-B08B-4401-8730-CE5A21E31E59}"/>
              </a:ext>
            </a:extLst>
          </p:cNvPr>
          <p:cNvGrpSpPr/>
          <p:nvPr/>
        </p:nvGrpSpPr>
        <p:grpSpPr>
          <a:xfrm>
            <a:off x="8755325" y="1386836"/>
            <a:ext cx="2821358" cy="4726898"/>
            <a:chOff x="5379235" y="794167"/>
            <a:chExt cx="2917304" cy="4878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196975-52CE-43CF-A21C-9B47BAB30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36958">
              <a:off x="5557642" y="794167"/>
              <a:ext cx="2705346" cy="3501036"/>
            </a:xfrm>
            <a:prstGeom prst="rect">
              <a:avLst/>
            </a:prstGeom>
            <a:scene3d>
              <a:camera prst="orthographicFront">
                <a:rot lat="0" lon="0" rev="20700000"/>
              </a:camera>
              <a:lightRig rig="threePt" dir="t"/>
            </a:scene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8FE2E-64D2-4B3A-B06D-EA02C1190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9235" y="1468376"/>
              <a:ext cx="2365826" cy="3061656"/>
            </a:xfrm>
            <a:prstGeom prst="rect">
              <a:avLst/>
            </a:prstGeom>
            <a:scene3d>
              <a:camera prst="orthographicFront">
                <a:rot lat="0" lon="0" rev="21120000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5A657F-25F7-4D3C-B82F-709EF3106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2990">
              <a:off x="5808821" y="2453270"/>
              <a:ext cx="2487718" cy="321939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74CFBD-C203-47CC-9BF7-49D8EA885FE0}"/>
              </a:ext>
            </a:extLst>
          </p:cNvPr>
          <p:cNvSpPr txBox="1"/>
          <p:nvPr/>
        </p:nvSpPr>
        <p:spPr>
          <a:xfrm>
            <a:off x="3864182" y="2807734"/>
            <a:ext cx="48911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8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Curing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9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SCM’s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10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Calorimetry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11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Workability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12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Air Entrainment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13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Stringless Paving</a:t>
            </a:r>
          </a:p>
          <a:p>
            <a:pPr lvl="2"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14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/>
              </a:rPr>
              <a:t>:  Water Reducing Admixtures</a:t>
            </a:r>
          </a:p>
        </p:txBody>
      </p:sp>
    </p:spTree>
    <p:extLst>
      <p:ext uri="{BB962C8B-B14F-4D97-AF65-F5344CB8AC3E}">
        <p14:creationId xmlns:p14="http://schemas.microsoft.com/office/powerpoint/2010/main" val="172250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A81886-DC2D-4737-9118-7B651E57D7A1}"/>
</file>

<file path=customXml/itemProps2.xml><?xml version="1.0" encoding="utf-8"?>
<ds:datastoreItem xmlns:ds="http://schemas.openxmlformats.org/officeDocument/2006/customXml" ds:itemID="{050F0EAF-C62B-413E-984D-2048CB12F1C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4324</TotalTime>
  <Words>903</Words>
  <Application>Microsoft Office PowerPoint</Application>
  <PresentationFormat>Widescreen</PresentationFormat>
  <Paragraphs>287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Avenir Black</vt:lpstr>
      <vt:lpstr>Avenir Book</vt:lpstr>
      <vt:lpstr>Avenir Heavy</vt:lpstr>
      <vt:lpstr>Avenir Medium</vt:lpstr>
      <vt:lpstr>Calibri</vt:lpstr>
      <vt:lpstr>Futura</vt:lpstr>
      <vt:lpstr>Futura Medium</vt:lpstr>
      <vt:lpstr>Futura-Light</vt:lpstr>
      <vt:lpstr>Times New Roman</vt:lpstr>
      <vt:lpstr>Wingdings</vt:lpstr>
      <vt:lpstr>Office Theme</vt:lpstr>
      <vt:lpstr>MCTC and Emerging Concrete Technology </vt:lpstr>
      <vt:lpstr>Mobile Concrete Technology Center</vt:lpstr>
      <vt:lpstr>MCTC Team</vt:lpstr>
      <vt:lpstr>MCTC Program Mission</vt:lpstr>
      <vt:lpstr>Program Activities</vt:lpstr>
      <vt:lpstr>MCTC Field Visits (since 2008)</vt:lpstr>
      <vt:lpstr>“Live From the MCTC” Training/Workshops</vt:lpstr>
      <vt:lpstr>MCTC Virtual Sessions (2020-2021)</vt:lpstr>
      <vt:lpstr>One Pager Series</vt:lpstr>
      <vt:lpstr>Technology Tour Across Ohio – 2 weeks, 6 cities</vt:lpstr>
      <vt:lpstr>MCTC Website</vt:lpstr>
      <vt:lpstr>1.  Optimized Gradation</vt:lpstr>
      <vt:lpstr>Performance Engineered Mixtures and Sustainability</vt:lpstr>
      <vt:lpstr>Optimized Combined Gradation</vt:lpstr>
      <vt:lpstr>Achieving Optimized Combined Gradation</vt:lpstr>
      <vt:lpstr>Optimized Gradation Tool</vt:lpstr>
      <vt:lpstr>Optimized?</vt:lpstr>
      <vt:lpstr>2.  Slump</vt:lpstr>
      <vt:lpstr>Changes in Slump Testing</vt:lpstr>
      <vt:lpstr>What do we really want to find out using the slump test? </vt:lpstr>
      <vt:lpstr>Box Test and VKelly</vt:lpstr>
      <vt:lpstr>Phoenix vs. Microwave Water Content</vt:lpstr>
      <vt:lpstr>3.  56-day Testing</vt:lpstr>
      <vt:lpstr>MCTC Data </vt:lpstr>
      <vt:lpstr>Concrete Acceptance Practices</vt:lpstr>
      <vt:lpstr>The Great 28</vt:lpstr>
      <vt:lpstr>4.  Resistivity Test</vt:lpstr>
      <vt:lpstr>Permeability</vt:lpstr>
      <vt:lpstr>Resistivity Tests</vt:lpstr>
      <vt:lpstr>Resistivity Results</vt:lpstr>
      <vt:lpstr> 56 Day Testing—A Real Example </vt:lpstr>
      <vt:lpstr>5.  Performance Specification/PEM</vt:lpstr>
      <vt:lpstr>Prescriptive vs. Performance Specifications</vt:lpstr>
      <vt:lpstr>Performance Engineered Mixture Concepts</vt:lpstr>
      <vt:lpstr>PEM Pooled Fund and Incentive Projects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Golbuff, Samantha L</dc:creator>
  <cp:lastModifiedBy>Elia, Hala N.</cp:lastModifiedBy>
  <cp:revision>275</cp:revision>
  <dcterms:created xsi:type="dcterms:W3CDTF">2021-11-05T17:04:43Z</dcterms:created>
  <dcterms:modified xsi:type="dcterms:W3CDTF">2023-05-22T13:35:07Z</dcterms:modified>
</cp:coreProperties>
</file>