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87" r:id="rId5"/>
    <p:sldId id="257" r:id="rId6"/>
    <p:sldId id="258" r:id="rId7"/>
    <p:sldId id="26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8" r:id="rId16"/>
    <p:sldId id="295" r:id="rId17"/>
    <p:sldId id="297" r:id="rId18"/>
    <p:sldId id="296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FFCFE-9733-45A0-A1CB-A578AEA9F074}" v="26" dt="2023-03-13T19:16:36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, Aaron D." userId="bdd7cae0-9cb3-49dd-822c-7c0b92589ca9" providerId="ADAL" clId="{D16FFCFE-9733-45A0-A1CB-A578AEA9F074}"/>
    <pc:docChg chg="undo custSel addSld delSld modSld">
      <pc:chgData name="Adams, Aaron D." userId="bdd7cae0-9cb3-49dd-822c-7c0b92589ca9" providerId="ADAL" clId="{D16FFCFE-9733-45A0-A1CB-A578AEA9F074}" dt="2023-03-13T19:16:36.219" v="9710"/>
      <pc:docMkLst>
        <pc:docMk/>
      </pc:docMkLst>
      <pc:sldChg chg="addSp delSp modSp mod">
        <pc:chgData name="Adams, Aaron D." userId="bdd7cae0-9cb3-49dd-822c-7c0b92589ca9" providerId="ADAL" clId="{D16FFCFE-9733-45A0-A1CB-A578AEA9F074}" dt="2023-02-14T16:46:59.461" v="6218" actId="1076"/>
        <pc:sldMkLst>
          <pc:docMk/>
          <pc:sldMk cId="693474746" sldId="257"/>
        </pc:sldMkLst>
        <pc:spChg chg="mod">
          <ac:chgData name="Adams, Aaron D." userId="bdd7cae0-9cb3-49dd-822c-7c0b92589ca9" providerId="ADAL" clId="{D16FFCFE-9733-45A0-A1CB-A578AEA9F074}" dt="2023-02-07T19:18:11.424" v="235" actId="5793"/>
          <ac:spMkLst>
            <pc:docMk/>
            <pc:sldMk cId="693474746" sldId="257"/>
            <ac:spMk id="2" creationId="{00000000-0000-0000-0000-000000000000}"/>
          </ac:spMkLst>
        </pc:spChg>
        <pc:spChg chg="mod">
          <ac:chgData name="Adams, Aaron D." userId="bdd7cae0-9cb3-49dd-822c-7c0b92589ca9" providerId="ADAL" clId="{D16FFCFE-9733-45A0-A1CB-A578AEA9F074}" dt="2023-02-14T16:46:59.461" v="6218" actId="1076"/>
          <ac:spMkLst>
            <pc:docMk/>
            <pc:sldMk cId="693474746" sldId="257"/>
            <ac:spMk id="3" creationId="{00000000-0000-0000-0000-000000000000}"/>
          </ac:spMkLst>
        </pc:spChg>
        <pc:spChg chg="add mod">
          <ac:chgData name="Adams, Aaron D." userId="bdd7cae0-9cb3-49dd-822c-7c0b92589ca9" providerId="ADAL" clId="{D16FFCFE-9733-45A0-A1CB-A578AEA9F074}" dt="2023-02-07T22:56:01.190" v="2350" actId="207"/>
          <ac:spMkLst>
            <pc:docMk/>
            <pc:sldMk cId="693474746" sldId="257"/>
            <ac:spMk id="7" creationId="{7A5F73CC-DD22-B01E-B667-1A32820123BD}"/>
          </ac:spMkLst>
        </pc:spChg>
        <pc:spChg chg="add mod">
          <ac:chgData name="Adams, Aaron D." userId="bdd7cae0-9cb3-49dd-822c-7c0b92589ca9" providerId="ADAL" clId="{D16FFCFE-9733-45A0-A1CB-A578AEA9F074}" dt="2023-02-14T16:46:55.749" v="6217" actId="1076"/>
          <ac:spMkLst>
            <pc:docMk/>
            <pc:sldMk cId="693474746" sldId="257"/>
            <ac:spMk id="8" creationId="{E51799EC-6A26-AEEE-2108-A8A3C4EDA725}"/>
          </ac:spMkLst>
        </pc:spChg>
        <pc:spChg chg="add mod">
          <ac:chgData name="Adams, Aaron D." userId="bdd7cae0-9cb3-49dd-822c-7c0b92589ca9" providerId="ADAL" clId="{D16FFCFE-9733-45A0-A1CB-A578AEA9F074}" dt="2023-02-07T20:24:05.740" v="1416" actId="114"/>
          <ac:spMkLst>
            <pc:docMk/>
            <pc:sldMk cId="693474746" sldId="257"/>
            <ac:spMk id="9" creationId="{8F2B3119-8F52-4322-CEBE-B1995B67AE90}"/>
          </ac:spMkLst>
        </pc:spChg>
        <pc:picChg chg="del">
          <ac:chgData name="Adams, Aaron D." userId="bdd7cae0-9cb3-49dd-822c-7c0b92589ca9" providerId="ADAL" clId="{D16FFCFE-9733-45A0-A1CB-A578AEA9F074}" dt="2023-02-07T19:18:19.165" v="236" actId="478"/>
          <ac:picMkLst>
            <pc:docMk/>
            <pc:sldMk cId="693474746" sldId="257"/>
            <ac:picMk id="5" creationId="{00000000-0000-0000-0000-000000000000}"/>
          </ac:picMkLst>
        </pc:picChg>
      </pc:sldChg>
      <pc:sldChg chg="modSp mod">
        <pc:chgData name="Adams, Aaron D." userId="bdd7cae0-9cb3-49dd-822c-7c0b92589ca9" providerId="ADAL" clId="{D16FFCFE-9733-45A0-A1CB-A578AEA9F074}" dt="2023-02-15T22:52:21.386" v="9097" actId="207"/>
        <pc:sldMkLst>
          <pc:docMk/>
          <pc:sldMk cId="59275463" sldId="258"/>
        </pc:sldMkLst>
        <pc:spChg chg="mod">
          <ac:chgData name="Adams, Aaron D." userId="bdd7cae0-9cb3-49dd-822c-7c0b92589ca9" providerId="ADAL" clId="{D16FFCFE-9733-45A0-A1CB-A578AEA9F074}" dt="2023-02-15T20:55:31.664" v="9002" actId="1076"/>
          <ac:spMkLst>
            <pc:docMk/>
            <pc:sldMk cId="59275463" sldId="258"/>
            <ac:spMk id="2" creationId="{00000000-0000-0000-0000-000000000000}"/>
          </ac:spMkLst>
        </pc:spChg>
        <pc:spChg chg="mod">
          <ac:chgData name="Adams, Aaron D." userId="bdd7cae0-9cb3-49dd-822c-7c0b92589ca9" providerId="ADAL" clId="{D16FFCFE-9733-45A0-A1CB-A578AEA9F074}" dt="2023-02-15T22:52:21.386" v="9097" actId="207"/>
          <ac:spMkLst>
            <pc:docMk/>
            <pc:sldMk cId="59275463" sldId="258"/>
            <ac:spMk id="3" creationId="{00000000-0000-0000-0000-000000000000}"/>
          </ac:spMkLst>
        </pc:spChg>
      </pc:sldChg>
      <pc:sldChg chg="del">
        <pc:chgData name="Adams, Aaron D." userId="bdd7cae0-9cb3-49dd-822c-7c0b92589ca9" providerId="ADAL" clId="{D16FFCFE-9733-45A0-A1CB-A578AEA9F074}" dt="2023-02-14T15:41:18.660" v="2488" actId="47"/>
        <pc:sldMkLst>
          <pc:docMk/>
          <pc:sldMk cId="2489569330" sldId="259"/>
        </pc:sldMkLst>
      </pc:sldChg>
      <pc:sldChg chg="del">
        <pc:chgData name="Adams, Aaron D." userId="bdd7cae0-9cb3-49dd-822c-7c0b92589ca9" providerId="ADAL" clId="{D16FFCFE-9733-45A0-A1CB-A578AEA9F074}" dt="2023-02-14T15:41:27.427" v="2489" actId="47"/>
        <pc:sldMkLst>
          <pc:docMk/>
          <pc:sldMk cId="2010499621" sldId="260"/>
        </pc:sldMkLst>
      </pc:sldChg>
      <pc:sldChg chg="modSp mod">
        <pc:chgData name="Adams, Aaron D." userId="bdd7cae0-9cb3-49dd-822c-7c0b92589ca9" providerId="ADAL" clId="{D16FFCFE-9733-45A0-A1CB-A578AEA9F074}" dt="2023-02-14T15:39:21.871" v="2483" actId="14100"/>
        <pc:sldMkLst>
          <pc:docMk/>
          <pc:sldMk cId="2957496642" sldId="263"/>
        </pc:sldMkLst>
        <pc:spChg chg="mod">
          <ac:chgData name="Adams, Aaron D." userId="bdd7cae0-9cb3-49dd-822c-7c0b92589ca9" providerId="ADAL" clId="{D16FFCFE-9733-45A0-A1CB-A578AEA9F074}" dt="2023-02-14T15:39:21.871" v="2483" actId="14100"/>
          <ac:spMkLst>
            <pc:docMk/>
            <pc:sldMk cId="2957496642" sldId="263"/>
            <ac:spMk id="2" creationId="{00000000-0000-0000-0000-000000000000}"/>
          </ac:spMkLst>
        </pc:spChg>
        <pc:spChg chg="mod">
          <ac:chgData name="Adams, Aaron D." userId="bdd7cae0-9cb3-49dd-822c-7c0b92589ca9" providerId="ADAL" clId="{D16FFCFE-9733-45A0-A1CB-A578AEA9F074}" dt="2023-02-14T15:38:59.842" v="2460" actId="1076"/>
          <ac:spMkLst>
            <pc:docMk/>
            <pc:sldMk cId="2957496642" sldId="263"/>
            <ac:spMk id="3" creationId="{00000000-0000-0000-0000-000000000000}"/>
          </ac:spMkLst>
        </pc:spChg>
        <pc:spChg chg="mod">
          <ac:chgData name="Adams, Aaron D." userId="bdd7cae0-9cb3-49dd-822c-7c0b92589ca9" providerId="ADAL" clId="{D16FFCFE-9733-45A0-A1CB-A578AEA9F074}" dt="2023-02-14T15:38:50.746" v="2459" actId="1076"/>
          <ac:spMkLst>
            <pc:docMk/>
            <pc:sldMk cId="2957496642" sldId="263"/>
            <ac:spMk id="5" creationId="{00000000-0000-0000-0000-000000000000}"/>
          </ac:spMkLst>
        </pc:spChg>
      </pc:sldChg>
      <pc:sldChg chg="addSp delSp modSp mod">
        <pc:chgData name="Adams, Aaron D." userId="bdd7cae0-9cb3-49dd-822c-7c0b92589ca9" providerId="ADAL" clId="{D16FFCFE-9733-45A0-A1CB-A578AEA9F074}" dt="2023-02-15T20:56:45.413" v="9017" actId="20577"/>
        <pc:sldMkLst>
          <pc:docMk/>
          <pc:sldMk cId="71154707" sldId="267"/>
        </pc:sldMkLst>
        <pc:spChg chg="mod">
          <ac:chgData name="Adams, Aaron D." userId="bdd7cae0-9cb3-49dd-822c-7c0b92589ca9" providerId="ADAL" clId="{D16FFCFE-9733-45A0-A1CB-A578AEA9F074}" dt="2023-02-07T22:35:54.661" v="2337" actId="1076"/>
          <ac:spMkLst>
            <pc:docMk/>
            <pc:sldMk cId="71154707" sldId="267"/>
            <ac:spMk id="2" creationId="{00000000-0000-0000-0000-000000000000}"/>
          </ac:spMkLst>
        </pc:spChg>
        <pc:spChg chg="mod">
          <ac:chgData name="Adams, Aaron D." userId="bdd7cae0-9cb3-49dd-822c-7c0b92589ca9" providerId="ADAL" clId="{D16FFCFE-9733-45A0-A1CB-A578AEA9F074}" dt="2023-02-15T20:56:45.413" v="9017" actId="20577"/>
          <ac:spMkLst>
            <pc:docMk/>
            <pc:sldMk cId="71154707" sldId="267"/>
            <ac:spMk id="3" creationId="{00000000-0000-0000-0000-000000000000}"/>
          </ac:spMkLst>
        </pc:spChg>
        <pc:spChg chg="del mod">
          <ac:chgData name="Adams, Aaron D." userId="bdd7cae0-9cb3-49dd-822c-7c0b92589ca9" providerId="ADAL" clId="{D16FFCFE-9733-45A0-A1CB-A578AEA9F074}" dt="2023-02-07T20:43:12.150" v="1529" actId="478"/>
          <ac:spMkLst>
            <pc:docMk/>
            <pc:sldMk cId="71154707" sldId="267"/>
            <ac:spMk id="4" creationId="{00000000-0000-0000-0000-000000000000}"/>
          </ac:spMkLst>
        </pc:spChg>
        <pc:picChg chg="add mod">
          <ac:chgData name="Adams, Aaron D." userId="bdd7cae0-9cb3-49dd-822c-7c0b92589ca9" providerId="ADAL" clId="{D16FFCFE-9733-45A0-A1CB-A578AEA9F074}" dt="2023-02-07T22:35:41.688" v="2336" actId="1076"/>
          <ac:picMkLst>
            <pc:docMk/>
            <pc:sldMk cId="71154707" sldId="267"/>
            <ac:picMk id="6" creationId="{8BE17371-D89E-C097-C93C-436A1BD59D21}"/>
          </ac:picMkLst>
        </pc:picChg>
      </pc:sldChg>
      <pc:sldChg chg="del">
        <pc:chgData name="Adams, Aaron D." userId="bdd7cae0-9cb3-49dd-822c-7c0b92589ca9" providerId="ADAL" clId="{D16FFCFE-9733-45A0-A1CB-A578AEA9F074}" dt="2023-02-14T15:41:18.660" v="2488" actId="47"/>
        <pc:sldMkLst>
          <pc:docMk/>
          <pc:sldMk cId="3165049036" sldId="268"/>
        </pc:sldMkLst>
      </pc:sldChg>
      <pc:sldChg chg="del">
        <pc:chgData name="Adams, Aaron D." userId="bdd7cae0-9cb3-49dd-822c-7c0b92589ca9" providerId="ADAL" clId="{D16FFCFE-9733-45A0-A1CB-A578AEA9F074}" dt="2023-02-14T15:41:18.660" v="2488" actId="47"/>
        <pc:sldMkLst>
          <pc:docMk/>
          <pc:sldMk cId="530440474" sldId="270"/>
        </pc:sldMkLst>
      </pc:sldChg>
      <pc:sldChg chg="del">
        <pc:chgData name="Adams, Aaron D." userId="bdd7cae0-9cb3-49dd-822c-7c0b92589ca9" providerId="ADAL" clId="{D16FFCFE-9733-45A0-A1CB-A578AEA9F074}" dt="2023-02-14T15:41:18.660" v="2488" actId="47"/>
        <pc:sldMkLst>
          <pc:docMk/>
          <pc:sldMk cId="3965722360" sldId="271"/>
        </pc:sldMkLst>
      </pc:sldChg>
      <pc:sldChg chg="del">
        <pc:chgData name="Adams, Aaron D." userId="bdd7cae0-9cb3-49dd-822c-7c0b92589ca9" providerId="ADAL" clId="{D16FFCFE-9733-45A0-A1CB-A578AEA9F074}" dt="2023-02-14T15:40:34.778" v="2486" actId="47"/>
        <pc:sldMkLst>
          <pc:docMk/>
          <pc:sldMk cId="2274021310" sldId="272"/>
        </pc:sldMkLst>
      </pc:sldChg>
      <pc:sldChg chg="del">
        <pc:chgData name="Adams, Aaron D." userId="bdd7cae0-9cb3-49dd-822c-7c0b92589ca9" providerId="ADAL" clId="{D16FFCFE-9733-45A0-A1CB-A578AEA9F074}" dt="2023-02-14T15:40:34.778" v="2486" actId="47"/>
        <pc:sldMkLst>
          <pc:docMk/>
          <pc:sldMk cId="3581445252" sldId="273"/>
        </pc:sldMkLst>
      </pc:sldChg>
      <pc:sldChg chg="del">
        <pc:chgData name="Adams, Aaron D." userId="bdd7cae0-9cb3-49dd-822c-7c0b92589ca9" providerId="ADAL" clId="{D16FFCFE-9733-45A0-A1CB-A578AEA9F074}" dt="2023-02-14T15:40:34.778" v="2486" actId="47"/>
        <pc:sldMkLst>
          <pc:docMk/>
          <pc:sldMk cId="2701960108" sldId="274"/>
        </pc:sldMkLst>
      </pc:sldChg>
      <pc:sldChg chg="del">
        <pc:chgData name="Adams, Aaron D." userId="bdd7cae0-9cb3-49dd-822c-7c0b92589ca9" providerId="ADAL" clId="{D16FFCFE-9733-45A0-A1CB-A578AEA9F074}" dt="2023-02-14T15:40:20.281" v="2485" actId="47"/>
        <pc:sldMkLst>
          <pc:docMk/>
          <pc:sldMk cId="937157243" sldId="275"/>
        </pc:sldMkLst>
      </pc:sldChg>
      <pc:sldChg chg="del">
        <pc:chgData name="Adams, Aaron D." userId="bdd7cae0-9cb3-49dd-822c-7c0b92589ca9" providerId="ADAL" clId="{D16FFCFE-9733-45A0-A1CB-A578AEA9F074}" dt="2023-02-14T15:41:18.660" v="2488" actId="47"/>
        <pc:sldMkLst>
          <pc:docMk/>
          <pc:sldMk cId="504793992" sldId="276"/>
        </pc:sldMkLst>
      </pc:sldChg>
      <pc:sldChg chg="del">
        <pc:chgData name="Adams, Aaron D." userId="bdd7cae0-9cb3-49dd-822c-7c0b92589ca9" providerId="ADAL" clId="{D16FFCFE-9733-45A0-A1CB-A578AEA9F074}" dt="2023-02-14T15:40:20.281" v="2485" actId="47"/>
        <pc:sldMkLst>
          <pc:docMk/>
          <pc:sldMk cId="3322398793" sldId="277"/>
        </pc:sldMkLst>
      </pc:sldChg>
      <pc:sldChg chg="del">
        <pc:chgData name="Adams, Aaron D." userId="bdd7cae0-9cb3-49dd-822c-7c0b92589ca9" providerId="ADAL" clId="{D16FFCFE-9733-45A0-A1CB-A578AEA9F074}" dt="2023-02-14T15:40:20.281" v="2485" actId="47"/>
        <pc:sldMkLst>
          <pc:docMk/>
          <pc:sldMk cId="1035268430" sldId="278"/>
        </pc:sldMkLst>
      </pc:sldChg>
      <pc:sldChg chg="del">
        <pc:chgData name="Adams, Aaron D." userId="bdd7cae0-9cb3-49dd-822c-7c0b92589ca9" providerId="ADAL" clId="{D16FFCFE-9733-45A0-A1CB-A578AEA9F074}" dt="2023-02-14T15:41:27.427" v="2489" actId="47"/>
        <pc:sldMkLst>
          <pc:docMk/>
          <pc:sldMk cId="137289523" sldId="279"/>
        </pc:sldMkLst>
      </pc:sldChg>
      <pc:sldChg chg="del">
        <pc:chgData name="Adams, Aaron D." userId="bdd7cae0-9cb3-49dd-822c-7c0b92589ca9" providerId="ADAL" clId="{D16FFCFE-9733-45A0-A1CB-A578AEA9F074}" dt="2023-02-14T15:40:20.281" v="2485" actId="47"/>
        <pc:sldMkLst>
          <pc:docMk/>
          <pc:sldMk cId="1104660154" sldId="281"/>
        </pc:sldMkLst>
      </pc:sldChg>
      <pc:sldChg chg="del">
        <pc:chgData name="Adams, Aaron D." userId="bdd7cae0-9cb3-49dd-822c-7c0b92589ca9" providerId="ADAL" clId="{D16FFCFE-9733-45A0-A1CB-A578AEA9F074}" dt="2023-02-14T15:40:20.281" v="2485" actId="47"/>
        <pc:sldMkLst>
          <pc:docMk/>
          <pc:sldMk cId="3590794210" sldId="283"/>
        </pc:sldMkLst>
      </pc:sldChg>
      <pc:sldChg chg="del">
        <pc:chgData name="Adams, Aaron D." userId="bdd7cae0-9cb3-49dd-822c-7c0b92589ca9" providerId="ADAL" clId="{D16FFCFE-9733-45A0-A1CB-A578AEA9F074}" dt="2023-02-14T15:40:37.803" v="2487" actId="47"/>
        <pc:sldMkLst>
          <pc:docMk/>
          <pc:sldMk cId="1248090726" sldId="285"/>
        </pc:sldMkLst>
      </pc:sldChg>
      <pc:sldChg chg="del">
        <pc:chgData name="Adams, Aaron D." userId="bdd7cae0-9cb3-49dd-822c-7c0b92589ca9" providerId="ADAL" clId="{D16FFCFE-9733-45A0-A1CB-A578AEA9F074}" dt="2023-02-14T15:40:11.686" v="2484" actId="47"/>
        <pc:sldMkLst>
          <pc:docMk/>
          <pc:sldMk cId="2175602361" sldId="286"/>
        </pc:sldMkLst>
      </pc:sldChg>
      <pc:sldChg chg="addSp modSp mod">
        <pc:chgData name="Adams, Aaron D." userId="bdd7cae0-9cb3-49dd-822c-7c0b92589ca9" providerId="ADAL" clId="{D16FFCFE-9733-45A0-A1CB-A578AEA9F074}" dt="2023-03-13T16:11:01.077" v="9708" actId="255"/>
        <pc:sldMkLst>
          <pc:docMk/>
          <pc:sldMk cId="33804939" sldId="287"/>
        </pc:sldMkLst>
        <pc:spChg chg="mod">
          <ac:chgData name="Adams, Aaron D." userId="bdd7cae0-9cb3-49dd-822c-7c0b92589ca9" providerId="ADAL" clId="{D16FFCFE-9733-45A0-A1CB-A578AEA9F074}" dt="2023-03-13T16:11:01.077" v="9708" actId="255"/>
          <ac:spMkLst>
            <pc:docMk/>
            <pc:sldMk cId="33804939" sldId="287"/>
            <ac:spMk id="2" creationId="{00000000-0000-0000-0000-000000000000}"/>
          </ac:spMkLst>
        </pc:spChg>
        <pc:spChg chg="mod">
          <ac:chgData name="Adams, Aaron D." userId="bdd7cae0-9cb3-49dd-822c-7c0b92589ca9" providerId="ADAL" clId="{D16FFCFE-9733-45A0-A1CB-A578AEA9F074}" dt="2023-02-15T20:51:30.963" v="8757" actId="20577"/>
          <ac:spMkLst>
            <pc:docMk/>
            <pc:sldMk cId="33804939" sldId="287"/>
            <ac:spMk id="3" creationId="{00000000-0000-0000-0000-000000000000}"/>
          </ac:spMkLst>
        </pc:spChg>
        <pc:spChg chg="mod">
          <ac:chgData name="Adams, Aaron D." userId="bdd7cae0-9cb3-49dd-822c-7c0b92589ca9" providerId="ADAL" clId="{D16FFCFE-9733-45A0-A1CB-A578AEA9F074}" dt="2023-02-07T19:11:45.293" v="21" actId="20577"/>
          <ac:spMkLst>
            <pc:docMk/>
            <pc:sldMk cId="33804939" sldId="287"/>
            <ac:spMk id="4" creationId="{00000000-0000-0000-0000-000000000000}"/>
          </ac:spMkLst>
        </pc:spChg>
        <pc:picChg chg="add mod">
          <ac:chgData name="Adams, Aaron D." userId="bdd7cae0-9cb3-49dd-822c-7c0b92589ca9" providerId="ADAL" clId="{D16FFCFE-9733-45A0-A1CB-A578AEA9F074}" dt="2023-02-15T20:47:43.824" v="8684"/>
          <ac:picMkLst>
            <pc:docMk/>
            <pc:sldMk cId="33804939" sldId="287"/>
            <ac:picMk id="5" creationId="{15514659-4F60-94C4-B5E9-A9405F74F1AD}"/>
          </ac:picMkLst>
        </pc:picChg>
      </pc:sldChg>
      <pc:sldChg chg="addSp delSp modSp new mod">
        <pc:chgData name="Adams, Aaron D." userId="bdd7cae0-9cb3-49dd-822c-7c0b92589ca9" providerId="ADAL" clId="{D16FFCFE-9733-45A0-A1CB-A578AEA9F074}" dt="2023-02-15T22:54:50.743" v="9100" actId="255"/>
        <pc:sldMkLst>
          <pc:docMk/>
          <pc:sldMk cId="358553927" sldId="288"/>
        </pc:sldMkLst>
        <pc:spChg chg="mod">
          <ac:chgData name="Adams, Aaron D." userId="bdd7cae0-9cb3-49dd-822c-7c0b92589ca9" providerId="ADAL" clId="{D16FFCFE-9733-45A0-A1CB-A578AEA9F074}" dt="2023-02-15T22:54:50.743" v="9100" actId="255"/>
          <ac:spMkLst>
            <pc:docMk/>
            <pc:sldMk cId="358553927" sldId="288"/>
            <ac:spMk id="2" creationId="{EF771EA2-99C2-36E3-D56D-2BF5881A3D85}"/>
          </ac:spMkLst>
        </pc:spChg>
        <pc:spChg chg="del">
          <ac:chgData name="Adams, Aaron D." userId="bdd7cae0-9cb3-49dd-822c-7c0b92589ca9" providerId="ADAL" clId="{D16FFCFE-9733-45A0-A1CB-A578AEA9F074}" dt="2023-02-07T22:56:22.367" v="2351" actId="478"/>
          <ac:spMkLst>
            <pc:docMk/>
            <pc:sldMk cId="358553927" sldId="288"/>
            <ac:spMk id="3" creationId="{B7657A91-E46E-86EA-38BE-BEF9D61AD7BC}"/>
          </ac:spMkLst>
        </pc:spChg>
        <pc:picChg chg="add mod">
          <ac:chgData name="Adams, Aaron D." userId="bdd7cae0-9cb3-49dd-822c-7c0b92589ca9" providerId="ADAL" clId="{D16FFCFE-9733-45A0-A1CB-A578AEA9F074}" dt="2023-02-14T15:47:45.378" v="2536"/>
          <ac:picMkLst>
            <pc:docMk/>
            <pc:sldMk cId="358553927" sldId="288"/>
            <ac:picMk id="3" creationId="{79358A8D-4D41-A0B5-AB61-F04345978003}"/>
          </ac:picMkLst>
        </pc:picChg>
        <pc:picChg chg="add mod">
          <ac:chgData name="Adams, Aaron D." userId="bdd7cae0-9cb3-49dd-822c-7c0b92589ca9" providerId="ADAL" clId="{D16FFCFE-9733-45A0-A1CB-A578AEA9F074}" dt="2023-02-14T15:52:39.482" v="2577" actId="14100"/>
          <ac:picMkLst>
            <pc:docMk/>
            <pc:sldMk cId="358553927" sldId="288"/>
            <ac:picMk id="4" creationId="{E9B0B864-5839-ED6E-EC8C-69493796ECA6}"/>
          </ac:picMkLst>
        </pc:picChg>
      </pc:sldChg>
      <pc:sldChg chg="addSp delSp modSp new mod setBg setClrOvrMap">
        <pc:chgData name="Adams, Aaron D." userId="bdd7cae0-9cb3-49dd-822c-7c0b92589ca9" providerId="ADAL" clId="{D16FFCFE-9733-45A0-A1CB-A578AEA9F074}" dt="2023-02-15T22:54:34.484" v="9099" actId="1076"/>
        <pc:sldMkLst>
          <pc:docMk/>
          <pc:sldMk cId="1681176800" sldId="289"/>
        </pc:sldMkLst>
        <pc:spChg chg="mod">
          <ac:chgData name="Adams, Aaron D." userId="bdd7cae0-9cb3-49dd-822c-7c0b92589ca9" providerId="ADAL" clId="{D16FFCFE-9733-45A0-A1CB-A578AEA9F074}" dt="2023-02-15T22:54:34.484" v="9099" actId="1076"/>
          <ac:spMkLst>
            <pc:docMk/>
            <pc:sldMk cId="1681176800" sldId="289"/>
            <ac:spMk id="2" creationId="{723E6FAD-E91B-6C69-4138-E6802809A3C4}"/>
          </ac:spMkLst>
        </pc:spChg>
        <pc:spChg chg="del mod ord">
          <ac:chgData name="Adams, Aaron D." userId="bdd7cae0-9cb3-49dd-822c-7c0b92589ca9" providerId="ADAL" clId="{D16FFCFE-9733-45A0-A1CB-A578AEA9F074}" dt="2023-02-14T15:50:52.429" v="2542" actId="478"/>
          <ac:spMkLst>
            <pc:docMk/>
            <pc:sldMk cId="1681176800" sldId="289"/>
            <ac:spMk id="3" creationId="{8115A53B-E034-DE35-6C94-4CFD7343A449}"/>
          </ac:spMkLst>
        </pc:spChg>
        <pc:spChg chg="add del">
          <ac:chgData name="Adams, Aaron D." userId="bdd7cae0-9cb3-49dd-822c-7c0b92589ca9" providerId="ADAL" clId="{D16FFCFE-9733-45A0-A1CB-A578AEA9F074}" dt="2023-02-14T15:47:55.214" v="2541" actId="26606"/>
          <ac:spMkLst>
            <pc:docMk/>
            <pc:sldMk cId="1681176800" sldId="289"/>
            <ac:spMk id="9" creationId="{C8A3C342-1D03-412F-8DD3-BF519E8E0AE9}"/>
          </ac:spMkLst>
        </pc:spChg>
        <pc:spChg chg="add del">
          <ac:chgData name="Adams, Aaron D." userId="bdd7cae0-9cb3-49dd-822c-7c0b92589ca9" providerId="ADAL" clId="{D16FFCFE-9733-45A0-A1CB-A578AEA9F074}" dt="2023-02-14T15:47:55.214" v="2541" actId="26606"/>
          <ac:spMkLst>
            <pc:docMk/>
            <pc:sldMk cId="1681176800" sldId="289"/>
            <ac:spMk id="11" creationId="{81CC9B02-E087-4350-AEBD-2C3CF001AF01}"/>
          </ac:spMkLst>
        </pc:spChg>
        <pc:spChg chg="add del">
          <ac:chgData name="Adams, Aaron D." userId="bdd7cae0-9cb3-49dd-822c-7c0b92589ca9" providerId="ADAL" clId="{D16FFCFE-9733-45A0-A1CB-A578AEA9F074}" dt="2023-02-14T15:47:55.214" v="2541" actId="26606"/>
          <ac:spMkLst>
            <pc:docMk/>
            <pc:sldMk cId="1681176800" sldId="289"/>
            <ac:spMk id="13" creationId="{AC3BF0FA-36FA-4CE9-840E-F7C3A8F168B5}"/>
          </ac:spMkLst>
        </pc:spChg>
        <pc:spChg chg="add del">
          <ac:chgData name="Adams, Aaron D." userId="bdd7cae0-9cb3-49dd-822c-7c0b92589ca9" providerId="ADAL" clId="{D16FFCFE-9733-45A0-A1CB-A578AEA9F074}" dt="2023-02-14T15:47:55.214" v="2541" actId="26606"/>
          <ac:spMkLst>
            <pc:docMk/>
            <pc:sldMk cId="1681176800" sldId="289"/>
            <ac:spMk id="15" creationId="{D6F18ACE-6E82-4ADC-8A2F-A1771B309B16}"/>
          </ac:spMkLst>
        </pc:spChg>
        <pc:picChg chg="add mod">
          <ac:chgData name="Adams, Aaron D." userId="bdd7cae0-9cb3-49dd-822c-7c0b92589ca9" providerId="ADAL" clId="{D16FFCFE-9733-45A0-A1CB-A578AEA9F074}" dt="2023-02-14T15:47:55.214" v="2541" actId="26606"/>
          <ac:picMkLst>
            <pc:docMk/>
            <pc:sldMk cId="1681176800" sldId="289"/>
            <ac:picMk id="4" creationId="{D78A6430-49CF-BC48-75E2-74DF19A97FCD}"/>
          </ac:picMkLst>
        </pc:picChg>
        <pc:picChg chg="add mod">
          <ac:chgData name="Adams, Aaron D." userId="bdd7cae0-9cb3-49dd-822c-7c0b92589ca9" providerId="ADAL" clId="{D16FFCFE-9733-45A0-A1CB-A578AEA9F074}" dt="2023-02-14T15:52:16.500" v="2576" actId="1076"/>
          <ac:picMkLst>
            <pc:docMk/>
            <pc:sldMk cId="1681176800" sldId="289"/>
            <ac:picMk id="6" creationId="{842BA51D-EDA5-DB48-B27E-EB4743DCB7A0}"/>
          </ac:picMkLst>
        </pc:picChg>
      </pc:sldChg>
      <pc:sldChg chg="addSp modSp new mod">
        <pc:chgData name="Adams, Aaron D." userId="bdd7cae0-9cb3-49dd-822c-7c0b92589ca9" providerId="ADAL" clId="{D16FFCFE-9733-45A0-A1CB-A578AEA9F074}" dt="2023-02-14T16:22:38.040" v="4378"/>
        <pc:sldMkLst>
          <pc:docMk/>
          <pc:sldMk cId="2657714880" sldId="290"/>
        </pc:sldMkLst>
        <pc:spChg chg="mod">
          <ac:chgData name="Adams, Aaron D." userId="bdd7cae0-9cb3-49dd-822c-7c0b92589ca9" providerId="ADAL" clId="{D16FFCFE-9733-45A0-A1CB-A578AEA9F074}" dt="2023-02-14T15:55:01.756" v="2623" actId="1076"/>
          <ac:spMkLst>
            <pc:docMk/>
            <pc:sldMk cId="2657714880" sldId="290"/>
            <ac:spMk id="2" creationId="{D89BE239-0EB5-F85E-6C8B-9A35E9CF3C24}"/>
          </ac:spMkLst>
        </pc:spChg>
        <pc:spChg chg="mod">
          <ac:chgData name="Adams, Aaron D." userId="bdd7cae0-9cb3-49dd-822c-7c0b92589ca9" providerId="ADAL" clId="{D16FFCFE-9733-45A0-A1CB-A578AEA9F074}" dt="2023-02-14T16:13:04.334" v="4117" actId="20577"/>
          <ac:spMkLst>
            <pc:docMk/>
            <pc:sldMk cId="2657714880" sldId="290"/>
            <ac:spMk id="3" creationId="{43C52226-53C7-F0EC-0233-D7DB2448FBAD}"/>
          </ac:spMkLst>
        </pc:spChg>
        <pc:picChg chg="add mod">
          <ac:chgData name="Adams, Aaron D." userId="bdd7cae0-9cb3-49dd-822c-7c0b92589ca9" providerId="ADAL" clId="{D16FFCFE-9733-45A0-A1CB-A578AEA9F074}" dt="2023-02-14T16:22:38.040" v="4378"/>
          <ac:picMkLst>
            <pc:docMk/>
            <pc:sldMk cId="2657714880" sldId="290"/>
            <ac:picMk id="4" creationId="{DF14D0D4-50D9-F213-B82E-C210C57E9728}"/>
          </ac:picMkLst>
        </pc:picChg>
      </pc:sldChg>
      <pc:sldChg chg="addSp modSp new mod">
        <pc:chgData name="Adams, Aaron D." userId="bdd7cae0-9cb3-49dd-822c-7c0b92589ca9" providerId="ADAL" clId="{D16FFCFE-9733-45A0-A1CB-A578AEA9F074}" dt="2023-02-14T16:22:44.740" v="4379"/>
        <pc:sldMkLst>
          <pc:docMk/>
          <pc:sldMk cId="1275738418" sldId="291"/>
        </pc:sldMkLst>
        <pc:spChg chg="mod">
          <ac:chgData name="Adams, Aaron D." userId="bdd7cae0-9cb3-49dd-822c-7c0b92589ca9" providerId="ADAL" clId="{D16FFCFE-9733-45A0-A1CB-A578AEA9F074}" dt="2023-02-14T16:18:49.240" v="4193" actId="1076"/>
          <ac:spMkLst>
            <pc:docMk/>
            <pc:sldMk cId="1275738418" sldId="291"/>
            <ac:spMk id="2" creationId="{56B77443-FB64-B4CF-F743-F233C9F50398}"/>
          </ac:spMkLst>
        </pc:spChg>
        <pc:spChg chg="mod">
          <ac:chgData name="Adams, Aaron D." userId="bdd7cae0-9cb3-49dd-822c-7c0b92589ca9" providerId="ADAL" clId="{D16FFCFE-9733-45A0-A1CB-A578AEA9F074}" dt="2023-02-14T16:22:26.577" v="4377" actId="5793"/>
          <ac:spMkLst>
            <pc:docMk/>
            <pc:sldMk cId="1275738418" sldId="291"/>
            <ac:spMk id="3" creationId="{EF211B85-8407-6E3F-262B-D01C1924102E}"/>
          </ac:spMkLst>
        </pc:spChg>
        <pc:picChg chg="add mod">
          <ac:chgData name="Adams, Aaron D." userId="bdd7cae0-9cb3-49dd-822c-7c0b92589ca9" providerId="ADAL" clId="{D16FFCFE-9733-45A0-A1CB-A578AEA9F074}" dt="2023-02-14T16:22:44.740" v="4379"/>
          <ac:picMkLst>
            <pc:docMk/>
            <pc:sldMk cId="1275738418" sldId="291"/>
            <ac:picMk id="4" creationId="{A269BC3F-AF23-A1F3-04AC-CCF236F4E7A2}"/>
          </ac:picMkLst>
        </pc:picChg>
      </pc:sldChg>
      <pc:sldChg chg="addSp modSp new mod">
        <pc:chgData name="Adams, Aaron D." userId="bdd7cae0-9cb3-49dd-822c-7c0b92589ca9" providerId="ADAL" clId="{D16FFCFE-9733-45A0-A1CB-A578AEA9F074}" dt="2023-02-15T22:58:30.189" v="9102" actId="20577"/>
        <pc:sldMkLst>
          <pc:docMk/>
          <pc:sldMk cId="1658171223" sldId="292"/>
        </pc:sldMkLst>
        <pc:spChg chg="mod">
          <ac:chgData name="Adams, Aaron D." userId="bdd7cae0-9cb3-49dd-822c-7c0b92589ca9" providerId="ADAL" clId="{D16FFCFE-9733-45A0-A1CB-A578AEA9F074}" dt="2023-02-14T16:24:53.595" v="4447" actId="1076"/>
          <ac:spMkLst>
            <pc:docMk/>
            <pc:sldMk cId="1658171223" sldId="292"/>
            <ac:spMk id="2" creationId="{FA8D8358-193B-8852-9285-ACFF7130D360}"/>
          </ac:spMkLst>
        </pc:spChg>
        <pc:spChg chg="mod">
          <ac:chgData name="Adams, Aaron D." userId="bdd7cae0-9cb3-49dd-822c-7c0b92589ca9" providerId="ADAL" clId="{D16FFCFE-9733-45A0-A1CB-A578AEA9F074}" dt="2023-02-15T22:58:30.189" v="9102" actId="20577"/>
          <ac:spMkLst>
            <pc:docMk/>
            <pc:sldMk cId="1658171223" sldId="292"/>
            <ac:spMk id="3" creationId="{D14203DF-9758-185B-2E6C-3B9B12F8D001}"/>
          </ac:spMkLst>
        </pc:spChg>
        <pc:picChg chg="add mod">
          <ac:chgData name="Adams, Aaron D." userId="bdd7cae0-9cb3-49dd-822c-7c0b92589ca9" providerId="ADAL" clId="{D16FFCFE-9733-45A0-A1CB-A578AEA9F074}" dt="2023-02-14T16:26:20.813" v="4566" actId="14100"/>
          <ac:picMkLst>
            <pc:docMk/>
            <pc:sldMk cId="1658171223" sldId="292"/>
            <ac:picMk id="4" creationId="{25E91A62-ECA3-B857-EFDF-12DD72B92DA2}"/>
          </ac:picMkLst>
        </pc:picChg>
        <pc:picChg chg="add mod">
          <ac:chgData name="Adams, Aaron D." userId="bdd7cae0-9cb3-49dd-822c-7c0b92589ca9" providerId="ADAL" clId="{D16FFCFE-9733-45A0-A1CB-A578AEA9F074}" dt="2023-02-14T16:26:29.358" v="4567"/>
          <ac:picMkLst>
            <pc:docMk/>
            <pc:sldMk cId="1658171223" sldId="292"/>
            <ac:picMk id="5" creationId="{C77DB973-0949-1B41-F938-D9CA8563648D}"/>
          </ac:picMkLst>
        </pc:picChg>
      </pc:sldChg>
      <pc:sldChg chg="addSp delSp modSp new mod">
        <pc:chgData name="Adams, Aaron D." userId="bdd7cae0-9cb3-49dd-822c-7c0b92589ca9" providerId="ADAL" clId="{D16FFCFE-9733-45A0-A1CB-A578AEA9F074}" dt="2023-02-14T16:51:11.810" v="6242" actId="20577"/>
        <pc:sldMkLst>
          <pc:docMk/>
          <pc:sldMk cId="844624368" sldId="293"/>
        </pc:sldMkLst>
        <pc:spChg chg="mod">
          <ac:chgData name="Adams, Aaron D." userId="bdd7cae0-9cb3-49dd-822c-7c0b92589ca9" providerId="ADAL" clId="{D16FFCFE-9733-45A0-A1CB-A578AEA9F074}" dt="2023-02-14T16:37:05.187" v="5569" actId="1076"/>
          <ac:spMkLst>
            <pc:docMk/>
            <pc:sldMk cId="844624368" sldId="293"/>
            <ac:spMk id="2" creationId="{299AB8C6-90CB-17BE-F23A-2F160C411F4F}"/>
          </ac:spMkLst>
        </pc:spChg>
        <pc:spChg chg="mod">
          <ac:chgData name="Adams, Aaron D." userId="bdd7cae0-9cb3-49dd-822c-7c0b92589ca9" providerId="ADAL" clId="{D16FFCFE-9733-45A0-A1CB-A578AEA9F074}" dt="2023-02-14T16:51:11.810" v="6242" actId="20577"/>
          <ac:spMkLst>
            <pc:docMk/>
            <pc:sldMk cId="844624368" sldId="293"/>
            <ac:spMk id="3" creationId="{351AC6F9-D571-2DF6-C779-D88D430678C7}"/>
          </ac:spMkLst>
        </pc:spChg>
        <pc:picChg chg="add del mod">
          <ac:chgData name="Adams, Aaron D." userId="bdd7cae0-9cb3-49dd-822c-7c0b92589ca9" providerId="ADAL" clId="{D16FFCFE-9733-45A0-A1CB-A578AEA9F074}" dt="2023-02-14T16:43:04.170" v="6069" actId="478"/>
          <ac:picMkLst>
            <pc:docMk/>
            <pc:sldMk cId="844624368" sldId="293"/>
            <ac:picMk id="4" creationId="{FAAE8180-48D4-F140-23B1-F67277FF5A73}"/>
          </ac:picMkLst>
        </pc:picChg>
        <pc:picChg chg="add mod">
          <ac:chgData name="Adams, Aaron D." userId="bdd7cae0-9cb3-49dd-822c-7c0b92589ca9" providerId="ADAL" clId="{D16FFCFE-9733-45A0-A1CB-A578AEA9F074}" dt="2023-02-14T16:43:51.312" v="6081" actId="1076"/>
          <ac:picMkLst>
            <pc:docMk/>
            <pc:sldMk cId="844624368" sldId="293"/>
            <ac:picMk id="5" creationId="{AFC4D3D3-7659-CBD1-1024-F3B2F30F5512}"/>
          </ac:picMkLst>
        </pc:picChg>
        <pc:picChg chg="add del">
          <ac:chgData name="Adams, Aaron D." userId="bdd7cae0-9cb3-49dd-822c-7c0b92589ca9" providerId="ADAL" clId="{D16FFCFE-9733-45A0-A1CB-A578AEA9F074}" dt="2023-02-14T16:43:29.094" v="6074"/>
          <ac:picMkLst>
            <pc:docMk/>
            <pc:sldMk cId="844624368" sldId="293"/>
            <ac:picMk id="6" creationId="{137581DB-B154-4087-DC86-41FDACA7CD3E}"/>
          </ac:picMkLst>
        </pc:picChg>
        <pc:picChg chg="add mod">
          <ac:chgData name="Adams, Aaron D." userId="bdd7cae0-9cb3-49dd-822c-7c0b92589ca9" providerId="ADAL" clId="{D16FFCFE-9733-45A0-A1CB-A578AEA9F074}" dt="2023-02-14T16:43:32.500" v="6075"/>
          <ac:picMkLst>
            <pc:docMk/>
            <pc:sldMk cId="844624368" sldId="293"/>
            <ac:picMk id="7" creationId="{223427A7-946A-9257-8903-D24B8B7C6136}"/>
          </ac:picMkLst>
        </pc:picChg>
      </pc:sldChg>
      <pc:sldChg chg="addSp modSp new mod">
        <pc:chgData name="Adams, Aaron D." userId="bdd7cae0-9cb3-49dd-822c-7c0b92589ca9" providerId="ADAL" clId="{D16FFCFE-9733-45A0-A1CB-A578AEA9F074}" dt="2023-02-22T16:41:39.041" v="9636" actId="20577"/>
        <pc:sldMkLst>
          <pc:docMk/>
          <pc:sldMk cId="1876019211" sldId="294"/>
        </pc:sldMkLst>
        <pc:spChg chg="mod">
          <ac:chgData name="Adams, Aaron D." userId="bdd7cae0-9cb3-49dd-822c-7c0b92589ca9" providerId="ADAL" clId="{D16FFCFE-9733-45A0-A1CB-A578AEA9F074}" dt="2023-02-22T16:41:39.041" v="9636" actId="20577"/>
          <ac:spMkLst>
            <pc:docMk/>
            <pc:sldMk cId="1876019211" sldId="294"/>
            <ac:spMk id="2" creationId="{C19A0CC4-CB46-1CA6-3F38-8635EA2760AC}"/>
          </ac:spMkLst>
        </pc:spChg>
        <pc:spChg chg="mod">
          <ac:chgData name="Adams, Aaron D." userId="bdd7cae0-9cb3-49dd-822c-7c0b92589ca9" providerId="ADAL" clId="{D16FFCFE-9733-45A0-A1CB-A578AEA9F074}" dt="2023-02-14T17:06:59.578" v="7274" actId="20577"/>
          <ac:spMkLst>
            <pc:docMk/>
            <pc:sldMk cId="1876019211" sldId="294"/>
            <ac:spMk id="3" creationId="{7EF16361-8F06-097F-961B-3AF9B9793238}"/>
          </ac:spMkLst>
        </pc:spChg>
        <pc:picChg chg="add mod">
          <ac:chgData name="Adams, Aaron D." userId="bdd7cae0-9cb3-49dd-822c-7c0b92589ca9" providerId="ADAL" clId="{D16FFCFE-9733-45A0-A1CB-A578AEA9F074}" dt="2023-02-14T17:15:10.426" v="8245"/>
          <ac:picMkLst>
            <pc:docMk/>
            <pc:sldMk cId="1876019211" sldId="294"/>
            <ac:picMk id="4" creationId="{68816C95-DC82-0E28-4BFA-0F3FCD778DAD}"/>
          </ac:picMkLst>
        </pc:picChg>
      </pc:sldChg>
      <pc:sldChg chg="addSp modSp new mod">
        <pc:chgData name="Adams, Aaron D." userId="bdd7cae0-9cb3-49dd-822c-7c0b92589ca9" providerId="ADAL" clId="{D16FFCFE-9733-45A0-A1CB-A578AEA9F074}" dt="2023-02-14T17:18:52.157" v="8518" actId="207"/>
        <pc:sldMkLst>
          <pc:docMk/>
          <pc:sldMk cId="3126894054" sldId="295"/>
        </pc:sldMkLst>
        <pc:spChg chg="mod">
          <ac:chgData name="Adams, Aaron D." userId="bdd7cae0-9cb3-49dd-822c-7c0b92589ca9" providerId="ADAL" clId="{D16FFCFE-9733-45A0-A1CB-A578AEA9F074}" dt="2023-02-14T17:08:06.305" v="7386" actId="1076"/>
          <ac:spMkLst>
            <pc:docMk/>
            <pc:sldMk cId="3126894054" sldId="295"/>
            <ac:spMk id="2" creationId="{54C40AC1-D195-FD5D-54DB-0978CDEE8D20}"/>
          </ac:spMkLst>
        </pc:spChg>
        <pc:spChg chg="mod">
          <ac:chgData name="Adams, Aaron D." userId="bdd7cae0-9cb3-49dd-822c-7c0b92589ca9" providerId="ADAL" clId="{D16FFCFE-9733-45A0-A1CB-A578AEA9F074}" dt="2023-02-14T17:18:52.157" v="8518" actId="207"/>
          <ac:spMkLst>
            <pc:docMk/>
            <pc:sldMk cId="3126894054" sldId="295"/>
            <ac:spMk id="3" creationId="{8FDE8686-838C-C337-CDD0-CA7F1772E3B8}"/>
          </ac:spMkLst>
        </pc:spChg>
        <pc:picChg chg="add mod">
          <ac:chgData name="Adams, Aaron D." userId="bdd7cae0-9cb3-49dd-822c-7c0b92589ca9" providerId="ADAL" clId="{D16FFCFE-9733-45A0-A1CB-A578AEA9F074}" dt="2023-02-14T17:15:14.104" v="8246"/>
          <ac:picMkLst>
            <pc:docMk/>
            <pc:sldMk cId="3126894054" sldId="295"/>
            <ac:picMk id="4" creationId="{FBE5FAB2-B788-505B-E116-2355306BDE8D}"/>
          </ac:picMkLst>
        </pc:picChg>
      </pc:sldChg>
      <pc:sldChg chg="addSp delSp modSp new mod">
        <pc:chgData name="Adams, Aaron D." userId="bdd7cae0-9cb3-49dd-822c-7c0b92589ca9" providerId="ADAL" clId="{D16FFCFE-9733-45A0-A1CB-A578AEA9F074}" dt="2023-03-13T19:16:36.219" v="9710"/>
        <pc:sldMkLst>
          <pc:docMk/>
          <pc:sldMk cId="1492882139" sldId="296"/>
        </pc:sldMkLst>
        <pc:spChg chg="add del mod">
          <ac:chgData name="Adams, Aaron D." userId="bdd7cae0-9cb3-49dd-822c-7c0b92589ca9" providerId="ADAL" clId="{D16FFCFE-9733-45A0-A1CB-A578AEA9F074}" dt="2023-02-22T16:53:44.207" v="9691" actId="478"/>
          <ac:spMkLst>
            <pc:docMk/>
            <pc:sldMk cId="1492882139" sldId="296"/>
            <ac:spMk id="2" creationId="{4F85FD37-19B0-AD99-AFF4-76D19086EB0A}"/>
          </ac:spMkLst>
        </pc:spChg>
        <pc:spChg chg="del">
          <ac:chgData name="Adams, Aaron D." userId="bdd7cae0-9cb3-49dd-822c-7c0b92589ca9" providerId="ADAL" clId="{D16FFCFE-9733-45A0-A1CB-A578AEA9F074}" dt="2023-02-14T17:15:28.451" v="8247" actId="478"/>
          <ac:spMkLst>
            <pc:docMk/>
            <pc:sldMk cId="1492882139" sldId="296"/>
            <ac:spMk id="2" creationId="{DBA4B7D7-C9F7-23B7-8E53-2EB071BB8C7A}"/>
          </ac:spMkLst>
        </pc:spChg>
        <pc:spChg chg="del">
          <ac:chgData name="Adams, Aaron D." userId="bdd7cae0-9cb3-49dd-822c-7c0b92589ca9" providerId="ADAL" clId="{D16FFCFE-9733-45A0-A1CB-A578AEA9F074}" dt="2023-02-14T17:15:29.700" v="8248" actId="478"/>
          <ac:spMkLst>
            <pc:docMk/>
            <pc:sldMk cId="1492882139" sldId="296"/>
            <ac:spMk id="3" creationId="{77997808-AF7E-96AC-933F-2C56D04BA61A}"/>
          </ac:spMkLst>
        </pc:spChg>
        <pc:spChg chg="add del mod">
          <ac:chgData name="Adams, Aaron D." userId="bdd7cae0-9cb3-49dd-822c-7c0b92589ca9" providerId="ADAL" clId="{D16FFCFE-9733-45A0-A1CB-A578AEA9F074}" dt="2023-02-22T16:53:47.116" v="9692" actId="478"/>
          <ac:spMkLst>
            <pc:docMk/>
            <pc:sldMk cId="1492882139" sldId="296"/>
            <ac:spMk id="4" creationId="{63C87A92-E15D-DEA7-59F5-92F081953541}"/>
          </ac:spMkLst>
        </pc:spChg>
        <pc:spChg chg="add mod">
          <ac:chgData name="Adams, Aaron D." userId="bdd7cae0-9cb3-49dd-822c-7c0b92589ca9" providerId="ADAL" clId="{D16FFCFE-9733-45A0-A1CB-A578AEA9F074}" dt="2023-02-14T17:16:18.518" v="8258" actId="1076"/>
          <ac:spMkLst>
            <pc:docMk/>
            <pc:sldMk cId="1492882139" sldId="296"/>
            <ac:spMk id="5" creationId="{844657BE-2DC0-B0A9-4570-0F6084791295}"/>
          </ac:spMkLst>
        </pc:spChg>
        <pc:picChg chg="add mod">
          <ac:chgData name="Adams, Aaron D." userId="bdd7cae0-9cb3-49dd-822c-7c0b92589ca9" providerId="ADAL" clId="{D16FFCFE-9733-45A0-A1CB-A578AEA9F074}" dt="2023-03-13T19:16:36.219" v="9710"/>
          <ac:picMkLst>
            <pc:docMk/>
            <pc:sldMk cId="1492882139" sldId="296"/>
            <ac:picMk id="2" creationId="{B22D4170-B9D4-3BE9-2D34-FDCA2B312447}"/>
          </ac:picMkLst>
        </pc:picChg>
      </pc:sldChg>
      <pc:sldChg chg="addSp delSp modSp new mod">
        <pc:chgData name="Adams, Aaron D." userId="bdd7cae0-9cb3-49dd-822c-7c0b92589ca9" providerId="ADAL" clId="{D16FFCFE-9733-45A0-A1CB-A578AEA9F074}" dt="2023-02-14T17:21:07.211" v="8563" actId="1076"/>
        <pc:sldMkLst>
          <pc:docMk/>
          <pc:sldMk cId="4235196197" sldId="297"/>
        </pc:sldMkLst>
        <pc:spChg chg="add del mod">
          <ac:chgData name="Adams, Aaron D." userId="bdd7cae0-9cb3-49dd-822c-7c0b92589ca9" providerId="ADAL" clId="{D16FFCFE-9733-45A0-A1CB-A578AEA9F074}" dt="2023-02-14T17:21:07.211" v="8563" actId="1076"/>
          <ac:spMkLst>
            <pc:docMk/>
            <pc:sldMk cId="4235196197" sldId="297"/>
            <ac:spMk id="2" creationId="{6CE6B1EF-65B5-BCE7-DD92-7D412B26C982}"/>
          </ac:spMkLst>
        </pc:spChg>
        <pc:spChg chg="del">
          <ac:chgData name="Adams, Aaron D." userId="bdd7cae0-9cb3-49dd-822c-7c0b92589ca9" providerId="ADAL" clId="{D16FFCFE-9733-45A0-A1CB-A578AEA9F074}" dt="2023-02-14T17:19:09.308" v="8521" actId="478"/>
          <ac:spMkLst>
            <pc:docMk/>
            <pc:sldMk cId="4235196197" sldId="297"/>
            <ac:spMk id="3" creationId="{90A98729-8723-EBF6-1C86-D2C42F836197}"/>
          </ac:spMkLst>
        </pc:spChg>
        <pc:graphicFrameChg chg="add del mod">
          <ac:chgData name="Adams, Aaron D." userId="bdd7cae0-9cb3-49dd-822c-7c0b92589ca9" providerId="ADAL" clId="{D16FFCFE-9733-45A0-A1CB-A578AEA9F074}" dt="2023-02-14T17:20:35.879" v="8561" actId="478"/>
          <ac:graphicFrameMkLst>
            <pc:docMk/>
            <pc:sldMk cId="4235196197" sldId="297"/>
            <ac:graphicFrameMk id="5" creationId="{008FDB24-E97F-495A-88D3-83F49D183719}"/>
          </ac:graphicFrameMkLst>
        </pc:graphicFrameChg>
        <pc:picChg chg="add mod">
          <ac:chgData name="Adams, Aaron D." userId="bdd7cae0-9cb3-49dd-822c-7c0b92589ca9" providerId="ADAL" clId="{D16FFCFE-9733-45A0-A1CB-A578AEA9F074}" dt="2023-02-14T17:19:05.862" v="8520"/>
          <ac:picMkLst>
            <pc:docMk/>
            <pc:sldMk cId="4235196197" sldId="297"/>
            <ac:picMk id="4" creationId="{15C61AD1-0501-88D4-02DA-8DE709A63B61}"/>
          </ac:picMkLst>
        </pc:picChg>
      </pc:sldChg>
      <pc:sldChg chg="addSp modSp new mod">
        <pc:chgData name="Adams, Aaron D." userId="bdd7cae0-9cb3-49dd-822c-7c0b92589ca9" providerId="ADAL" clId="{D16FFCFE-9733-45A0-A1CB-A578AEA9F074}" dt="2023-03-13T19:16:27.021" v="9709"/>
        <pc:sldMkLst>
          <pc:docMk/>
          <pc:sldMk cId="412516438" sldId="298"/>
        </pc:sldMkLst>
        <pc:spChg chg="mod">
          <ac:chgData name="Adams, Aaron D." userId="bdd7cae0-9cb3-49dd-822c-7c0b92589ca9" providerId="ADAL" clId="{D16FFCFE-9733-45A0-A1CB-A578AEA9F074}" dt="2023-02-22T16:33:53.115" v="9108" actId="14100"/>
          <ac:spMkLst>
            <pc:docMk/>
            <pc:sldMk cId="412516438" sldId="298"/>
            <ac:spMk id="2" creationId="{3357858C-3E06-A577-D35C-A1EBA14A3DC1}"/>
          </ac:spMkLst>
        </pc:spChg>
        <pc:spChg chg="mod">
          <ac:chgData name="Adams, Aaron D." userId="bdd7cae0-9cb3-49dd-822c-7c0b92589ca9" providerId="ADAL" clId="{D16FFCFE-9733-45A0-A1CB-A578AEA9F074}" dt="2023-02-22T16:42:04.873" v="9637" actId="20577"/>
          <ac:spMkLst>
            <pc:docMk/>
            <pc:sldMk cId="412516438" sldId="298"/>
            <ac:spMk id="3" creationId="{FB29002E-9ADA-3968-6BE6-942BE142D17B}"/>
          </ac:spMkLst>
        </pc:spChg>
        <pc:picChg chg="add mod">
          <ac:chgData name="Adams, Aaron D." userId="bdd7cae0-9cb3-49dd-822c-7c0b92589ca9" providerId="ADAL" clId="{D16FFCFE-9733-45A0-A1CB-A578AEA9F074}" dt="2023-03-13T19:16:27.021" v="9709"/>
          <ac:picMkLst>
            <pc:docMk/>
            <pc:sldMk cId="412516438" sldId="298"/>
            <ac:picMk id="4" creationId="{C692C6E6-D6B9-9678-5103-0FAB13FD465D}"/>
          </ac:picMkLst>
        </pc:picChg>
      </pc:sldChg>
      <pc:sldChg chg="new del">
        <pc:chgData name="Adams, Aaron D." userId="bdd7cae0-9cb3-49dd-822c-7c0b92589ca9" providerId="ADAL" clId="{D16FFCFE-9733-45A0-A1CB-A578AEA9F074}" dt="2023-02-22T16:33:31.248" v="9104" actId="47"/>
        <pc:sldMkLst>
          <pc:docMk/>
          <pc:sldMk cId="907419535" sldId="298"/>
        </pc:sldMkLst>
      </pc:sldChg>
    </pc:docChg>
  </pc:docChgLst>
  <pc:docChgLst>
    <pc:chgData name="Adams, Aaron D." userId="bdd7cae0-9cb3-49dd-822c-7c0b92589ca9" providerId="ADAL" clId="{A0FF3E6F-362C-4EC2-AEB7-2C17F56FA11C}"/>
    <pc:docChg chg="custSel modSld">
      <pc:chgData name="Adams, Aaron D." userId="bdd7cae0-9cb3-49dd-822c-7c0b92589ca9" providerId="ADAL" clId="{A0FF3E6F-362C-4EC2-AEB7-2C17F56FA11C}" dt="2023-02-23T05:10:51.035" v="33" actId="20577"/>
      <pc:docMkLst>
        <pc:docMk/>
      </pc:docMkLst>
      <pc:sldChg chg="modSp mod">
        <pc:chgData name="Adams, Aaron D." userId="bdd7cae0-9cb3-49dd-822c-7c0b92589ca9" providerId="ADAL" clId="{A0FF3E6F-362C-4EC2-AEB7-2C17F56FA11C}" dt="2023-02-23T04:46:42.429" v="0" actId="1076"/>
        <pc:sldMkLst>
          <pc:docMk/>
          <pc:sldMk cId="693474746" sldId="257"/>
        </pc:sldMkLst>
        <pc:spChg chg="mod">
          <ac:chgData name="Adams, Aaron D." userId="bdd7cae0-9cb3-49dd-822c-7c0b92589ca9" providerId="ADAL" clId="{A0FF3E6F-362C-4EC2-AEB7-2C17F56FA11C}" dt="2023-02-23T04:46:42.429" v="0" actId="1076"/>
          <ac:spMkLst>
            <pc:docMk/>
            <pc:sldMk cId="693474746" sldId="257"/>
            <ac:spMk id="8" creationId="{E51799EC-6A26-AEEE-2108-A8A3C4EDA725}"/>
          </ac:spMkLst>
        </pc:spChg>
      </pc:sldChg>
      <pc:sldChg chg="modSp mod">
        <pc:chgData name="Adams, Aaron D." userId="bdd7cae0-9cb3-49dd-822c-7c0b92589ca9" providerId="ADAL" clId="{A0FF3E6F-362C-4EC2-AEB7-2C17F56FA11C}" dt="2023-02-23T04:59:53.888" v="13" actId="20577"/>
        <pc:sldMkLst>
          <pc:docMk/>
          <pc:sldMk cId="844624368" sldId="293"/>
        </pc:sldMkLst>
        <pc:spChg chg="mod">
          <ac:chgData name="Adams, Aaron D." userId="bdd7cae0-9cb3-49dd-822c-7c0b92589ca9" providerId="ADAL" clId="{A0FF3E6F-362C-4EC2-AEB7-2C17F56FA11C}" dt="2023-02-23T04:59:53.888" v="13" actId="20577"/>
          <ac:spMkLst>
            <pc:docMk/>
            <pc:sldMk cId="844624368" sldId="293"/>
            <ac:spMk id="3" creationId="{351AC6F9-D571-2DF6-C779-D88D430678C7}"/>
          </ac:spMkLst>
        </pc:spChg>
      </pc:sldChg>
      <pc:sldChg chg="modSp mod">
        <pc:chgData name="Adams, Aaron D." userId="bdd7cae0-9cb3-49dd-822c-7c0b92589ca9" providerId="ADAL" clId="{A0FF3E6F-362C-4EC2-AEB7-2C17F56FA11C}" dt="2023-02-23T05:10:51.035" v="33" actId="20577"/>
        <pc:sldMkLst>
          <pc:docMk/>
          <pc:sldMk cId="3126894054" sldId="295"/>
        </pc:sldMkLst>
        <pc:spChg chg="mod">
          <ac:chgData name="Adams, Aaron D." userId="bdd7cae0-9cb3-49dd-822c-7c0b92589ca9" providerId="ADAL" clId="{A0FF3E6F-362C-4EC2-AEB7-2C17F56FA11C}" dt="2023-02-23T05:10:51.035" v="33" actId="20577"/>
          <ac:spMkLst>
            <pc:docMk/>
            <pc:sldMk cId="3126894054" sldId="295"/>
            <ac:spMk id="3" creationId="{8FDE8686-838C-C337-CDD0-CA7F1772E3B8}"/>
          </ac:spMkLst>
        </pc:spChg>
      </pc:sldChg>
      <pc:sldChg chg="modSp mod">
        <pc:chgData name="Adams, Aaron D." userId="bdd7cae0-9cb3-49dd-822c-7c0b92589ca9" providerId="ADAL" clId="{A0FF3E6F-362C-4EC2-AEB7-2C17F56FA11C}" dt="2023-02-23T05:00:32.914" v="24" actId="20577"/>
        <pc:sldMkLst>
          <pc:docMk/>
          <pc:sldMk cId="412516438" sldId="298"/>
        </pc:sldMkLst>
        <pc:spChg chg="mod">
          <ac:chgData name="Adams, Aaron D." userId="bdd7cae0-9cb3-49dd-822c-7c0b92589ca9" providerId="ADAL" clId="{A0FF3E6F-362C-4EC2-AEB7-2C17F56FA11C}" dt="2023-02-23T05:00:32.914" v="24" actId="20577"/>
          <ac:spMkLst>
            <pc:docMk/>
            <pc:sldMk cId="412516438" sldId="298"/>
            <ac:spMk id="3" creationId="{FB29002E-9ADA-3968-6BE6-942BE142D1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aron.adams@ardot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80072"/>
            <a:ext cx="8825658" cy="3329581"/>
          </a:xfrm>
        </p:spPr>
        <p:txBody>
          <a:bodyPr/>
          <a:lstStyle/>
          <a:p>
            <a:r>
              <a:rPr lang="en-US" sz="4800" b="1" dirty="0"/>
              <a:t>Response Planning for Transportation Emergencies and Disasters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409653"/>
            <a:ext cx="8825658" cy="205599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An overview of emergency action planning standards and practices</a:t>
            </a:r>
          </a:p>
          <a:p>
            <a:pPr algn="r"/>
            <a:r>
              <a:rPr lang="en-US" sz="1400" i="1" dirty="0">
                <a:solidFill>
                  <a:schemeClr val="tx1"/>
                </a:solidFill>
              </a:rPr>
              <a:t>Aaron Adams, mep, mcp</a:t>
            </a:r>
          </a:p>
          <a:p>
            <a:pPr algn="r"/>
            <a:r>
              <a:rPr lang="en-US" sz="1400" i="1" dirty="0">
                <a:solidFill>
                  <a:schemeClr val="tx1"/>
                </a:solidFill>
              </a:rPr>
              <a:t>Emergency management coordinator</a:t>
            </a:r>
          </a:p>
          <a:p>
            <a:pPr algn="r"/>
            <a:r>
              <a:rPr lang="en-US" sz="1400" i="1" dirty="0">
                <a:solidFill>
                  <a:schemeClr val="tx1"/>
                </a:solidFill>
              </a:rPr>
              <a:t>Ardot maintenance division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9957" y="249075"/>
            <a:ext cx="9634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2023 Transportation Research Committee Annual Conference</a:t>
            </a:r>
          </a:p>
          <a:p>
            <a:pPr algn="ctr"/>
            <a:r>
              <a:rPr lang="en-US" sz="2400" dirty="0"/>
              <a:t>May 23 - 25, 2023 / Hot Springs, 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4659-4F60-94C4-B5E9-A9405F74F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B8C6-90CB-17BE-F23A-2F160C41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1" y="145069"/>
            <a:ext cx="9404723" cy="726602"/>
          </a:xfrm>
        </p:spPr>
        <p:txBody>
          <a:bodyPr/>
          <a:lstStyle/>
          <a:p>
            <a:r>
              <a:rPr lang="en-US" dirty="0"/>
              <a:t>William James Clark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C6F9-D571-2DF6-C779-D88D4306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61" y="1172702"/>
            <a:ext cx="5781306" cy="55402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Two time convicted felon.</a:t>
            </a:r>
          </a:p>
          <a:p>
            <a:r>
              <a:rPr lang="en-US" dirty="0"/>
              <a:t>Happened to be in the area at the time of the event.</a:t>
            </a:r>
          </a:p>
          <a:p>
            <a:r>
              <a:rPr lang="en-US" dirty="0"/>
              <a:t>Took advantage of the initial response confusion.</a:t>
            </a:r>
          </a:p>
          <a:p>
            <a:r>
              <a:rPr lang="en-US" dirty="0">
                <a:solidFill>
                  <a:srgbClr val="FFFF00"/>
                </a:solidFill>
              </a:rPr>
              <a:t>Arrived at the scene impersonating a US Army Captain and took control of the scene for 2 and a half days.</a:t>
            </a:r>
          </a:p>
          <a:p>
            <a:r>
              <a:rPr lang="en-US" dirty="0">
                <a:solidFill>
                  <a:srgbClr val="FFFF00"/>
                </a:solidFill>
              </a:rPr>
              <a:t>Directed FBI agents investigating the scene.</a:t>
            </a:r>
          </a:p>
          <a:p>
            <a:r>
              <a:rPr lang="en-US" dirty="0">
                <a:solidFill>
                  <a:srgbClr val="FFFF00"/>
                </a:solidFill>
              </a:rPr>
              <a:t>Ordered resources for recovery efforts.</a:t>
            </a:r>
          </a:p>
          <a:p>
            <a:r>
              <a:rPr lang="en-US" dirty="0">
                <a:solidFill>
                  <a:srgbClr val="FFFF00"/>
                </a:solidFill>
              </a:rPr>
              <a:t>Denied the Governor of Oklahoma’s request to conduct a press conference near the scene.</a:t>
            </a:r>
          </a:p>
          <a:p>
            <a:r>
              <a:rPr lang="en-US" dirty="0">
                <a:solidFill>
                  <a:srgbClr val="FFFF00"/>
                </a:solidFill>
              </a:rPr>
              <a:t>Stayed at local hotels free of charge. </a:t>
            </a:r>
          </a:p>
          <a:p>
            <a:r>
              <a:rPr lang="en-US" dirty="0">
                <a:solidFill>
                  <a:srgbClr val="FFFF00"/>
                </a:solidFill>
              </a:rPr>
              <a:t>“Commandeered” a response truck from a local car dealership.</a:t>
            </a:r>
          </a:p>
          <a:p>
            <a:r>
              <a:rPr lang="en-US" dirty="0">
                <a:solidFill>
                  <a:srgbClr val="FFFF00"/>
                </a:solidFill>
              </a:rPr>
              <a:t>Acquired free meals and “response equipment” from local businesses.</a:t>
            </a:r>
          </a:p>
          <a:p>
            <a:r>
              <a:rPr lang="en-US" dirty="0">
                <a:solidFill>
                  <a:srgbClr val="FFFF00"/>
                </a:solidFill>
              </a:rPr>
              <a:t>Made false claims that he personally rescued a mother and child from the bridge.</a:t>
            </a:r>
          </a:p>
          <a:p>
            <a:r>
              <a:rPr lang="en-US" dirty="0">
                <a:solidFill>
                  <a:srgbClr val="FFFF00"/>
                </a:solidFill>
              </a:rPr>
              <a:t>Accused the local responders of “bumbling the response” and causing fatalities.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4D3D3-7659-CBD1-1024-F3B2F30F5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78" y="1010722"/>
            <a:ext cx="3660753" cy="5638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427A7-946A-9257-8903-D24B8B7C6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2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0CC4-CB46-1CA6-3F38-8635EA27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53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Consequences for Mr. Clark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6361-8F06-097F-961B-3AF9B979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953" y="1912373"/>
            <a:ext cx="8946541" cy="4026954"/>
          </a:xfrm>
        </p:spPr>
        <p:txBody>
          <a:bodyPr/>
          <a:lstStyle/>
          <a:p>
            <a:r>
              <a:rPr lang="en-US" dirty="0"/>
              <a:t>Mr. Clark fled the scene two and a half days later after local responders challenged his credentials.  </a:t>
            </a:r>
          </a:p>
          <a:p>
            <a:r>
              <a:rPr lang="en-US" dirty="0"/>
              <a:t>He was arrested several days later in Toronto by the Mounties and extradited back to Oklahoma where he plead guilty to multiple felony charges.  </a:t>
            </a:r>
          </a:p>
          <a:p>
            <a:r>
              <a:rPr lang="en-US" dirty="0"/>
              <a:t>He was sentenced and served 5 years in federal prison; Clark was released in September of 2007.</a:t>
            </a:r>
          </a:p>
          <a:p>
            <a:r>
              <a:rPr lang="en-US" dirty="0"/>
              <a:t>Shortly thereafter he resumed his felonious behaviors including check fraud, theft, impersonating a federal official, and calling the Russian Embassy to inform them of a plot to assassinate Russian President Vladmir Putin.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16C95-DC82-0E28-4BFA-0F3FCD77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1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858C-3E06-A577-D35C-A1EBA14A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25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WHO IS IN CHARGE?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002E-9ADA-3968-6BE6-942BE142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15567"/>
            <a:ext cx="8946541" cy="44632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When a vacuum of </a:t>
            </a:r>
            <a:r>
              <a:rPr lang="en-US" sz="2800" u="sng" dirty="0"/>
              <a:t>command, action planning, public interface, and technically proficient response coordination</a:t>
            </a:r>
            <a:r>
              <a:rPr lang="en-US" sz="2800" dirty="0"/>
              <a:t> occurs, these vacuums </a:t>
            </a:r>
            <a:r>
              <a:rPr lang="en-US" sz="2800" b="1" dirty="0">
                <a:solidFill>
                  <a:srgbClr val="FFFF00"/>
                </a:solidFill>
              </a:rPr>
              <a:t>WILL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ALWAYS</a:t>
            </a:r>
            <a:r>
              <a:rPr lang="en-US" sz="2800" dirty="0"/>
              <a:t> be filled by someone. 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</a:rPr>
              <a:t>Who will that someone be?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2C6E6-D6B9-9678-5103-0FAB13FD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0AC1-D195-FD5D-54DB-0978CDEE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14" y="119432"/>
            <a:ext cx="9404723" cy="1400530"/>
          </a:xfrm>
        </p:spPr>
        <p:txBody>
          <a:bodyPr/>
          <a:lstStyle/>
          <a:p>
            <a:r>
              <a:rPr lang="en-US" dirty="0"/>
              <a:t>Action Planning is not a Best Practice, It’s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E8686-838C-C337-CDD0-CA7F1772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85650"/>
          </a:xfrm>
        </p:spPr>
        <p:txBody>
          <a:bodyPr>
            <a:normAutofit/>
          </a:bodyPr>
          <a:lstStyle/>
          <a:p>
            <a:r>
              <a:rPr lang="en-US" dirty="0"/>
              <a:t>The public expects, and rightfully deserves, to have effective government services before, DURING, and after a disaster.  </a:t>
            </a:r>
          </a:p>
          <a:p>
            <a:r>
              <a:rPr lang="en-US" dirty="0"/>
              <a:t>Our ability to develop and implement effective Action Plans comes through: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Training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Exercises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Real-World experience</a:t>
            </a:r>
          </a:p>
          <a:p>
            <a:r>
              <a:rPr lang="en-US" dirty="0"/>
              <a:t>Winter Weather Events has provided ARDOT with a regular interval of practice in developing and implementing Action Plans.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5FAB2-B788-505B-E116-2355306BD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B1EF-65B5-BCE7-DD92-7D412B26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1" y="2742990"/>
            <a:ext cx="9404723" cy="794968"/>
          </a:xfrm>
        </p:spPr>
        <p:txBody>
          <a:bodyPr/>
          <a:lstStyle/>
          <a:p>
            <a:r>
              <a:rPr lang="en-US" dirty="0"/>
              <a:t>2023 Winter Weather Action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61AD1-0501-88D4-02DA-8DE709A63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9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4657BE-2DC0-B0A9-4570-0F6084791295}"/>
              </a:ext>
            </a:extLst>
          </p:cNvPr>
          <p:cNvSpPr txBox="1"/>
          <p:nvPr/>
        </p:nvSpPr>
        <p:spPr>
          <a:xfrm>
            <a:off x="393107" y="1997839"/>
            <a:ext cx="111095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FFFF00"/>
                </a:solidFill>
              </a:rPr>
              <a:t>“We do not rise to the level of our expectations.  We fall to the level of our training and experience.”</a:t>
            </a:r>
          </a:p>
          <a:p>
            <a:pPr marL="0" indent="0" algn="ctr">
              <a:buNone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rgbClr val="FFFF00"/>
                </a:solidFill>
              </a:rPr>
              <a:t>	- </a:t>
            </a:r>
            <a:r>
              <a:rPr lang="en-US" sz="3600" i="1" dirty="0" err="1">
                <a:solidFill>
                  <a:srgbClr val="FFFF00"/>
                </a:solidFill>
              </a:rPr>
              <a:t>Archilocus</a:t>
            </a:r>
            <a:r>
              <a:rPr lang="en-US" sz="3600" i="1" dirty="0">
                <a:solidFill>
                  <a:srgbClr val="FFFF00"/>
                </a:solidFill>
              </a:rPr>
              <a:t>, 650 BCE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D4170-B9D4-3BE9-2D34-FDCA2B31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91379"/>
          </a:xfrm>
        </p:spPr>
        <p:txBody>
          <a:bodyPr/>
          <a:lstStyle/>
          <a:p>
            <a:pPr algn="ctr"/>
            <a:r>
              <a:rPr lang="en-US" dirty="0"/>
              <a:t>Want more information about the ARDOT Emergency Management Program?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73" y="2914453"/>
            <a:ext cx="4054246" cy="2377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Michael Kelly, PE, PS</a:t>
            </a:r>
          </a:p>
          <a:p>
            <a:pPr marL="0" indent="0">
              <a:buNone/>
            </a:pPr>
            <a:r>
              <a:rPr lang="en-US" dirty="0"/>
              <a:t>Staff Maintenance Engineer</a:t>
            </a:r>
          </a:p>
          <a:p>
            <a:pPr marL="0" indent="0">
              <a:buNone/>
            </a:pPr>
            <a:r>
              <a:rPr lang="en-US" dirty="0"/>
              <a:t>501-569-2095 office</a:t>
            </a:r>
          </a:p>
          <a:p>
            <a:pPr marL="0" indent="0">
              <a:buNone/>
            </a:pPr>
            <a:r>
              <a:rPr lang="en-US" dirty="0"/>
              <a:t>501-837-6519 mobile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Michael.Kelly@ardot.gov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63577" y="2914453"/>
            <a:ext cx="4995950" cy="225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Aaron Adams, MEP, MCP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Emergency Management Coordinator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501-569-2977 office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501-258-9905 mobile</a:t>
            </a:r>
          </a:p>
          <a:p>
            <a:pPr marL="0" indent="0">
              <a:buFont typeface="Wingdings 3" charset="2"/>
              <a:buNone/>
            </a:pPr>
            <a:r>
              <a:rPr lang="en-US" dirty="0">
                <a:hlinkClick r:id="rId2"/>
              </a:rPr>
              <a:t>Aaron.Adams@ardot.gov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9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8501"/>
            <a:ext cx="9404723" cy="852380"/>
          </a:xfrm>
        </p:spPr>
        <p:txBody>
          <a:bodyPr/>
          <a:lstStyle/>
          <a:p>
            <a:r>
              <a:rPr lang="en-US" dirty="0"/>
              <a:t>First Things First……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300" y="2479185"/>
            <a:ext cx="4139534" cy="2281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Types of Response Plans</a:t>
            </a:r>
          </a:p>
          <a:p>
            <a:r>
              <a:rPr lang="en-US" dirty="0"/>
              <a:t>Frameworks &amp; Playbooks</a:t>
            </a:r>
          </a:p>
          <a:p>
            <a:r>
              <a:rPr lang="en-US" dirty="0"/>
              <a:t>All-Hazards Response Plans</a:t>
            </a:r>
          </a:p>
          <a:p>
            <a:r>
              <a:rPr lang="en-US" dirty="0"/>
              <a:t>Joint Operations Plans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Action Plans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F73CC-DD22-B01E-B667-1A32820123BD}"/>
              </a:ext>
            </a:extLst>
          </p:cNvPr>
          <p:cNvSpPr txBox="1"/>
          <p:nvPr/>
        </p:nvSpPr>
        <p:spPr>
          <a:xfrm>
            <a:off x="646111" y="1381720"/>
            <a:ext cx="9944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There are several </a:t>
            </a:r>
            <a:r>
              <a:rPr lang="en-US" b="1" dirty="0">
                <a:solidFill>
                  <a:srgbClr val="FFFF00"/>
                </a:solidFill>
              </a:rPr>
              <a:t>KINDS</a:t>
            </a:r>
            <a:r>
              <a:rPr lang="en-US" b="1" dirty="0"/>
              <a:t> of Response Plans, AND there are several </a:t>
            </a:r>
            <a:r>
              <a:rPr lang="en-US" b="1" dirty="0">
                <a:solidFill>
                  <a:srgbClr val="FFFF00"/>
                </a:solidFill>
              </a:rPr>
              <a:t>TYPES</a:t>
            </a:r>
            <a:r>
              <a:rPr lang="en-US" b="1" dirty="0"/>
              <a:t> of Response Plans: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799EC-6A26-AEEE-2108-A8A3C4EDA725}"/>
              </a:ext>
            </a:extLst>
          </p:cNvPr>
          <p:cNvSpPr txBox="1">
            <a:spLocks/>
          </p:cNvSpPr>
          <p:nvPr/>
        </p:nvSpPr>
        <p:spPr>
          <a:xfrm>
            <a:off x="1391835" y="2479185"/>
            <a:ext cx="4139534" cy="189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u="sng" dirty="0"/>
              <a:t>Kinds of Response Plans</a:t>
            </a:r>
          </a:p>
          <a:p>
            <a:r>
              <a:rPr lang="en-US" dirty="0"/>
              <a:t>Strategic</a:t>
            </a:r>
          </a:p>
          <a:p>
            <a:r>
              <a:rPr lang="en-US" dirty="0"/>
              <a:t>Tactical</a:t>
            </a:r>
          </a:p>
          <a:p>
            <a:r>
              <a:rPr lang="en-US" dirty="0"/>
              <a:t>Contingency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B3119-8F52-4322-CEBE-B1995B67AE90}"/>
              </a:ext>
            </a:extLst>
          </p:cNvPr>
          <p:cNvSpPr txBox="1"/>
          <p:nvPr/>
        </p:nvSpPr>
        <p:spPr>
          <a:xfrm>
            <a:off x="646111" y="5291614"/>
            <a:ext cx="9944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/>
              <a:t>Today's presentation is focused on </a:t>
            </a:r>
            <a:r>
              <a:rPr lang="en-US" b="1" i="1" dirty="0">
                <a:solidFill>
                  <a:srgbClr val="FFFF00"/>
                </a:solidFill>
              </a:rPr>
              <a:t>Strategic and Tactical Action Planning</a:t>
            </a:r>
            <a:r>
              <a:rPr lang="en-US" b="1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7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50119"/>
            <a:ext cx="9404723" cy="885631"/>
          </a:xfrm>
        </p:spPr>
        <p:txBody>
          <a:bodyPr/>
          <a:lstStyle/>
          <a:p>
            <a:r>
              <a:rPr lang="en-US" dirty="0"/>
              <a:t>ARDOT Action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8349"/>
            <a:ext cx="6519459" cy="4781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Action Planning</a:t>
            </a:r>
          </a:p>
          <a:p>
            <a:r>
              <a:rPr lang="en-US" dirty="0"/>
              <a:t>Can occur pre- or post-event</a:t>
            </a:r>
          </a:p>
          <a:p>
            <a:r>
              <a:rPr lang="en-US" dirty="0"/>
              <a:t>Must include the personnel that will execute / implement</a:t>
            </a:r>
          </a:p>
          <a:p>
            <a:r>
              <a:rPr lang="en-US" dirty="0"/>
              <a:t>Informed by impact scope of the event, risk to personnel and the public, and policy</a:t>
            </a:r>
          </a:p>
          <a:p>
            <a:r>
              <a:rPr lang="en-US" dirty="0"/>
              <a:t>The planning process must generate a product that identifies: </a:t>
            </a:r>
            <a:r>
              <a:rPr lang="en-US" b="1" dirty="0">
                <a:solidFill>
                  <a:srgbClr val="FFFF00"/>
                </a:solidFill>
              </a:rPr>
              <a:t>WHO</a:t>
            </a:r>
            <a:r>
              <a:rPr lang="en-US" dirty="0"/>
              <a:t> will do </a:t>
            </a:r>
            <a:r>
              <a:rPr lang="en-US" b="1" dirty="0">
                <a:solidFill>
                  <a:srgbClr val="FFFF00"/>
                </a:solidFill>
              </a:rPr>
              <a:t>WHAT</a:t>
            </a:r>
            <a:r>
              <a:rPr lang="en-US" dirty="0"/>
              <a:t> under </a:t>
            </a:r>
            <a:r>
              <a:rPr lang="en-US" b="1" dirty="0">
                <a:solidFill>
                  <a:srgbClr val="FFFF00"/>
                </a:solidFill>
              </a:rPr>
              <a:t>SPECIFIED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CONDITIONS</a:t>
            </a:r>
            <a:r>
              <a:rPr lang="en-US" dirty="0"/>
              <a:t> in an </a:t>
            </a:r>
            <a:r>
              <a:rPr lang="en-US" b="1" dirty="0">
                <a:solidFill>
                  <a:srgbClr val="FFFF00"/>
                </a:solidFill>
              </a:rPr>
              <a:t>EXACT LOCATION</a:t>
            </a:r>
            <a:r>
              <a:rPr lang="en-US" dirty="0"/>
              <a:t> in a </a:t>
            </a:r>
            <a:r>
              <a:rPr lang="en-US" b="1" dirty="0">
                <a:solidFill>
                  <a:srgbClr val="FFFF00"/>
                </a:solidFill>
              </a:rPr>
              <a:t>SPECIFIED TIMEFRAME </a:t>
            </a:r>
            <a:r>
              <a:rPr lang="en-US" dirty="0"/>
              <a:t>and under </a:t>
            </a:r>
            <a:r>
              <a:rPr lang="en-US" b="1" dirty="0">
                <a:solidFill>
                  <a:srgbClr val="FFFF00"/>
                </a:solidFill>
              </a:rPr>
              <a:t>WHOSE AUTHORITY</a:t>
            </a:r>
          </a:p>
          <a:p>
            <a:r>
              <a:rPr lang="en-US" dirty="0"/>
              <a:t>The Action Plan is couched in the </a:t>
            </a:r>
            <a:r>
              <a:rPr lang="en-US" b="1" dirty="0">
                <a:solidFill>
                  <a:srgbClr val="FFFF00"/>
                </a:solidFill>
              </a:rPr>
              <a:t>Three Universal Response Priorities </a:t>
            </a:r>
            <a:r>
              <a:rPr lang="en-US" dirty="0"/>
              <a:t>(IAW the National Incident Management System [NIMS]):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Life Safety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Property / Environment Protection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Incident Stabilization</a:t>
            </a:r>
          </a:p>
          <a:p>
            <a:r>
              <a:rPr lang="en-US" dirty="0"/>
              <a:t>Common Operating Picture, Communications procedures, and Safety Messaging are critical components that CANNOT be left out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09" y="1338349"/>
            <a:ext cx="3995855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82" y="77244"/>
            <a:ext cx="9404723" cy="1309255"/>
          </a:xfrm>
        </p:spPr>
        <p:txBody>
          <a:bodyPr/>
          <a:lstStyle/>
          <a:p>
            <a:r>
              <a:rPr lang="en-US" dirty="0"/>
              <a:t>ARDOT EOC: Strategic and Tactical Planning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83" y="1761973"/>
            <a:ext cx="7001597" cy="4638827"/>
          </a:xfrm>
        </p:spPr>
        <p:txBody>
          <a:bodyPr>
            <a:normAutofit fontScale="92500"/>
          </a:bodyPr>
          <a:lstStyle/>
          <a:p>
            <a:r>
              <a:rPr lang="en-US" dirty="0"/>
              <a:t>The ARDOT EOC bridges Strategic efforts at the HQ level with the Tactical efforts occurring in the Districts. </a:t>
            </a:r>
          </a:p>
          <a:p>
            <a:r>
              <a:rPr lang="en-US" dirty="0"/>
              <a:t> The development process and distribution of the Action Plan is managed by the EOC Planning Section. </a:t>
            </a:r>
          </a:p>
          <a:p>
            <a:r>
              <a:rPr lang="en-US" dirty="0"/>
              <a:t>The implementation of the Action Plan is managed by the Operations Section. </a:t>
            </a:r>
          </a:p>
          <a:p>
            <a:r>
              <a:rPr lang="en-US" dirty="0"/>
              <a:t>The EOC Manager is responsible for ensuring that the development and implementation processes are conducted efficiently and in accordance with policies and directives.  </a:t>
            </a:r>
          </a:p>
          <a:p>
            <a:r>
              <a:rPr lang="en-US" i="1" dirty="0">
                <a:solidFill>
                  <a:srgbClr val="FFFF00"/>
                </a:solidFill>
              </a:rPr>
              <a:t>All of these activities are components of ARDOT’s mandatory implementation of the National Incident Management System (NIMS).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323" y="5949617"/>
            <a:ext cx="1621677" cy="90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17371-D89E-C097-C93C-436A1BD5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834" y="1552688"/>
            <a:ext cx="332260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1EA2-99C2-36E3-D56D-2BF5881A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73" y="93794"/>
            <a:ext cx="9404723" cy="837697"/>
          </a:xfrm>
        </p:spPr>
        <p:txBody>
          <a:bodyPr/>
          <a:lstStyle/>
          <a:p>
            <a:pPr algn="ctr"/>
            <a:r>
              <a:rPr lang="en-US" sz="4000" dirty="0"/>
              <a:t>The EOC Action Planning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0B864-5839-ED6E-EC8C-69493796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96" y="1147274"/>
            <a:ext cx="7614303" cy="5710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58A8D-4D41-A0B5-AB61-F0434597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6FAD-E91B-6C69-4138-E6802809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49" y="0"/>
            <a:ext cx="9404723" cy="666782"/>
          </a:xfrm>
        </p:spPr>
        <p:txBody>
          <a:bodyPr/>
          <a:lstStyle/>
          <a:p>
            <a:pPr algn="ctr"/>
            <a:r>
              <a:rPr lang="en-US" dirty="0"/>
              <a:t>Operational Battle Rhythm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A6430-49CF-BC48-75E2-74DF19A97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BA51D-EDA5-DB48-B27E-EB4743DC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06" y="974220"/>
            <a:ext cx="7626676" cy="58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E239-0EB5-F85E-6C8B-9A35E9CF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99298"/>
            <a:ext cx="9404723" cy="820605"/>
          </a:xfrm>
        </p:spPr>
        <p:txBody>
          <a:bodyPr/>
          <a:lstStyle/>
          <a:p>
            <a:pPr algn="ctr"/>
            <a:r>
              <a:rPr lang="en-US" dirty="0"/>
              <a:t>Why is this important to ARDOT?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2226-53C7-F0EC-0233-D7DB2448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41067"/>
            <a:ext cx="8946541" cy="5168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 stated earlier, an Action Plan is necessary to determine who will do what in a certain scenario, and most importantly, determines: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WHO has authority: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dirty="0"/>
              <a:t>In most disaster scenarios this is shared amongst multiple </a:t>
            </a:r>
            <a:r>
              <a:rPr lang="en-US" dirty="0">
                <a:solidFill>
                  <a:srgbClr val="FFFF00"/>
                </a:solidFill>
              </a:rPr>
              <a:t>Authorities Having Jurisdiction (AHJ)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AHJ </a:t>
            </a:r>
            <a:r>
              <a:rPr lang="en-US" dirty="0"/>
              <a:t>is typified by statutes, ordnances, and/or regulatory codes that specifically identify agencies, departments, offices, and/or individuals as responsible for managing the incident, making life-saving decisions, and enforcing procedures and standards of a code.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WHO is in charge: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dirty="0"/>
              <a:t>Utilization of the </a:t>
            </a:r>
            <a:r>
              <a:rPr lang="en-US" dirty="0">
                <a:solidFill>
                  <a:srgbClr val="FFFF00"/>
                </a:solidFill>
              </a:rPr>
              <a:t>National Incident Management System (NIMS) </a:t>
            </a:r>
            <a:r>
              <a:rPr lang="en-US" dirty="0"/>
              <a:t>ensures that the appropriate and legally obligated entities have </a:t>
            </a:r>
            <a:r>
              <a:rPr lang="en-US" dirty="0">
                <a:solidFill>
                  <a:srgbClr val="FFFF00"/>
                </a:solidFill>
              </a:rPr>
              <a:t>COMMAND AUTHORITY </a:t>
            </a:r>
            <a:r>
              <a:rPr lang="en-US" dirty="0"/>
              <a:t>of the situation </a:t>
            </a:r>
            <a:r>
              <a:rPr lang="en-US" dirty="0">
                <a:solidFill>
                  <a:srgbClr val="FFFF00"/>
                </a:solidFill>
              </a:rPr>
              <a:t>AT THE SCENE</a:t>
            </a:r>
            <a:r>
              <a:rPr lang="en-US" dirty="0"/>
              <a:t> of the event as well as appropriate </a:t>
            </a:r>
            <a:r>
              <a:rPr lang="en-US" dirty="0">
                <a:solidFill>
                  <a:srgbClr val="FFFF00"/>
                </a:solidFill>
              </a:rPr>
              <a:t>COORDINATION CAPABILITY at HQ </a:t>
            </a:r>
            <a:r>
              <a:rPr lang="en-US" dirty="0"/>
              <a:t>to support the on-scene response.  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dirty="0"/>
              <a:t>This is accomplished by utilizing the </a:t>
            </a:r>
            <a:r>
              <a:rPr lang="en-US" dirty="0">
                <a:solidFill>
                  <a:srgbClr val="FFFF00"/>
                </a:solidFill>
              </a:rPr>
              <a:t>Incident Command System (ICS)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Emergency Operations Center management </a:t>
            </a:r>
            <a:r>
              <a:rPr lang="en-US" dirty="0"/>
              <a:t>(both being key components of the NIMS).  </a:t>
            </a:r>
          </a:p>
          <a:p>
            <a:pPr marL="5715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4D0D4-50D9-F213-B82E-C210C57E9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7443-FB64-B4CF-F743-F233C9F5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27978"/>
            <a:ext cx="9404723" cy="1400530"/>
          </a:xfrm>
        </p:spPr>
        <p:txBody>
          <a:bodyPr/>
          <a:lstStyle/>
          <a:p>
            <a:r>
              <a:rPr lang="en-US" dirty="0"/>
              <a:t>Okay…but really, why is this Important to ARDOT??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11B85-8407-6E3F-262B-D01C1924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499" y="1779452"/>
            <a:ext cx="8946541" cy="41427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FF00"/>
                </a:solidFill>
              </a:rPr>
              <a:t>0745 CST, MAY 26, 2002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9BC3F-AF23-A1F3-04AC-CCF236F4E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8358-193B-8852-9285-ACFF7130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31" y="136523"/>
            <a:ext cx="9404723" cy="1400530"/>
          </a:xfrm>
        </p:spPr>
        <p:txBody>
          <a:bodyPr/>
          <a:lstStyle/>
          <a:p>
            <a:r>
              <a:rPr lang="en-US" dirty="0"/>
              <a:t>I-40 Bridge Disaster – Webber Falls, Oklahoma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03DF-9758-185B-2E6C-3B9B12F8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75" y="1736724"/>
            <a:ext cx="4827470" cy="4740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Barge Strike resulting in a collapse of a 580-foot section of the I-40 bridge into the Arkansas River</a:t>
            </a:r>
          </a:p>
          <a:p>
            <a:r>
              <a:rPr lang="en-US" dirty="0"/>
              <a:t>8 passenger vehicles and 3 semi-trucks fell into the water or on top of collapsed pieces of the bridge</a:t>
            </a:r>
          </a:p>
          <a:p>
            <a:r>
              <a:rPr lang="en-US" dirty="0"/>
              <a:t>14 fatalities</a:t>
            </a:r>
          </a:p>
          <a:p>
            <a:r>
              <a:rPr lang="en-US" dirty="0"/>
              <a:t>11 serious injuries</a:t>
            </a:r>
          </a:p>
          <a:p>
            <a:r>
              <a:rPr lang="en-US" dirty="0"/>
              <a:t>Survivors were rescued by local anglers participating in a bass tournament</a:t>
            </a:r>
          </a:p>
          <a:p>
            <a:r>
              <a:rPr lang="en-US" dirty="0"/>
              <a:t>~ 20k vehicles per day re-routed for 2 months while repairs were made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91A62-ECA3-B857-EFDF-12DD72B9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15" y="1736724"/>
            <a:ext cx="5166544" cy="3874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7DB973-0949-1B41-F938-D9CA85636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5" y="5947819"/>
            <a:ext cx="1619898" cy="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71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09660-2640-404b-b779-306c06ffea21">
      <Terms xmlns="http://schemas.microsoft.com/office/infopath/2007/PartnerControls"/>
    </lcf76f155ced4ddcb4097134ff3c332f>
    <TaxCatchAll xmlns="2bfabbae-75c3-4cd1-9a45-a28906e6ca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D448380806849915725CB97AB94DB" ma:contentTypeVersion="14" ma:contentTypeDescription="Create a new document." ma:contentTypeScope="" ma:versionID="e68449d258c4aaf201d741d58031b298">
  <xsd:schema xmlns:xsd="http://www.w3.org/2001/XMLSchema" xmlns:xs="http://www.w3.org/2001/XMLSchema" xmlns:p="http://schemas.microsoft.com/office/2006/metadata/properties" xmlns:ns2="2bfabbae-75c3-4cd1-9a45-a28906e6cac7" xmlns:ns3="13109660-2640-404b-b779-306c06ffea21" targetNamespace="http://schemas.microsoft.com/office/2006/metadata/properties" ma:root="true" ma:fieldsID="447434e826140985180e1ee7c0e99687" ns2:_="" ns3:_="">
    <xsd:import namespace="2bfabbae-75c3-4cd1-9a45-a28906e6cac7"/>
    <xsd:import namespace="13109660-2640-404b-b779-306c06ffea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abbae-75c3-4cd1-9a45-a28906e6ca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051fb6-84f9-4913-88ff-bc909d5cdc73}" ma:internalName="TaxCatchAll" ma:showField="CatchAllData" ma:web="2bfabbae-75c3-4cd1-9a45-a28906e6ca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9660-2640-404b-b779-306c06ffe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ed1bf8-33a6-463b-9893-e93613f3d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D6A5A8-DC67-46B1-89B6-9B033B95B8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275cdc7-faf2-43f6-a745-654e4cc98fd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96D153-C484-4B3C-A6C3-DFA181531E1C}"/>
</file>

<file path=customXml/itemProps3.xml><?xml version="1.0" encoding="utf-8"?>
<ds:datastoreItem xmlns:ds="http://schemas.openxmlformats.org/officeDocument/2006/customXml" ds:itemID="{C6343C04-912C-4E2B-8C46-77F61924D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1723</TotalTime>
  <Words>1021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Response Planning for Transportation Emergencies and Disasters</vt:lpstr>
      <vt:lpstr>First Things First……</vt:lpstr>
      <vt:lpstr>ARDOT Action Planning</vt:lpstr>
      <vt:lpstr>ARDOT EOC: Strategic and Tactical Planning Interface</vt:lpstr>
      <vt:lpstr>The EOC Action Planning Process</vt:lpstr>
      <vt:lpstr>Operational Battle Rhythm </vt:lpstr>
      <vt:lpstr>Why is this important to ARDOT?</vt:lpstr>
      <vt:lpstr>Okay…but really, why is this Important to ARDOT??</vt:lpstr>
      <vt:lpstr>I-40 Bridge Disaster – Webber Falls, Oklahoma</vt:lpstr>
      <vt:lpstr>William James Clark</vt:lpstr>
      <vt:lpstr>Consequences for Mr. Clark</vt:lpstr>
      <vt:lpstr>WHO IS IN CHARGE?</vt:lpstr>
      <vt:lpstr>Action Planning is not a Best Practice, It’s a Requirement</vt:lpstr>
      <vt:lpstr>2023 Winter Weather Action Plans</vt:lpstr>
      <vt:lpstr>PowerPoint Presentation</vt:lpstr>
      <vt:lpstr>Want more information about the ARDOT Emergency Management Program?  </vt:lpstr>
    </vt:vector>
  </TitlesOfParts>
  <Company>AHTD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Aaron D.</dc:creator>
  <cp:lastModifiedBy>Adams, Aaron D.</cp:lastModifiedBy>
  <cp:revision>71</cp:revision>
  <dcterms:created xsi:type="dcterms:W3CDTF">2019-07-23T15:36:38Z</dcterms:created>
  <dcterms:modified xsi:type="dcterms:W3CDTF">2023-03-13T19:16:36Z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0x010100604D448380806849915725CB97AB94DB</vt:lpwstr>
  </property>
</Properties>
</file>