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372" r:id="rId2"/>
    <p:sldId id="373" r:id="rId3"/>
    <p:sldId id="383" r:id="rId4"/>
    <p:sldId id="382" r:id="rId5"/>
    <p:sldId id="374" r:id="rId6"/>
    <p:sldId id="377" r:id="rId7"/>
    <p:sldId id="376" r:id="rId8"/>
    <p:sldId id="375" r:id="rId9"/>
    <p:sldId id="384" r:id="rId10"/>
    <p:sldId id="379" r:id="rId11"/>
    <p:sldId id="378" r:id="rId12"/>
    <p:sldId id="380" r:id="rId13"/>
    <p:sldId id="381" r:id="rId14"/>
    <p:sldId id="38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Murphy (AFC)" initials="RM(" lastIdx="1" clrIdx="0">
    <p:extLst>
      <p:ext uri="{19B8F6BF-5375-455C-9EA6-DF929625EA0E}">
        <p15:presenceInfo xmlns:p15="http://schemas.microsoft.com/office/powerpoint/2012/main" userId="S::Robert.D.Murphy@agriculture.arkansas.gov::a833d0f4-00c2-40a1-ac3e-af670f608f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9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Murphy (AFC)" userId="a833d0f4-00c2-40a1-ac3e-af670f608f56" providerId="ADAL" clId="{93DD1218-C47B-4D4B-A076-FF6205C1F101}"/>
    <pc:docChg chg="custSel addSld modSld sldOrd">
      <pc:chgData name="Robert Murphy (AFC)" userId="a833d0f4-00c2-40a1-ac3e-af670f608f56" providerId="ADAL" clId="{93DD1218-C47B-4D4B-A076-FF6205C1F101}" dt="2023-05-15T22:25:51.701" v="309" actId="20577"/>
      <pc:docMkLst>
        <pc:docMk/>
      </pc:docMkLst>
      <pc:sldChg chg="addSp modSp mod">
        <pc:chgData name="Robert Murphy (AFC)" userId="a833d0f4-00c2-40a1-ac3e-af670f608f56" providerId="ADAL" clId="{93DD1218-C47B-4D4B-A076-FF6205C1F101}" dt="2023-05-15T22:00:47.697" v="138" actId="14100"/>
        <pc:sldMkLst>
          <pc:docMk/>
          <pc:sldMk cId="2903696061" sldId="373"/>
        </pc:sldMkLst>
        <pc:spChg chg="add mod">
          <ac:chgData name="Robert Murphy (AFC)" userId="a833d0f4-00c2-40a1-ac3e-af670f608f56" providerId="ADAL" clId="{93DD1218-C47B-4D4B-A076-FF6205C1F101}" dt="2023-05-15T22:00:47.697" v="138" actId="14100"/>
          <ac:spMkLst>
            <pc:docMk/>
            <pc:sldMk cId="2903696061" sldId="373"/>
            <ac:spMk id="4" creationId="{B354017A-381D-4171-A16B-E53C43AEE392}"/>
          </ac:spMkLst>
        </pc:spChg>
      </pc:sldChg>
      <pc:sldChg chg="ord">
        <pc:chgData name="Robert Murphy (AFC)" userId="a833d0f4-00c2-40a1-ac3e-af670f608f56" providerId="ADAL" clId="{93DD1218-C47B-4D4B-A076-FF6205C1F101}" dt="2023-05-15T21:41:12.080" v="1"/>
        <pc:sldMkLst>
          <pc:docMk/>
          <pc:sldMk cId="1065625403" sldId="375"/>
        </pc:sldMkLst>
      </pc:sldChg>
      <pc:sldChg chg="ord">
        <pc:chgData name="Robert Murphy (AFC)" userId="a833d0f4-00c2-40a1-ac3e-af670f608f56" providerId="ADAL" clId="{93DD1218-C47B-4D4B-A076-FF6205C1F101}" dt="2023-05-15T21:51:47.186" v="3"/>
        <pc:sldMkLst>
          <pc:docMk/>
          <pc:sldMk cId="3303095059" sldId="378"/>
        </pc:sldMkLst>
      </pc:sldChg>
      <pc:sldChg chg="addSp delSp modSp mod">
        <pc:chgData name="Robert Murphy (AFC)" userId="a833d0f4-00c2-40a1-ac3e-af670f608f56" providerId="ADAL" clId="{93DD1218-C47B-4D4B-A076-FF6205C1F101}" dt="2023-05-15T21:53:05.895" v="9" actId="1076"/>
        <pc:sldMkLst>
          <pc:docMk/>
          <pc:sldMk cId="3381135822" sldId="383"/>
        </pc:sldMkLst>
        <pc:picChg chg="del">
          <ac:chgData name="Robert Murphy (AFC)" userId="a833d0f4-00c2-40a1-ac3e-af670f608f56" providerId="ADAL" clId="{93DD1218-C47B-4D4B-A076-FF6205C1F101}" dt="2023-05-15T21:52:37.307" v="4" actId="478"/>
          <ac:picMkLst>
            <pc:docMk/>
            <pc:sldMk cId="3381135822" sldId="383"/>
            <ac:picMk id="2" creationId="{7AE33B42-EB09-4448-A643-90A49DD06418}"/>
          </ac:picMkLst>
        </pc:picChg>
        <pc:picChg chg="add del mod">
          <ac:chgData name="Robert Murphy (AFC)" userId="a833d0f4-00c2-40a1-ac3e-af670f608f56" providerId="ADAL" clId="{93DD1218-C47B-4D4B-A076-FF6205C1F101}" dt="2023-05-15T21:52:48.842" v="7" actId="478"/>
          <ac:picMkLst>
            <pc:docMk/>
            <pc:sldMk cId="3381135822" sldId="383"/>
            <ac:picMk id="4" creationId="{3A845259-5833-43E1-AA75-2709E0509FA2}"/>
          </ac:picMkLst>
        </pc:picChg>
        <pc:picChg chg="add mod">
          <ac:chgData name="Robert Murphy (AFC)" userId="a833d0f4-00c2-40a1-ac3e-af670f608f56" providerId="ADAL" clId="{93DD1218-C47B-4D4B-A076-FF6205C1F101}" dt="2023-05-15T21:53:05.895" v="9" actId="1076"/>
          <ac:picMkLst>
            <pc:docMk/>
            <pc:sldMk cId="3381135822" sldId="383"/>
            <ac:picMk id="5" creationId="{52C4430A-8C05-4A17-A279-3699239226ED}"/>
          </ac:picMkLst>
        </pc:picChg>
      </pc:sldChg>
      <pc:sldChg chg="modSp add mod ord">
        <pc:chgData name="Robert Murphy (AFC)" userId="a833d0f4-00c2-40a1-ac3e-af670f608f56" providerId="ADAL" clId="{93DD1218-C47B-4D4B-A076-FF6205C1F101}" dt="2023-05-15T22:02:12.460" v="255" actId="20577"/>
        <pc:sldMkLst>
          <pc:docMk/>
          <pc:sldMk cId="1601341437" sldId="384"/>
        </pc:sldMkLst>
        <pc:spChg chg="mod">
          <ac:chgData name="Robert Murphy (AFC)" userId="a833d0f4-00c2-40a1-ac3e-af670f608f56" providerId="ADAL" clId="{93DD1218-C47B-4D4B-A076-FF6205C1F101}" dt="2023-05-15T22:02:12.460" v="255" actId="20577"/>
          <ac:spMkLst>
            <pc:docMk/>
            <pc:sldMk cId="1601341437" sldId="384"/>
            <ac:spMk id="4" creationId="{B354017A-381D-4171-A16B-E53C43AEE392}"/>
          </ac:spMkLst>
        </pc:spChg>
      </pc:sldChg>
      <pc:sldChg chg="modSp add mod ord">
        <pc:chgData name="Robert Murphy (AFC)" userId="a833d0f4-00c2-40a1-ac3e-af670f608f56" providerId="ADAL" clId="{93DD1218-C47B-4D4B-A076-FF6205C1F101}" dt="2023-05-15T22:25:51.701" v="309" actId="20577"/>
        <pc:sldMkLst>
          <pc:docMk/>
          <pc:sldMk cId="2860741226" sldId="385"/>
        </pc:sldMkLst>
        <pc:spChg chg="mod">
          <ac:chgData name="Robert Murphy (AFC)" userId="a833d0f4-00c2-40a1-ac3e-af670f608f56" providerId="ADAL" clId="{93DD1218-C47B-4D4B-A076-FF6205C1F101}" dt="2023-05-15T22:25:51.701" v="309" actId="20577"/>
          <ac:spMkLst>
            <pc:docMk/>
            <pc:sldMk cId="2860741226" sldId="385"/>
            <ac:spMk id="4" creationId="{B354017A-381D-4171-A16B-E53C43AEE39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6FD34-3079-4FE4-92DD-171D727753C9}" type="datetimeFigureOut">
              <a:rPr lang="en-US" smtClean="0"/>
              <a:t>5/14/2023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80FCF-E5F3-4FE0-8F1A-AA587CD8F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48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D7DAE1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D7DAE1"/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defTabSz="685800">
              <a:defRPr/>
            </a:pPr>
            <a:endParaRPr lang="en-US" cap="none">
              <a:solidFill>
                <a:srgbClr val="D7DAE1"/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685800">
              <a:defRPr/>
            </a:pPr>
            <a:fld id="{5A85FDF2-6175-47EC-A825-343FA493EF3C}" type="slidenum">
              <a:rPr lang="en-US" sz="1800" smtClean="0">
                <a:solidFill>
                  <a:srgbClr val="D7DAE1"/>
                </a:solidFill>
                <a:latin typeface="Bodoni MT Condensed"/>
              </a:rPr>
              <a:pPr algn="ctr" defTabSz="685800">
                <a:defRPr/>
              </a:pPr>
              <a:t>‹#›</a:t>
            </a:fld>
            <a:endParaRPr lang="en-US" sz="1800">
              <a:solidFill>
                <a:srgbClr val="D7DAE1"/>
              </a:solidFill>
              <a:latin typeface="Bodoni MT Condensed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532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cap="none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85FDF2-6175-47EC-A825-343FA493EF3C}" type="slidenum">
              <a:rPr lang="en-US" sz="900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‹#›</a:t>
            </a:fld>
            <a:endParaRPr lang="en-US" sz="900">
              <a:solidFill>
                <a:srgbClr val="245E25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92633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cap="none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85FDF2-6175-47EC-A825-343FA493EF3C}" type="slidenum">
              <a:rPr lang="en-US" sz="900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‹#›</a:t>
            </a:fld>
            <a:endParaRPr lang="en-US" sz="900">
              <a:solidFill>
                <a:srgbClr val="245E25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14732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cap="none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85FDF2-6175-47EC-A825-343FA493EF3C}" type="slidenum">
              <a:rPr lang="en-US" sz="900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‹#›</a:t>
            </a:fld>
            <a:endParaRPr lang="en-US" sz="900">
              <a:solidFill>
                <a:srgbClr val="245E25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02783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cap="none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685800">
              <a:defRPr/>
            </a:pPr>
            <a:fld id="{5A85FDF2-6175-47EC-A825-343FA493EF3C}" type="slidenum">
              <a:rPr lang="en-US" sz="1800" smtClean="0">
                <a:latin typeface="Franklin Gothic Book"/>
              </a:rPr>
              <a:pPr algn="ctr" defTabSz="685800">
                <a:defRPr/>
              </a:pPr>
              <a:t>‹#›</a:t>
            </a:fld>
            <a:endParaRPr lang="en-US" sz="1800">
              <a:latin typeface="Franklin Gothic Book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414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cap="none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85FDF2-6175-47EC-A825-343FA493EF3C}" type="slidenum">
              <a:rPr lang="en-US" sz="900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‹#›</a:t>
            </a:fld>
            <a:endParaRPr lang="en-US" sz="900">
              <a:solidFill>
                <a:srgbClr val="245E25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7149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cap="none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85FDF2-6175-47EC-A825-343FA493EF3C}" type="slidenum">
              <a:rPr lang="en-US" sz="900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‹#›</a:t>
            </a:fld>
            <a:endParaRPr lang="en-US" sz="900">
              <a:solidFill>
                <a:srgbClr val="245E25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8433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cap="none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85FDF2-6175-47EC-A825-343FA493EF3C}" type="slidenum">
              <a:rPr lang="en-US" sz="900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‹#›</a:t>
            </a:fld>
            <a:endParaRPr lang="en-US" sz="900">
              <a:solidFill>
                <a:srgbClr val="245E25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5049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>
              <a:defRPr/>
            </a:pPr>
            <a:endParaRPr lang="en-US" cap="none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85FDF2-6175-47EC-A825-343FA493EF3C}" type="slidenum">
              <a:rPr lang="en-US" sz="900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‹#›</a:t>
            </a:fld>
            <a:endParaRPr lang="en-US" sz="900">
              <a:solidFill>
                <a:srgbClr val="245E25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07283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algn="ctr" defTabSz="685800">
              <a:defRPr/>
            </a:pPr>
            <a:endParaRPr lang="en-US" cap="none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>
              <a:defRPr/>
            </a:pPr>
            <a:fld id="{5A85FDF2-6175-47EC-A825-343FA493EF3C}" type="slidenum">
              <a:rPr lang="en-US" sz="900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‹#›</a:t>
            </a:fld>
            <a:endParaRPr lang="en-US" sz="900">
              <a:solidFill>
                <a:srgbClr val="245E25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2216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cap="none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A85FDF2-6175-47EC-A825-343FA493EF3C}" type="slidenum">
              <a:rPr lang="en-US" sz="900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‹#›</a:t>
            </a:fld>
            <a:endParaRPr lang="en-US" sz="900">
              <a:solidFill>
                <a:srgbClr val="245E25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4325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685800">
              <a:defRPr/>
            </a:pPr>
            <a:fld id="{ACE3C90D-0ED7-402B-B8F4-DB2CABC4CD02}" type="datetimeFigureOut">
              <a:rPr lang="en-US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5/14/2023</a:t>
            </a:fld>
            <a:endParaRPr lang="en-US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685800">
              <a:defRPr/>
            </a:pPr>
            <a:endParaRPr lang="en-US" cap="none">
              <a:solidFill>
                <a:srgbClr val="245E25"/>
              </a:solidFill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685800">
              <a:defRPr/>
            </a:pPr>
            <a:fld id="{5A85FDF2-6175-47EC-A825-343FA493EF3C}" type="slidenum">
              <a:rPr lang="en-US" sz="900" smtClean="0">
                <a:solidFill>
                  <a:srgbClr val="245E25"/>
                </a:solidFill>
                <a:latin typeface="Franklin Gothic Book"/>
              </a:rPr>
              <a:pPr defTabSz="685800">
                <a:defRPr/>
              </a:pPr>
              <a:t>‹#›</a:t>
            </a:fld>
            <a:endParaRPr lang="en-US" sz="900">
              <a:solidFill>
                <a:srgbClr val="245E25"/>
              </a:solidFill>
              <a:latin typeface="Franklin Gothic Book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86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ACF7E-5BA4-489C-9B91-6FD19885A2F3}"/>
              </a:ext>
            </a:extLst>
          </p:cNvPr>
          <p:cNvSpPr txBox="1"/>
          <p:nvPr/>
        </p:nvSpPr>
        <p:spPr>
          <a:xfrm>
            <a:off x="1352349" y="2428176"/>
            <a:ext cx="643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Wildland Fire and Infrastructure</a:t>
            </a:r>
          </a:p>
          <a:p>
            <a:pPr algn="ctr"/>
            <a:r>
              <a:rPr lang="en-US" sz="2800" dirty="0"/>
              <a:t>Robert Murphy</a:t>
            </a:r>
          </a:p>
        </p:txBody>
      </p:sp>
    </p:spTree>
    <p:extLst>
      <p:ext uri="{BB962C8B-B14F-4D97-AF65-F5344CB8AC3E}">
        <p14:creationId xmlns:p14="http://schemas.microsoft.com/office/powerpoint/2010/main" val="626650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FED5D-4B98-4091-8484-FAE1CF954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7" y="1572136"/>
            <a:ext cx="8179506" cy="5059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5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AE4CDE-01A5-4D88-9E3D-B35FB0B0F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144"/>
            <a:ext cx="9144000" cy="51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95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DAFAD0-37C4-4748-A7AC-51AB31EF6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7" y="1561252"/>
            <a:ext cx="7780425" cy="518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79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546F27-30B7-44ED-922D-437D8809A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726250"/>
            <a:ext cx="76962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4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3A601B-A3E2-407C-90CB-7C2CFA0F1088}"/>
              </a:ext>
            </a:extLst>
          </p:cNvPr>
          <p:cNvSpPr txBox="1"/>
          <p:nvPr/>
        </p:nvSpPr>
        <p:spPr>
          <a:xfrm>
            <a:off x="635267" y="1742173"/>
            <a:ext cx="785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4017A-381D-4171-A16B-E53C43AEE392}"/>
              </a:ext>
            </a:extLst>
          </p:cNvPr>
          <p:cNvSpPr txBox="1"/>
          <p:nvPr/>
        </p:nvSpPr>
        <p:spPr>
          <a:xfrm>
            <a:off x="0" y="27826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6074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3A601B-A3E2-407C-90CB-7C2CFA0F1088}"/>
              </a:ext>
            </a:extLst>
          </p:cNvPr>
          <p:cNvSpPr txBox="1"/>
          <p:nvPr/>
        </p:nvSpPr>
        <p:spPr>
          <a:xfrm>
            <a:off x="635267" y="1742173"/>
            <a:ext cx="785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4017A-381D-4171-A16B-E53C43AEE392}"/>
              </a:ext>
            </a:extLst>
          </p:cNvPr>
          <p:cNvSpPr txBox="1"/>
          <p:nvPr/>
        </p:nvSpPr>
        <p:spPr>
          <a:xfrm>
            <a:off x="0" y="2782669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is the relationship between wildland fire and infrastructure?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696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4430A-8C05-4A17-A279-369923922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81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35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731067-3463-4194-A127-1133797A9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1885949"/>
            <a:ext cx="9143430" cy="41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4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ACF7E-5BA4-489C-9B91-6FD19885A2F3}"/>
              </a:ext>
            </a:extLst>
          </p:cNvPr>
          <p:cNvSpPr txBox="1"/>
          <p:nvPr/>
        </p:nvSpPr>
        <p:spPr>
          <a:xfrm>
            <a:off x="1352349" y="2428176"/>
            <a:ext cx="643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Wildland Fire and Infrastructure</a:t>
            </a:r>
          </a:p>
          <a:p>
            <a:pPr algn="ctr"/>
            <a:r>
              <a:rPr lang="en-US" sz="2800" dirty="0"/>
              <a:t>Robert Murphy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8ED73-8B70-498E-864C-247BA60F4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1443789"/>
            <a:ext cx="6518442" cy="48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2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ACF7E-5BA4-489C-9B91-6FD19885A2F3}"/>
              </a:ext>
            </a:extLst>
          </p:cNvPr>
          <p:cNvSpPr txBox="1"/>
          <p:nvPr/>
        </p:nvSpPr>
        <p:spPr>
          <a:xfrm>
            <a:off x="1352349" y="2428176"/>
            <a:ext cx="643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Wildland Fire and Infrastructure</a:t>
            </a:r>
          </a:p>
          <a:p>
            <a:pPr algn="ctr"/>
            <a:r>
              <a:rPr lang="en-US" sz="2800" dirty="0"/>
              <a:t>Robert Murphy</a:t>
            </a:r>
          </a:p>
        </p:txBody>
      </p:sp>
      <p:pic>
        <p:nvPicPr>
          <p:cNvPr id="2" name="Fire temps">
            <a:hlinkClick r:id="" action="ppaction://media"/>
            <a:extLst>
              <a:ext uri="{FF2B5EF4-FFF2-40B4-BE49-F238E27FC236}">
                <a16:creationId xmlns:a16="http://schemas.microsoft.com/office/drawing/2014/main" id="{FF5C3E7B-B08D-41CC-9FBB-ECFEB30019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232" y="1617045"/>
            <a:ext cx="8053535" cy="453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ACF7E-5BA4-489C-9B91-6FD19885A2F3}"/>
              </a:ext>
            </a:extLst>
          </p:cNvPr>
          <p:cNvSpPr txBox="1"/>
          <p:nvPr/>
        </p:nvSpPr>
        <p:spPr>
          <a:xfrm>
            <a:off x="1352349" y="2428176"/>
            <a:ext cx="643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Wildland Fire and Infrastructure</a:t>
            </a:r>
          </a:p>
          <a:p>
            <a:pPr algn="ctr"/>
            <a:r>
              <a:rPr lang="en-US" sz="2800" dirty="0"/>
              <a:t>Robert Murphy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F785A-8239-44E0-8BC9-0AD2B642D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7" y="1523810"/>
            <a:ext cx="7923879" cy="479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10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EACF7E-5BA4-489C-9B91-6FD19885A2F3}"/>
              </a:ext>
            </a:extLst>
          </p:cNvPr>
          <p:cNvSpPr txBox="1"/>
          <p:nvPr/>
        </p:nvSpPr>
        <p:spPr>
          <a:xfrm>
            <a:off x="1352349" y="2428176"/>
            <a:ext cx="6439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Wildland Fire and Infrastructure</a:t>
            </a:r>
          </a:p>
          <a:p>
            <a:pPr algn="ctr"/>
            <a:r>
              <a:rPr lang="en-US" sz="2800" dirty="0"/>
              <a:t>Robert Murphy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FA0C0D-CBBD-4BFC-A842-68E9A0B6F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1" y="1539372"/>
            <a:ext cx="8858437" cy="47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25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6A8499-FEFC-49C3-88AE-0B4C4D7B4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226375"/>
            <a:ext cx="1173935" cy="12174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3A601B-A3E2-407C-90CB-7C2CFA0F1088}"/>
              </a:ext>
            </a:extLst>
          </p:cNvPr>
          <p:cNvSpPr txBox="1"/>
          <p:nvPr/>
        </p:nvSpPr>
        <p:spPr>
          <a:xfrm>
            <a:off x="635267" y="1742173"/>
            <a:ext cx="785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4017A-381D-4171-A16B-E53C43AEE392}"/>
              </a:ext>
            </a:extLst>
          </p:cNvPr>
          <p:cNvSpPr txBox="1"/>
          <p:nvPr/>
        </p:nvSpPr>
        <p:spPr>
          <a:xfrm>
            <a:off x="0" y="278266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can we minimize the impacts of fire?</a:t>
            </a:r>
          </a:p>
        </p:txBody>
      </p:sp>
    </p:spTree>
    <p:extLst>
      <p:ext uri="{BB962C8B-B14F-4D97-AF65-F5344CB8AC3E}">
        <p14:creationId xmlns:p14="http://schemas.microsoft.com/office/powerpoint/2010/main" val="160134143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4" ma:contentTypeDescription="Create a new document." ma:contentTypeScope="" ma:versionID="e68449d258c4aaf201d741d58031b29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447434e826140985180e1ee7c0e99687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A69C5B-7F15-43E0-99E3-E1689D021EF7}"/>
</file>

<file path=customXml/itemProps2.xml><?xml version="1.0" encoding="utf-8"?>
<ds:datastoreItem xmlns:ds="http://schemas.openxmlformats.org/officeDocument/2006/customXml" ds:itemID="{E99719FA-0F85-4A1C-99AB-CA09CE8AAE01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3792</TotalTime>
  <Words>51</Words>
  <Application>Microsoft Office PowerPoint</Application>
  <PresentationFormat>On-screen Show (4:3)</PresentationFormat>
  <Paragraphs>13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Bodoni MT Condensed</vt:lpstr>
      <vt:lpstr>Calibri</vt:lpstr>
      <vt:lpstr>Calibri Light</vt:lpstr>
      <vt:lpstr>Franklin Gothic Book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Cutrer</dc:creator>
  <cp:lastModifiedBy>Robert Murphy (AFC)</cp:lastModifiedBy>
  <cp:revision>35</cp:revision>
  <dcterms:created xsi:type="dcterms:W3CDTF">2022-05-06T00:12:00Z</dcterms:created>
  <dcterms:modified xsi:type="dcterms:W3CDTF">2023-05-15T22:25:57Z</dcterms:modified>
</cp:coreProperties>
</file>