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rawing4.xml" ContentType="application/vnd.ms-office.drawingml.diagramDrawing+xml"/>
  <Override PartName="/ppt/diagrams/quickStyle4.xml" ContentType="application/vnd.openxmlformats-officedocument.drawingml.diagramStyle+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4.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colors4.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6"/>
  </p:notesMasterIdLst>
  <p:handoutMasterIdLst>
    <p:handoutMasterId r:id="rId27"/>
  </p:handoutMasterIdLst>
  <p:sldIdLst>
    <p:sldId id="256" r:id="rId4"/>
    <p:sldId id="458" r:id="rId5"/>
    <p:sldId id="466" r:id="rId6"/>
    <p:sldId id="448" r:id="rId7"/>
    <p:sldId id="395" r:id="rId8"/>
    <p:sldId id="462" r:id="rId9"/>
    <p:sldId id="464" r:id="rId10"/>
    <p:sldId id="465" r:id="rId11"/>
    <p:sldId id="358" r:id="rId12"/>
    <p:sldId id="468" r:id="rId13"/>
    <p:sldId id="452" r:id="rId14"/>
    <p:sldId id="453" r:id="rId15"/>
    <p:sldId id="397" r:id="rId16"/>
    <p:sldId id="394" r:id="rId17"/>
    <p:sldId id="467" r:id="rId18"/>
    <p:sldId id="459" r:id="rId19"/>
    <p:sldId id="396" r:id="rId20"/>
    <p:sldId id="454" r:id="rId21"/>
    <p:sldId id="455" r:id="rId22"/>
    <p:sldId id="456" r:id="rId23"/>
    <p:sldId id="460" r:id="rId24"/>
    <p:sldId id="461" r:id="rId25"/>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CAC640-3AB0-45B9-A06D-19831C5D5E8D}">
          <p14:sldIdLst>
            <p14:sldId id="256"/>
          </p14:sldIdLst>
        </p14:section>
        <p14:section name="Untitled Section" id="{C8C27D8E-B671-429C-829C-C1ED72EB04EC}">
          <p14:sldIdLst>
            <p14:sldId id="458"/>
            <p14:sldId id="466"/>
            <p14:sldId id="448"/>
            <p14:sldId id="395"/>
            <p14:sldId id="462"/>
            <p14:sldId id="464"/>
            <p14:sldId id="465"/>
            <p14:sldId id="358"/>
            <p14:sldId id="468"/>
            <p14:sldId id="452"/>
            <p14:sldId id="453"/>
            <p14:sldId id="397"/>
            <p14:sldId id="394"/>
            <p14:sldId id="467"/>
            <p14:sldId id="459"/>
            <p14:sldId id="396"/>
            <p14:sldId id="454"/>
            <p14:sldId id="455"/>
            <p14:sldId id="456"/>
            <p14:sldId id="460"/>
            <p14:sldId id="46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e Ellis" initials="ME" lastIdx="4" clrIdx="0"/>
  <p:cmAuthor id="1" name="Schwartz, Mark W." initials="SMW" lastIdx="1" clrIdx="1">
    <p:extLst>
      <p:ext uri="{19B8F6BF-5375-455C-9EA6-DF929625EA0E}">
        <p15:presenceInfo xmlns:p15="http://schemas.microsoft.com/office/powerpoint/2012/main" userId="bfc10fa3-8e34-4229-ad21-ac82f6fb3e8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9900"/>
    <a:srgbClr val="E6AF00"/>
    <a:srgbClr val="EEB500"/>
    <a:srgbClr val="F6BB00"/>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702F1-E9C9-46E5-BD54-EAF55D183799}" v="318" dt="2023-05-16T20:51:14.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0266" autoAdjust="0"/>
  </p:normalViewPr>
  <p:slideViewPr>
    <p:cSldViewPr>
      <p:cViewPr varScale="1">
        <p:scale>
          <a:sx n="89" d="100"/>
          <a:sy n="89" d="100"/>
        </p:scale>
        <p:origin x="2280" y="8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mphrey, Shelley R." userId="d909dcf9-e67c-462c-941d-81021760a75d" providerId="ADAL" clId="{97F702F1-E9C9-46E5-BD54-EAF55D183799}"/>
    <pc:docChg chg="undo custSel addSld delSld modSld modSection">
      <pc:chgData name="Humphrey, Shelley R." userId="d909dcf9-e67c-462c-941d-81021760a75d" providerId="ADAL" clId="{97F702F1-E9C9-46E5-BD54-EAF55D183799}" dt="2023-05-16T20:51:33.633" v="926" actId="20577"/>
      <pc:docMkLst>
        <pc:docMk/>
      </pc:docMkLst>
      <pc:sldChg chg="addSp modSp mod">
        <pc:chgData name="Humphrey, Shelley R." userId="d909dcf9-e67c-462c-941d-81021760a75d" providerId="ADAL" clId="{97F702F1-E9C9-46E5-BD54-EAF55D183799}" dt="2023-05-16T19:54:45.547" v="695" actId="207"/>
        <pc:sldMkLst>
          <pc:docMk/>
          <pc:sldMk cId="2037099450" sldId="358"/>
        </pc:sldMkLst>
        <pc:spChg chg="mod">
          <ac:chgData name="Humphrey, Shelley R." userId="d909dcf9-e67c-462c-941d-81021760a75d" providerId="ADAL" clId="{97F702F1-E9C9-46E5-BD54-EAF55D183799}" dt="2023-05-16T19:51:41.090" v="682" actId="20577"/>
          <ac:spMkLst>
            <pc:docMk/>
            <pc:sldMk cId="2037099450" sldId="358"/>
            <ac:spMk id="2" creationId="{00000000-0000-0000-0000-000000000000}"/>
          </ac:spMkLst>
        </pc:spChg>
        <pc:spChg chg="mod">
          <ac:chgData name="Humphrey, Shelley R." userId="d909dcf9-e67c-462c-941d-81021760a75d" providerId="ADAL" clId="{97F702F1-E9C9-46E5-BD54-EAF55D183799}" dt="2023-05-16T19:51:52.363" v="685" actId="207"/>
          <ac:spMkLst>
            <pc:docMk/>
            <pc:sldMk cId="2037099450" sldId="358"/>
            <ac:spMk id="3" creationId="{00000000-0000-0000-0000-000000000000}"/>
          </ac:spMkLst>
        </pc:spChg>
        <pc:spChg chg="mod">
          <ac:chgData name="Humphrey, Shelley R." userId="d909dcf9-e67c-462c-941d-81021760a75d" providerId="ADAL" clId="{97F702F1-E9C9-46E5-BD54-EAF55D183799}" dt="2023-05-16T19:54:45.547" v="695" actId="207"/>
          <ac:spMkLst>
            <pc:docMk/>
            <pc:sldMk cId="2037099450" sldId="358"/>
            <ac:spMk id="16" creationId="{57D94AB2-CC48-905B-9D2B-FD6C898B0D70}"/>
          </ac:spMkLst>
        </pc:spChg>
        <pc:picChg chg="add mod">
          <ac:chgData name="Humphrey, Shelley R." userId="d909dcf9-e67c-462c-941d-81021760a75d" providerId="ADAL" clId="{97F702F1-E9C9-46E5-BD54-EAF55D183799}" dt="2023-05-16T19:52:31.100" v="690" actId="1076"/>
          <ac:picMkLst>
            <pc:docMk/>
            <pc:sldMk cId="2037099450" sldId="358"/>
            <ac:picMk id="23" creationId="{A340F76B-BFB4-82BC-86FF-2E5A635C80C5}"/>
          </ac:picMkLst>
        </pc:picChg>
      </pc:sldChg>
      <pc:sldChg chg="addSp delSp modSp mod">
        <pc:chgData name="Humphrey, Shelley R." userId="d909dcf9-e67c-462c-941d-81021760a75d" providerId="ADAL" clId="{97F702F1-E9C9-46E5-BD54-EAF55D183799}" dt="2023-05-16T20:18:16.499" v="747" actId="14100"/>
        <pc:sldMkLst>
          <pc:docMk/>
          <pc:sldMk cId="2342521773" sldId="394"/>
        </pc:sldMkLst>
        <pc:spChg chg="mod">
          <ac:chgData name="Humphrey, Shelley R." userId="d909dcf9-e67c-462c-941d-81021760a75d" providerId="ADAL" clId="{97F702F1-E9C9-46E5-BD54-EAF55D183799}" dt="2023-05-16T19:11:53.319" v="290" actId="255"/>
          <ac:spMkLst>
            <pc:docMk/>
            <pc:sldMk cId="2342521773" sldId="394"/>
            <ac:spMk id="2" creationId="{00000000-0000-0000-0000-000000000000}"/>
          </ac:spMkLst>
        </pc:spChg>
        <pc:spChg chg="mod">
          <ac:chgData name="Humphrey, Shelley R." userId="d909dcf9-e67c-462c-941d-81021760a75d" providerId="ADAL" clId="{97F702F1-E9C9-46E5-BD54-EAF55D183799}" dt="2023-05-16T19:54:59.362" v="697" actId="207"/>
          <ac:spMkLst>
            <pc:docMk/>
            <pc:sldMk cId="2342521773" sldId="394"/>
            <ac:spMk id="3" creationId="{00000000-0000-0000-0000-000000000000}"/>
          </ac:spMkLst>
        </pc:spChg>
        <pc:spChg chg="add del mod">
          <ac:chgData name="Humphrey, Shelley R." userId="d909dcf9-e67c-462c-941d-81021760a75d" providerId="ADAL" clId="{97F702F1-E9C9-46E5-BD54-EAF55D183799}" dt="2023-05-16T18:54:22.675" v="108" actId="478"/>
          <ac:spMkLst>
            <pc:docMk/>
            <pc:sldMk cId="2342521773" sldId="394"/>
            <ac:spMk id="7" creationId="{1284A1EA-29F4-C55D-E324-D540A6DE999E}"/>
          </ac:spMkLst>
        </pc:spChg>
        <pc:spChg chg="add mod ord">
          <ac:chgData name="Humphrey, Shelley R." userId="d909dcf9-e67c-462c-941d-81021760a75d" providerId="ADAL" clId="{97F702F1-E9C9-46E5-BD54-EAF55D183799}" dt="2023-05-16T20:18:16.499" v="747" actId="14100"/>
          <ac:spMkLst>
            <pc:docMk/>
            <pc:sldMk cId="2342521773" sldId="394"/>
            <ac:spMk id="8" creationId="{EDE282FC-1D3F-5235-BE1F-E246FFE3E669}"/>
          </ac:spMkLst>
        </pc:spChg>
        <pc:picChg chg="add mod">
          <ac:chgData name="Humphrey, Shelley R." userId="d909dcf9-e67c-462c-941d-81021760a75d" providerId="ADAL" clId="{97F702F1-E9C9-46E5-BD54-EAF55D183799}" dt="2023-05-16T19:18:08.447" v="324" actId="1076"/>
          <ac:picMkLst>
            <pc:docMk/>
            <pc:sldMk cId="2342521773" sldId="394"/>
            <ac:picMk id="5" creationId="{2F5550F7-E347-B76F-ED1C-18DE3F6F1C9C}"/>
          </ac:picMkLst>
        </pc:picChg>
      </pc:sldChg>
      <pc:sldChg chg="modSp mod">
        <pc:chgData name="Humphrey, Shelley R." userId="d909dcf9-e67c-462c-941d-81021760a75d" providerId="ADAL" clId="{97F702F1-E9C9-46E5-BD54-EAF55D183799}" dt="2023-05-16T19:51:11.590" v="678" actId="1076"/>
        <pc:sldMkLst>
          <pc:docMk/>
          <pc:sldMk cId="2266127602" sldId="395"/>
        </pc:sldMkLst>
        <pc:spChg chg="mod">
          <ac:chgData name="Humphrey, Shelley R." userId="d909dcf9-e67c-462c-941d-81021760a75d" providerId="ADAL" clId="{97F702F1-E9C9-46E5-BD54-EAF55D183799}" dt="2023-05-16T19:10:08.133" v="274" actId="255"/>
          <ac:spMkLst>
            <pc:docMk/>
            <pc:sldMk cId="2266127602" sldId="395"/>
            <ac:spMk id="2" creationId="{00000000-0000-0000-0000-000000000000}"/>
          </ac:spMkLst>
        </pc:spChg>
        <pc:graphicFrameChg chg="mod modGraphic">
          <ac:chgData name="Humphrey, Shelley R." userId="d909dcf9-e67c-462c-941d-81021760a75d" providerId="ADAL" clId="{97F702F1-E9C9-46E5-BD54-EAF55D183799}" dt="2023-05-16T19:51:11.590" v="678" actId="1076"/>
          <ac:graphicFrameMkLst>
            <pc:docMk/>
            <pc:sldMk cId="2266127602" sldId="395"/>
            <ac:graphicFrameMk id="5" creationId="{EE53AA4F-F260-5B02-7ADB-D7D95CCA8990}"/>
          </ac:graphicFrameMkLst>
        </pc:graphicFrameChg>
      </pc:sldChg>
      <pc:sldChg chg="addSp delSp modSp mod modClrScheme chgLayout">
        <pc:chgData name="Humphrey, Shelley R." userId="d909dcf9-e67c-462c-941d-81021760a75d" providerId="ADAL" clId="{97F702F1-E9C9-46E5-BD54-EAF55D183799}" dt="2023-05-16T20:22:26.221" v="761" actId="207"/>
        <pc:sldMkLst>
          <pc:docMk/>
          <pc:sldMk cId="3661390358" sldId="396"/>
        </pc:sldMkLst>
        <pc:spChg chg="mod">
          <ac:chgData name="Humphrey, Shelley R." userId="d909dcf9-e67c-462c-941d-81021760a75d" providerId="ADAL" clId="{97F702F1-E9C9-46E5-BD54-EAF55D183799}" dt="2023-05-16T19:25:53.775" v="375" actId="26606"/>
          <ac:spMkLst>
            <pc:docMk/>
            <pc:sldMk cId="3661390358" sldId="396"/>
            <ac:spMk id="2" creationId="{00000000-0000-0000-0000-000000000000}"/>
          </ac:spMkLst>
        </pc:spChg>
        <pc:spChg chg="add del mod">
          <ac:chgData name="Humphrey, Shelley R." userId="d909dcf9-e67c-462c-941d-81021760a75d" providerId="ADAL" clId="{97F702F1-E9C9-46E5-BD54-EAF55D183799}" dt="2023-05-16T19:14:46.605" v="311" actId="26606"/>
          <ac:spMkLst>
            <pc:docMk/>
            <pc:sldMk cId="3661390358" sldId="396"/>
            <ac:spMk id="3" creationId="{00000000-0000-0000-0000-000000000000}"/>
          </ac:spMkLst>
        </pc:spChg>
        <pc:spChg chg="add mod">
          <ac:chgData name="Humphrey, Shelley R." userId="d909dcf9-e67c-462c-941d-81021760a75d" providerId="ADAL" clId="{97F702F1-E9C9-46E5-BD54-EAF55D183799}" dt="2023-05-16T20:22:26.221" v="761" actId="207"/>
          <ac:spMkLst>
            <pc:docMk/>
            <pc:sldMk cId="3661390358" sldId="396"/>
            <ac:spMk id="6" creationId="{ABDE8E5E-100A-F758-BA9F-3FDEFD17E1F8}"/>
          </ac:spMkLst>
        </pc:spChg>
        <pc:graphicFrameChg chg="add del">
          <ac:chgData name="Humphrey, Shelley R." userId="d909dcf9-e67c-462c-941d-81021760a75d" providerId="ADAL" clId="{97F702F1-E9C9-46E5-BD54-EAF55D183799}" dt="2023-05-16T19:14:43.734" v="308" actId="26606"/>
          <ac:graphicFrameMkLst>
            <pc:docMk/>
            <pc:sldMk cId="3661390358" sldId="396"/>
            <ac:graphicFrameMk id="5" creationId="{F46612F4-1A2E-7519-1F73-B1DB14FEAF7A}"/>
          </ac:graphicFrameMkLst>
        </pc:graphicFrameChg>
        <pc:graphicFrameChg chg="add del mod">
          <ac:chgData name="Humphrey, Shelley R." userId="d909dcf9-e67c-462c-941d-81021760a75d" providerId="ADAL" clId="{97F702F1-E9C9-46E5-BD54-EAF55D183799}" dt="2023-05-16T19:14:46.567" v="310" actId="26606"/>
          <ac:graphicFrameMkLst>
            <pc:docMk/>
            <pc:sldMk cId="3661390358" sldId="396"/>
            <ac:graphicFrameMk id="7" creationId="{862A3127-2A11-7288-F4ED-AF2B26BC7928}"/>
          </ac:graphicFrameMkLst>
        </pc:graphicFrameChg>
        <pc:graphicFrameChg chg="add mod modGraphic">
          <ac:chgData name="Humphrey, Shelley R." userId="d909dcf9-e67c-462c-941d-81021760a75d" providerId="ADAL" clId="{97F702F1-E9C9-46E5-BD54-EAF55D183799}" dt="2023-05-16T20:21:52.149" v="758"/>
          <ac:graphicFrameMkLst>
            <pc:docMk/>
            <pc:sldMk cId="3661390358" sldId="396"/>
            <ac:graphicFrameMk id="9" creationId="{F46612F4-1A2E-7519-1F73-B1DB14FEAF7A}"/>
          </ac:graphicFrameMkLst>
        </pc:graphicFrameChg>
      </pc:sldChg>
      <pc:sldChg chg="addSp delSp modSp mod">
        <pc:chgData name="Humphrey, Shelley R." userId="d909dcf9-e67c-462c-941d-81021760a75d" providerId="ADAL" clId="{97F702F1-E9C9-46E5-BD54-EAF55D183799}" dt="2023-05-16T19:11:42.183" v="289" actId="255"/>
        <pc:sldMkLst>
          <pc:docMk/>
          <pc:sldMk cId="4187508416" sldId="397"/>
        </pc:sldMkLst>
        <pc:spChg chg="mod">
          <ac:chgData name="Humphrey, Shelley R." userId="d909dcf9-e67c-462c-941d-81021760a75d" providerId="ADAL" clId="{97F702F1-E9C9-46E5-BD54-EAF55D183799}" dt="2023-05-16T19:11:42.183" v="289" actId="255"/>
          <ac:spMkLst>
            <pc:docMk/>
            <pc:sldMk cId="4187508416" sldId="397"/>
            <ac:spMk id="2" creationId="{00000000-0000-0000-0000-000000000000}"/>
          </ac:spMkLst>
        </pc:spChg>
        <pc:spChg chg="del">
          <ac:chgData name="Humphrey, Shelley R." userId="d909dcf9-e67c-462c-941d-81021760a75d" providerId="ADAL" clId="{97F702F1-E9C9-46E5-BD54-EAF55D183799}" dt="2023-05-16T18:48:39.627" v="41" actId="478"/>
          <ac:spMkLst>
            <pc:docMk/>
            <pc:sldMk cId="4187508416" sldId="397"/>
            <ac:spMk id="6" creationId="{FEF0CBF6-4981-F576-8839-155777A383D7}"/>
          </ac:spMkLst>
        </pc:spChg>
        <pc:spChg chg="del">
          <ac:chgData name="Humphrey, Shelley R." userId="d909dcf9-e67c-462c-941d-81021760a75d" providerId="ADAL" clId="{97F702F1-E9C9-46E5-BD54-EAF55D183799}" dt="2023-05-16T18:48:37.084" v="38" actId="478"/>
          <ac:spMkLst>
            <pc:docMk/>
            <pc:sldMk cId="4187508416" sldId="397"/>
            <ac:spMk id="8" creationId="{ADBC2825-8EB4-D68B-7C7E-8C7F802D3FE1}"/>
          </ac:spMkLst>
        </pc:spChg>
        <pc:spChg chg="del">
          <ac:chgData name="Humphrey, Shelley R." userId="d909dcf9-e67c-462c-941d-81021760a75d" providerId="ADAL" clId="{97F702F1-E9C9-46E5-BD54-EAF55D183799}" dt="2023-05-16T18:48:36.506" v="37" actId="478"/>
          <ac:spMkLst>
            <pc:docMk/>
            <pc:sldMk cId="4187508416" sldId="397"/>
            <ac:spMk id="9" creationId="{657BC3C0-2CB9-D713-02EA-C546663CD6B6}"/>
          </ac:spMkLst>
        </pc:spChg>
        <pc:spChg chg="del">
          <ac:chgData name="Humphrey, Shelley R." userId="d909dcf9-e67c-462c-941d-81021760a75d" providerId="ADAL" clId="{97F702F1-E9C9-46E5-BD54-EAF55D183799}" dt="2023-05-16T18:48:32.435" v="34" actId="478"/>
          <ac:spMkLst>
            <pc:docMk/>
            <pc:sldMk cId="4187508416" sldId="397"/>
            <ac:spMk id="12" creationId="{8845C8BA-F04D-AB32-4B5B-D01D65D40F68}"/>
          </ac:spMkLst>
        </pc:spChg>
        <pc:spChg chg="del mod">
          <ac:chgData name="Humphrey, Shelley R." userId="d909dcf9-e67c-462c-941d-81021760a75d" providerId="ADAL" clId="{97F702F1-E9C9-46E5-BD54-EAF55D183799}" dt="2023-05-16T18:48:38.413" v="39" actId="478"/>
          <ac:spMkLst>
            <pc:docMk/>
            <pc:sldMk cId="4187508416" sldId="397"/>
            <ac:spMk id="13" creationId="{555612C0-88F3-0204-85B6-D4F82C4AF8E4}"/>
          </ac:spMkLst>
        </pc:spChg>
        <pc:spChg chg="del">
          <ac:chgData name="Humphrey, Shelley R." userId="d909dcf9-e67c-462c-941d-81021760a75d" providerId="ADAL" clId="{97F702F1-E9C9-46E5-BD54-EAF55D183799}" dt="2023-05-16T18:48:42.113" v="43" actId="478"/>
          <ac:spMkLst>
            <pc:docMk/>
            <pc:sldMk cId="4187508416" sldId="397"/>
            <ac:spMk id="14" creationId="{29D5CD61-3AA2-0DCB-36DF-EA4A91D1F8C9}"/>
          </ac:spMkLst>
        </pc:spChg>
        <pc:graphicFrameChg chg="add mod modGraphic">
          <ac:chgData name="Humphrey, Shelley R." userId="d909dcf9-e67c-462c-941d-81021760a75d" providerId="ADAL" clId="{97F702F1-E9C9-46E5-BD54-EAF55D183799}" dt="2023-05-16T18:49:24.596" v="60" actId="20577"/>
          <ac:graphicFrameMkLst>
            <pc:docMk/>
            <pc:sldMk cId="4187508416" sldId="397"/>
            <ac:graphicFrameMk id="20" creationId="{AA5BCEE1-4F4F-622A-B199-19E9408D57EA}"/>
          </ac:graphicFrameMkLst>
        </pc:graphicFrameChg>
        <pc:picChg chg="del">
          <ac:chgData name="Humphrey, Shelley R." userId="d909dcf9-e67c-462c-941d-81021760a75d" providerId="ADAL" clId="{97F702F1-E9C9-46E5-BD54-EAF55D183799}" dt="2023-05-16T18:48:40.228" v="42" actId="478"/>
          <ac:picMkLst>
            <pc:docMk/>
            <pc:sldMk cId="4187508416" sldId="397"/>
            <ac:picMk id="5" creationId="{152411B1-5415-F389-7A5F-41FFFBC96C2E}"/>
          </ac:picMkLst>
        </pc:picChg>
        <pc:picChg chg="del">
          <ac:chgData name="Humphrey, Shelley R." userId="d909dcf9-e67c-462c-941d-81021760a75d" providerId="ADAL" clId="{97F702F1-E9C9-46E5-BD54-EAF55D183799}" dt="2023-05-16T18:48:37.084" v="38" actId="478"/>
          <ac:picMkLst>
            <pc:docMk/>
            <pc:sldMk cId="4187508416" sldId="397"/>
            <ac:picMk id="7" creationId="{F065BB63-707C-7BEE-B566-A097E2B25B9B}"/>
          </ac:picMkLst>
        </pc:picChg>
        <pc:picChg chg="add del mod">
          <ac:chgData name="Humphrey, Shelley R." userId="d909dcf9-e67c-462c-941d-81021760a75d" providerId="ADAL" clId="{97F702F1-E9C9-46E5-BD54-EAF55D183799}" dt="2023-05-16T18:48:39.115" v="40" actId="478"/>
          <ac:picMkLst>
            <pc:docMk/>
            <pc:sldMk cId="4187508416" sldId="397"/>
            <ac:picMk id="17" creationId="{816CFEBA-067D-5285-B7E8-4CABDFD8B1EE}"/>
          </ac:picMkLst>
        </pc:picChg>
        <pc:picChg chg="add del mod">
          <ac:chgData name="Humphrey, Shelley R." userId="d909dcf9-e67c-462c-941d-81021760a75d" providerId="ADAL" clId="{97F702F1-E9C9-46E5-BD54-EAF55D183799}" dt="2023-05-16T18:48:34.294" v="35" actId="478"/>
          <ac:picMkLst>
            <pc:docMk/>
            <pc:sldMk cId="4187508416" sldId="397"/>
            <ac:picMk id="19" creationId="{EC513391-765C-42DA-DBC2-7290069BD2C6}"/>
          </ac:picMkLst>
        </pc:picChg>
      </pc:sldChg>
      <pc:sldChg chg="modSp mod">
        <pc:chgData name="Humphrey, Shelley R." userId="d909dcf9-e67c-462c-941d-81021760a75d" providerId="ADAL" clId="{97F702F1-E9C9-46E5-BD54-EAF55D183799}" dt="2023-05-16T19:10:02.047" v="273" actId="255"/>
        <pc:sldMkLst>
          <pc:docMk/>
          <pc:sldMk cId="1067321002" sldId="448"/>
        </pc:sldMkLst>
        <pc:spChg chg="mod">
          <ac:chgData name="Humphrey, Shelley R." userId="d909dcf9-e67c-462c-941d-81021760a75d" providerId="ADAL" clId="{97F702F1-E9C9-46E5-BD54-EAF55D183799}" dt="2023-05-16T19:10:02.047" v="273" actId="255"/>
          <ac:spMkLst>
            <pc:docMk/>
            <pc:sldMk cId="1067321002" sldId="448"/>
            <ac:spMk id="2" creationId="{35EE8C26-14F1-DBDA-45A6-DB39DB37A216}"/>
          </ac:spMkLst>
        </pc:spChg>
      </pc:sldChg>
      <pc:sldChg chg="addSp delSp del mod">
        <pc:chgData name="Humphrey, Shelley R." userId="d909dcf9-e67c-462c-941d-81021760a75d" providerId="ADAL" clId="{97F702F1-E9C9-46E5-BD54-EAF55D183799}" dt="2023-05-16T18:58:42.211" v="146" actId="2696"/>
        <pc:sldMkLst>
          <pc:docMk/>
          <pc:sldMk cId="1331106895" sldId="450"/>
        </pc:sldMkLst>
        <pc:picChg chg="add del">
          <ac:chgData name="Humphrey, Shelley R." userId="d909dcf9-e67c-462c-941d-81021760a75d" providerId="ADAL" clId="{97F702F1-E9C9-46E5-BD54-EAF55D183799}" dt="2023-05-16T18:57:52.469" v="135" actId="21"/>
          <ac:picMkLst>
            <pc:docMk/>
            <pc:sldMk cId="1331106895" sldId="450"/>
            <ac:picMk id="5" creationId="{F21C3D64-EDC0-172F-0ACE-29BB2796885C}"/>
          </ac:picMkLst>
        </pc:picChg>
      </pc:sldChg>
      <pc:sldChg chg="modSp del mod">
        <pc:chgData name="Humphrey, Shelley R." userId="d909dcf9-e67c-462c-941d-81021760a75d" providerId="ADAL" clId="{97F702F1-E9C9-46E5-BD54-EAF55D183799}" dt="2023-05-16T19:01:15.898" v="157" actId="2696"/>
        <pc:sldMkLst>
          <pc:docMk/>
          <pc:sldMk cId="1321871177" sldId="451"/>
        </pc:sldMkLst>
        <pc:spChg chg="mod">
          <ac:chgData name="Humphrey, Shelley R." userId="d909dcf9-e67c-462c-941d-81021760a75d" providerId="ADAL" clId="{97F702F1-E9C9-46E5-BD54-EAF55D183799}" dt="2023-05-16T19:00:38.832" v="151" actId="20577"/>
          <ac:spMkLst>
            <pc:docMk/>
            <pc:sldMk cId="1321871177" sldId="451"/>
            <ac:spMk id="2" creationId="{8C238738-BBFB-2E80-27CB-05CB354B3858}"/>
          </ac:spMkLst>
        </pc:spChg>
      </pc:sldChg>
      <pc:sldChg chg="modSp mod">
        <pc:chgData name="Humphrey, Shelley R." userId="d909dcf9-e67c-462c-941d-81021760a75d" providerId="ADAL" clId="{97F702F1-E9C9-46E5-BD54-EAF55D183799}" dt="2023-05-16T19:11:25.918" v="282" actId="255"/>
        <pc:sldMkLst>
          <pc:docMk/>
          <pc:sldMk cId="46163378" sldId="452"/>
        </pc:sldMkLst>
        <pc:spChg chg="mod">
          <ac:chgData name="Humphrey, Shelley R." userId="d909dcf9-e67c-462c-941d-81021760a75d" providerId="ADAL" clId="{97F702F1-E9C9-46E5-BD54-EAF55D183799}" dt="2023-05-16T19:11:25.918" v="282" actId="255"/>
          <ac:spMkLst>
            <pc:docMk/>
            <pc:sldMk cId="46163378" sldId="452"/>
            <ac:spMk id="2" creationId="{CA27E4DD-5D0F-D2CB-D875-CC6EB033E4FB}"/>
          </ac:spMkLst>
        </pc:spChg>
        <pc:picChg chg="mod">
          <ac:chgData name="Humphrey, Shelley R." userId="d909dcf9-e67c-462c-941d-81021760a75d" providerId="ADAL" clId="{97F702F1-E9C9-46E5-BD54-EAF55D183799}" dt="2023-05-16T19:01:24.922" v="158" actId="1076"/>
          <ac:picMkLst>
            <pc:docMk/>
            <pc:sldMk cId="46163378" sldId="452"/>
            <ac:picMk id="26" creationId="{99CBCF36-7CDB-7C98-933A-A624CA48E1D5}"/>
          </ac:picMkLst>
        </pc:picChg>
      </pc:sldChg>
      <pc:sldChg chg="modSp mod">
        <pc:chgData name="Humphrey, Shelley R." userId="d909dcf9-e67c-462c-941d-81021760a75d" providerId="ADAL" clId="{97F702F1-E9C9-46E5-BD54-EAF55D183799}" dt="2023-05-16T19:54:52.935" v="696" actId="207"/>
        <pc:sldMkLst>
          <pc:docMk/>
          <pc:sldMk cId="400642583" sldId="453"/>
        </pc:sldMkLst>
        <pc:spChg chg="mod">
          <ac:chgData name="Humphrey, Shelley R." userId="d909dcf9-e67c-462c-941d-81021760a75d" providerId="ADAL" clId="{97F702F1-E9C9-46E5-BD54-EAF55D183799}" dt="2023-05-16T19:11:36.196" v="288" actId="255"/>
          <ac:spMkLst>
            <pc:docMk/>
            <pc:sldMk cId="400642583" sldId="453"/>
            <ac:spMk id="2" creationId="{08AE4F08-C695-BE14-AB93-E6156D5426CB}"/>
          </ac:spMkLst>
        </pc:spChg>
        <pc:spChg chg="mod">
          <ac:chgData name="Humphrey, Shelley R." userId="d909dcf9-e67c-462c-941d-81021760a75d" providerId="ADAL" clId="{97F702F1-E9C9-46E5-BD54-EAF55D183799}" dt="2023-05-16T19:54:52.935" v="696" actId="207"/>
          <ac:spMkLst>
            <pc:docMk/>
            <pc:sldMk cId="400642583" sldId="453"/>
            <ac:spMk id="3" creationId="{CC6C8E01-2623-6E39-D19F-66F01FA26768}"/>
          </ac:spMkLst>
        </pc:spChg>
      </pc:sldChg>
      <pc:sldChg chg="addSp delSp modSp mod">
        <pc:chgData name="Humphrey, Shelley R." userId="d909dcf9-e67c-462c-941d-81021760a75d" providerId="ADAL" clId="{97F702F1-E9C9-46E5-BD54-EAF55D183799}" dt="2023-05-16T20:51:33.633" v="926" actId="20577"/>
        <pc:sldMkLst>
          <pc:docMk/>
          <pc:sldMk cId="3742128938" sldId="454"/>
        </pc:sldMkLst>
        <pc:spChg chg="mod">
          <ac:chgData name="Humphrey, Shelley R." userId="d909dcf9-e67c-462c-941d-81021760a75d" providerId="ADAL" clId="{97F702F1-E9C9-46E5-BD54-EAF55D183799}" dt="2023-05-16T19:12:22.618" v="293" actId="255"/>
          <ac:spMkLst>
            <pc:docMk/>
            <pc:sldMk cId="3742128938" sldId="454"/>
            <ac:spMk id="2" creationId="{0A675DDA-3992-F698-98C2-4F058AE4B3FC}"/>
          </ac:spMkLst>
        </pc:spChg>
        <pc:spChg chg="mod">
          <ac:chgData name="Humphrey, Shelley R." userId="d909dcf9-e67c-462c-941d-81021760a75d" providerId="ADAL" clId="{97F702F1-E9C9-46E5-BD54-EAF55D183799}" dt="2023-05-16T20:51:33.633" v="926" actId="20577"/>
          <ac:spMkLst>
            <pc:docMk/>
            <pc:sldMk cId="3742128938" sldId="454"/>
            <ac:spMk id="3" creationId="{9E10A54E-C42B-3F9D-88EC-BAB3C47A986A}"/>
          </ac:spMkLst>
        </pc:spChg>
        <pc:spChg chg="add mod">
          <ac:chgData name="Humphrey, Shelley R." userId="d909dcf9-e67c-462c-941d-81021760a75d" providerId="ADAL" clId="{97F702F1-E9C9-46E5-BD54-EAF55D183799}" dt="2023-05-16T20:24:02.747" v="766" actId="255"/>
          <ac:spMkLst>
            <pc:docMk/>
            <pc:sldMk cId="3742128938" sldId="454"/>
            <ac:spMk id="4" creationId="{FA17082A-EDB9-40A0-BA66-1AA0B62E5D00}"/>
          </ac:spMkLst>
        </pc:spChg>
        <pc:graphicFrameChg chg="add del mod">
          <ac:chgData name="Humphrey, Shelley R." userId="d909dcf9-e67c-462c-941d-81021760a75d" providerId="ADAL" clId="{97F702F1-E9C9-46E5-BD54-EAF55D183799}" dt="2023-05-16T19:34:27.574" v="577" actId="478"/>
          <ac:graphicFrameMkLst>
            <pc:docMk/>
            <pc:sldMk cId="3742128938" sldId="454"/>
            <ac:graphicFrameMk id="5" creationId="{219B88AF-EE1D-FDC4-5ACE-FB111A6F1227}"/>
          </ac:graphicFrameMkLst>
        </pc:graphicFrameChg>
        <pc:picChg chg="add del mod">
          <ac:chgData name="Humphrey, Shelley R." userId="d909dcf9-e67c-462c-941d-81021760a75d" providerId="ADAL" clId="{97F702F1-E9C9-46E5-BD54-EAF55D183799}" dt="2023-05-16T19:38:46.424" v="586" actId="478"/>
          <ac:picMkLst>
            <pc:docMk/>
            <pc:sldMk cId="3742128938" sldId="454"/>
            <ac:picMk id="7" creationId="{32FC0DF7-682F-535F-D76A-581B4A054B0F}"/>
          </ac:picMkLst>
        </pc:picChg>
        <pc:picChg chg="add mod ord modCrop">
          <ac:chgData name="Humphrey, Shelley R." userId="d909dcf9-e67c-462c-941d-81021760a75d" providerId="ADAL" clId="{97F702F1-E9C9-46E5-BD54-EAF55D183799}" dt="2023-05-16T19:41:42.662" v="600" actId="14100"/>
          <ac:picMkLst>
            <pc:docMk/>
            <pc:sldMk cId="3742128938" sldId="454"/>
            <ac:picMk id="9" creationId="{2552AB46-81E6-2B5C-1574-CA06FB9F5C80}"/>
          </ac:picMkLst>
        </pc:picChg>
      </pc:sldChg>
      <pc:sldChg chg="addSp delSp modSp mod">
        <pc:chgData name="Humphrey, Shelley R." userId="d909dcf9-e67c-462c-941d-81021760a75d" providerId="ADAL" clId="{97F702F1-E9C9-46E5-BD54-EAF55D183799}" dt="2023-05-16T20:51:14.734" v="923" actId="20577"/>
        <pc:sldMkLst>
          <pc:docMk/>
          <pc:sldMk cId="2725758941" sldId="455"/>
        </pc:sldMkLst>
        <pc:spChg chg="mod">
          <ac:chgData name="Humphrey, Shelley R." userId="d909dcf9-e67c-462c-941d-81021760a75d" providerId="ADAL" clId="{97F702F1-E9C9-46E5-BD54-EAF55D183799}" dt="2023-05-16T19:12:28.606" v="294" actId="255"/>
          <ac:spMkLst>
            <pc:docMk/>
            <pc:sldMk cId="2725758941" sldId="455"/>
            <ac:spMk id="2" creationId="{A12A8575-6C5E-2DBC-1338-BC7B39163B9B}"/>
          </ac:spMkLst>
        </pc:spChg>
        <pc:spChg chg="del mod">
          <ac:chgData name="Humphrey, Shelley R." userId="d909dcf9-e67c-462c-941d-81021760a75d" providerId="ADAL" clId="{97F702F1-E9C9-46E5-BD54-EAF55D183799}" dt="2023-05-16T20:27:50.795" v="794" actId="478"/>
          <ac:spMkLst>
            <pc:docMk/>
            <pc:sldMk cId="2725758941" sldId="455"/>
            <ac:spMk id="3" creationId="{D72A7EAD-80F6-210C-1BD6-174DD964C83D}"/>
          </ac:spMkLst>
        </pc:spChg>
        <pc:spChg chg="add mod">
          <ac:chgData name="Humphrey, Shelley R." userId="d909dcf9-e67c-462c-941d-81021760a75d" providerId="ADAL" clId="{97F702F1-E9C9-46E5-BD54-EAF55D183799}" dt="2023-05-16T20:31:08.187" v="817" actId="14100"/>
          <ac:spMkLst>
            <pc:docMk/>
            <pc:sldMk cId="2725758941" sldId="455"/>
            <ac:spMk id="9" creationId="{644A4D02-507A-415F-DFF8-3A67FD158C5D}"/>
          </ac:spMkLst>
        </pc:spChg>
        <pc:spChg chg="add del mod">
          <ac:chgData name="Humphrey, Shelley R." userId="d909dcf9-e67c-462c-941d-81021760a75d" providerId="ADAL" clId="{97F702F1-E9C9-46E5-BD54-EAF55D183799}" dt="2023-05-16T20:23:39.662" v="765" actId="478"/>
          <ac:spMkLst>
            <pc:docMk/>
            <pc:sldMk cId="2725758941" sldId="455"/>
            <ac:spMk id="10" creationId="{A425BFBB-0392-683E-33B0-8B4090E7FB83}"/>
          </ac:spMkLst>
        </pc:spChg>
        <pc:spChg chg="add del mod">
          <ac:chgData name="Humphrey, Shelley R." userId="d909dcf9-e67c-462c-941d-81021760a75d" providerId="ADAL" clId="{97F702F1-E9C9-46E5-BD54-EAF55D183799}" dt="2023-05-16T20:28:26.576" v="795" actId="478"/>
          <ac:spMkLst>
            <pc:docMk/>
            <pc:sldMk cId="2725758941" sldId="455"/>
            <ac:spMk id="13" creationId="{7AED54E1-9B67-7990-756F-FE4717CCCC42}"/>
          </ac:spMkLst>
        </pc:spChg>
        <pc:graphicFrameChg chg="add mod modGraphic">
          <ac:chgData name="Humphrey, Shelley R." userId="d909dcf9-e67c-462c-941d-81021760a75d" providerId="ADAL" clId="{97F702F1-E9C9-46E5-BD54-EAF55D183799}" dt="2023-05-16T20:51:14.734" v="923" actId="20577"/>
          <ac:graphicFrameMkLst>
            <pc:docMk/>
            <pc:sldMk cId="2725758941" sldId="455"/>
            <ac:graphicFrameMk id="11" creationId="{90E082E2-AFC1-519E-6D42-4A603E3B9EFB}"/>
          </ac:graphicFrameMkLst>
        </pc:graphicFrameChg>
        <pc:picChg chg="add del mod ord modCrop">
          <ac:chgData name="Humphrey, Shelley R." userId="d909dcf9-e67c-462c-941d-81021760a75d" providerId="ADAL" clId="{97F702F1-E9C9-46E5-BD54-EAF55D183799}" dt="2023-05-16T20:01:50.830" v="723" actId="478"/>
          <ac:picMkLst>
            <pc:docMk/>
            <pc:sldMk cId="2725758941" sldId="455"/>
            <ac:picMk id="5" creationId="{FA2756BF-1313-0F95-C952-D501D27445A7}"/>
          </ac:picMkLst>
        </pc:picChg>
        <pc:picChg chg="add del mod modCrop">
          <ac:chgData name="Humphrey, Shelley R." userId="d909dcf9-e67c-462c-941d-81021760a75d" providerId="ADAL" clId="{97F702F1-E9C9-46E5-BD54-EAF55D183799}" dt="2023-05-16T20:20:17.615" v="754" actId="478"/>
          <ac:picMkLst>
            <pc:docMk/>
            <pc:sldMk cId="2725758941" sldId="455"/>
            <ac:picMk id="7" creationId="{7B37FFAC-6A8C-D381-A624-CC7A08AAD556}"/>
          </ac:picMkLst>
        </pc:picChg>
      </pc:sldChg>
      <pc:sldChg chg="addSp delSp modSp mod">
        <pc:chgData name="Humphrey, Shelley R." userId="d909dcf9-e67c-462c-941d-81021760a75d" providerId="ADAL" clId="{97F702F1-E9C9-46E5-BD54-EAF55D183799}" dt="2023-05-16T20:49:04.190" v="907" actId="14861"/>
        <pc:sldMkLst>
          <pc:docMk/>
          <pc:sldMk cId="2282420064" sldId="456"/>
        </pc:sldMkLst>
        <pc:spChg chg="mod">
          <ac:chgData name="Humphrey, Shelley R." userId="d909dcf9-e67c-462c-941d-81021760a75d" providerId="ADAL" clId="{97F702F1-E9C9-46E5-BD54-EAF55D183799}" dt="2023-05-16T20:45:57.054" v="883" actId="20577"/>
          <ac:spMkLst>
            <pc:docMk/>
            <pc:sldMk cId="2282420064" sldId="456"/>
            <ac:spMk id="2" creationId="{43D0D762-FD82-8AA7-FE3D-8C928275D819}"/>
          </ac:spMkLst>
        </pc:spChg>
        <pc:spChg chg="mod">
          <ac:chgData name="Humphrey, Shelley R." userId="d909dcf9-e67c-462c-941d-81021760a75d" providerId="ADAL" clId="{97F702F1-E9C9-46E5-BD54-EAF55D183799}" dt="2023-05-16T20:48:51.239" v="904" actId="1076"/>
          <ac:spMkLst>
            <pc:docMk/>
            <pc:sldMk cId="2282420064" sldId="456"/>
            <ac:spMk id="3" creationId="{E0DFD755-DF28-AD8E-CB09-D65727F5403F}"/>
          </ac:spMkLst>
        </pc:spChg>
        <pc:spChg chg="add del mod">
          <ac:chgData name="Humphrey, Shelley R." userId="d909dcf9-e67c-462c-941d-81021760a75d" providerId="ADAL" clId="{97F702F1-E9C9-46E5-BD54-EAF55D183799}" dt="2023-05-16T19:48:43.422" v="647" actId="478"/>
          <ac:spMkLst>
            <pc:docMk/>
            <pc:sldMk cId="2282420064" sldId="456"/>
            <ac:spMk id="4" creationId="{37412BFE-1BF5-E5DF-BF3A-711C545C1F8D}"/>
          </ac:spMkLst>
        </pc:spChg>
        <pc:spChg chg="add del mod ord">
          <ac:chgData name="Humphrey, Shelley R." userId="d909dcf9-e67c-462c-941d-81021760a75d" providerId="ADAL" clId="{97F702F1-E9C9-46E5-BD54-EAF55D183799}" dt="2023-05-16T20:33:45.914" v="819" actId="478"/>
          <ac:spMkLst>
            <pc:docMk/>
            <pc:sldMk cId="2282420064" sldId="456"/>
            <ac:spMk id="6" creationId="{293D209A-0F86-FFAB-E64A-5841919D14EB}"/>
          </ac:spMkLst>
        </pc:spChg>
        <pc:spChg chg="add del mod">
          <ac:chgData name="Humphrey, Shelley R." userId="d909dcf9-e67c-462c-941d-81021760a75d" providerId="ADAL" clId="{97F702F1-E9C9-46E5-BD54-EAF55D183799}" dt="2023-05-16T20:35:37.315" v="829" actId="478"/>
          <ac:spMkLst>
            <pc:docMk/>
            <pc:sldMk cId="2282420064" sldId="456"/>
            <ac:spMk id="9" creationId="{C4E67BE7-8BB7-3AFD-0232-BC02859A6919}"/>
          </ac:spMkLst>
        </pc:spChg>
        <pc:spChg chg="add del mod">
          <ac:chgData name="Humphrey, Shelley R." userId="d909dcf9-e67c-462c-941d-81021760a75d" providerId="ADAL" clId="{97F702F1-E9C9-46E5-BD54-EAF55D183799}" dt="2023-05-16T20:36:21.995" v="836" actId="478"/>
          <ac:spMkLst>
            <pc:docMk/>
            <pc:sldMk cId="2282420064" sldId="456"/>
            <ac:spMk id="12" creationId="{83D4124D-BC71-4C70-0D0E-182DF2F133D0}"/>
          </ac:spMkLst>
        </pc:spChg>
        <pc:spChg chg="add del mod">
          <ac:chgData name="Humphrey, Shelley R." userId="d909dcf9-e67c-462c-941d-81021760a75d" providerId="ADAL" clId="{97F702F1-E9C9-46E5-BD54-EAF55D183799}" dt="2023-05-16T20:38:43.988" v="843" actId="478"/>
          <ac:spMkLst>
            <pc:docMk/>
            <pc:sldMk cId="2282420064" sldId="456"/>
            <ac:spMk id="15" creationId="{CA0D5CBD-9DF2-051A-54C0-793B2699614A}"/>
          </ac:spMkLst>
        </pc:spChg>
        <pc:spChg chg="add mod ord">
          <ac:chgData name="Humphrey, Shelley R." userId="d909dcf9-e67c-462c-941d-81021760a75d" providerId="ADAL" clId="{97F702F1-E9C9-46E5-BD54-EAF55D183799}" dt="2023-05-16T20:48:54.593" v="905" actId="14100"/>
          <ac:spMkLst>
            <pc:docMk/>
            <pc:sldMk cId="2282420064" sldId="456"/>
            <ac:spMk id="18" creationId="{286120A9-E53A-1EFA-021E-C6210D94CC6B}"/>
          </ac:spMkLst>
        </pc:spChg>
        <pc:picChg chg="del mod ord modCrop">
          <ac:chgData name="Humphrey, Shelley R." userId="d909dcf9-e67c-462c-941d-81021760a75d" providerId="ADAL" clId="{97F702F1-E9C9-46E5-BD54-EAF55D183799}" dt="2023-05-16T20:36:03.146" v="833" actId="478"/>
          <ac:picMkLst>
            <pc:docMk/>
            <pc:sldMk cId="2282420064" sldId="456"/>
            <ac:picMk id="5" creationId="{9DD7EEF7-0DBC-DA01-36C8-42D4C5794506}"/>
          </ac:picMkLst>
        </pc:picChg>
        <pc:picChg chg="add del mod">
          <ac:chgData name="Humphrey, Shelley R." userId="d909dcf9-e67c-462c-941d-81021760a75d" providerId="ADAL" clId="{97F702F1-E9C9-46E5-BD54-EAF55D183799}" dt="2023-05-16T20:35:37.315" v="829" actId="478"/>
          <ac:picMkLst>
            <pc:docMk/>
            <pc:sldMk cId="2282420064" sldId="456"/>
            <ac:picMk id="8" creationId="{0E261ED7-8AA6-2F6B-04E7-44682603B2D4}"/>
          </ac:picMkLst>
        </pc:picChg>
        <pc:picChg chg="add del mod">
          <ac:chgData name="Humphrey, Shelley R." userId="d909dcf9-e67c-462c-941d-81021760a75d" providerId="ADAL" clId="{97F702F1-E9C9-46E5-BD54-EAF55D183799}" dt="2023-05-16T20:37:09.601" v="839" actId="478"/>
          <ac:picMkLst>
            <pc:docMk/>
            <pc:sldMk cId="2282420064" sldId="456"/>
            <ac:picMk id="11" creationId="{B475DB21-66B1-E839-FAF4-5F8C22BC1518}"/>
          </ac:picMkLst>
        </pc:picChg>
        <pc:picChg chg="add del mod">
          <ac:chgData name="Humphrey, Shelley R." userId="d909dcf9-e67c-462c-941d-81021760a75d" providerId="ADAL" clId="{97F702F1-E9C9-46E5-BD54-EAF55D183799}" dt="2023-05-16T20:38:45.804" v="844" actId="478"/>
          <ac:picMkLst>
            <pc:docMk/>
            <pc:sldMk cId="2282420064" sldId="456"/>
            <ac:picMk id="14" creationId="{92AB8F62-4322-1D69-38D5-C0E4F4297DED}"/>
          </ac:picMkLst>
        </pc:picChg>
        <pc:picChg chg="add del mod modCrop">
          <ac:chgData name="Humphrey, Shelley R." userId="d909dcf9-e67c-462c-941d-81021760a75d" providerId="ADAL" clId="{97F702F1-E9C9-46E5-BD54-EAF55D183799}" dt="2023-05-16T20:45:59.077" v="884" actId="478"/>
          <ac:picMkLst>
            <pc:docMk/>
            <pc:sldMk cId="2282420064" sldId="456"/>
            <ac:picMk id="16" creationId="{685AAA78-D4E1-3298-2537-484C1A0A177F}"/>
          </ac:picMkLst>
        </pc:picChg>
        <pc:picChg chg="add mod modCrop">
          <ac:chgData name="Humphrey, Shelley R." userId="d909dcf9-e67c-462c-941d-81021760a75d" providerId="ADAL" clId="{97F702F1-E9C9-46E5-BD54-EAF55D183799}" dt="2023-05-16T20:49:04.190" v="907" actId="14861"/>
          <ac:picMkLst>
            <pc:docMk/>
            <pc:sldMk cId="2282420064" sldId="456"/>
            <ac:picMk id="17" creationId="{3D1573F8-F79B-F178-9C1A-E95847D9851C}"/>
          </ac:picMkLst>
        </pc:picChg>
      </pc:sldChg>
      <pc:sldChg chg="modSp del mod">
        <pc:chgData name="Humphrey, Shelley R." userId="d909dcf9-e67c-462c-941d-81021760a75d" providerId="ADAL" clId="{97F702F1-E9C9-46E5-BD54-EAF55D183799}" dt="2023-05-16T19:49:08.033" v="649" actId="2696"/>
        <pc:sldMkLst>
          <pc:docMk/>
          <pc:sldMk cId="2796726605" sldId="457"/>
        </pc:sldMkLst>
        <pc:spChg chg="mod">
          <ac:chgData name="Humphrey, Shelley R." userId="d909dcf9-e67c-462c-941d-81021760a75d" providerId="ADAL" clId="{97F702F1-E9C9-46E5-BD54-EAF55D183799}" dt="2023-05-16T19:12:41.147" v="296" actId="255"/>
          <ac:spMkLst>
            <pc:docMk/>
            <pc:sldMk cId="2796726605" sldId="457"/>
            <ac:spMk id="2" creationId="{839AC512-B0FC-5E8C-F01A-FDBDF5DE0B11}"/>
          </ac:spMkLst>
        </pc:spChg>
      </pc:sldChg>
      <pc:sldChg chg="modSp mod">
        <pc:chgData name="Humphrey, Shelley R." userId="d909dcf9-e67c-462c-941d-81021760a75d" providerId="ADAL" clId="{97F702F1-E9C9-46E5-BD54-EAF55D183799}" dt="2023-05-16T19:50:26.066" v="672" actId="207"/>
        <pc:sldMkLst>
          <pc:docMk/>
          <pc:sldMk cId="1325763069" sldId="458"/>
        </pc:sldMkLst>
        <pc:spChg chg="mod">
          <ac:chgData name="Humphrey, Shelley R." userId="d909dcf9-e67c-462c-941d-81021760a75d" providerId="ADAL" clId="{97F702F1-E9C9-46E5-BD54-EAF55D183799}" dt="2023-05-16T19:09:47.112" v="270" actId="1076"/>
          <ac:spMkLst>
            <pc:docMk/>
            <pc:sldMk cId="1325763069" sldId="458"/>
            <ac:spMk id="2" creationId="{F410A491-3291-9216-8BD6-C101C197C7F6}"/>
          </ac:spMkLst>
        </pc:spChg>
        <pc:spChg chg="mod">
          <ac:chgData name="Humphrey, Shelley R." userId="d909dcf9-e67c-462c-941d-81021760a75d" providerId="ADAL" clId="{97F702F1-E9C9-46E5-BD54-EAF55D183799}" dt="2023-05-16T19:50:26.066" v="672" actId="207"/>
          <ac:spMkLst>
            <pc:docMk/>
            <pc:sldMk cId="1325763069" sldId="458"/>
            <ac:spMk id="7" creationId="{E448CB86-131F-9A81-060E-51D594B13B08}"/>
          </ac:spMkLst>
        </pc:spChg>
      </pc:sldChg>
      <pc:sldChg chg="addSp delSp modSp mod">
        <pc:chgData name="Humphrey, Shelley R." userId="d909dcf9-e67c-462c-941d-81021760a75d" providerId="ADAL" clId="{97F702F1-E9C9-46E5-BD54-EAF55D183799}" dt="2023-05-16T19:31:48.514" v="519" actId="20577"/>
        <pc:sldMkLst>
          <pc:docMk/>
          <pc:sldMk cId="3294583477" sldId="459"/>
        </pc:sldMkLst>
        <pc:spChg chg="mod">
          <ac:chgData name="Humphrey, Shelley R." userId="d909dcf9-e67c-462c-941d-81021760a75d" providerId="ADAL" clId="{97F702F1-E9C9-46E5-BD54-EAF55D183799}" dt="2023-05-16T19:12:05.164" v="292" actId="255"/>
          <ac:spMkLst>
            <pc:docMk/>
            <pc:sldMk cId="3294583477" sldId="459"/>
            <ac:spMk id="2" creationId="{4FD5223E-BCCF-3DD5-F170-C2CAEE86EB2D}"/>
          </ac:spMkLst>
        </pc:spChg>
        <pc:spChg chg="add del mod ord">
          <ac:chgData name="Humphrey, Shelley R." userId="d909dcf9-e67c-462c-941d-81021760a75d" providerId="ADAL" clId="{97F702F1-E9C9-46E5-BD54-EAF55D183799}" dt="2023-05-16T19:08:53.149" v="264" actId="478"/>
          <ac:spMkLst>
            <pc:docMk/>
            <pc:sldMk cId="3294583477" sldId="459"/>
            <ac:spMk id="5" creationId="{4930E227-3D10-6BF0-3064-F483B7CBB8F9}"/>
          </ac:spMkLst>
        </pc:spChg>
        <pc:spChg chg="add del mod">
          <ac:chgData name="Humphrey, Shelley R." userId="d909dcf9-e67c-462c-941d-81021760a75d" providerId="ADAL" clId="{97F702F1-E9C9-46E5-BD54-EAF55D183799}" dt="2023-05-16T19:08:55.773" v="265" actId="478"/>
          <ac:spMkLst>
            <pc:docMk/>
            <pc:sldMk cId="3294583477" sldId="459"/>
            <ac:spMk id="7" creationId="{D6A29F7B-F108-2E2B-C3BC-BBA7B680F5B8}"/>
          </ac:spMkLst>
        </pc:spChg>
        <pc:spChg chg="del">
          <ac:chgData name="Humphrey, Shelley R." userId="d909dcf9-e67c-462c-941d-81021760a75d" providerId="ADAL" clId="{97F702F1-E9C9-46E5-BD54-EAF55D183799}" dt="2023-05-16T19:07:05.394" v="245" actId="478"/>
          <ac:spMkLst>
            <pc:docMk/>
            <pc:sldMk cId="3294583477" sldId="459"/>
            <ac:spMk id="14" creationId="{43A0EC36-344F-8C31-C3F7-12C044CE6749}"/>
          </ac:spMkLst>
        </pc:spChg>
        <pc:spChg chg="del">
          <ac:chgData name="Humphrey, Shelley R." userId="d909dcf9-e67c-462c-941d-81021760a75d" providerId="ADAL" clId="{97F702F1-E9C9-46E5-BD54-EAF55D183799}" dt="2023-05-16T19:07:03.740" v="244" actId="478"/>
          <ac:spMkLst>
            <pc:docMk/>
            <pc:sldMk cId="3294583477" sldId="459"/>
            <ac:spMk id="15" creationId="{13CE7E8E-4DEB-2DF9-E180-A2B969E469BD}"/>
          </ac:spMkLst>
        </pc:spChg>
        <pc:spChg chg="del">
          <ac:chgData name="Humphrey, Shelley R." userId="d909dcf9-e67c-462c-941d-81021760a75d" providerId="ADAL" clId="{97F702F1-E9C9-46E5-BD54-EAF55D183799}" dt="2023-05-16T19:07:01.938" v="243" actId="478"/>
          <ac:spMkLst>
            <pc:docMk/>
            <pc:sldMk cId="3294583477" sldId="459"/>
            <ac:spMk id="16" creationId="{C523F33F-6A7E-3CFE-F940-FEA4C8B03669}"/>
          </ac:spMkLst>
        </pc:spChg>
        <pc:graphicFrameChg chg="add del mod modGraphic">
          <ac:chgData name="Humphrey, Shelley R." userId="d909dcf9-e67c-462c-941d-81021760a75d" providerId="ADAL" clId="{97F702F1-E9C9-46E5-BD54-EAF55D183799}" dt="2023-05-16T19:05:42.856" v="171" actId="478"/>
          <ac:graphicFrameMkLst>
            <pc:docMk/>
            <pc:sldMk cId="3294583477" sldId="459"/>
            <ac:graphicFrameMk id="3" creationId="{DDB2BF65-0793-BEF9-7BF0-499DBBCFE8D6}"/>
          </ac:graphicFrameMkLst>
        </pc:graphicFrameChg>
        <pc:graphicFrameChg chg="add mod modGraphic">
          <ac:chgData name="Humphrey, Shelley R." userId="d909dcf9-e67c-462c-941d-81021760a75d" providerId="ADAL" clId="{97F702F1-E9C9-46E5-BD54-EAF55D183799}" dt="2023-05-16T19:31:48.514" v="519" actId="20577"/>
          <ac:graphicFrameMkLst>
            <pc:docMk/>
            <pc:sldMk cId="3294583477" sldId="459"/>
            <ac:graphicFrameMk id="4" creationId="{7F8F47EF-94DF-23F6-90FA-3A87725270E8}"/>
          </ac:graphicFrameMkLst>
        </pc:graphicFrameChg>
        <pc:picChg chg="del mod">
          <ac:chgData name="Humphrey, Shelley R." userId="d909dcf9-e67c-462c-941d-81021760a75d" providerId="ADAL" clId="{97F702F1-E9C9-46E5-BD54-EAF55D183799}" dt="2023-05-16T19:08:51.685" v="263" actId="478"/>
          <ac:picMkLst>
            <pc:docMk/>
            <pc:sldMk cId="3294583477" sldId="459"/>
            <ac:picMk id="10" creationId="{E6DAD3C8-CF0C-69CA-1960-FBBB7C97BA33}"/>
          </ac:picMkLst>
        </pc:picChg>
      </pc:sldChg>
      <pc:sldChg chg="modSp mod">
        <pc:chgData name="Humphrey, Shelley R." userId="d909dcf9-e67c-462c-941d-81021760a75d" providerId="ADAL" clId="{97F702F1-E9C9-46E5-BD54-EAF55D183799}" dt="2023-05-16T19:56:53.561" v="713" actId="14100"/>
        <pc:sldMkLst>
          <pc:docMk/>
          <pc:sldMk cId="45302651" sldId="460"/>
        </pc:sldMkLst>
        <pc:spChg chg="mod">
          <ac:chgData name="Humphrey, Shelley R." userId="d909dcf9-e67c-462c-941d-81021760a75d" providerId="ADAL" clId="{97F702F1-E9C9-46E5-BD54-EAF55D183799}" dt="2023-05-16T19:12:46.818" v="297" actId="255"/>
          <ac:spMkLst>
            <pc:docMk/>
            <pc:sldMk cId="45302651" sldId="460"/>
            <ac:spMk id="2" creationId="{E6141D3A-CF10-9DE8-8A5E-256B7693D6A9}"/>
          </ac:spMkLst>
        </pc:spChg>
        <pc:spChg chg="mod">
          <ac:chgData name="Humphrey, Shelley R." userId="d909dcf9-e67c-462c-941d-81021760a75d" providerId="ADAL" clId="{97F702F1-E9C9-46E5-BD54-EAF55D183799}" dt="2023-05-16T19:56:53.561" v="713" actId="14100"/>
          <ac:spMkLst>
            <pc:docMk/>
            <pc:sldMk cId="45302651" sldId="460"/>
            <ac:spMk id="3" creationId="{BA110E04-A026-7C6C-345C-01FD42702BA4}"/>
          </ac:spMkLst>
        </pc:spChg>
        <pc:spChg chg="mod">
          <ac:chgData name="Humphrey, Shelley R." userId="d909dcf9-e67c-462c-941d-81021760a75d" providerId="ADAL" clId="{97F702F1-E9C9-46E5-BD54-EAF55D183799}" dt="2023-05-16T19:49:40.116" v="657" actId="1076"/>
          <ac:spMkLst>
            <pc:docMk/>
            <pc:sldMk cId="45302651" sldId="460"/>
            <ac:spMk id="7" creationId="{020261E2-8442-28A1-00EC-20620E2974A1}"/>
          </ac:spMkLst>
        </pc:spChg>
      </pc:sldChg>
      <pc:sldChg chg="modSp mod">
        <pc:chgData name="Humphrey, Shelley R." userId="d909dcf9-e67c-462c-941d-81021760a75d" providerId="ADAL" clId="{97F702F1-E9C9-46E5-BD54-EAF55D183799}" dt="2023-05-16T19:57:05.328" v="715" actId="14100"/>
        <pc:sldMkLst>
          <pc:docMk/>
          <pc:sldMk cId="1564778726" sldId="461"/>
        </pc:sldMkLst>
        <pc:spChg chg="mod">
          <ac:chgData name="Humphrey, Shelley R." userId="d909dcf9-e67c-462c-941d-81021760a75d" providerId="ADAL" clId="{97F702F1-E9C9-46E5-BD54-EAF55D183799}" dt="2023-05-16T19:12:52.700" v="299" actId="27636"/>
          <ac:spMkLst>
            <pc:docMk/>
            <pc:sldMk cId="1564778726" sldId="461"/>
            <ac:spMk id="2" creationId="{EED93387-E369-0C30-74E7-004B1B0C79B4}"/>
          </ac:spMkLst>
        </pc:spChg>
        <pc:spChg chg="mod">
          <ac:chgData name="Humphrey, Shelley R." userId="d909dcf9-e67c-462c-941d-81021760a75d" providerId="ADAL" clId="{97F702F1-E9C9-46E5-BD54-EAF55D183799}" dt="2023-05-16T19:57:05.328" v="715" actId="14100"/>
          <ac:spMkLst>
            <pc:docMk/>
            <pc:sldMk cId="1564778726" sldId="461"/>
            <ac:spMk id="3" creationId="{5805F6A7-DF9F-23F4-66D7-E59ED276E4F6}"/>
          </ac:spMkLst>
        </pc:spChg>
        <pc:spChg chg="mod">
          <ac:chgData name="Humphrey, Shelley R." userId="d909dcf9-e67c-462c-941d-81021760a75d" providerId="ADAL" clId="{97F702F1-E9C9-46E5-BD54-EAF55D183799}" dt="2023-05-16T19:50:09.071" v="671" actId="1076"/>
          <ac:spMkLst>
            <pc:docMk/>
            <pc:sldMk cId="1564778726" sldId="461"/>
            <ac:spMk id="9" creationId="{0E9B05BF-8220-D655-681B-761D3CB81CAB}"/>
          </ac:spMkLst>
        </pc:spChg>
      </pc:sldChg>
      <pc:sldChg chg="modSp mod">
        <pc:chgData name="Humphrey, Shelley R." userId="d909dcf9-e67c-462c-941d-81021760a75d" providerId="ADAL" clId="{97F702F1-E9C9-46E5-BD54-EAF55D183799}" dt="2023-05-16T19:51:24.906" v="679" actId="20577"/>
        <pc:sldMkLst>
          <pc:docMk/>
          <pc:sldMk cId="2860549660" sldId="462"/>
        </pc:sldMkLst>
        <pc:spChg chg="mod">
          <ac:chgData name="Humphrey, Shelley R." userId="d909dcf9-e67c-462c-941d-81021760a75d" providerId="ADAL" clId="{97F702F1-E9C9-46E5-BD54-EAF55D183799}" dt="2023-05-16T19:51:24.906" v="679" actId="20577"/>
          <ac:spMkLst>
            <pc:docMk/>
            <pc:sldMk cId="2860549660" sldId="462"/>
            <ac:spMk id="2" creationId="{E98AEAF5-C20C-F054-DCD4-6E9B78116432}"/>
          </ac:spMkLst>
        </pc:spChg>
      </pc:sldChg>
      <pc:sldChg chg="modSp mod">
        <pc:chgData name="Humphrey, Shelley R." userId="d909dcf9-e67c-462c-941d-81021760a75d" providerId="ADAL" clId="{97F702F1-E9C9-46E5-BD54-EAF55D183799}" dt="2023-05-16T19:51:28.919" v="680" actId="20577"/>
        <pc:sldMkLst>
          <pc:docMk/>
          <pc:sldMk cId="2195099370" sldId="464"/>
        </pc:sldMkLst>
        <pc:spChg chg="mod">
          <ac:chgData name="Humphrey, Shelley R." userId="d909dcf9-e67c-462c-941d-81021760a75d" providerId="ADAL" clId="{97F702F1-E9C9-46E5-BD54-EAF55D183799}" dt="2023-05-16T19:51:28.919" v="680" actId="20577"/>
          <ac:spMkLst>
            <pc:docMk/>
            <pc:sldMk cId="2195099370" sldId="464"/>
            <ac:spMk id="2" creationId="{E98AEAF5-C20C-F054-DCD4-6E9B78116432}"/>
          </ac:spMkLst>
        </pc:spChg>
      </pc:sldChg>
      <pc:sldChg chg="modSp mod">
        <pc:chgData name="Humphrey, Shelley R." userId="d909dcf9-e67c-462c-941d-81021760a75d" providerId="ADAL" clId="{97F702F1-E9C9-46E5-BD54-EAF55D183799}" dt="2023-05-16T19:51:33.281" v="681" actId="20577"/>
        <pc:sldMkLst>
          <pc:docMk/>
          <pc:sldMk cId="4186210926" sldId="465"/>
        </pc:sldMkLst>
        <pc:spChg chg="mod">
          <ac:chgData name="Humphrey, Shelley R." userId="d909dcf9-e67c-462c-941d-81021760a75d" providerId="ADAL" clId="{97F702F1-E9C9-46E5-BD54-EAF55D183799}" dt="2023-05-16T19:51:33.281" v="681" actId="20577"/>
          <ac:spMkLst>
            <pc:docMk/>
            <pc:sldMk cId="4186210926" sldId="465"/>
            <ac:spMk id="2" creationId="{E98AEAF5-C20C-F054-DCD4-6E9B78116432}"/>
          </ac:spMkLst>
        </pc:spChg>
      </pc:sldChg>
      <pc:sldChg chg="modSp mod">
        <pc:chgData name="Humphrey, Shelley R." userId="d909dcf9-e67c-462c-941d-81021760a75d" providerId="ADAL" clId="{97F702F1-E9C9-46E5-BD54-EAF55D183799}" dt="2023-05-16T19:50:42.290" v="674" actId="207"/>
        <pc:sldMkLst>
          <pc:docMk/>
          <pc:sldMk cId="703853016" sldId="466"/>
        </pc:sldMkLst>
        <pc:spChg chg="mod">
          <ac:chgData name="Humphrey, Shelley R." userId="d909dcf9-e67c-462c-941d-81021760a75d" providerId="ADAL" clId="{97F702F1-E9C9-46E5-BD54-EAF55D183799}" dt="2023-05-16T19:09:55.127" v="272" actId="255"/>
          <ac:spMkLst>
            <pc:docMk/>
            <pc:sldMk cId="703853016" sldId="466"/>
            <ac:spMk id="2" creationId="{F410A491-3291-9216-8BD6-C101C197C7F6}"/>
          </ac:spMkLst>
        </pc:spChg>
        <pc:spChg chg="mod">
          <ac:chgData name="Humphrey, Shelley R." userId="d909dcf9-e67c-462c-941d-81021760a75d" providerId="ADAL" clId="{97F702F1-E9C9-46E5-BD54-EAF55D183799}" dt="2023-05-16T19:50:42.290" v="674" actId="207"/>
          <ac:spMkLst>
            <pc:docMk/>
            <pc:sldMk cId="703853016" sldId="466"/>
            <ac:spMk id="7" creationId="{E448CB86-131F-9A81-060E-51D594B13B08}"/>
          </ac:spMkLst>
        </pc:spChg>
      </pc:sldChg>
      <pc:sldChg chg="addSp delSp modSp add mod">
        <pc:chgData name="Humphrey, Shelley R." userId="d909dcf9-e67c-462c-941d-81021760a75d" providerId="ADAL" clId="{97F702F1-E9C9-46E5-BD54-EAF55D183799}" dt="2023-05-16T20:18:21.756" v="748" actId="14100"/>
        <pc:sldMkLst>
          <pc:docMk/>
          <pc:sldMk cId="3037023098" sldId="467"/>
        </pc:sldMkLst>
        <pc:spChg chg="mod">
          <ac:chgData name="Humphrey, Shelley R." userId="d909dcf9-e67c-462c-941d-81021760a75d" providerId="ADAL" clId="{97F702F1-E9C9-46E5-BD54-EAF55D183799}" dt="2023-05-16T19:11:59.322" v="291" actId="255"/>
          <ac:spMkLst>
            <pc:docMk/>
            <pc:sldMk cId="3037023098" sldId="467"/>
            <ac:spMk id="2" creationId="{00000000-0000-0000-0000-000000000000}"/>
          </ac:spMkLst>
        </pc:spChg>
        <pc:spChg chg="mod">
          <ac:chgData name="Humphrey, Shelley R." userId="d909dcf9-e67c-462c-941d-81021760a75d" providerId="ADAL" clId="{97F702F1-E9C9-46E5-BD54-EAF55D183799}" dt="2023-05-16T19:55:05.057" v="698" actId="207"/>
          <ac:spMkLst>
            <pc:docMk/>
            <pc:sldMk cId="3037023098" sldId="467"/>
            <ac:spMk id="3" creationId="{00000000-0000-0000-0000-000000000000}"/>
          </ac:spMkLst>
        </pc:spChg>
        <pc:spChg chg="mod">
          <ac:chgData name="Humphrey, Shelley R." userId="d909dcf9-e67c-462c-941d-81021760a75d" providerId="ADAL" clId="{97F702F1-E9C9-46E5-BD54-EAF55D183799}" dt="2023-05-16T20:18:21.756" v="748" actId="14100"/>
          <ac:spMkLst>
            <pc:docMk/>
            <pc:sldMk cId="3037023098" sldId="467"/>
            <ac:spMk id="8" creationId="{EDE282FC-1D3F-5235-BE1F-E246FFE3E669}"/>
          </ac:spMkLst>
        </pc:spChg>
        <pc:picChg chg="add mod">
          <ac:chgData name="Humphrey, Shelley R." userId="d909dcf9-e67c-462c-941d-81021760a75d" providerId="ADAL" clId="{97F702F1-E9C9-46E5-BD54-EAF55D183799}" dt="2023-05-16T19:18:15.702" v="325" actId="1076"/>
          <ac:picMkLst>
            <pc:docMk/>
            <pc:sldMk cId="3037023098" sldId="467"/>
            <ac:picMk id="4" creationId="{4644A710-6814-BAF0-C4E9-C13209FFBDDA}"/>
          </ac:picMkLst>
        </pc:picChg>
        <pc:picChg chg="del">
          <ac:chgData name="Humphrey, Shelley R." userId="d909dcf9-e67c-462c-941d-81021760a75d" providerId="ADAL" clId="{97F702F1-E9C9-46E5-BD54-EAF55D183799}" dt="2023-05-16T18:58:04.622" v="140" actId="478"/>
          <ac:picMkLst>
            <pc:docMk/>
            <pc:sldMk cId="3037023098" sldId="467"/>
            <ac:picMk id="5" creationId="{2F5550F7-E347-B76F-ED1C-18DE3F6F1C9C}"/>
          </ac:picMkLst>
        </pc:picChg>
      </pc:sldChg>
      <pc:sldChg chg="addSp delSp modSp add mod">
        <pc:chgData name="Humphrey, Shelley R." userId="d909dcf9-e67c-462c-941d-81021760a75d" providerId="ADAL" clId="{97F702F1-E9C9-46E5-BD54-EAF55D183799}" dt="2023-05-16T20:18:36.722" v="749" actId="1076"/>
        <pc:sldMkLst>
          <pc:docMk/>
          <pc:sldMk cId="986740589" sldId="468"/>
        </pc:sldMkLst>
        <pc:spChg chg="mod">
          <ac:chgData name="Humphrey, Shelley R." userId="d909dcf9-e67c-462c-941d-81021760a75d" providerId="ADAL" clId="{97F702F1-E9C9-46E5-BD54-EAF55D183799}" dt="2023-05-16T19:53:01.649" v="693" actId="20577"/>
          <ac:spMkLst>
            <pc:docMk/>
            <pc:sldMk cId="986740589" sldId="468"/>
            <ac:spMk id="2" creationId="{00000000-0000-0000-0000-000000000000}"/>
          </ac:spMkLst>
        </pc:spChg>
        <pc:spChg chg="del">
          <ac:chgData name="Humphrey, Shelley R." userId="d909dcf9-e67c-462c-941d-81021760a75d" providerId="ADAL" clId="{97F702F1-E9C9-46E5-BD54-EAF55D183799}" dt="2023-05-16T19:01:05.915" v="154" actId="478"/>
          <ac:spMkLst>
            <pc:docMk/>
            <pc:sldMk cId="986740589" sldId="468"/>
            <ac:spMk id="3" creationId="{00000000-0000-0000-0000-000000000000}"/>
          </ac:spMkLst>
        </pc:spChg>
        <pc:spChg chg="add del mod">
          <ac:chgData name="Humphrey, Shelley R." userId="d909dcf9-e67c-462c-941d-81021760a75d" providerId="ADAL" clId="{97F702F1-E9C9-46E5-BD54-EAF55D183799}" dt="2023-05-16T19:01:07.567" v="155" actId="478"/>
          <ac:spMkLst>
            <pc:docMk/>
            <pc:sldMk cId="986740589" sldId="468"/>
            <ac:spMk id="5" creationId="{83F7F23D-8865-6177-2EB9-D6E70D184B5F}"/>
          </ac:spMkLst>
        </pc:spChg>
        <pc:spChg chg="add mod">
          <ac:chgData name="Humphrey, Shelley R." userId="d909dcf9-e67c-462c-941d-81021760a75d" providerId="ADAL" clId="{97F702F1-E9C9-46E5-BD54-EAF55D183799}" dt="2023-05-16T20:18:36.722" v="749" actId="1076"/>
          <ac:spMkLst>
            <pc:docMk/>
            <pc:sldMk cId="986740589" sldId="468"/>
            <ac:spMk id="7" creationId="{6C854C37-EFAA-96B4-A581-B0700410BD8C}"/>
          </ac:spMkLst>
        </pc:spChg>
        <pc:spChg chg="del">
          <ac:chgData name="Humphrey, Shelley R." userId="d909dcf9-e67c-462c-941d-81021760a75d" providerId="ADAL" clId="{97F702F1-E9C9-46E5-BD54-EAF55D183799}" dt="2023-05-16T19:01:05.915" v="154" actId="478"/>
          <ac:spMkLst>
            <pc:docMk/>
            <pc:sldMk cId="986740589" sldId="468"/>
            <ac:spMk id="16" creationId="{57D94AB2-CC48-905B-9D2B-FD6C898B0D70}"/>
          </ac:spMkLst>
        </pc:spChg>
        <pc:picChg chg="del">
          <ac:chgData name="Humphrey, Shelley R." userId="d909dcf9-e67c-462c-941d-81021760a75d" providerId="ADAL" clId="{97F702F1-E9C9-46E5-BD54-EAF55D183799}" dt="2023-05-16T19:01:05.915" v="154" actId="478"/>
          <ac:picMkLst>
            <pc:docMk/>
            <pc:sldMk cId="986740589" sldId="468"/>
            <ac:picMk id="6" creationId="{1CDFACD5-A311-52EC-89C5-AE3FDC720E3A}"/>
          </ac:picMkLst>
        </pc:picChg>
        <pc:picChg chg="del">
          <ac:chgData name="Humphrey, Shelley R." userId="d909dcf9-e67c-462c-941d-81021760a75d" providerId="ADAL" clId="{97F702F1-E9C9-46E5-BD54-EAF55D183799}" dt="2023-05-16T19:01:02.020" v="153" actId="478"/>
          <ac:picMkLst>
            <pc:docMk/>
            <pc:sldMk cId="986740589" sldId="468"/>
            <ac:picMk id="8" creationId="{165F3CD5-BCC6-6C29-7E7E-E31A706BB25A}"/>
          </ac:picMkLst>
        </pc:picChg>
        <pc:picChg chg="del">
          <ac:chgData name="Humphrey, Shelley R." userId="d909dcf9-e67c-462c-941d-81021760a75d" providerId="ADAL" clId="{97F702F1-E9C9-46E5-BD54-EAF55D183799}" dt="2023-05-16T19:01:02.020" v="153" actId="478"/>
          <ac:picMkLst>
            <pc:docMk/>
            <pc:sldMk cId="986740589" sldId="468"/>
            <ac:picMk id="10" creationId="{06FB4B0C-99DE-1A77-1267-9A9F1AFD5E59}"/>
          </ac:picMkLst>
        </pc:picChg>
        <pc:picChg chg="del">
          <ac:chgData name="Humphrey, Shelley R." userId="d909dcf9-e67c-462c-941d-81021760a75d" providerId="ADAL" clId="{97F702F1-E9C9-46E5-BD54-EAF55D183799}" dt="2023-05-16T19:01:05.915" v="154" actId="478"/>
          <ac:picMkLst>
            <pc:docMk/>
            <pc:sldMk cId="986740589" sldId="468"/>
            <ac:picMk id="17" creationId="{69CDFB7D-DB8D-F7B9-9A4E-8044CFBEA8D7}"/>
          </ac:picMkLst>
        </pc:picChg>
      </pc:sldChg>
    </pc:docChg>
  </pc:docChgLst>
</pc:chgInfo>
</file>

<file path=ppt/diagrams/_rels/data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6.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image" Target="../media/image18.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2D005-E79F-46E5-80DA-3BC69013B79C}" type="doc">
      <dgm:prSet loTypeId="urn:microsoft.com/office/officeart/2005/8/layout/process4" loCatId="list" qsTypeId="urn:microsoft.com/office/officeart/2005/8/quickstyle/simple2" qsCatId="simple" csTypeId="urn:microsoft.com/office/officeart/2005/8/colors/accent0_1" csCatId="mainScheme" phldr="1"/>
      <dgm:spPr/>
      <dgm:t>
        <a:bodyPr/>
        <a:lstStyle/>
        <a:p>
          <a:endParaRPr lang="en-US"/>
        </a:p>
      </dgm:t>
    </dgm:pt>
    <dgm:pt modelId="{89FBE786-AFB0-4768-83F6-8D837AAB0787}">
      <dgm:prSet/>
      <dgm:spPr/>
      <dgm:t>
        <a:bodyPr/>
        <a:lstStyle/>
        <a:p>
          <a:r>
            <a:rPr lang="en-US" dirty="0">
              <a:solidFill>
                <a:schemeClr val="tx1">
                  <a:lumMod val="85000"/>
                  <a:lumOff val="15000"/>
                </a:schemeClr>
              </a:solidFill>
            </a:rPr>
            <a:t>What are claims?</a:t>
          </a:r>
        </a:p>
      </dgm:t>
    </dgm:pt>
    <dgm:pt modelId="{3DEECCF7-F187-4C59-8634-DAAD809D2016}" type="parTrans" cxnId="{6C108784-5675-4F0B-A014-FEEEE548CC3A}">
      <dgm:prSet/>
      <dgm:spPr/>
      <dgm:t>
        <a:bodyPr/>
        <a:lstStyle/>
        <a:p>
          <a:endParaRPr lang="en-US"/>
        </a:p>
      </dgm:t>
    </dgm:pt>
    <dgm:pt modelId="{5B91F438-33C1-42A0-8C29-E81FDC9819C2}" type="sibTrans" cxnId="{6C108784-5675-4F0B-A014-FEEEE548CC3A}">
      <dgm:prSet/>
      <dgm:spPr/>
      <dgm:t>
        <a:bodyPr/>
        <a:lstStyle/>
        <a:p>
          <a:endParaRPr lang="en-US"/>
        </a:p>
      </dgm:t>
    </dgm:pt>
    <dgm:pt modelId="{15404806-E45B-4C7B-8B29-704A98959C95}">
      <dgm:prSet/>
      <dgm:spPr/>
      <dgm:t>
        <a:bodyPr/>
        <a:lstStyle/>
        <a:p>
          <a:r>
            <a:rPr lang="en-US" dirty="0">
              <a:solidFill>
                <a:schemeClr val="tx1">
                  <a:lumMod val="85000"/>
                  <a:lumOff val="15000"/>
                </a:schemeClr>
              </a:solidFill>
            </a:rPr>
            <a:t>How are they managed?</a:t>
          </a:r>
        </a:p>
      </dgm:t>
    </dgm:pt>
    <dgm:pt modelId="{C3DA20C7-359E-443A-8B03-1D9B597EFA2B}" type="parTrans" cxnId="{BBBB7101-7CA4-4D5A-8D62-11EB6060A60B}">
      <dgm:prSet/>
      <dgm:spPr/>
      <dgm:t>
        <a:bodyPr/>
        <a:lstStyle/>
        <a:p>
          <a:endParaRPr lang="en-US"/>
        </a:p>
      </dgm:t>
    </dgm:pt>
    <dgm:pt modelId="{8225112E-266D-46A7-A902-3D0B9EBF7A30}" type="sibTrans" cxnId="{BBBB7101-7CA4-4D5A-8D62-11EB6060A60B}">
      <dgm:prSet/>
      <dgm:spPr/>
      <dgm:t>
        <a:bodyPr/>
        <a:lstStyle/>
        <a:p>
          <a:endParaRPr lang="en-US"/>
        </a:p>
      </dgm:t>
    </dgm:pt>
    <dgm:pt modelId="{698987CD-8A20-4890-9D8F-F5728EC4F439}">
      <dgm:prSet/>
      <dgm:spPr/>
      <dgm:t>
        <a:bodyPr/>
        <a:lstStyle/>
        <a:p>
          <a:r>
            <a:rPr lang="en-US" dirty="0">
              <a:solidFill>
                <a:schemeClr val="tx1">
                  <a:lumMod val="85000"/>
                  <a:lumOff val="15000"/>
                </a:schemeClr>
              </a:solidFill>
            </a:rPr>
            <a:t>How can we do better in the future?</a:t>
          </a:r>
        </a:p>
      </dgm:t>
    </dgm:pt>
    <dgm:pt modelId="{11D34A4C-BDCF-45AD-ACDD-3101123431B9}" type="parTrans" cxnId="{F66A73E0-F8D5-4B2A-8123-A4656974AB09}">
      <dgm:prSet/>
      <dgm:spPr/>
      <dgm:t>
        <a:bodyPr/>
        <a:lstStyle/>
        <a:p>
          <a:endParaRPr lang="en-US"/>
        </a:p>
      </dgm:t>
    </dgm:pt>
    <dgm:pt modelId="{D46DBE7E-4E7E-45C2-8700-C609DAD643CE}" type="sibTrans" cxnId="{F66A73E0-F8D5-4B2A-8123-A4656974AB09}">
      <dgm:prSet/>
      <dgm:spPr/>
      <dgm:t>
        <a:bodyPr/>
        <a:lstStyle/>
        <a:p>
          <a:endParaRPr lang="en-US"/>
        </a:p>
      </dgm:t>
    </dgm:pt>
    <dgm:pt modelId="{C3B46244-37FE-4519-B4E6-48D93CF0D6A1}" type="pres">
      <dgm:prSet presAssocID="{BC72D005-E79F-46E5-80DA-3BC69013B79C}" presName="Name0" presStyleCnt="0">
        <dgm:presLayoutVars>
          <dgm:dir/>
          <dgm:animLvl val="lvl"/>
          <dgm:resizeHandles val="exact"/>
        </dgm:presLayoutVars>
      </dgm:prSet>
      <dgm:spPr/>
    </dgm:pt>
    <dgm:pt modelId="{EA622C95-7423-449B-878D-04A8E5D3F6A6}" type="pres">
      <dgm:prSet presAssocID="{698987CD-8A20-4890-9D8F-F5728EC4F439}" presName="boxAndChildren" presStyleCnt="0"/>
      <dgm:spPr/>
    </dgm:pt>
    <dgm:pt modelId="{D0974364-BA73-454F-B9B4-93F44BE57852}" type="pres">
      <dgm:prSet presAssocID="{698987CD-8A20-4890-9D8F-F5728EC4F439}" presName="parentTextBox" presStyleLbl="node1" presStyleIdx="0" presStyleCnt="3"/>
      <dgm:spPr/>
    </dgm:pt>
    <dgm:pt modelId="{2512E17C-81BA-4DA5-B803-13D88418976B}" type="pres">
      <dgm:prSet presAssocID="{8225112E-266D-46A7-A902-3D0B9EBF7A30}" presName="sp" presStyleCnt="0"/>
      <dgm:spPr/>
    </dgm:pt>
    <dgm:pt modelId="{A0BFDBD4-EF71-488E-809C-CDB186F21732}" type="pres">
      <dgm:prSet presAssocID="{15404806-E45B-4C7B-8B29-704A98959C95}" presName="arrowAndChildren" presStyleCnt="0"/>
      <dgm:spPr/>
    </dgm:pt>
    <dgm:pt modelId="{C44F30D8-116F-4973-90BD-B5DC3FBAAA7F}" type="pres">
      <dgm:prSet presAssocID="{15404806-E45B-4C7B-8B29-704A98959C95}" presName="parentTextArrow" presStyleLbl="node1" presStyleIdx="1" presStyleCnt="3"/>
      <dgm:spPr/>
    </dgm:pt>
    <dgm:pt modelId="{FF1F8565-88E9-4998-A832-C07A4E81AEC4}" type="pres">
      <dgm:prSet presAssocID="{5B91F438-33C1-42A0-8C29-E81FDC9819C2}" presName="sp" presStyleCnt="0"/>
      <dgm:spPr/>
    </dgm:pt>
    <dgm:pt modelId="{4413CB4C-A392-4D26-A8EC-10664C686844}" type="pres">
      <dgm:prSet presAssocID="{89FBE786-AFB0-4768-83F6-8D837AAB0787}" presName="arrowAndChildren" presStyleCnt="0"/>
      <dgm:spPr/>
    </dgm:pt>
    <dgm:pt modelId="{0E39BA38-F0FA-44D6-88EE-3EC46F3A5CE9}" type="pres">
      <dgm:prSet presAssocID="{89FBE786-AFB0-4768-83F6-8D837AAB0787}" presName="parentTextArrow" presStyleLbl="node1" presStyleIdx="2" presStyleCnt="3"/>
      <dgm:spPr/>
    </dgm:pt>
  </dgm:ptLst>
  <dgm:cxnLst>
    <dgm:cxn modelId="{BBBB7101-7CA4-4D5A-8D62-11EB6060A60B}" srcId="{BC72D005-E79F-46E5-80DA-3BC69013B79C}" destId="{15404806-E45B-4C7B-8B29-704A98959C95}" srcOrd="1" destOrd="0" parTransId="{C3DA20C7-359E-443A-8B03-1D9B597EFA2B}" sibTransId="{8225112E-266D-46A7-A902-3D0B9EBF7A30}"/>
    <dgm:cxn modelId="{B20D1902-9523-4F51-BE94-750B32DCCCA3}" type="presOf" srcId="{15404806-E45B-4C7B-8B29-704A98959C95}" destId="{C44F30D8-116F-4973-90BD-B5DC3FBAAA7F}" srcOrd="0" destOrd="0" presId="urn:microsoft.com/office/officeart/2005/8/layout/process4"/>
    <dgm:cxn modelId="{29ED3C31-CF02-4BE0-BB0F-03C48154F47F}" type="presOf" srcId="{89FBE786-AFB0-4768-83F6-8D837AAB0787}" destId="{0E39BA38-F0FA-44D6-88EE-3EC46F3A5CE9}" srcOrd="0" destOrd="0" presId="urn:microsoft.com/office/officeart/2005/8/layout/process4"/>
    <dgm:cxn modelId="{4765843F-E2F3-445B-B61F-07B9749A5CB2}" type="presOf" srcId="{BC72D005-E79F-46E5-80DA-3BC69013B79C}" destId="{C3B46244-37FE-4519-B4E6-48D93CF0D6A1}" srcOrd="0" destOrd="0" presId="urn:microsoft.com/office/officeart/2005/8/layout/process4"/>
    <dgm:cxn modelId="{FFC7585F-2888-41A4-BB23-EC155BCDE7C8}" type="presOf" srcId="{698987CD-8A20-4890-9D8F-F5728EC4F439}" destId="{D0974364-BA73-454F-B9B4-93F44BE57852}" srcOrd="0" destOrd="0" presId="urn:microsoft.com/office/officeart/2005/8/layout/process4"/>
    <dgm:cxn modelId="{6C108784-5675-4F0B-A014-FEEEE548CC3A}" srcId="{BC72D005-E79F-46E5-80DA-3BC69013B79C}" destId="{89FBE786-AFB0-4768-83F6-8D837AAB0787}" srcOrd="0" destOrd="0" parTransId="{3DEECCF7-F187-4C59-8634-DAAD809D2016}" sibTransId="{5B91F438-33C1-42A0-8C29-E81FDC9819C2}"/>
    <dgm:cxn modelId="{F66A73E0-F8D5-4B2A-8123-A4656974AB09}" srcId="{BC72D005-E79F-46E5-80DA-3BC69013B79C}" destId="{698987CD-8A20-4890-9D8F-F5728EC4F439}" srcOrd="2" destOrd="0" parTransId="{11D34A4C-BDCF-45AD-ACDD-3101123431B9}" sibTransId="{D46DBE7E-4E7E-45C2-8700-C609DAD643CE}"/>
    <dgm:cxn modelId="{4BF1AAD4-17F1-44A2-9988-FB83F97D71DC}" type="presParOf" srcId="{C3B46244-37FE-4519-B4E6-48D93CF0D6A1}" destId="{EA622C95-7423-449B-878D-04A8E5D3F6A6}" srcOrd="0" destOrd="0" presId="urn:microsoft.com/office/officeart/2005/8/layout/process4"/>
    <dgm:cxn modelId="{966ECA22-AA1E-40F1-8796-DDE5ADA97B15}" type="presParOf" srcId="{EA622C95-7423-449B-878D-04A8E5D3F6A6}" destId="{D0974364-BA73-454F-B9B4-93F44BE57852}" srcOrd="0" destOrd="0" presId="urn:microsoft.com/office/officeart/2005/8/layout/process4"/>
    <dgm:cxn modelId="{E92B41AE-5B42-46AD-8592-4B279B068A2F}" type="presParOf" srcId="{C3B46244-37FE-4519-B4E6-48D93CF0D6A1}" destId="{2512E17C-81BA-4DA5-B803-13D88418976B}" srcOrd="1" destOrd="0" presId="urn:microsoft.com/office/officeart/2005/8/layout/process4"/>
    <dgm:cxn modelId="{31590BC3-E9BB-42EF-80F2-671B74EAF019}" type="presParOf" srcId="{C3B46244-37FE-4519-B4E6-48D93CF0D6A1}" destId="{A0BFDBD4-EF71-488E-809C-CDB186F21732}" srcOrd="2" destOrd="0" presId="urn:microsoft.com/office/officeart/2005/8/layout/process4"/>
    <dgm:cxn modelId="{BA5AAD91-F3FB-473E-8F06-82CE0489D6AF}" type="presParOf" srcId="{A0BFDBD4-EF71-488E-809C-CDB186F21732}" destId="{C44F30D8-116F-4973-90BD-B5DC3FBAAA7F}" srcOrd="0" destOrd="0" presId="urn:microsoft.com/office/officeart/2005/8/layout/process4"/>
    <dgm:cxn modelId="{A75AFF06-070D-4C7B-AC3A-B232ADA7C659}" type="presParOf" srcId="{C3B46244-37FE-4519-B4E6-48D93CF0D6A1}" destId="{FF1F8565-88E9-4998-A832-C07A4E81AEC4}" srcOrd="3" destOrd="0" presId="urn:microsoft.com/office/officeart/2005/8/layout/process4"/>
    <dgm:cxn modelId="{3C92D458-0B1A-404A-B247-C3A507B75577}" type="presParOf" srcId="{C3B46244-37FE-4519-B4E6-48D93CF0D6A1}" destId="{4413CB4C-A392-4D26-A8EC-10664C686844}" srcOrd="4" destOrd="0" presId="urn:microsoft.com/office/officeart/2005/8/layout/process4"/>
    <dgm:cxn modelId="{CC70A5C2-14CB-4F5E-B2EA-5FCBB2638608}" type="presParOf" srcId="{4413CB4C-A392-4D26-A8EC-10664C686844}" destId="{0E39BA38-F0FA-44D6-88EE-3EC46F3A5CE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329F54B-5418-4D59-8086-A48A0F2A85D8}" type="doc">
      <dgm:prSet loTypeId="urn:microsoft.com/office/officeart/2008/layout/RadialCluster" loCatId="cycle" qsTypeId="urn:microsoft.com/office/officeart/2005/8/quickstyle/simple2" qsCatId="simple" csTypeId="urn:microsoft.com/office/officeart/2005/8/colors/accent2_2" csCatId="accent2" phldr="1"/>
      <dgm:spPr/>
      <dgm:t>
        <a:bodyPr/>
        <a:lstStyle/>
        <a:p>
          <a:endParaRPr lang="en-US"/>
        </a:p>
      </dgm:t>
    </dgm:pt>
    <dgm:pt modelId="{899C6CFA-B3AB-4114-90E0-6E824ABA13FB}">
      <dgm:prSet phldrT="[Text]"/>
      <dgm:spPr/>
      <dgm:t>
        <a:bodyPr/>
        <a:lstStyle/>
        <a:p>
          <a:r>
            <a:rPr lang="en-US" dirty="0"/>
            <a:t>Resolution</a:t>
          </a:r>
        </a:p>
      </dgm:t>
    </dgm:pt>
    <dgm:pt modelId="{DD98706B-0530-4534-A9B4-C13AD8BC480E}" type="parTrans" cxnId="{ED2C27F9-57DB-45CC-918C-9DA59BF76AEA}">
      <dgm:prSet/>
      <dgm:spPr/>
      <dgm:t>
        <a:bodyPr/>
        <a:lstStyle/>
        <a:p>
          <a:endParaRPr lang="en-US"/>
        </a:p>
      </dgm:t>
    </dgm:pt>
    <dgm:pt modelId="{55D3F871-7A60-43AB-82C9-5132EFB40E81}" type="sibTrans" cxnId="{ED2C27F9-57DB-45CC-918C-9DA59BF76AEA}">
      <dgm:prSet/>
      <dgm:spPr/>
      <dgm:t>
        <a:bodyPr/>
        <a:lstStyle/>
        <a:p>
          <a:endParaRPr lang="en-US"/>
        </a:p>
      </dgm:t>
    </dgm:pt>
    <dgm:pt modelId="{6FB79FF0-F733-4C82-B055-936B247A0D37}">
      <dgm:prSet phldrT="[Text]" custT="1"/>
      <dgm:spPr/>
      <dgm:t>
        <a:bodyPr/>
        <a:lstStyle/>
        <a:p>
          <a:r>
            <a:rPr lang="en-US" sz="2000" dirty="0"/>
            <a:t>Proactive</a:t>
          </a:r>
        </a:p>
      </dgm:t>
    </dgm:pt>
    <dgm:pt modelId="{DD279E57-BAFC-4E6E-970F-6632124E7E99}" type="parTrans" cxnId="{0F0D4DF5-9DE7-4F79-AA95-BF46A0F77FD4}">
      <dgm:prSet/>
      <dgm:spPr/>
      <dgm:t>
        <a:bodyPr/>
        <a:lstStyle/>
        <a:p>
          <a:endParaRPr lang="en-US"/>
        </a:p>
      </dgm:t>
    </dgm:pt>
    <dgm:pt modelId="{74CDC125-7687-4BD0-880C-C07CB1B86E38}" type="sibTrans" cxnId="{0F0D4DF5-9DE7-4F79-AA95-BF46A0F77FD4}">
      <dgm:prSet/>
      <dgm:spPr/>
      <dgm:t>
        <a:bodyPr/>
        <a:lstStyle/>
        <a:p>
          <a:endParaRPr lang="en-US"/>
        </a:p>
      </dgm:t>
    </dgm:pt>
    <dgm:pt modelId="{190A6056-8B7C-45EE-9792-100C3A5723AA}">
      <dgm:prSet phldrT="[Text]" custT="1"/>
      <dgm:spPr/>
      <dgm:t>
        <a:bodyPr/>
        <a:lstStyle/>
        <a:p>
          <a:r>
            <a:rPr lang="en-US" sz="2000" dirty="0"/>
            <a:t>Objective</a:t>
          </a:r>
        </a:p>
      </dgm:t>
    </dgm:pt>
    <dgm:pt modelId="{0698E998-30FC-4211-B8EB-C12B09C68852}" type="parTrans" cxnId="{898EAEDD-6A70-4CFC-9982-7F43A737B047}">
      <dgm:prSet/>
      <dgm:spPr/>
      <dgm:t>
        <a:bodyPr/>
        <a:lstStyle/>
        <a:p>
          <a:endParaRPr lang="en-US"/>
        </a:p>
      </dgm:t>
    </dgm:pt>
    <dgm:pt modelId="{7FE8E85A-1322-4B89-BCE6-512069182692}" type="sibTrans" cxnId="{898EAEDD-6A70-4CFC-9982-7F43A737B047}">
      <dgm:prSet/>
      <dgm:spPr/>
      <dgm:t>
        <a:bodyPr/>
        <a:lstStyle/>
        <a:p>
          <a:endParaRPr lang="en-US"/>
        </a:p>
      </dgm:t>
    </dgm:pt>
    <dgm:pt modelId="{AB93D099-B150-4CD6-ACB0-CBA305647307}">
      <dgm:prSet phldrT="[Text]"/>
      <dgm:spPr/>
      <dgm:t>
        <a:bodyPr/>
        <a:lstStyle/>
        <a:p>
          <a:r>
            <a:rPr lang="en-US" dirty="0"/>
            <a:t>Accurate</a:t>
          </a:r>
        </a:p>
      </dgm:t>
    </dgm:pt>
    <dgm:pt modelId="{14C815C1-A425-4AA2-B235-AF21175BF9F2}" type="parTrans" cxnId="{0A558165-6FDD-4823-9CB7-4BF6755E72E4}">
      <dgm:prSet/>
      <dgm:spPr/>
      <dgm:t>
        <a:bodyPr/>
        <a:lstStyle/>
        <a:p>
          <a:endParaRPr lang="en-US"/>
        </a:p>
      </dgm:t>
    </dgm:pt>
    <dgm:pt modelId="{80762B6A-7D7F-481D-B107-E376F6B44585}" type="sibTrans" cxnId="{0A558165-6FDD-4823-9CB7-4BF6755E72E4}">
      <dgm:prSet/>
      <dgm:spPr/>
      <dgm:t>
        <a:bodyPr/>
        <a:lstStyle/>
        <a:p>
          <a:endParaRPr lang="en-US"/>
        </a:p>
      </dgm:t>
    </dgm:pt>
    <dgm:pt modelId="{06C258CC-11DE-4808-B2B3-7022792CAFD9}">
      <dgm:prSet phldrT="[Text]" custT="1"/>
      <dgm:spPr/>
      <dgm:t>
        <a:bodyPr/>
        <a:lstStyle/>
        <a:p>
          <a:r>
            <a:rPr lang="en-US" sz="2000" dirty="0"/>
            <a:t>Transparent</a:t>
          </a:r>
        </a:p>
      </dgm:t>
    </dgm:pt>
    <dgm:pt modelId="{9EB9FE0A-A472-4BC6-AC3C-31267B746AAB}" type="parTrans" cxnId="{2CFFC125-503F-41F1-ABD2-526FE20BC43C}">
      <dgm:prSet/>
      <dgm:spPr/>
      <dgm:t>
        <a:bodyPr/>
        <a:lstStyle/>
        <a:p>
          <a:endParaRPr lang="en-US"/>
        </a:p>
      </dgm:t>
    </dgm:pt>
    <dgm:pt modelId="{DDB8C3E2-17A6-4E10-9EDE-59565DF12C66}" type="sibTrans" cxnId="{2CFFC125-503F-41F1-ABD2-526FE20BC43C}">
      <dgm:prSet/>
      <dgm:spPr/>
      <dgm:t>
        <a:bodyPr/>
        <a:lstStyle/>
        <a:p>
          <a:endParaRPr lang="en-US"/>
        </a:p>
      </dgm:t>
    </dgm:pt>
    <dgm:pt modelId="{6099FE7B-FBB4-438D-A3A8-4BC10CCCA42D}" type="pres">
      <dgm:prSet presAssocID="{B329F54B-5418-4D59-8086-A48A0F2A85D8}" presName="Name0" presStyleCnt="0">
        <dgm:presLayoutVars>
          <dgm:chMax val="1"/>
          <dgm:chPref val="1"/>
          <dgm:dir/>
          <dgm:animOne val="branch"/>
          <dgm:animLvl val="lvl"/>
        </dgm:presLayoutVars>
      </dgm:prSet>
      <dgm:spPr/>
    </dgm:pt>
    <dgm:pt modelId="{A7EAEC42-5E6F-41C6-A74D-CE3AD13A320C}" type="pres">
      <dgm:prSet presAssocID="{899C6CFA-B3AB-4114-90E0-6E824ABA13FB}" presName="singleCycle" presStyleCnt="0"/>
      <dgm:spPr/>
    </dgm:pt>
    <dgm:pt modelId="{B35A3312-6D97-4EC7-A716-174EA7290A8A}" type="pres">
      <dgm:prSet presAssocID="{899C6CFA-B3AB-4114-90E0-6E824ABA13FB}" presName="singleCenter" presStyleLbl="node1" presStyleIdx="0" presStyleCnt="5">
        <dgm:presLayoutVars>
          <dgm:chMax val="7"/>
          <dgm:chPref val="7"/>
        </dgm:presLayoutVars>
      </dgm:prSet>
      <dgm:spPr/>
    </dgm:pt>
    <dgm:pt modelId="{65A5CA24-9AD9-4B6C-AD33-A4DD525AB95A}" type="pres">
      <dgm:prSet presAssocID="{DD279E57-BAFC-4E6E-970F-6632124E7E99}" presName="Name56" presStyleLbl="parChTrans1D2" presStyleIdx="0" presStyleCnt="4"/>
      <dgm:spPr/>
    </dgm:pt>
    <dgm:pt modelId="{8D81549F-D64E-4F25-80C2-69B2A4A54926}" type="pres">
      <dgm:prSet presAssocID="{6FB79FF0-F733-4C82-B055-936B247A0D37}" presName="text0" presStyleLbl="node1" presStyleIdx="1" presStyleCnt="5" custScaleX="133299" custScaleY="120445" custRadScaleRad="98584" custRadScaleInc="2070">
        <dgm:presLayoutVars>
          <dgm:bulletEnabled val="1"/>
        </dgm:presLayoutVars>
      </dgm:prSet>
      <dgm:spPr/>
    </dgm:pt>
    <dgm:pt modelId="{114A5B21-FA9E-401C-BA0D-F07886B814B1}" type="pres">
      <dgm:prSet presAssocID="{0698E998-30FC-4211-B8EB-C12B09C68852}" presName="Name56" presStyleLbl="parChTrans1D2" presStyleIdx="1" presStyleCnt="4"/>
      <dgm:spPr/>
    </dgm:pt>
    <dgm:pt modelId="{C4A1C11E-E9B1-4B7F-A90F-A4F94F162C4B}" type="pres">
      <dgm:prSet presAssocID="{190A6056-8B7C-45EE-9792-100C3A5723AA}" presName="text0" presStyleLbl="node1" presStyleIdx="2" presStyleCnt="5" custScaleX="158221" custScaleY="115861" custRadScaleRad="119369" custRadScaleInc="-282">
        <dgm:presLayoutVars>
          <dgm:bulletEnabled val="1"/>
        </dgm:presLayoutVars>
      </dgm:prSet>
      <dgm:spPr/>
    </dgm:pt>
    <dgm:pt modelId="{51A75F39-F7E2-4EF6-93E7-7BD8B2C00058}" type="pres">
      <dgm:prSet presAssocID="{14C815C1-A425-4AA2-B235-AF21175BF9F2}" presName="Name56" presStyleLbl="parChTrans1D2" presStyleIdx="2" presStyleCnt="4"/>
      <dgm:spPr/>
    </dgm:pt>
    <dgm:pt modelId="{0C58A285-8F7A-412F-90E2-0B1811223C98}" type="pres">
      <dgm:prSet presAssocID="{AB93D099-B150-4CD6-ACB0-CBA305647307}" presName="text0" presStyleLbl="node1" presStyleIdx="3" presStyleCnt="5" custScaleX="133299" custScaleY="118346" custRadScaleRad="94967" custRadScaleInc="1014">
        <dgm:presLayoutVars>
          <dgm:bulletEnabled val="1"/>
        </dgm:presLayoutVars>
      </dgm:prSet>
      <dgm:spPr/>
    </dgm:pt>
    <dgm:pt modelId="{B2EACB87-5BA9-43C7-AB8F-E338CC9CE9AB}" type="pres">
      <dgm:prSet presAssocID="{9EB9FE0A-A472-4BC6-AC3C-31267B746AAB}" presName="Name56" presStyleLbl="parChTrans1D2" presStyleIdx="3" presStyleCnt="4"/>
      <dgm:spPr/>
    </dgm:pt>
    <dgm:pt modelId="{7A97ABA1-AAD2-4B79-B6C1-8751E2070C65}" type="pres">
      <dgm:prSet presAssocID="{06C258CC-11DE-4808-B2B3-7022792CAFD9}" presName="text0" presStyleLbl="node1" presStyleIdx="4" presStyleCnt="5" custScaleX="145480" custScaleY="115859" custRadScaleRad="110612" custRadScaleInc="304">
        <dgm:presLayoutVars>
          <dgm:bulletEnabled val="1"/>
        </dgm:presLayoutVars>
      </dgm:prSet>
      <dgm:spPr/>
    </dgm:pt>
  </dgm:ptLst>
  <dgm:cxnLst>
    <dgm:cxn modelId="{5F5FD011-BDED-48E5-A34B-C579AF455DCF}" type="presOf" srcId="{06C258CC-11DE-4808-B2B3-7022792CAFD9}" destId="{7A97ABA1-AAD2-4B79-B6C1-8751E2070C65}" srcOrd="0" destOrd="0" presId="urn:microsoft.com/office/officeart/2008/layout/RadialCluster"/>
    <dgm:cxn modelId="{2CFFC125-503F-41F1-ABD2-526FE20BC43C}" srcId="{899C6CFA-B3AB-4114-90E0-6E824ABA13FB}" destId="{06C258CC-11DE-4808-B2B3-7022792CAFD9}" srcOrd="3" destOrd="0" parTransId="{9EB9FE0A-A472-4BC6-AC3C-31267B746AAB}" sibTransId="{DDB8C3E2-17A6-4E10-9EDE-59565DF12C66}"/>
    <dgm:cxn modelId="{1A788E2E-1A0C-4612-A5CD-C79F52012EA7}" type="presOf" srcId="{6FB79FF0-F733-4C82-B055-936B247A0D37}" destId="{8D81549F-D64E-4F25-80C2-69B2A4A54926}" srcOrd="0" destOrd="0" presId="urn:microsoft.com/office/officeart/2008/layout/RadialCluster"/>
    <dgm:cxn modelId="{B563982E-39F8-4106-95B8-445D7C827F08}" type="presOf" srcId="{B329F54B-5418-4D59-8086-A48A0F2A85D8}" destId="{6099FE7B-FBB4-438D-A3A8-4BC10CCCA42D}" srcOrd="0" destOrd="0" presId="urn:microsoft.com/office/officeart/2008/layout/RadialCluster"/>
    <dgm:cxn modelId="{0A558165-6FDD-4823-9CB7-4BF6755E72E4}" srcId="{899C6CFA-B3AB-4114-90E0-6E824ABA13FB}" destId="{AB93D099-B150-4CD6-ACB0-CBA305647307}" srcOrd="2" destOrd="0" parTransId="{14C815C1-A425-4AA2-B235-AF21175BF9F2}" sibTransId="{80762B6A-7D7F-481D-B107-E376F6B44585}"/>
    <dgm:cxn modelId="{DB1F1669-1040-4B7C-8B0B-52809506E2E8}" type="presOf" srcId="{899C6CFA-B3AB-4114-90E0-6E824ABA13FB}" destId="{B35A3312-6D97-4EC7-A716-174EA7290A8A}" srcOrd="0" destOrd="0" presId="urn:microsoft.com/office/officeart/2008/layout/RadialCluster"/>
    <dgm:cxn modelId="{778BDD77-54D0-4EFF-92CC-526F486EC208}" type="presOf" srcId="{190A6056-8B7C-45EE-9792-100C3A5723AA}" destId="{C4A1C11E-E9B1-4B7F-A90F-A4F94F162C4B}" srcOrd="0" destOrd="0" presId="urn:microsoft.com/office/officeart/2008/layout/RadialCluster"/>
    <dgm:cxn modelId="{94CA54A1-BBBD-4193-B655-22072E9FBA76}" type="presOf" srcId="{14C815C1-A425-4AA2-B235-AF21175BF9F2}" destId="{51A75F39-F7E2-4EF6-93E7-7BD8B2C00058}" srcOrd="0" destOrd="0" presId="urn:microsoft.com/office/officeart/2008/layout/RadialCluster"/>
    <dgm:cxn modelId="{022799AA-D19F-4839-A2A1-C5EF1EEC48DF}" type="presOf" srcId="{0698E998-30FC-4211-B8EB-C12B09C68852}" destId="{114A5B21-FA9E-401C-BA0D-F07886B814B1}" srcOrd="0" destOrd="0" presId="urn:microsoft.com/office/officeart/2008/layout/RadialCluster"/>
    <dgm:cxn modelId="{F22C6CCF-E490-451F-8AAF-4014CDB46B09}" type="presOf" srcId="{9EB9FE0A-A472-4BC6-AC3C-31267B746AAB}" destId="{B2EACB87-5BA9-43C7-AB8F-E338CC9CE9AB}" srcOrd="0" destOrd="0" presId="urn:microsoft.com/office/officeart/2008/layout/RadialCluster"/>
    <dgm:cxn modelId="{676F7AD2-1EF3-4D4E-B08F-29D2777A039F}" type="presOf" srcId="{DD279E57-BAFC-4E6E-970F-6632124E7E99}" destId="{65A5CA24-9AD9-4B6C-AD33-A4DD525AB95A}" srcOrd="0" destOrd="0" presId="urn:microsoft.com/office/officeart/2008/layout/RadialCluster"/>
    <dgm:cxn modelId="{898EAEDD-6A70-4CFC-9982-7F43A737B047}" srcId="{899C6CFA-B3AB-4114-90E0-6E824ABA13FB}" destId="{190A6056-8B7C-45EE-9792-100C3A5723AA}" srcOrd="1" destOrd="0" parTransId="{0698E998-30FC-4211-B8EB-C12B09C68852}" sibTransId="{7FE8E85A-1322-4B89-BCE6-512069182692}"/>
    <dgm:cxn modelId="{C8E6EDDE-C0A0-4B4F-B0F0-685FFF4D608A}" type="presOf" srcId="{AB93D099-B150-4CD6-ACB0-CBA305647307}" destId="{0C58A285-8F7A-412F-90E2-0B1811223C98}" srcOrd="0" destOrd="0" presId="urn:microsoft.com/office/officeart/2008/layout/RadialCluster"/>
    <dgm:cxn modelId="{0F0D4DF5-9DE7-4F79-AA95-BF46A0F77FD4}" srcId="{899C6CFA-B3AB-4114-90E0-6E824ABA13FB}" destId="{6FB79FF0-F733-4C82-B055-936B247A0D37}" srcOrd="0" destOrd="0" parTransId="{DD279E57-BAFC-4E6E-970F-6632124E7E99}" sibTransId="{74CDC125-7687-4BD0-880C-C07CB1B86E38}"/>
    <dgm:cxn modelId="{ED2C27F9-57DB-45CC-918C-9DA59BF76AEA}" srcId="{B329F54B-5418-4D59-8086-A48A0F2A85D8}" destId="{899C6CFA-B3AB-4114-90E0-6E824ABA13FB}" srcOrd="0" destOrd="0" parTransId="{DD98706B-0530-4534-A9B4-C13AD8BC480E}" sibTransId="{55D3F871-7A60-43AB-82C9-5132EFB40E81}"/>
    <dgm:cxn modelId="{271D9601-D89B-464F-996A-F22418173F49}" type="presParOf" srcId="{6099FE7B-FBB4-438D-A3A8-4BC10CCCA42D}" destId="{A7EAEC42-5E6F-41C6-A74D-CE3AD13A320C}" srcOrd="0" destOrd="0" presId="urn:microsoft.com/office/officeart/2008/layout/RadialCluster"/>
    <dgm:cxn modelId="{AA0946A1-4F9A-4599-9263-79F1347887B3}" type="presParOf" srcId="{A7EAEC42-5E6F-41C6-A74D-CE3AD13A320C}" destId="{B35A3312-6D97-4EC7-A716-174EA7290A8A}" srcOrd="0" destOrd="0" presId="urn:microsoft.com/office/officeart/2008/layout/RadialCluster"/>
    <dgm:cxn modelId="{1A4B3781-BA0F-4DED-8B30-78FA60512A6D}" type="presParOf" srcId="{A7EAEC42-5E6F-41C6-A74D-CE3AD13A320C}" destId="{65A5CA24-9AD9-4B6C-AD33-A4DD525AB95A}" srcOrd="1" destOrd="0" presId="urn:microsoft.com/office/officeart/2008/layout/RadialCluster"/>
    <dgm:cxn modelId="{603E8359-EDF7-4971-A9CE-3B3D2F9F5E25}" type="presParOf" srcId="{A7EAEC42-5E6F-41C6-A74D-CE3AD13A320C}" destId="{8D81549F-D64E-4F25-80C2-69B2A4A54926}" srcOrd="2" destOrd="0" presId="urn:microsoft.com/office/officeart/2008/layout/RadialCluster"/>
    <dgm:cxn modelId="{E469A067-D720-49E3-AD7F-1D7F88BBD10A}" type="presParOf" srcId="{A7EAEC42-5E6F-41C6-A74D-CE3AD13A320C}" destId="{114A5B21-FA9E-401C-BA0D-F07886B814B1}" srcOrd="3" destOrd="0" presId="urn:microsoft.com/office/officeart/2008/layout/RadialCluster"/>
    <dgm:cxn modelId="{3F341A61-1703-498A-9068-9718712A3DAD}" type="presParOf" srcId="{A7EAEC42-5E6F-41C6-A74D-CE3AD13A320C}" destId="{C4A1C11E-E9B1-4B7F-A90F-A4F94F162C4B}" srcOrd="4" destOrd="0" presId="urn:microsoft.com/office/officeart/2008/layout/RadialCluster"/>
    <dgm:cxn modelId="{C28BAE5C-3624-42EC-8258-A1756A86362C}" type="presParOf" srcId="{A7EAEC42-5E6F-41C6-A74D-CE3AD13A320C}" destId="{51A75F39-F7E2-4EF6-93E7-7BD8B2C00058}" srcOrd="5" destOrd="0" presId="urn:microsoft.com/office/officeart/2008/layout/RadialCluster"/>
    <dgm:cxn modelId="{EF5FB342-F3EC-469E-B56D-734AD46B5827}" type="presParOf" srcId="{A7EAEC42-5E6F-41C6-A74D-CE3AD13A320C}" destId="{0C58A285-8F7A-412F-90E2-0B1811223C98}" srcOrd="6" destOrd="0" presId="urn:microsoft.com/office/officeart/2008/layout/RadialCluster"/>
    <dgm:cxn modelId="{AC446772-C934-4092-80B8-17196DDB62E2}" type="presParOf" srcId="{A7EAEC42-5E6F-41C6-A74D-CE3AD13A320C}" destId="{B2EACB87-5BA9-43C7-AB8F-E338CC9CE9AB}" srcOrd="7" destOrd="0" presId="urn:microsoft.com/office/officeart/2008/layout/RadialCluster"/>
    <dgm:cxn modelId="{E4A1EF51-86A9-43A2-BE0E-0F354887A0FD}" type="presParOf" srcId="{A7EAEC42-5E6F-41C6-A74D-CE3AD13A320C}" destId="{7A97ABA1-AAD2-4B79-B6C1-8751E2070C65}"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531C165-BE9F-429A-A5ED-12573819576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11AE6F2F-72A1-4E75-BACD-C240C7C9F5AD}">
      <dgm:prSet phldrT="[Text]"/>
      <dgm:spPr/>
      <dgm:t>
        <a:bodyPr/>
        <a:lstStyle/>
        <a:p>
          <a:pPr algn="ctr"/>
          <a:r>
            <a:rPr lang="en-US" dirty="0"/>
            <a:t>1. Contractor</a:t>
          </a:r>
        </a:p>
      </dgm:t>
    </dgm:pt>
    <dgm:pt modelId="{927CC179-D2B0-4C1D-8466-4B32B6F63367}" type="parTrans" cxnId="{C83260BA-BF30-421B-B833-C390A74399C3}">
      <dgm:prSet/>
      <dgm:spPr/>
      <dgm:t>
        <a:bodyPr/>
        <a:lstStyle/>
        <a:p>
          <a:endParaRPr lang="en-US"/>
        </a:p>
      </dgm:t>
    </dgm:pt>
    <dgm:pt modelId="{5B91AB66-85F6-4253-A35B-A16594C439B7}" type="sibTrans" cxnId="{C83260BA-BF30-421B-B833-C390A74399C3}">
      <dgm:prSet/>
      <dgm:spPr/>
      <dgm:t>
        <a:bodyPr/>
        <a:lstStyle/>
        <a:p>
          <a:endParaRPr lang="en-US"/>
        </a:p>
      </dgm:t>
    </dgm:pt>
    <dgm:pt modelId="{61F7F008-3384-4C4E-9B67-629E47C29AE0}">
      <dgm:prSet phldrT="[Text]"/>
      <dgm:spPr/>
      <dgm:t>
        <a:bodyPr/>
        <a:lstStyle/>
        <a:p>
          <a:r>
            <a:rPr lang="en-US" dirty="0"/>
            <a:t>2. Owner</a:t>
          </a:r>
        </a:p>
      </dgm:t>
    </dgm:pt>
    <dgm:pt modelId="{616BE0F3-54C2-4381-9642-CAA48C2A2630}" type="parTrans" cxnId="{DD1B3158-A3AC-425F-B2FD-E43578C80319}">
      <dgm:prSet/>
      <dgm:spPr/>
      <dgm:t>
        <a:bodyPr/>
        <a:lstStyle/>
        <a:p>
          <a:endParaRPr lang="en-US"/>
        </a:p>
      </dgm:t>
    </dgm:pt>
    <dgm:pt modelId="{2EE4A674-3A97-4DDE-9559-5682751186C0}" type="sibTrans" cxnId="{DD1B3158-A3AC-425F-B2FD-E43578C80319}">
      <dgm:prSet/>
      <dgm:spPr/>
      <dgm:t>
        <a:bodyPr/>
        <a:lstStyle/>
        <a:p>
          <a:endParaRPr lang="en-US"/>
        </a:p>
      </dgm:t>
    </dgm:pt>
    <dgm:pt modelId="{DAE52401-C46C-4C3B-BAC4-69B445E29FAA}" type="pres">
      <dgm:prSet presAssocID="{8531C165-BE9F-429A-A5ED-125738195760}" presName="diagram" presStyleCnt="0">
        <dgm:presLayoutVars>
          <dgm:dir/>
        </dgm:presLayoutVars>
      </dgm:prSet>
      <dgm:spPr/>
    </dgm:pt>
    <dgm:pt modelId="{3FEC09AB-2338-4448-8875-643D240A5BE5}" type="pres">
      <dgm:prSet presAssocID="{11AE6F2F-72A1-4E75-BACD-C240C7C9F5AD}" presName="composite" presStyleCnt="0"/>
      <dgm:spPr/>
    </dgm:pt>
    <dgm:pt modelId="{6DEBD82A-3D97-4026-8D10-3E0C3DAC9FC5}" type="pres">
      <dgm:prSet presAssocID="{11AE6F2F-72A1-4E75-BACD-C240C7C9F5AD}" presName="Image" presStyleLbl="bgShp"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extLst>
        <a:ext uri="{E40237B7-FDA0-4F09-8148-C483321AD2D9}">
          <dgm14:cNvPr xmlns:dgm14="http://schemas.microsoft.com/office/drawing/2010/diagram" id="0" name="" descr="Worker with protective gear looking up at construction site"/>
        </a:ext>
      </dgm:extLst>
    </dgm:pt>
    <dgm:pt modelId="{D0B777FB-B618-4E67-B999-B3A97245DFA2}" type="pres">
      <dgm:prSet presAssocID="{11AE6F2F-72A1-4E75-BACD-C240C7C9F5AD}" presName="Parent" presStyleLbl="node0" presStyleIdx="0" presStyleCnt="2">
        <dgm:presLayoutVars>
          <dgm:bulletEnabled val="1"/>
        </dgm:presLayoutVars>
      </dgm:prSet>
      <dgm:spPr/>
    </dgm:pt>
    <dgm:pt modelId="{A7CCAE83-FA0A-48FA-9CAD-16E7C8C782B8}" type="pres">
      <dgm:prSet presAssocID="{5B91AB66-85F6-4253-A35B-A16594C439B7}" presName="sibTrans" presStyleCnt="0"/>
      <dgm:spPr/>
    </dgm:pt>
    <dgm:pt modelId="{39650195-7F9B-46FA-8D26-D5FA72250B94}" type="pres">
      <dgm:prSet presAssocID="{61F7F008-3384-4C4E-9B67-629E47C29AE0}" presName="composite" presStyleCnt="0"/>
      <dgm:spPr/>
    </dgm:pt>
    <dgm:pt modelId="{6B55A593-0D6D-46C4-86C6-77E92A7B499E}" type="pres">
      <dgm:prSet presAssocID="{61F7F008-3384-4C4E-9B67-629E47C29AE0}" presName="Image" presStyleLbl="bgShp"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dgm:spPr>
      <dgm:extLst>
        <a:ext uri="{E40237B7-FDA0-4F09-8148-C483321AD2D9}">
          <dgm14:cNvPr xmlns:dgm14="http://schemas.microsoft.com/office/drawing/2010/diagram" id="0" name="" descr="Two businessmen looking at plan on table"/>
        </a:ext>
      </dgm:extLst>
    </dgm:pt>
    <dgm:pt modelId="{BE765911-885D-4197-A0D8-B3350B2F20BD}" type="pres">
      <dgm:prSet presAssocID="{61F7F008-3384-4C4E-9B67-629E47C29AE0}" presName="Parent" presStyleLbl="node0" presStyleIdx="1" presStyleCnt="2">
        <dgm:presLayoutVars>
          <dgm:bulletEnabled val="1"/>
        </dgm:presLayoutVars>
      </dgm:prSet>
      <dgm:spPr/>
    </dgm:pt>
  </dgm:ptLst>
  <dgm:cxnLst>
    <dgm:cxn modelId="{0C450D26-3E36-4B19-ACCD-5C899283E87B}" type="presOf" srcId="{11AE6F2F-72A1-4E75-BACD-C240C7C9F5AD}" destId="{D0B777FB-B618-4E67-B999-B3A97245DFA2}" srcOrd="0" destOrd="0" presId="urn:microsoft.com/office/officeart/2008/layout/BendingPictureCaption"/>
    <dgm:cxn modelId="{A7558347-0CE7-49FE-B171-F41F921F7690}" type="presOf" srcId="{61F7F008-3384-4C4E-9B67-629E47C29AE0}" destId="{BE765911-885D-4197-A0D8-B3350B2F20BD}" srcOrd="0" destOrd="0" presId="urn:microsoft.com/office/officeart/2008/layout/BendingPictureCaption"/>
    <dgm:cxn modelId="{DD1B3158-A3AC-425F-B2FD-E43578C80319}" srcId="{8531C165-BE9F-429A-A5ED-125738195760}" destId="{61F7F008-3384-4C4E-9B67-629E47C29AE0}" srcOrd="1" destOrd="0" parTransId="{616BE0F3-54C2-4381-9642-CAA48C2A2630}" sibTransId="{2EE4A674-3A97-4DDE-9559-5682751186C0}"/>
    <dgm:cxn modelId="{830CD898-4E16-4A2C-84C7-387FF34D3B66}" type="presOf" srcId="{8531C165-BE9F-429A-A5ED-125738195760}" destId="{DAE52401-C46C-4C3B-BAC4-69B445E29FAA}" srcOrd="0" destOrd="0" presId="urn:microsoft.com/office/officeart/2008/layout/BendingPictureCaption"/>
    <dgm:cxn modelId="{C83260BA-BF30-421B-B833-C390A74399C3}" srcId="{8531C165-BE9F-429A-A5ED-125738195760}" destId="{11AE6F2F-72A1-4E75-BACD-C240C7C9F5AD}" srcOrd="0" destOrd="0" parTransId="{927CC179-D2B0-4C1D-8466-4B32B6F63367}" sibTransId="{5B91AB66-85F6-4253-A35B-A16594C439B7}"/>
    <dgm:cxn modelId="{F3440104-2A50-475E-8DFF-C2372D85AA2A}" type="presParOf" srcId="{DAE52401-C46C-4C3B-BAC4-69B445E29FAA}" destId="{3FEC09AB-2338-4448-8875-643D240A5BE5}" srcOrd="0" destOrd="0" presId="urn:microsoft.com/office/officeart/2008/layout/BendingPictureCaption"/>
    <dgm:cxn modelId="{E88D8993-728D-4DAC-8655-8ED1288867F9}" type="presParOf" srcId="{3FEC09AB-2338-4448-8875-643D240A5BE5}" destId="{6DEBD82A-3D97-4026-8D10-3E0C3DAC9FC5}" srcOrd="0" destOrd="0" presId="urn:microsoft.com/office/officeart/2008/layout/BendingPictureCaption"/>
    <dgm:cxn modelId="{BDD8E977-A79C-4F21-8BA4-6B54870AFE7D}" type="presParOf" srcId="{3FEC09AB-2338-4448-8875-643D240A5BE5}" destId="{D0B777FB-B618-4E67-B999-B3A97245DFA2}" srcOrd="1" destOrd="0" presId="urn:microsoft.com/office/officeart/2008/layout/BendingPictureCaption"/>
    <dgm:cxn modelId="{36F10C95-21E7-4C1F-9024-F06D8EDC49DA}" type="presParOf" srcId="{DAE52401-C46C-4C3B-BAC4-69B445E29FAA}" destId="{A7CCAE83-FA0A-48FA-9CAD-16E7C8C782B8}" srcOrd="1" destOrd="0" presId="urn:microsoft.com/office/officeart/2008/layout/BendingPictureCaption"/>
    <dgm:cxn modelId="{29A9FC7D-6B06-4B80-B8DC-FFBB265280E7}" type="presParOf" srcId="{DAE52401-C46C-4C3B-BAC4-69B445E29FAA}" destId="{39650195-7F9B-46FA-8D26-D5FA72250B94}" srcOrd="2" destOrd="0" presId="urn:microsoft.com/office/officeart/2008/layout/BendingPictureCaption"/>
    <dgm:cxn modelId="{65E2CFA0-E60B-4FDD-A9F5-D281DDE917B4}" type="presParOf" srcId="{39650195-7F9B-46FA-8D26-D5FA72250B94}" destId="{6B55A593-0D6D-46C4-86C6-77E92A7B499E}" srcOrd="0" destOrd="0" presId="urn:microsoft.com/office/officeart/2008/layout/BendingPictureCaption"/>
    <dgm:cxn modelId="{9987528C-F9F7-4EDF-BC41-C47A8C9882B0}" type="presParOf" srcId="{39650195-7F9B-46FA-8D26-D5FA72250B94}" destId="{BE765911-885D-4197-A0D8-B3350B2F20BD}"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B87A9E-A7BC-44CD-9D74-4CD314712EFC}" type="doc">
      <dgm:prSet loTypeId="urn:microsoft.com/office/officeart/2005/8/layout/cycle8" loCatId="cycle" qsTypeId="urn:microsoft.com/office/officeart/2005/8/quickstyle/simple1" qsCatId="simple" csTypeId="urn:microsoft.com/office/officeart/2005/8/colors/accent1_2" csCatId="accent1" phldr="1"/>
      <dgm:spPr/>
    </dgm:pt>
    <dgm:pt modelId="{A2DC920C-4726-49F7-8649-6C0932673052}">
      <dgm:prSet phldrT="[Text]" custT="1"/>
      <dgm:spPr/>
      <dgm:t>
        <a:bodyPr/>
        <a:lstStyle/>
        <a:p>
          <a:r>
            <a:rPr lang="en-US" sz="2000" b="1" dirty="0">
              <a:solidFill>
                <a:schemeClr val="tx1">
                  <a:lumMod val="85000"/>
                  <a:lumOff val="15000"/>
                </a:schemeClr>
              </a:solidFill>
            </a:rPr>
            <a:t>Don’t Delay</a:t>
          </a:r>
        </a:p>
      </dgm:t>
    </dgm:pt>
    <dgm:pt modelId="{5B95AF98-BD6A-4D75-941F-0F0492B328DF}" type="parTrans" cxnId="{9E2C2611-274A-4292-9B5D-68FDEC3FA6B7}">
      <dgm:prSet/>
      <dgm:spPr/>
      <dgm:t>
        <a:bodyPr/>
        <a:lstStyle/>
        <a:p>
          <a:endParaRPr lang="en-US"/>
        </a:p>
      </dgm:t>
    </dgm:pt>
    <dgm:pt modelId="{69DD2857-BE16-48E6-9967-743B4F744A11}" type="sibTrans" cxnId="{9E2C2611-274A-4292-9B5D-68FDEC3FA6B7}">
      <dgm:prSet/>
      <dgm:spPr/>
      <dgm:t>
        <a:bodyPr/>
        <a:lstStyle/>
        <a:p>
          <a:endParaRPr lang="en-US"/>
        </a:p>
      </dgm:t>
    </dgm:pt>
    <dgm:pt modelId="{48BE33C3-16DE-404D-8C91-2D5AC702689D}">
      <dgm:prSet phldrT="[Text]" custT="1"/>
      <dgm:spPr/>
      <dgm:t>
        <a:bodyPr/>
        <a:lstStyle/>
        <a:p>
          <a:r>
            <a:rPr lang="en-US" sz="2000" b="1" dirty="0">
              <a:solidFill>
                <a:schemeClr val="tx1">
                  <a:lumMod val="85000"/>
                  <a:lumOff val="15000"/>
                </a:schemeClr>
              </a:solidFill>
            </a:rPr>
            <a:t>Accurate/Realistic Bids</a:t>
          </a:r>
        </a:p>
      </dgm:t>
    </dgm:pt>
    <dgm:pt modelId="{213ABA33-B643-49B8-895E-F01B737E9291}" type="parTrans" cxnId="{BDE3C3FD-EEA7-4ED2-9F32-2810106299EA}">
      <dgm:prSet/>
      <dgm:spPr/>
      <dgm:t>
        <a:bodyPr/>
        <a:lstStyle/>
        <a:p>
          <a:endParaRPr lang="en-US"/>
        </a:p>
      </dgm:t>
    </dgm:pt>
    <dgm:pt modelId="{1536DEC5-10B3-41DD-8568-1FF789B790A3}" type="sibTrans" cxnId="{BDE3C3FD-EEA7-4ED2-9F32-2810106299EA}">
      <dgm:prSet/>
      <dgm:spPr/>
      <dgm:t>
        <a:bodyPr/>
        <a:lstStyle/>
        <a:p>
          <a:endParaRPr lang="en-US"/>
        </a:p>
      </dgm:t>
    </dgm:pt>
    <dgm:pt modelId="{0100E222-7937-4EBE-A78D-A50BA1BDA1AD}">
      <dgm:prSet phldrT="[Text]" custT="1"/>
      <dgm:spPr/>
      <dgm:t>
        <a:bodyPr/>
        <a:lstStyle/>
        <a:p>
          <a:r>
            <a:rPr lang="en-US" sz="2000" b="1" dirty="0">
              <a:solidFill>
                <a:schemeClr val="tx1">
                  <a:lumMod val="85000"/>
                  <a:lumOff val="15000"/>
                </a:schemeClr>
              </a:solidFill>
            </a:rPr>
            <a:t>Detailed Records</a:t>
          </a:r>
        </a:p>
      </dgm:t>
    </dgm:pt>
    <dgm:pt modelId="{5A7D8680-725E-4C4A-B3B4-FD48EC2A0E68}" type="parTrans" cxnId="{620E5FBB-8DDF-4A12-AA9A-E11830C3CFD7}">
      <dgm:prSet/>
      <dgm:spPr/>
      <dgm:t>
        <a:bodyPr/>
        <a:lstStyle/>
        <a:p>
          <a:endParaRPr lang="en-US"/>
        </a:p>
      </dgm:t>
    </dgm:pt>
    <dgm:pt modelId="{9CD31AB5-DC57-432A-A6E3-036E0BCB1591}" type="sibTrans" cxnId="{620E5FBB-8DDF-4A12-AA9A-E11830C3CFD7}">
      <dgm:prSet/>
      <dgm:spPr/>
      <dgm:t>
        <a:bodyPr/>
        <a:lstStyle/>
        <a:p>
          <a:endParaRPr lang="en-US"/>
        </a:p>
      </dgm:t>
    </dgm:pt>
    <dgm:pt modelId="{0DBEC104-F282-47D5-96D8-D2C78EBDAC6C}" type="pres">
      <dgm:prSet presAssocID="{E1B87A9E-A7BC-44CD-9D74-4CD314712EFC}" presName="compositeShape" presStyleCnt="0">
        <dgm:presLayoutVars>
          <dgm:chMax val="7"/>
          <dgm:dir/>
          <dgm:resizeHandles val="exact"/>
        </dgm:presLayoutVars>
      </dgm:prSet>
      <dgm:spPr/>
    </dgm:pt>
    <dgm:pt modelId="{0A503640-26A1-45D6-8E35-B3119D881A98}" type="pres">
      <dgm:prSet presAssocID="{E1B87A9E-A7BC-44CD-9D74-4CD314712EFC}" presName="wedge1" presStyleLbl="node1" presStyleIdx="0" presStyleCnt="3" custScaleX="103862" custScaleY="103314" custLinFactNeighborX="966" custLinFactNeighborY="-475"/>
      <dgm:spPr/>
    </dgm:pt>
    <dgm:pt modelId="{2AEC6EC3-02BF-4CBE-8906-F381EB2966DB}" type="pres">
      <dgm:prSet presAssocID="{E1B87A9E-A7BC-44CD-9D74-4CD314712EFC}" presName="dummy1a" presStyleCnt="0"/>
      <dgm:spPr/>
    </dgm:pt>
    <dgm:pt modelId="{F570E169-24EA-4DDE-9041-B7C9031B4384}" type="pres">
      <dgm:prSet presAssocID="{E1B87A9E-A7BC-44CD-9D74-4CD314712EFC}" presName="dummy1b" presStyleCnt="0"/>
      <dgm:spPr/>
    </dgm:pt>
    <dgm:pt modelId="{CD0D5757-DED4-4C46-AF75-739FD2084344}" type="pres">
      <dgm:prSet presAssocID="{E1B87A9E-A7BC-44CD-9D74-4CD314712EFC}" presName="wedge1Tx" presStyleLbl="node1" presStyleIdx="0" presStyleCnt="3">
        <dgm:presLayoutVars>
          <dgm:chMax val="0"/>
          <dgm:chPref val="0"/>
          <dgm:bulletEnabled val="1"/>
        </dgm:presLayoutVars>
      </dgm:prSet>
      <dgm:spPr/>
    </dgm:pt>
    <dgm:pt modelId="{FB4CB42B-0A1E-49BA-B560-01B1D1834489}" type="pres">
      <dgm:prSet presAssocID="{E1B87A9E-A7BC-44CD-9D74-4CD314712EFC}" presName="wedge2" presStyleLbl="node1" presStyleIdx="1" presStyleCnt="3"/>
      <dgm:spPr/>
    </dgm:pt>
    <dgm:pt modelId="{40577DAD-F655-4FCB-AB27-98A62B4AE3EC}" type="pres">
      <dgm:prSet presAssocID="{E1B87A9E-A7BC-44CD-9D74-4CD314712EFC}" presName="dummy2a" presStyleCnt="0"/>
      <dgm:spPr/>
    </dgm:pt>
    <dgm:pt modelId="{698F0C2C-7055-4640-A6F0-C6287DDE51C8}" type="pres">
      <dgm:prSet presAssocID="{E1B87A9E-A7BC-44CD-9D74-4CD314712EFC}" presName="dummy2b" presStyleCnt="0"/>
      <dgm:spPr/>
    </dgm:pt>
    <dgm:pt modelId="{34717F7C-E082-46F6-96F9-B617B7303261}" type="pres">
      <dgm:prSet presAssocID="{E1B87A9E-A7BC-44CD-9D74-4CD314712EFC}" presName="wedge2Tx" presStyleLbl="node1" presStyleIdx="1" presStyleCnt="3">
        <dgm:presLayoutVars>
          <dgm:chMax val="0"/>
          <dgm:chPref val="0"/>
          <dgm:bulletEnabled val="1"/>
        </dgm:presLayoutVars>
      </dgm:prSet>
      <dgm:spPr/>
    </dgm:pt>
    <dgm:pt modelId="{DC013ACC-0F19-4F7E-9371-1EDF6C3F91EA}" type="pres">
      <dgm:prSet presAssocID="{E1B87A9E-A7BC-44CD-9D74-4CD314712EFC}" presName="wedge3" presStyleLbl="node1" presStyleIdx="2" presStyleCnt="3"/>
      <dgm:spPr/>
    </dgm:pt>
    <dgm:pt modelId="{0C9A083C-85EC-4928-9F02-BA5854B11480}" type="pres">
      <dgm:prSet presAssocID="{E1B87A9E-A7BC-44CD-9D74-4CD314712EFC}" presName="dummy3a" presStyleCnt="0"/>
      <dgm:spPr/>
    </dgm:pt>
    <dgm:pt modelId="{14E7D5BF-A10F-485A-B702-CBF60BF0A150}" type="pres">
      <dgm:prSet presAssocID="{E1B87A9E-A7BC-44CD-9D74-4CD314712EFC}" presName="dummy3b" presStyleCnt="0"/>
      <dgm:spPr/>
    </dgm:pt>
    <dgm:pt modelId="{35C75D4A-6076-441E-BEAA-9A9D86D8ADC6}" type="pres">
      <dgm:prSet presAssocID="{E1B87A9E-A7BC-44CD-9D74-4CD314712EFC}" presName="wedge3Tx" presStyleLbl="node1" presStyleIdx="2" presStyleCnt="3">
        <dgm:presLayoutVars>
          <dgm:chMax val="0"/>
          <dgm:chPref val="0"/>
          <dgm:bulletEnabled val="1"/>
        </dgm:presLayoutVars>
      </dgm:prSet>
      <dgm:spPr/>
    </dgm:pt>
    <dgm:pt modelId="{04F34B08-A9B6-4537-9C52-C112FA195602}" type="pres">
      <dgm:prSet presAssocID="{69DD2857-BE16-48E6-9967-743B4F744A11}" presName="arrowWedge1" presStyleLbl="fgSibTrans2D1" presStyleIdx="0" presStyleCnt="3"/>
      <dgm:spPr/>
    </dgm:pt>
    <dgm:pt modelId="{E9104C68-6138-4D0C-A773-0FCE29378D40}" type="pres">
      <dgm:prSet presAssocID="{1536DEC5-10B3-41DD-8568-1FF789B790A3}" presName="arrowWedge2" presStyleLbl="fgSibTrans2D1" presStyleIdx="1" presStyleCnt="3"/>
      <dgm:spPr/>
    </dgm:pt>
    <dgm:pt modelId="{2E5570BD-406F-4B73-900C-295BBB5B8DC1}" type="pres">
      <dgm:prSet presAssocID="{9CD31AB5-DC57-432A-A6E3-036E0BCB1591}" presName="arrowWedge3" presStyleLbl="fgSibTrans2D1" presStyleIdx="2" presStyleCnt="3"/>
      <dgm:spPr/>
    </dgm:pt>
  </dgm:ptLst>
  <dgm:cxnLst>
    <dgm:cxn modelId="{9E2C2611-274A-4292-9B5D-68FDEC3FA6B7}" srcId="{E1B87A9E-A7BC-44CD-9D74-4CD314712EFC}" destId="{A2DC920C-4726-49F7-8649-6C0932673052}" srcOrd="0" destOrd="0" parTransId="{5B95AF98-BD6A-4D75-941F-0F0492B328DF}" sibTransId="{69DD2857-BE16-48E6-9967-743B4F744A11}"/>
    <dgm:cxn modelId="{D35EE762-B406-41A1-B438-5CBDFBD96578}" type="presOf" srcId="{0100E222-7937-4EBE-A78D-A50BA1BDA1AD}" destId="{DC013ACC-0F19-4F7E-9371-1EDF6C3F91EA}" srcOrd="0" destOrd="0" presId="urn:microsoft.com/office/officeart/2005/8/layout/cycle8"/>
    <dgm:cxn modelId="{27BCE74B-F237-411F-ACA8-CFC165CD7950}" type="presOf" srcId="{E1B87A9E-A7BC-44CD-9D74-4CD314712EFC}" destId="{0DBEC104-F282-47D5-96D8-D2C78EBDAC6C}" srcOrd="0" destOrd="0" presId="urn:microsoft.com/office/officeart/2005/8/layout/cycle8"/>
    <dgm:cxn modelId="{34E210B9-9918-43F4-A9D8-317FA8021980}" type="presOf" srcId="{A2DC920C-4726-49F7-8649-6C0932673052}" destId="{CD0D5757-DED4-4C46-AF75-739FD2084344}" srcOrd="1" destOrd="0" presId="urn:microsoft.com/office/officeart/2005/8/layout/cycle8"/>
    <dgm:cxn modelId="{620E5FBB-8DDF-4A12-AA9A-E11830C3CFD7}" srcId="{E1B87A9E-A7BC-44CD-9D74-4CD314712EFC}" destId="{0100E222-7937-4EBE-A78D-A50BA1BDA1AD}" srcOrd="2" destOrd="0" parTransId="{5A7D8680-725E-4C4A-B3B4-FD48EC2A0E68}" sibTransId="{9CD31AB5-DC57-432A-A6E3-036E0BCB1591}"/>
    <dgm:cxn modelId="{DCBF9FBD-BE39-4810-9FC6-C0A11A62C181}" type="presOf" srcId="{48BE33C3-16DE-404D-8C91-2D5AC702689D}" destId="{34717F7C-E082-46F6-96F9-B617B7303261}" srcOrd="1" destOrd="0" presId="urn:microsoft.com/office/officeart/2005/8/layout/cycle8"/>
    <dgm:cxn modelId="{6550DEC1-70D1-48FE-A198-60AD6D3B015D}" type="presOf" srcId="{48BE33C3-16DE-404D-8C91-2D5AC702689D}" destId="{FB4CB42B-0A1E-49BA-B560-01B1D1834489}" srcOrd="0" destOrd="0" presId="urn:microsoft.com/office/officeart/2005/8/layout/cycle8"/>
    <dgm:cxn modelId="{D54099C8-E88B-4AFE-888F-6A8158B7705D}" type="presOf" srcId="{0100E222-7937-4EBE-A78D-A50BA1BDA1AD}" destId="{35C75D4A-6076-441E-BEAA-9A9D86D8ADC6}" srcOrd="1" destOrd="0" presId="urn:microsoft.com/office/officeart/2005/8/layout/cycle8"/>
    <dgm:cxn modelId="{638E72DD-887E-4AF2-B043-7DDB5E21FB7B}" type="presOf" srcId="{A2DC920C-4726-49F7-8649-6C0932673052}" destId="{0A503640-26A1-45D6-8E35-B3119D881A98}" srcOrd="0" destOrd="0" presId="urn:microsoft.com/office/officeart/2005/8/layout/cycle8"/>
    <dgm:cxn modelId="{BDE3C3FD-EEA7-4ED2-9F32-2810106299EA}" srcId="{E1B87A9E-A7BC-44CD-9D74-4CD314712EFC}" destId="{48BE33C3-16DE-404D-8C91-2D5AC702689D}" srcOrd="1" destOrd="0" parTransId="{213ABA33-B643-49B8-895E-F01B737E9291}" sibTransId="{1536DEC5-10B3-41DD-8568-1FF789B790A3}"/>
    <dgm:cxn modelId="{2AFFB5B1-D670-47E2-A7CE-CA1CE530C321}" type="presParOf" srcId="{0DBEC104-F282-47D5-96D8-D2C78EBDAC6C}" destId="{0A503640-26A1-45D6-8E35-B3119D881A98}" srcOrd="0" destOrd="0" presId="urn:microsoft.com/office/officeart/2005/8/layout/cycle8"/>
    <dgm:cxn modelId="{33E4D2E4-1E5E-4FF8-B0C9-483F99BB8EEC}" type="presParOf" srcId="{0DBEC104-F282-47D5-96D8-D2C78EBDAC6C}" destId="{2AEC6EC3-02BF-4CBE-8906-F381EB2966DB}" srcOrd="1" destOrd="0" presId="urn:microsoft.com/office/officeart/2005/8/layout/cycle8"/>
    <dgm:cxn modelId="{92EA42C1-7797-48E2-B25F-92E32E169465}" type="presParOf" srcId="{0DBEC104-F282-47D5-96D8-D2C78EBDAC6C}" destId="{F570E169-24EA-4DDE-9041-B7C9031B4384}" srcOrd="2" destOrd="0" presId="urn:microsoft.com/office/officeart/2005/8/layout/cycle8"/>
    <dgm:cxn modelId="{CDA1AD5F-4C86-487F-8E48-DD092F8A3FD8}" type="presParOf" srcId="{0DBEC104-F282-47D5-96D8-D2C78EBDAC6C}" destId="{CD0D5757-DED4-4C46-AF75-739FD2084344}" srcOrd="3" destOrd="0" presId="urn:microsoft.com/office/officeart/2005/8/layout/cycle8"/>
    <dgm:cxn modelId="{C9183502-079A-44CC-BC53-09A9ED877DE8}" type="presParOf" srcId="{0DBEC104-F282-47D5-96D8-D2C78EBDAC6C}" destId="{FB4CB42B-0A1E-49BA-B560-01B1D1834489}" srcOrd="4" destOrd="0" presId="urn:microsoft.com/office/officeart/2005/8/layout/cycle8"/>
    <dgm:cxn modelId="{95856B0F-C7D0-4740-8112-9A00B4A1E988}" type="presParOf" srcId="{0DBEC104-F282-47D5-96D8-D2C78EBDAC6C}" destId="{40577DAD-F655-4FCB-AB27-98A62B4AE3EC}" srcOrd="5" destOrd="0" presId="urn:microsoft.com/office/officeart/2005/8/layout/cycle8"/>
    <dgm:cxn modelId="{0E42F195-1CC2-4F8B-999B-9266C1B2A7BA}" type="presParOf" srcId="{0DBEC104-F282-47D5-96D8-D2C78EBDAC6C}" destId="{698F0C2C-7055-4640-A6F0-C6287DDE51C8}" srcOrd="6" destOrd="0" presId="urn:microsoft.com/office/officeart/2005/8/layout/cycle8"/>
    <dgm:cxn modelId="{65160FD3-B1E0-445A-B18B-7ABF9BED2D83}" type="presParOf" srcId="{0DBEC104-F282-47D5-96D8-D2C78EBDAC6C}" destId="{34717F7C-E082-46F6-96F9-B617B7303261}" srcOrd="7" destOrd="0" presId="urn:microsoft.com/office/officeart/2005/8/layout/cycle8"/>
    <dgm:cxn modelId="{5E3E34EC-9CA8-424D-A23F-6E319DCCB495}" type="presParOf" srcId="{0DBEC104-F282-47D5-96D8-D2C78EBDAC6C}" destId="{DC013ACC-0F19-4F7E-9371-1EDF6C3F91EA}" srcOrd="8" destOrd="0" presId="urn:microsoft.com/office/officeart/2005/8/layout/cycle8"/>
    <dgm:cxn modelId="{AF927563-1121-4056-826C-573168071CFA}" type="presParOf" srcId="{0DBEC104-F282-47D5-96D8-D2C78EBDAC6C}" destId="{0C9A083C-85EC-4928-9F02-BA5854B11480}" srcOrd="9" destOrd="0" presId="urn:microsoft.com/office/officeart/2005/8/layout/cycle8"/>
    <dgm:cxn modelId="{98A84DD9-3238-4593-BD5C-87B60490D736}" type="presParOf" srcId="{0DBEC104-F282-47D5-96D8-D2C78EBDAC6C}" destId="{14E7D5BF-A10F-485A-B702-CBF60BF0A150}" srcOrd="10" destOrd="0" presId="urn:microsoft.com/office/officeart/2005/8/layout/cycle8"/>
    <dgm:cxn modelId="{41E0FF1A-442F-488C-951F-6BC1DC9538E4}" type="presParOf" srcId="{0DBEC104-F282-47D5-96D8-D2C78EBDAC6C}" destId="{35C75D4A-6076-441E-BEAA-9A9D86D8ADC6}" srcOrd="11" destOrd="0" presId="urn:microsoft.com/office/officeart/2005/8/layout/cycle8"/>
    <dgm:cxn modelId="{C1349723-6E58-41F4-A951-17A01EDC4F28}" type="presParOf" srcId="{0DBEC104-F282-47D5-96D8-D2C78EBDAC6C}" destId="{04F34B08-A9B6-4537-9C52-C112FA195602}" srcOrd="12" destOrd="0" presId="urn:microsoft.com/office/officeart/2005/8/layout/cycle8"/>
    <dgm:cxn modelId="{3874A4C5-DF77-47F9-9AE7-441EF959CA60}" type="presParOf" srcId="{0DBEC104-F282-47D5-96D8-D2C78EBDAC6C}" destId="{E9104C68-6138-4D0C-A773-0FCE29378D40}" srcOrd="13" destOrd="0" presId="urn:microsoft.com/office/officeart/2005/8/layout/cycle8"/>
    <dgm:cxn modelId="{C8042DD6-E989-464E-A0A9-817C8DBB516E}" type="presParOf" srcId="{0DBEC104-F282-47D5-96D8-D2C78EBDAC6C}" destId="{2E5570BD-406F-4B73-900C-295BBB5B8DC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3A0488-A734-42CD-8D88-005BE0E2C30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1E1C1D-BE43-4BB3-9FB8-9016706AA0F3}">
      <dgm:prSet custT="1"/>
      <dgm:spPr/>
      <dgm:t>
        <a:bodyPr/>
        <a:lstStyle/>
        <a:p>
          <a:r>
            <a:rPr lang="en-US" sz="2000" dirty="0">
              <a:latin typeface="Arial" panose="020B0604020202020204" pitchFamily="34" charset="0"/>
              <a:cs typeface="Arial" panose="020B0604020202020204" pitchFamily="34" charset="0"/>
            </a:rPr>
            <a:t>A project may be bid low in an effort to secure the project. This may seem like it saves money up front; however, it can increase cost and time down the line and increase project risk.</a:t>
          </a:r>
        </a:p>
      </dgm:t>
    </dgm:pt>
    <dgm:pt modelId="{59F5BFB0-A79C-422E-9F56-E2A23DAA5035}" type="parTrans" cxnId="{81D975D9-7453-41D9-8F5F-00D36380AAC0}">
      <dgm:prSet/>
      <dgm:spPr/>
      <dgm:t>
        <a:bodyPr/>
        <a:lstStyle/>
        <a:p>
          <a:endParaRPr lang="en-US"/>
        </a:p>
      </dgm:t>
    </dgm:pt>
    <dgm:pt modelId="{1C2A0AB0-2B1F-4E65-B20D-0D81D83156FC}" type="sibTrans" cxnId="{81D975D9-7453-41D9-8F5F-00D36380AAC0}">
      <dgm:prSet/>
      <dgm:spPr/>
      <dgm:t>
        <a:bodyPr/>
        <a:lstStyle/>
        <a:p>
          <a:endParaRPr lang="en-US"/>
        </a:p>
      </dgm:t>
    </dgm:pt>
    <dgm:pt modelId="{19DBCCC5-8B9E-4F7D-8AE1-FA2F7C75371E}">
      <dgm:prSet custT="1"/>
      <dgm:spPr/>
      <dgm:t>
        <a:bodyPr/>
        <a:lstStyle/>
        <a:p>
          <a:r>
            <a:rPr lang="en-US" sz="2000" dirty="0">
              <a:latin typeface="Arial" panose="020B0604020202020204" pitchFamily="34" charset="0"/>
              <a:cs typeface="Arial" panose="020B0604020202020204" pitchFamily="34" charset="0"/>
            </a:rPr>
            <a:t>By bidding realistically, fair contract prices and accurate durations can be established from the beginning. These will aid in the establishment of a resolution of the claim and prevent unnecessary debate and analysis while increasing objectivity and accuracy.</a:t>
          </a:r>
        </a:p>
      </dgm:t>
    </dgm:pt>
    <dgm:pt modelId="{F23F0311-D814-4975-A755-9CDBE31A1D33}" type="parTrans" cxnId="{93444D8E-2447-4D7F-9737-6B4CC70E6411}">
      <dgm:prSet/>
      <dgm:spPr/>
      <dgm:t>
        <a:bodyPr/>
        <a:lstStyle/>
        <a:p>
          <a:endParaRPr lang="en-US"/>
        </a:p>
      </dgm:t>
    </dgm:pt>
    <dgm:pt modelId="{A00A8014-2817-491D-A7A1-CF0C59EAB6C7}" type="sibTrans" cxnId="{93444D8E-2447-4D7F-9737-6B4CC70E6411}">
      <dgm:prSet/>
      <dgm:spPr/>
      <dgm:t>
        <a:bodyPr/>
        <a:lstStyle/>
        <a:p>
          <a:endParaRPr lang="en-US"/>
        </a:p>
      </dgm:t>
    </dgm:pt>
    <dgm:pt modelId="{4BC9C992-36AB-4BC0-9FD0-222F98460E57}">
      <dgm:prSet custT="1"/>
      <dgm:spPr/>
      <dgm:t>
        <a:bodyPr/>
        <a:lstStyle/>
        <a:p>
          <a:r>
            <a:rPr lang="en-US" sz="2000" dirty="0">
              <a:latin typeface="Arial" panose="020B0604020202020204" pitchFamily="34" charset="0"/>
              <a:cs typeface="Arial" panose="020B0604020202020204" pitchFamily="34" charset="0"/>
            </a:rPr>
            <a:t>With a clearly defined and documented construction approach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 well conceived plan, many claims can be avoided from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unforeseen events and reduce the project risk.</a:t>
          </a:r>
        </a:p>
      </dgm:t>
    </dgm:pt>
    <dgm:pt modelId="{7A0F5E72-1852-4B73-BCA1-9FC30339C949}" type="parTrans" cxnId="{AF7C3FC5-929A-4B65-B412-41D46E429DDC}">
      <dgm:prSet/>
      <dgm:spPr/>
      <dgm:t>
        <a:bodyPr/>
        <a:lstStyle/>
        <a:p>
          <a:endParaRPr lang="en-US"/>
        </a:p>
      </dgm:t>
    </dgm:pt>
    <dgm:pt modelId="{CC35172F-68B8-4E15-991C-C4CC97E49B51}" type="sibTrans" cxnId="{AF7C3FC5-929A-4B65-B412-41D46E429DDC}">
      <dgm:prSet/>
      <dgm:spPr/>
      <dgm:t>
        <a:bodyPr/>
        <a:lstStyle/>
        <a:p>
          <a:endParaRPr lang="en-US"/>
        </a:p>
      </dgm:t>
    </dgm:pt>
    <dgm:pt modelId="{D838CE40-AF19-450D-926A-739FD97BF445}" type="pres">
      <dgm:prSet presAssocID="{3D3A0488-A734-42CD-8D88-005BE0E2C302}" presName="root" presStyleCnt="0">
        <dgm:presLayoutVars>
          <dgm:dir/>
          <dgm:resizeHandles val="exact"/>
        </dgm:presLayoutVars>
      </dgm:prSet>
      <dgm:spPr/>
    </dgm:pt>
    <dgm:pt modelId="{D74A3DED-48C9-4879-9C3F-AD99B411AB3F}" type="pres">
      <dgm:prSet presAssocID="{E01E1C1D-BE43-4BB3-9FB8-9016706AA0F3}" presName="compNode" presStyleCnt="0"/>
      <dgm:spPr/>
    </dgm:pt>
    <dgm:pt modelId="{E7AAE397-D8D9-42F0-8D16-0DEBC53A8087}" type="pres">
      <dgm:prSet presAssocID="{E01E1C1D-BE43-4BB3-9FB8-9016706AA0F3}" presName="bgRect" presStyleLbl="bgShp" presStyleIdx="0" presStyleCnt="3"/>
      <dgm:spPr>
        <a:solidFill>
          <a:schemeClr val="bg1">
            <a:lumMod val="75000"/>
          </a:schemeClr>
        </a:solidFill>
      </dgm:spPr>
    </dgm:pt>
    <dgm:pt modelId="{5204FD00-0B6B-42B9-A3F4-73965B050870}" type="pres">
      <dgm:prSet presAssocID="{E01E1C1D-BE43-4BB3-9FB8-9016706AA0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ist with solid fill"/>
        </a:ext>
      </dgm:extLst>
    </dgm:pt>
    <dgm:pt modelId="{215C70E1-BC9A-4684-8A1B-1B168A343E76}" type="pres">
      <dgm:prSet presAssocID="{E01E1C1D-BE43-4BB3-9FB8-9016706AA0F3}" presName="spaceRect" presStyleCnt="0"/>
      <dgm:spPr/>
    </dgm:pt>
    <dgm:pt modelId="{40DDC237-9D31-441F-B503-0438A2B8B41F}" type="pres">
      <dgm:prSet presAssocID="{E01E1C1D-BE43-4BB3-9FB8-9016706AA0F3}" presName="parTx" presStyleLbl="revTx" presStyleIdx="0" presStyleCnt="3" custScaleX="106671" custLinFactNeighborX="-1049" custLinFactNeighborY="-11324">
        <dgm:presLayoutVars>
          <dgm:chMax val="0"/>
          <dgm:chPref val="0"/>
        </dgm:presLayoutVars>
      </dgm:prSet>
      <dgm:spPr/>
    </dgm:pt>
    <dgm:pt modelId="{AFC5A61E-C908-44F6-B1EA-BF95A00BE7CF}" type="pres">
      <dgm:prSet presAssocID="{1C2A0AB0-2B1F-4E65-B20D-0D81D83156FC}" presName="sibTrans" presStyleCnt="0"/>
      <dgm:spPr/>
    </dgm:pt>
    <dgm:pt modelId="{3871BAB1-00D4-4EE5-8B90-C09EDF366ECC}" type="pres">
      <dgm:prSet presAssocID="{19DBCCC5-8B9E-4F7D-8AE1-FA2F7C75371E}" presName="compNode" presStyleCnt="0"/>
      <dgm:spPr/>
    </dgm:pt>
    <dgm:pt modelId="{F0E8AA49-F909-484A-90A5-E5DF8EA44769}" type="pres">
      <dgm:prSet presAssocID="{19DBCCC5-8B9E-4F7D-8AE1-FA2F7C75371E}" presName="bgRect" presStyleLbl="bgShp" presStyleIdx="1" presStyleCnt="3"/>
      <dgm:spPr>
        <a:solidFill>
          <a:schemeClr val="bg1">
            <a:lumMod val="75000"/>
          </a:schemeClr>
        </a:solidFill>
      </dgm:spPr>
    </dgm:pt>
    <dgm:pt modelId="{2679F046-7EB5-4484-8232-D52A7741BD19}" type="pres">
      <dgm:prSet presAssocID="{19DBCCC5-8B9E-4F7D-8AE1-FA2F7C75371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6E3543D2-4C2D-4219-8C0E-6B6989D9AF8A}" type="pres">
      <dgm:prSet presAssocID="{19DBCCC5-8B9E-4F7D-8AE1-FA2F7C75371E}" presName="spaceRect" presStyleCnt="0"/>
      <dgm:spPr/>
    </dgm:pt>
    <dgm:pt modelId="{44DFEBAB-B8E1-48E1-848E-585B6C2D857D}" type="pres">
      <dgm:prSet presAssocID="{19DBCCC5-8B9E-4F7D-8AE1-FA2F7C75371E}" presName="parTx" presStyleLbl="revTx" presStyleIdx="1" presStyleCnt="3" custScaleX="108455" custLinFactNeighborX="-42" custLinFactNeighborY="-4864">
        <dgm:presLayoutVars>
          <dgm:chMax val="0"/>
          <dgm:chPref val="0"/>
        </dgm:presLayoutVars>
      </dgm:prSet>
      <dgm:spPr/>
    </dgm:pt>
    <dgm:pt modelId="{52B5D653-1F1E-4C5D-BC38-E80470D65EA3}" type="pres">
      <dgm:prSet presAssocID="{A00A8014-2817-491D-A7A1-CF0C59EAB6C7}" presName="sibTrans" presStyleCnt="0"/>
      <dgm:spPr/>
    </dgm:pt>
    <dgm:pt modelId="{AE857DA2-E2D5-4584-B376-6D98373E083B}" type="pres">
      <dgm:prSet presAssocID="{4BC9C992-36AB-4BC0-9FD0-222F98460E57}" presName="compNode" presStyleCnt="0"/>
      <dgm:spPr/>
    </dgm:pt>
    <dgm:pt modelId="{8B1F8714-EA8C-4B2C-9653-B20B8E252561}" type="pres">
      <dgm:prSet presAssocID="{4BC9C992-36AB-4BC0-9FD0-222F98460E57}" presName="bgRect" presStyleLbl="bgShp" presStyleIdx="2" presStyleCnt="3"/>
      <dgm:spPr>
        <a:solidFill>
          <a:schemeClr val="bg1">
            <a:lumMod val="75000"/>
          </a:schemeClr>
        </a:solidFill>
      </dgm:spPr>
    </dgm:pt>
    <dgm:pt modelId="{BD3B5079-7BCD-44D8-AF20-D42813E1C9B6}" type="pres">
      <dgm:prSet presAssocID="{4BC9C992-36AB-4BC0-9FD0-222F98460E5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ED474ABC-9059-400D-BF22-3B1E0B8777F1}" type="pres">
      <dgm:prSet presAssocID="{4BC9C992-36AB-4BC0-9FD0-222F98460E57}" presName="spaceRect" presStyleCnt="0"/>
      <dgm:spPr/>
    </dgm:pt>
    <dgm:pt modelId="{580E926C-C7C6-40F2-9FA3-4E71A7A38562}" type="pres">
      <dgm:prSet presAssocID="{4BC9C992-36AB-4BC0-9FD0-222F98460E57}" presName="parTx" presStyleLbl="revTx" presStyleIdx="2" presStyleCnt="3" custScaleX="108837">
        <dgm:presLayoutVars>
          <dgm:chMax val="0"/>
          <dgm:chPref val="0"/>
        </dgm:presLayoutVars>
      </dgm:prSet>
      <dgm:spPr/>
    </dgm:pt>
  </dgm:ptLst>
  <dgm:cxnLst>
    <dgm:cxn modelId="{1FB24D14-263A-4444-879F-FCF530FC7097}" type="presOf" srcId="{4BC9C992-36AB-4BC0-9FD0-222F98460E57}" destId="{580E926C-C7C6-40F2-9FA3-4E71A7A38562}" srcOrd="0" destOrd="0" presId="urn:microsoft.com/office/officeart/2018/2/layout/IconVerticalSolidList"/>
    <dgm:cxn modelId="{F00E8514-96C6-4A60-B97C-DDD193503D5D}" type="presOf" srcId="{19DBCCC5-8B9E-4F7D-8AE1-FA2F7C75371E}" destId="{44DFEBAB-B8E1-48E1-848E-585B6C2D857D}" srcOrd="0" destOrd="0" presId="urn:microsoft.com/office/officeart/2018/2/layout/IconVerticalSolidList"/>
    <dgm:cxn modelId="{93444D8E-2447-4D7F-9737-6B4CC70E6411}" srcId="{3D3A0488-A734-42CD-8D88-005BE0E2C302}" destId="{19DBCCC5-8B9E-4F7D-8AE1-FA2F7C75371E}" srcOrd="1" destOrd="0" parTransId="{F23F0311-D814-4975-A755-9CDBE31A1D33}" sibTransId="{A00A8014-2817-491D-A7A1-CF0C59EAB6C7}"/>
    <dgm:cxn modelId="{3A32FABB-77A7-4D89-92CE-3D11A1DB9828}" type="presOf" srcId="{3D3A0488-A734-42CD-8D88-005BE0E2C302}" destId="{D838CE40-AF19-450D-926A-739FD97BF445}" srcOrd="0" destOrd="0" presId="urn:microsoft.com/office/officeart/2018/2/layout/IconVerticalSolidList"/>
    <dgm:cxn modelId="{AF7C3FC5-929A-4B65-B412-41D46E429DDC}" srcId="{3D3A0488-A734-42CD-8D88-005BE0E2C302}" destId="{4BC9C992-36AB-4BC0-9FD0-222F98460E57}" srcOrd="2" destOrd="0" parTransId="{7A0F5E72-1852-4B73-BCA1-9FC30339C949}" sibTransId="{CC35172F-68B8-4E15-991C-C4CC97E49B51}"/>
    <dgm:cxn modelId="{027F60D4-4894-487F-A21F-EBF0011DF4ED}" type="presOf" srcId="{E01E1C1D-BE43-4BB3-9FB8-9016706AA0F3}" destId="{40DDC237-9D31-441F-B503-0438A2B8B41F}" srcOrd="0" destOrd="0" presId="urn:microsoft.com/office/officeart/2018/2/layout/IconVerticalSolidList"/>
    <dgm:cxn modelId="{81D975D9-7453-41D9-8F5F-00D36380AAC0}" srcId="{3D3A0488-A734-42CD-8D88-005BE0E2C302}" destId="{E01E1C1D-BE43-4BB3-9FB8-9016706AA0F3}" srcOrd="0" destOrd="0" parTransId="{59F5BFB0-A79C-422E-9F56-E2A23DAA5035}" sibTransId="{1C2A0AB0-2B1F-4E65-B20D-0D81D83156FC}"/>
    <dgm:cxn modelId="{2894302A-4607-4039-BA00-9DFD37A0259E}" type="presParOf" srcId="{D838CE40-AF19-450D-926A-739FD97BF445}" destId="{D74A3DED-48C9-4879-9C3F-AD99B411AB3F}" srcOrd="0" destOrd="0" presId="urn:microsoft.com/office/officeart/2018/2/layout/IconVerticalSolidList"/>
    <dgm:cxn modelId="{C2B46798-D9EE-4266-A6CD-57E243C84BC0}" type="presParOf" srcId="{D74A3DED-48C9-4879-9C3F-AD99B411AB3F}" destId="{E7AAE397-D8D9-42F0-8D16-0DEBC53A8087}" srcOrd="0" destOrd="0" presId="urn:microsoft.com/office/officeart/2018/2/layout/IconVerticalSolidList"/>
    <dgm:cxn modelId="{99FEA11B-4694-4AD3-9242-2E1267494C6C}" type="presParOf" srcId="{D74A3DED-48C9-4879-9C3F-AD99B411AB3F}" destId="{5204FD00-0B6B-42B9-A3F4-73965B050870}" srcOrd="1" destOrd="0" presId="urn:microsoft.com/office/officeart/2018/2/layout/IconVerticalSolidList"/>
    <dgm:cxn modelId="{DAD0663B-6BB3-4F08-BD95-D11854597F05}" type="presParOf" srcId="{D74A3DED-48C9-4879-9C3F-AD99B411AB3F}" destId="{215C70E1-BC9A-4684-8A1B-1B168A343E76}" srcOrd="2" destOrd="0" presId="urn:microsoft.com/office/officeart/2018/2/layout/IconVerticalSolidList"/>
    <dgm:cxn modelId="{3F1B07E7-B220-4C2B-8F1D-EF81B61C9719}" type="presParOf" srcId="{D74A3DED-48C9-4879-9C3F-AD99B411AB3F}" destId="{40DDC237-9D31-441F-B503-0438A2B8B41F}" srcOrd="3" destOrd="0" presId="urn:microsoft.com/office/officeart/2018/2/layout/IconVerticalSolidList"/>
    <dgm:cxn modelId="{C3077AB0-FBC5-48D6-BB0A-B3F579DC2D7D}" type="presParOf" srcId="{D838CE40-AF19-450D-926A-739FD97BF445}" destId="{AFC5A61E-C908-44F6-B1EA-BF95A00BE7CF}" srcOrd="1" destOrd="0" presId="urn:microsoft.com/office/officeart/2018/2/layout/IconVerticalSolidList"/>
    <dgm:cxn modelId="{461E4FAD-AE8F-45C8-B5D7-91C5A1F8CFEB}" type="presParOf" srcId="{D838CE40-AF19-450D-926A-739FD97BF445}" destId="{3871BAB1-00D4-4EE5-8B90-C09EDF366ECC}" srcOrd="2" destOrd="0" presId="urn:microsoft.com/office/officeart/2018/2/layout/IconVerticalSolidList"/>
    <dgm:cxn modelId="{96A05202-4AD2-49F2-9AA3-45F8F9DEFFFC}" type="presParOf" srcId="{3871BAB1-00D4-4EE5-8B90-C09EDF366ECC}" destId="{F0E8AA49-F909-484A-90A5-E5DF8EA44769}" srcOrd="0" destOrd="0" presId="urn:microsoft.com/office/officeart/2018/2/layout/IconVerticalSolidList"/>
    <dgm:cxn modelId="{6C97935A-1130-4506-AD41-1796C13356AA}" type="presParOf" srcId="{3871BAB1-00D4-4EE5-8B90-C09EDF366ECC}" destId="{2679F046-7EB5-4484-8232-D52A7741BD19}" srcOrd="1" destOrd="0" presId="urn:microsoft.com/office/officeart/2018/2/layout/IconVerticalSolidList"/>
    <dgm:cxn modelId="{85A97B0D-29F9-4C8F-937A-35569E0490A0}" type="presParOf" srcId="{3871BAB1-00D4-4EE5-8B90-C09EDF366ECC}" destId="{6E3543D2-4C2D-4219-8C0E-6B6989D9AF8A}" srcOrd="2" destOrd="0" presId="urn:microsoft.com/office/officeart/2018/2/layout/IconVerticalSolidList"/>
    <dgm:cxn modelId="{94FF5E32-56B1-45AB-B4E3-53EF230E882D}" type="presParOf" srcId="{3871BAB1-00D4-4EE5-8B90-C09EDF366ECC}" destId="{44DFEBAB-B8E1-48E1-848E-585B6C2D857D}" srcOrd="3" destOrd="0" presId="urn:microsoft.com/office/officeart/2018/2/layout/IconVerticalSolidList"/>
    <dgm:cxn modelId="{8244D431-22D0-43CD-8A6F-DAE5A4FD1D50}" type="presParOf" srcId="{D838CE40-AF19-450D-926A-739FD97BF445}" destId="{52B5D653-1F1E-4C5D-BC38-E80470D65EA3}" srcOrd="3" destOrd="0" presId="urn:microsoft.com/office/officeart/2018/2/layout/IconVerticalSolidList"/>
    <dgm:cxn modelId="{570F7BA4-99AD-490F-9331-9EA58879DBD9}" type="presParOf" srcId="{D838CE40-AF19-450D-926A-739FD97BF445}" destId="{AE857DA2-E2D5-4584-B376-6D98373E083B}" srcOrd="4" destOrd="0" presId="urn:microsoft.com/office/officeart/2018/2/layout/IconVerticalSolidList"/>
    <dgm:cxn modelId="{A432940D-2601-414F-A468-40C369D288D2}" type="presParOf" srcId="{AE857DA2-E2D5-4584-B376-6D98373E083B}" destId="{8B1F8714-EA8C-4B2C-9653-B20B8E252561}" srcOrd="0" destOrd="0" presId="urn:microsoft.com/office/officeart/2018/2/layout/IconVerticalSolidList"/>
    <dgm:cxn modelId="{C39868C2-5AC0-4072-A6E9-6C755C28C81D}" type="presParOf" srcId="{AE857DA2-E2D5-4584-B376-6D98373E083B}" destId="{BD3B5079-7BCD-44D8-AF20-D42813E1C9B6}" srcOrd="1" destOrd="0" presId="urn:microsoft.com/office/officeart/2018/2/layout/IconVerticalSolidList"/>
    <dgm:cxn modelId="{7CB521DF-9281-4631-99E0-27BA0DBE7E72}" type="presParOf" srcId="{AE857DA2-E2D5-4584-B376-6D98373E083B}" destId="{ED474ABC-9059-400D-BF22-3B1E0B8777F1}" srcOrd="2" destOrd="0" presId="urn:microsoft.com/office/officeart/2018/2/layout/IconVerticalSolidList"/>
    <dgm:cxn modelId="{14C3F7D7-801A-4266-A3BF-5419B7F2D2CA}" type="presParOf" srcId="{AE857DA2-E2D5-4584-B376-6D98373E083B}" destId="{580E926C-C7C6-40F2-9FA3-4E71A7A3856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3A0488-A734-42CD-8D88-005BE0E2C30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01E1C1D-BE43-4BB3-9FB8-9016706AA0F3}">
      <dgm:prSet custT="1"/>
      <dgm:spPr/>
      <dgm:t>
        <a:bodyPr/>
        <a:lstStyle/>
        <a:p>
          <a:r>
            <a:rPr lang="en-US" sz="2100" dirty="0">
              <a:solidFill>
                <a:schemeClr val="tx1">
                  <a:lumMod val="85000"/>
                  <a:lumOff val="15000"/>
                </a:schemeClr>
              </a:solidFill>
              <a:latin typeface="Arial" panose="020B0604020202020204" pitchFamily="34" charset="0"/>
              <a:cs typeface="Arial" panose="020B0604020202020204" pitchFamily="34" charset="0"/>
            </a:rPr>
            <a:t>Keep detailed records – record retention plan and management </a:t>
          </a:r>
          <a:endParaRPr lang="en-US" sz="2100" dirty="0">
            <a:latin typeface="Arial" panose="020B0604020202020204" pitchFamily="34" charset="0"/>
            <a:cs typeface="Arial" panose="020B0604020202020204" pitchFamily="34" charset="0"/>
          </a:endParaRPr>
        </a:p>
      </dgm:t>
    </dgm:pt>
    <dgm:pt modelId="{59F5BFB0-A79C-422E-9F56-E2A23DAA5035}" type="parTrans" cxnId="{81D975D9-7453-41D9-8F5F-00D36380AAC0}">
      <dgm:prSet/>
      <dgm:spPr/>
      <dgm:t>
        <a:bodyPr/>
        <a:lstStyle/>
        <a:p>
          <a:endParaRPr lang="en-US"/>
        </a:p>
      </dgm:t>
    </dgm:pt>
    <dgm:pt modelId="{1C2A0AB0-2B1F-4E65-B20D-0D81D83156FC}" type="sibTrans" cxnId="{81D975D9-7453-41D9-8F5F-00D36380AAC0}">
      <dgm:prSet/>
      <dgm:spPr/>
      <dgm:t>
        <a:bodyPr/>
        <a:lstStyle/>
        <a:p>
          <a:endParaRPr lang="en-US"/>
        </a:p>
      </dgm:t>
    </dgm:pt>
    <dgm:pt modelId="{19DBCCC5-8B9E-4F7D-8AE1-FA2F7C75371E}">
      <dgm:prSet custT="1"/>
      <dgm:spPr/>
      <dgm:t>
        <a:bodyPr/>
        <a:lstStyle/>
        <a:p>
          <a:r>
            <a:rPr lang="en-US" sz="2100" dirty="0">
              <a:solidFill>
                <a:schemeClr val="tx1">
                  <a:lumMod val="85000"/>
                  <a:lumOff val="15000"/>
                </a:schemeClr>
              </a:solidFill>
              <a:latin typeface="Arial" panose="020B0604020202020204" pitchFamily="34" charset="0"/>
              <a:cs typeface="Arial" panose="020B0604020202020204" pitchFamily="34" charset="0"/>
            </a:rPr>
            <a:t>Use proper record management – locked down to retain transparency and fact </a:t>
          </a:r>
        </a:p>
      </dgm:t>
    </dgm:pt>
    <dgm:pt modelId="{F23F0311-D814-4975-A755-9CDBE31A1D33}" type="parTrans" cxnId="{93444D8E-2447-4D7F-9737-6B4CC70E6411}">
      <dgm:prSet/>
      <dgm:spPr/>
      <dgm:t>
        <a:bodyPr/>
        <a:lstStyle/>
        <a:p>
          <a:endParaRPr lang="en-US"/>
        </a:p>
      </dgm:t>
    </dgm:pt>
    <dgm:pt modelId="{A00A8014-2817-491D-A7A1-CF0C59EAB6C7}" type="sibTrans" cxnId="{93444D8E-2447-4D7F-9737-6B4CC70E6411}">
      <dgm:prSet/>
      <dgm:spPr/>
      <dgm:t>
        <a:bodyPr/>
        <a:lstStyle/>
        <a:p>
          <a:endParaRPr lang="en-US"/>
        </a:p>
      </dgm:t>
    </dgm:pt>
    <dgm:pt modelId="{4BC9C992-36AB-4BC0-9FD0-222F98460E57}">
      <dgm:prSet custT="1"/>
      <dgm:spPr/>
      <dgm:t>
        <a:bodyPr/>
        <a:lstStyle/>
        <a:p>
          <a:r>
            <a:rPr lang="en-US" sz="2100" dirty="0">
              <a:solidFill>
                <a:schemeClr val="tx1">
                  <a:lumMod val="85000"/>
                  <a:lumOff val="15000"/>
                </a:schemeClr>
              </a:solidFill>
              <a:latin typeface="Arial" panose="020B0604020202020204" pitchFamily="34" charset="0"/>
              <a:cs typeface="Arial" panose="020B0604020202020204" pitchFamily="34" charset="0"/>
            </a:rPr>
            <a:t>Use document management for all correspondence, contract documents and schedules</a:t>
          </a:r>
        </a:p>
      </dgm:t>
    </dgm:pt>
    <dgm:pt modelId="{7A0F5E72-1852-4B73-BCA1-9FC30339C949}" type="parTrans" cxnId="{AF7C3FC5-929A-4B65-B412-41D46E429DDC}">
      <dgm:prSet/>
      <dgm:spPr/>
      <dgm:t>
        <a:bodyPr/>
        <a:lstStyle/>
        <a:p>
          <a:endParaRPr lang="en-US"/>
        </a:p>
      </dgm:t>
    </dgm:pt>
    <dgm:pt modelId="{CC35172F-68B8-4E15-991C-C4CC97E49B51}" type="sibTrans" cxnId="{AF7C3FC5-929A-4B65-B412-41D46E429DDC}">
      <dgm:prSet/>
      <dgm:spPr/>
      <dgm:t>
        <a:bodyPr/>
        <a:lstStyle/>
        <a:p>
          <a:endParaRPr lang="en-US"/>
        </a:p>
      </dgm:t>
    </dgm:pt>
    <dgm:pt modelId="{D838CE40-AF19-450D-926A-739FD97BF445}" type="pres">
      <dgm:prSet presAssocID="{3D3A0488-A734-42CD-8D88-005BE0E2C302}" presName="root" presStyleCnt="0">
        <dgm:presLayoutVars>
          <dgm:dir/>
          <dgm:resizeHandles val="exact"/>
        </dgm:presLayoutVars>
      </dgm:prSet>
      <dgm:spPr/>
    </dgm:pt>
    <dgm:pt modelId="{D74A3DED-48C9-4879-9C3F-AD99B411AB3F}" type="pres">
      <dgm:prSet presAssocID="{E01E1C1D-BE43-4BB3-9FB8-9016706AA0F3}" presName="compNode" presStyleCnt="0"/>
      <dgm:spPr/>
    </dgm:pt>
    <dgm:pt modelId="{E7AAE397-D8D9-42F0-8D16-0DEBC53A8087}" type="pres">
      <dgm:prSet presAssocID="{E01E1C1D-BE43-4BB3-9FB8-9016706AA0F3}" presName="bgRect" presStyleLbl="bgShp" presStyleIdx="0" presStyleCnt="3" custLinFactNeighborX="1391" custLinFactNeighborY="-2395"/>
      <dgm:spPr>
        <a:solidFill>
          <a:schemeClr val="bg1">
            <a:lumMod val="75000"/>
          </a:schemeClr>
        </a:solidFill>
      </dgm:spPr>
    </dgm:pt>
    <dgm:pt modelId="{5204FD00-0B6B-42B9-A3F4-73965B050870}" type="pres">
      <dgm:prSet presAssocID="{E01E1C1D-BE43-4BB3-9FB8-9016706AA0F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215C70E1-BC9A-4684-8A1B-1B168A343E76}" type="pres">
      <dgm:prSet presAssocID="{E01E1C1D-BE43-4BB3-9FB8-9016706AA0F3}" presName="spaceRect" presStyleCnt="0"/>
      <dgm:spPr/>
    </dgm:pt>
    <dgm:pt modelId="{40DDC237-9D31-441F-B503-0438A2B8B41F}" type="pres">
      <dgm:prSet presAssocID="{E01E1C1D-BE43-4BB3-9FB8-9016706AA0F3}" presName="parTx" presStyleLbl="revTx" presStyleIdx="0" presStyleCnt="3" custScaleX="106671" custLinFactNeighborX="-1049" custLinFactNeighborY="-11324">
        <dgm:presLayoutVars>
          <dgm:chMax val="0"/>
          <dgm:chPref val="0"/>
        </dgm:presLayoutVars>
      </dgm:prSet>
      <dgm:spPr/>
    </dgm:pt>
    <dgm:pt modelId="{AFC5A61E-C908-44F6-B1EA-BF95A00BE7CF}" type="pres">
      <dgm:prSet presAssocID="{1C2A0AB0-2B1F-4E65-B20D-0D81D83156FC}" presName="sibTrans" presStyleCnt="0"/>
      <dgm:spPr/>
    </dgm:pt>
    <dgm:pt modelId="{3871BAB1-00D4-4EE5-8B90-C09EDF366ECC}" type="pres">
      <dgm:prSet presAssocID="{19DBCCC5-8B9E-4F7D-8AE1-FA2F7C75371E}" presName="compNode" presStyleCnt="0"/>
      <dgm:spPr/>
    </dgm:pt>
    <dgm:pt modelId="{F0E8AA49-F909-484A-90A5-E5DF8EA44769}" type="pres">
      <dgm:prSet presAssocID="{19DBCCC5-8B9E-4F7D-8AE1-FA2F7C75371E}" presName="bgRect" presStyleLbl="bgShp" presStyleIdx="1" presStyleCnt="3"/>
      <dgm:spPr>
        <a:solidFill>
          <a:schemeClr val="bg1">
            <a:lumMod val="75000"/>
          </a:schemeClr>
        </a:solidFill>
      </dgm:spPr>
    </dgm:pt>
    <dgm:pt modelId="{2679F046-7EB5-4484-8232-D52A7741BD19}" type="pres">
      <dgm:prSet presAssocID="{19DBCCC5-8B9E-4F7D-8AE1-FA2F7C75371E}" presName="iconRect" presStyleLbl="node1" presStyleIdx="1"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6E3543D2-4C2D-4219-8C0E-6B6989D9AF8A}" type="pres">
      <dgm:prSet presAssocID="{19DBCCC5-8B9E-4F7D-8AE1-FA2F7C75371E}" presName="spaceRect" presStyleCnt="0"/>
      <dgm:spPr/>
    </dgm:pt>
    <dgm:pt modelId="{44DFEBAB-B8E1-48E1-848E-585B6C2D857D}" type="pres">
      <dgm:prSet presAssocID="{19DBCCC5-8B9E-4F7D-8AE1-FA2F7C75371E}" presName="parTx" presStyleLbl="revTx" presStyleIdx="1" presStyleCnt="3" custScaleX="108455" custLinFactNeighborX="-42" custLinFactNeighborY="-4864">
        <dgm:presLayoutVars>
          <dgm:chMax val="0"/>
          <dgm:chPref val="0"/>
        </dgm:presLayoutVars>
      </dgm:prSet>
      <dgm:spPr/>
    </dgm:pt>
    <dgm:pt modelId="{52B5D653-1F1E-4C5D-BC38-E80470D65EA3}" type="pres">
      <dgm:prSet presAssocID="{A00A8014-2817-491D-A7A1-CF0C59EAB6C7}" presName="sibTrans" presStyleCnt="0"/>
      <dgm:spPr/>
    </dgm:pt>
    <dgm:pt modelId="{AE857DA2-E2D5-4584-B376-6D98373E083B}" type="pres">
      <dgm:prSet presAssocID="{4BC9C992-36AB-4BC0-9FD0-222F98460E57}" presName="compNode" presStyleCnt="0"/>
      <dgm:spPr/>
    </dgm:pt>
    <dgm:pt modelId="{8B1F8714-EA8C-4B2C-9653-B20B8E252561}" type="pres">
      <dgm:prSet presAssocID="{4BC9C992-36AB-4BC0-9FD0-222F98460E57}" presName="bgRect" presStyleLbl="bgShp" presStyleIdx="2" presStyleCnt="3"/>
      <dgm:spPr>
        <a:solidFill>
          <a:schemeClr val="bg1">
            <a:lumMod val="75000"/>
          </a:schemeClr>
        </a:solidFill>
      </dgm:spPr>
    </dgm:pt>
    <dgm:pt modelId="{BD3B5079-7BCD-44D8-AF20-D42813E1C9B6}" type="pres">
      <dgm:prSet presAssocID="{4BC9C992-36AB-4BC0-9FD0-222F98460E57}" presName="iconRect" presStyleLbl="node1" presStyleIdx="2"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ED474ABC-9059-400D-BF22-3B1E0B8777F1}" type="pres">
      <dgm:prSet presAssocID="{4BC9C992-36AB-4BC0-9FD0-222F98460E57}" presName="spaceRect" presStyleCnt="0"/>
      <dgm:spPr/>
    </dgm:pt>
    <dgm:pt modelId="{580E926C-C7C6-40F2-9FA3-4E71A7A38562}" type="pres">
      <dgm:prSet presAssocID="{4BC9C992-36AB-4BC0-9FD0-222F98460E57}" presName="parTx" presStyleLbl="revTx" presStyleIdx="2" presStyleCnt="3" custScaleX="108837">
        <dgm:presLayoutVars>
          <dgm:chMax val="0"/>
          <dgm:chPref val="0"/>
        </dgm:presLayoutVars>
      </dgm:prSet>
      <dgm:spPr/>
    </dgm:pt>
  </dgm:ptLst>
  <dgm:cxnLst>
    <dgm:cxn modelId="{1FB24D14-263A-4444-879F-FCF530FC7097}" type="presOf" srcId="{4BC9C992-36AB-4BC0-9FD0-222F98460E57}" destId="{580E926C-C7C6-40F2-9FA3-4E71A7A38562}" srcOrd="0" destOrd="0" presId="urn:microsoft.com/office/officeart/2018/2/layout/IconVerticalSolidList"/>
    <dgm:cxn modelId="{F00E8514-96C6-4A60-B97C-DDD193503D5D}" type="presOf" srcId="{19DBCCC5-8B9E-4F7D-8AE1-FA2F7C75371E}" destId="{44DFEBAB-B8E1-48E1-848E-585B6C2D857D}" srcOrd="0" destOrd="0" presId="urn:microsoft.com/office/officeart/2018/2/layout/IconVerticalSolidList"/>
    <dgm:cxn modelId="{93444D8E-2447-4D7F-9737-6B4CC70E6411}" srcId="{3D3A0488-A734-42CD-8D88-005BE0E2C302}" destId="{19DBCCC5-8B9E-4F7D-8AE1-FA2F7C75371E}" srcOrd="1" destOrd="0" parTransId="{F23F0311-D814-4975-A755-9CDBE31A1D33}" sibTransId="{A00A8014-2817-491D-A7A1-CF0C59EAB6C7}"/>
    <dgm:cxn modelId="{3A32FABB-77A7-4D89-92CE-3D11A1DB9828}" type="presOf" srcId="{3D3A0488-A734-42CD-8D88-005BE0E2C302}" destId="{D838CE40-AF19-450D-926A-739FD97BF445}" srcOrd="0" destOrd="0" presId="urn:microsoft.com/office/officeart/2018/2/layout/IconVerticalSolidList"/>
    <dgm:cxn modelId="{AF7C3FC5-929A-4B65-B412-41D46E429DDC}" srcId="{3D3A0488-A734-42CD-8D88-005BE0E2C302}" destId="{4BC9C992-36AB-4BC0-9FD0-222F98460E57}" srcOrd="2" destOrd="0" parTransId="{7A0F5E72-1852-4B73-BCA1-9FC30339C949}" sibTransId="{CC35172F-68B8-4E15-991C-C4CC97E49B51}"/>
    <dgm:cxn modelId="{027F60D4-4894-487F-A21F-EBF0011DF4ED}" type="presOf" srcId="{E01E1C1D-BE43-4BB3-9FB8-9016706AA0F3}" destId="{40DDC237-9D31-441F-B503-0438A2B8B41F}" srcOrd="0" destOrd="0" presId="urn:microsoft.com/office/officeart/2018/2/layout/IconVerticalSolidList"/>
    <dgm:cxn modelId="{81D975D9-7453-41D9-8F5F-00D36380AAC0}" srcId="{3D3A0488-A734-42CD-8D88-005BE0E2C302}" destId="{E01E1C1D-BE43-4BB3-9FB8-9016706AA0F3}" srcOrd="0" destOrd="0" parTransId="{59F5BFB0-A79C-422E-9F56-E2A23DAA5035}" sibTransId="{1C2A0AB0-2B1F-4E65-B20D-0D81D83156FC}"/>
    <dgm:cxn modelId="{2894302A-4607-4039-BA00-9DFD37A0259E}" type="presParOf" srcId="{D838CE40-AF19-450D-926A-739FD97BF445}" destId="{D74A3DED-48C9-4879-9C3F-AD99B411AB3F}" srcOrd="0" destOrd="0" presId="urn:microsoft.com/office/officeart/2018/2/layout/IconVerticalSolidList"/>
    <dgm:cxn modelId="{C2B46798-D9EE-4266-A6CD-57E243C84BC0}" type="presParOf" srcId="{D74A3DED-48C9-4879-9C3F-AD99B411AB3F}" destId="{E7AAE397-D8D9-42F0-8D16-0DEBC53A8087}" srcOrd="0" destOrd="0" presId="urn:microsoft.com/office/officeart/2018/2/layout/IconVerticalSolidList"/>
    <dgm:cxn modelId="{99FEA11B-4694-4AD3-9242-2E1267494C6C}" type="presParOf" srcId="{D74A3DED-48C9-4879-9C3F-AD99B411AB3F}" destId="{5204FD00-0B6B-42B9-A3F4-73965B050870}" srcOrd="1" destOrd="0" presId="urn:microsoft.com/office/officeart/2018/2/layout/IconVerticalSolidList"/>
    <dgm:cxn modelId="{DAD0663B-6BB3-4F08-BD95-D11854597F05}" type="presParOf" srcId="{D74A3DED-48C9-4879-9C3F-AD99B411AB3F}" destId="{215C70E1-BC9A-4684-8A1B-1B168A343E76}" srcOrd="2" destOrd="0" presId="urn:microsoft.com/office/officeart/2018/2/layout/IconVerticalSolidList"/>
    <dgm:cxn modelId="{3F1B07E7-B220-4C2B-8F1D-EF81B61C9719}" type="presParOf" srcId="{D74A3DED-48C9-4879-9C3F-AD99B411AB3F}" destId="{40DDC237-9D31-441F-B503-0438A2B8B41F}" srcOrd="3" destOrd="0" presId="urn:microsoft.com/office/officeart/2018/2/layout/IconVerticalSolidList"/>
    <dgm:cxn modelId="{C3077AB0-FBC5-48D6-BB0A-B3F579DC2D7D}" type="presParOf" srcId="{D838CE40-AF19-450D-926A-739FD97BF445}" destId="{AFC5A61E-C908-44F6-B1EA-BF95A00BE7CF}" srcOrd="1" destOrd="0" presId="urn:microsoft.com/office/officeart/2018/2/layout/IconVerticalSolidList"/>
    <dgm:cxn modelId="{461E4FAD-AE8F-45C8-B5D7-91C5A1F8CFEB}" type="presParOf" srcId="{D838CE40-AF19-450D-926A-739FD97BF445}" destId="{3871BAB1-00D4-4EE5-8B90-C09EDF366ECC}" srcOrd="2" destOrd="0" presId="urn:microsoft.com/office/officeart/2018/2/layout/IconVerticalSolidList"/>
    <dgm:cxn modelId="{96A05202-4AD2-49F2-9AA3-45F8F9DEFFFC}" type="presParOf" srcId="{3871BAB1-00D4-4EE5-8B90-C09EDF366ECC}" destId="{F0E8AA49-F909-484A-90A5-E5DF8EA44769}" srcOrd="0" destOrd="0" presId="urn:microsoft.com/office/officeart/2018/2/layout/IconVerticalSolidList"/>
    <dgm:cxn modelId="{6C97935A-1130-4506-AD41-1796C13356AA}" type="presParOf" srcId="{3871BAB1-00D4-4EE5-8B90-C09EDF366ECC}" destId="{2679F046-7EB5-4484-8232-D52A7741BD19}" srcOrd="1" destOrd="0" presId="urn:microsoft.com/office/officeart/2018/2/layout/IconVerticalSolidList"/>
    <dgm:cxn modelId="{85A97B0D-29F9-4C8F-937A-35569E0490A0}" type="presParOf" srcId="{3871BAB1-00D4-4EE5-8B90-C09EDF366ECC}" destId="{6E3543D2-4C2D-4219-8C0E-6B6989D9AF8A}" srcOrd="2" destOrd="0" presId="urn:microsoft.com/office/officeart/2018/2/layout/IconVerticalSolidList"/>
    <dgm:cxn modelId="{94FF5E32-56B1-45AB-B4E3-53EF230E882D}" type="presParOf" srcId="{3871BAB1-00D4-4EE5-8B90-C09EDF366ECC}" destId="{44DFEBAB-B8E1-48E1-848E-585B6C2D857D}" srcOrd="3" destOrd="0" presId="urn:microsoft.com/office/officeart/2018/2/layout/IconVerticalSolidList"/>
    <dgm:cxn modelId="{8244D431-22D0-43CD-8A6F-DAE5A4FD1D50}" type="presParOf" srcId="{D838CE40-AF19-450D-926A-739FD97BF445}" destId="{52B5D653-1F1E-4C5D-BC38-E80470D65EA3}" srcOrd="3" destOrd="0" presId="urn:microsoft.com/office/officeart/2018/2/layout/IconVerticalSolidList"/>
    <dgm:cxn modelId="{570F7BA4-99AD-490F-9331-9EA58879DBD9}" type="presParOf" srcId="{D838CE40-AF19-450D-926A-739FD97BF445}" destId="{AE857DA2-E2D5-4584-B376-6D98373E083B}" srcOrd="4" destOrd="0" presId="urn:microsoft.com/office/officeart/2018/2/layout/IconVerticalSolidList"/>
    <dgm:cxn modelId="{A432940D-2601-414F-A468-40C369D288D2}" type="presParOf" srcId="{AE857DA2-E2D5-4584-B376-6D98373E083B}" destId="{8B1F8714-EA8C-4B2C-9653-B20B8E252561}" srcOrd="0" destOrd="0" presId="urn:microsoft.com/office/officeart/2018/2/layout/IconVerticalSolidList"/>
    <dgm:cxn modelId="{C39868C2-5AC0-4072-A6E9-6C755C28C81D}" type="presParOf" srcId="{AE857DA2-E2D5-4584-B376-6D98373E083B}" destId="{BD3B5079-7BCD-44D8-AF20-D42813E1C9B6}" srcOrd="1" destOrd="0" presId="urn:microsoft.com/office/officeart/2018/2/layout/IconVerticalSolidList"/>
    <dgm:cxn modelId="{7CB521DF-9281-4631-99E0-27BA0DBE7E72}" type="presParOf" srcId="{AE857DA2-E2D5-4584-B376-6D98373E083B}" destId="{ED474ABC-9059-400D-BF22-3B1E0B8777F1}" srcOrd="2" destOrd="0" presId="urn:microsoft.com/office/officeart/2018/2/layout/IconVerticalSolidList"/>
    <dgm:cxn modelId="{14C3F7D7-801A-4266-A3BF-5419B7F2D2CA}" type="presParOf" srcId="{AE857DA2-E2D5-4584-B376-6D98373E083B}" destId="{580E926C-C7C6-40F2-9FA3-4E71A7A3856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74364-BA73-454F-B9B4-93F44BE57852}">
      <dsp:nvSpPr>
        <dsp:cNvPr id="0" name=""/>
        <dsp:cNvSpPr/>
      </dsp:nvSpPr>
      <dsp:spPr>
        <a:xfrm>
          <a:off x="0" y="2638549"/>
          <a:ext cx="6515100" cy="866030"/>
        </a:xfrm>
        <a:prstGeom prst="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lumMod val="85000"/>
                  <a:lumOff val="15000"/>
                </a:schemeClr>
              </a:solidFill>
            </a:rPr>
            <a:t>How can we do better in the future?</a:t>
          </a:r>
        </a:p>
      </dsp:txBody>
      <dsp:txXfrm>
        <a:off x="0" y="2638549"/>
        <a:ext cx="6515100" cy="866030"/>
      </dsp:txXfrm>
    </dsp:sp>
    <dsp:sp modelId="{C44F30D8-116F-4973-90BD-B5DC3FBAAA7F}">
      <dsp:nvSpPr>
        <dsp:cNvPr id="0" name=""/>
        <dsp:cNvSpPr/>
      </dsp:nvSpPr>
      <dsp:spPr>
        <a:xfrm rot="10800000">
          <a:off x="0" y="1319584"/>
          <a:ext cx="6515100" cy="1331955"/>
        </a:xfrm>
        <a:prstGeom prst="upArrowCallou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lumMod val="85000"/>
                  <a:lumOff val="15000"/>
                </a:schemeClr>
              </a:solidFill>
            </a:rPr>
            <a:t>How are they managed?</a:t>
          </a:r>
        </a:p>
      </dsp:txBody>
      <dsp:txXfrm rot="10800000">
        <a:off x="0" y="1319584"/>
        <a:ext cx="6515100" cy="865464"/>
      </dsp:txXfrm>
    </dsp:sp>
    <dsp:sp modelId="{0E39BA38-F0FA-44D6-88EE-3EC46F3A5CE9}">
      <dsp:nvSpPr>
        <dsp:cNvPr id="0" name=""/>
        <dsp:cNvSpPr/>
      </dsp:nvSpPr>
      <dsp:spPr>
        <a:xfrm rot="10800000">
          <a:off x="0" y="619"/>
          <a:ext cx="6515100" cy="1331955"/>
        </a:xfrm>
        <a:prstGeom prst="upArrowCallou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lumMod val="85000"/>
                  <a:lumOff val="15000"/>
                </a:schemeClr>
              </a:solidFill>
            </a:rPr>
            <a:t>What are claims?</a:t>
          </a:r>
        </a:p>
      </dsp:txBody>
      <dsp:txXfrm rot="10800000">
        <a:off x="0" y="619"/>
        <a:ext cx="6515100" cy="865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A3312-6D97-4EC7-A716-174EA7290A8A}">
      <dsp:nvSpPr>
        <dsp:cNvPr id="0" name=""/>
        <dsp:cNvSpPr/>
      </dsp:nvSpPr>
      <dsp:spPr>
        <a:xfrm>
          <a:off x="3549596" y="1952777"/>
          <a:ext cx="1668780" cy="16687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Resolution</a:t>
          </a:r>
        </a:p>
      </dsp:txBody>
      <dsp:txXfrm>
        <a:off x="3631059" y="2034240"/>
        <a:ext cx="1505854" cy="1505854"/>
      </dsp:txXfrm>
    </dsp:sp>
    <dsp:sp modelId="{65A5CA24-9AD9-4B6C-AD33-A4DD525AB95A}">
      <dsp:nvSpPr>
        <dsp:cNvPr id="0" name=""/>
        <dsp:cNvSpPr/>
      </dsp:nvSpPr>
      <dsp:spPr>
        <a:xfrm rot="16255890">
          <a:off x="4061902" y="1611625"/>
          <a:ext cx="682393" cy="0"/>
        </a:xfrm>
        <a:custGeom>
          <a:avLst/>
          <a:gdLst/>
          <a:ahLst/>
          <a:cxnLst/>
          <a:rect l="0" t="0" r="0" b="0"/>
          <a:pathLst>
            <a:path>
              <a:moveTo>
                <a:pt x="0" y="0"/>
              </a:moveTo>
              <a:lnTo>
                <a:pt x="682393"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1549F-D64E-4F25-80C2-69B2A4A54926}">
      <dsp:nvSpPr>
        <dsp:cNvPr id="0" name=""/>
        <dsp:cNvSpPr/>
      </dsp:nvSpPr>
      <dsp:spPr>
        <a:xfrm>
          <a:off x="3674397" y="-76200"/>
          <a:ext cx="1490392" cy="134667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Proactive</a:t>
          </a:r>
        </a:p>
      </dsp:txBody>
      <dsp:txXfrm>
        <a:off x="3740136" y="-10461"/>
        <a:ext cx="1358914" cy="1215196"/>
      </dsp:txXfrm>
    </dsp:sp>
    <dsp:sp modelId="{114A5B21-FA9E-401C-BA0D-F07886B814B1}">
      <dsp:nvSpPr>
        <dsp:cNvPr id="0" name=""/>
        <dsp:cNvSpPr/>
      </dsp:nvSpPr>
      <dsp:spPr>
        <a:xfrm rot="21592386">
          <a:off x="5218375" y="2784285"/>
          <a:ext cx="933202" cy="0"/>
        </a:xfrm>
        <a:custGeom>
          <a:avLst/>
          <a:gdLst/>
          <a:ahLst/>
          <a:cxnLst/>
          <a:rect l="0" t="0" r="0" b="0"/>
          <a:pathLst>
            <a:path>
              <a:moveTo>
                <a:pt x="0" y="0"/>
              </a:moveTo>
              <a:lnTo>
                <a:pt x="933202"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A1C11E-E9B1-4B7F-A90F-A4F94F162C4B}">
      <dsp:nvSpPr>
        <dsp:cNvPr id="0" name=""/>
        <dsp:cNvSpPr/>
      </dsp:nvSpPr>
      <dsp:spPr>
        <a:xfrm>
          <a:off x="6151576" y="2133582"/>
          <a:ext cx="1769041" cy="129542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Objective</a:t>
          </a:r>
        </a:p>
      </dsp:txBody>
      <dsp:txXfrm>
        <a:off x="6214813" y="2196819"/>
        <a:ext cx="1642567" cy="1168947"/>
      </dsp:txXfrm>
    </dsp:sp>
    <dsp:sp modelId="{51A75F39-F7E2-4EF6-93E7-7BD8B2C00058}">
      <dsp:nvSpPr>
        <dsp:cNvPr id="0" name=""/>
        <dsp:cNvSpPr/>
      </dsp:nvSpPr>
      <dsp:spPr>
        <a:xfrm rot="5427378">
          <a:off x="4067937" y="3928506"/>
          <a:ext cx="613917" cy="0"/>
        </a:xfrm>
        <a:custGeom>
          <a:avLst/>
          <a:gdLst/>
          <a:ahLst/>
          <a:cxnLst/>
          <a:rect l="0" t="0" r="0" b="0"/>
          <a:pathLst>
            <a:path>
              <a:moveTo>
                <a:pt x="0" y="0"/>
              </a:moveTo>
              <a:lnTo>
                <a:pt x="613917"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58A285-8F7A-412F-90E2-0B1811223C98}">
      <dsp:nvSpPr>
        <dsp:cNvPr id="0" name=""/>
        <dsp:cNvSpPr/>
      </dsp:nvSpPr>
      <dsp:spPr>
        <a:xfrm>
          <a:off x="3621986" y="4235455"/>
          <a:ext cx="1490392" cy="132320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t>Accurate</a:t>
          </a:r>
        </a:p>
      </dsp:txBody>
      <dsp:txXfrm>
        <a:off x="3686580" y="4300049"/>
        <a:ext cx="1361204" cy="1194018"/>
      </dsp:txXfrm>
    </dsp:sp>
    <dsp:sp modelId="{B2EACB87-5BA9-43C7-AB8F-E338CC9CE9AB}">
      <dsp:nvSpPr>
        <dsp:cNvPr id="0" name=""/>
        <dsp:cNvSpPr/>
      </dsp:nvSpPr>
      <dsp:spPr>
        <a:xfrm rot="10808208">
          <a:off x="2739729" y="2784208"/>
          <a:ext cx="809868" cy="0"/>
        </a:xfrm>
        <a:custGeom>
          <a:avLst/>
          <a:gdLst/>
          <a:ahLst/>
          <a:cxnLst/>
          <a:rect l="0" t="0" r="0" b="0"/>
          <a:pathLst>
            <a:path>
              <a:moveTo>
                <a:pt x="0" y="0"/>
              </a:moveTo>
              <a:lnTo>
                <a:pt x="809868"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7ABA1-AAD2-4B79-B6C1-8751E2070C65}">
      <dsp:nvSpPr>
        <dsp:cNvPr id="0" name=""/>
        <dsp:cNvSpPr/>
      </dsp:nvSpPr>
      <dsp:spPr>
        <a:xfrm>
          <a:off x="1113143" y="2133599"/>
          <a:ext cx="1626586" cy="1295399"/>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Transparent</a:t>
          </a:r>
        </a:p>
      </dsp:txBody>
      <dsp:txXfrm>
        <a:off x="1176379" y="2196835"/>
        <a:ext cx="1500114" cy="1168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BD82A-3D97-4026-8D10-3E0C3DAC9FC5}">
      <dsp:nvSpPr>
        <dsp:cNvPr id="0" name=""/>
        <dsp:cNvSpPr/>
      </dsp:nvSpPr>
      <dsp:spPr>
        <a:xfrm>
          <a:off x="4012" y="1171574"/>
          <a:ext cx="3119936" cy="230562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D0B777FB-B618-4E67-B999-B3A97245DFA2}">
      <dsp:nvSpPr>
        <dsp:cNvPr id="0" name=""/>
        <dsp:cNvSpPr/>
      </dsp:nvSpPr>
      <dsp:spPr>
        <a:xfrm>
          <a:off x="634637" y="3059144"/>
          <a:ext cx="2688456" cy="646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5000"/>
            </a:spcAft>
            <a:buNone/>
          </a:pPr>
          <a:r>
            <a:rPr lang="en-US" sz="3600" kern="1200" dirty="0"/>
            <a:t>1. Contractor</a:t>
          </a:r>
        </a:p>
      </dsp:txBody>
      <dsp:txXfrm>
        <a:off x="634637" y="3059144"/>
        <a:ext cx="2688456" cy="646080"/>
      </dsp:txXfrm>
    </dsp:sp>
    <dsp:sp modelId="{6B55A593-0D6D-46C4-86C6-77E92A7B499E}">
      <dsp:nvSpPr>
        <dsp:cNvPr id="0" name=""/>
        <dsp:cNvSpPr/>
      </dsp:nvSpPr>
      <dsp:spPr>
        <a:xfrm>
          <a:off x="3687306" y="1171575"/>
          <a:ext cx="3119936" cy="2305621"/>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 r="-5000"/>
          </a:stretch>
        </a:blipFill>
        <a:ln>
          <a:noFill/>
        </a:ln>
        <a:effectLst/>
      </dsp:spPr>
      <dsp:style>
        <a:lnRef idx="0">
          <a:scrgbClr r="0" g="0" b="0"/>
        </a:lnRef>
        <a:fillRef idx="1">
          <a:scrgbClr r="0" g="0" b="0"/>
        </a:fillRef>
        <a:effectRef idx="0">
          <a:scrgbClr r="0" g="0" b="0"/>
        </a:effectRef>
        <a:fontRef idx="minor"/>
      </dsp:style>
    </dsp:sp>
    <dsp:sp modelId="{BE765911-885D-4197-A0D8-B3350B2F20BD}">
      <dsp:nvSpPr>
        <dsp:cNvPr id="0" name=""/>
        <dsp:cNvSpPr/>
      </dsp:nvSpPr>
      <dsp:spPr>
        <a:xfrm>
          <a:off x="4317931" y="3059144"/>
          <a:ext cx="2688456" cy="6460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5000"/>
            </a:spcAft>
            <a:buNone/>
          </a:pPr>
          <a:r>
            <a:rPr lang="en-US" sz="3600" kern="1200" dirty="0"/>
            <a:t>2. Owner</a:t>
          </a:r>
        </a:p>
      </dsp:txBody>
      <dsp:txXfrm>
        <a:off x="4317931" y="3059144"/>
        <a:ext cx="2688456" cy="646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03640-26A1-45D6-8E35-B3119D881A98}">
      <dsp:nvSpPr>
        <dsp:cNvPr id="0" name=""/>
        <dsp:cNvSpPr/>
      </dsp:nvSpPr>
      <dsp:spPr>
        <a:xfrm>
          <a:off x="1600215" y="304780"/>
          <a:ext cx="4919519" cy="489356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rPr>
            <a:t>Don’t Delay</a:t>
          </a:r>
        </a:p>
      </dsp:txBody>
      <dsp:txXfrm>
        <a:off x="4192919" y="1341749"/>
        <a:ext cx="1756971" cy="1456417"/>
      </dsp:txXfrm>
    </dsp:sp>
    <dsp:sp modelId="{FB4CB42B-0A1E-49BA-B560-01B1D1834489}">
      <dsp:nvSpPr>
        <dsp:cNvPr id="0" name=""/>
        <dsp:cNvSpPr/>
      </dsp:nvSpPr>
      <dsp:spPr>
        <a:xfrm>
          <a:off x="1548372" y="574928"/>
          <a:ext cx="4736592" cy="473659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rPr>
            <a:t>Accurate/Realistic Bids</a:t>
          </a:r>
        </a:p>
      </dsp:txBody>
      <dsp:txXfrm>
        <a:off x="2676132" y="3648074"/>
        <a:ext cx="2537460" cy="1240536"/>
      </dsp:txXfrm>
    </dsp:sp>
    <dsp:sp modelId="{DC013ACC-0F19-4F7E-9371-1EDF6C3F91EA}">
      <dsp:nvSpPr>
        <dsp:cNvPr id="0" name=""/>
        <dsp:cNvSpPr/>
      </dsp:nvSpPr>
      <dsp:spPr>
        <a:xfrm>
          <a:off x="1450820" y="405764"/>
          <a:ext cx="4736592" cy="473659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85000"/>
                  <a:lumOff val="15000"/>
                </a:schemeClr>
              </a:solidFill>
            </a:rPr>
            <a:t>Detailed Records</a:t>
          </a:r>
        </a:p>
      </dsp:txBody>
      <dsp:txXfrm>
        <a:off x="1999476" y="1409471"/>
        <a:ext cx="1691640" cy="1409700"/>
      </dsp:txXfrm>
    </dsp:sp>
    <dsp:sp modelId="{04F34B08-A9B6-4537-9C52-C112FA195602}">
      <dsp:nvSpPr>
        <dsp:cNvPr id="0" name=""/>
        <dsp:cNvSpPr/>
      </dsp:nvSpPr>
      <dsp:spPr>
        <a:xfrm>
          <a:off x="1398157" y="89451"/>
          <a:ext cx="5323027" cy="532302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104C68-6138-4D0C-A773-0FCE29378D40}">
      <dsp:nvSpPr>
        <dsp:cNvPr id="0" name=""/>
        <dsp:cNvSpPr/>
      </dsp:nvSpPr>
      <dsp:spPr>
        <a:xfrm>
          <a:off x="1255154" y="281411"/>
          <a:ext cx="5323027" cy="532302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5570BD-406F-4B73-900C-295BBB5B8DC1}">
      <dsp:nvSpPr>
        <dsp:cNvPr id="0" name=""/>
        <dsp:cNvSpPr/>
      </dsp:nvSpPr>
      <dsp:spPr>
        <a:xfrm>
          <a:off x="1157212" y="112547"/>
          <a:ext cx="5323027" cy="532302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AE397-D8D9-42F0-8D16-0DEBC53A8087}">
      <dsp:nvSpPr>
        <dsp:cNvPr id="0" name=""/>
        <dsp:cNvSpPr/>
      </dsp:nvSpPr>
      <dsp:spPr>
        <a:xfrm>
          <a:off x="-87586" y="7552"/>
          <a:ext cx="8579556" cy="1138885"/>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5204FD00-0B6B-42B9-A3F4-73965B050870}">
      <dsp:nvSpPr>
        <dsp:cNvPr id="0" name=""/>
        <dsp:cNvSpPr/>
      </dsp:nvSpPr>
      <dsp:spPr>
        <a:xfrm>
          <a:off x="256926" y="263802"/>
          <a:ext cx="627612" cy="6263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DDC237-9D31-441F-B503-0438A2B8B41F}">
      <dsp:nvSpPr>
        <dsp:cNvPr id="0" name=""/>
        <dsp:cNvSpPr/>
      </dsp:nvSpPr>
      <dsp:spPr>
        <a:xfrm>
          <a:off x="916729" y="0"/>
          <a:ext cx="7598543" cy="1388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34" tIns="146934" rIns="146934" bIns="146934"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 project may be bid low in an effort to secure the project. This may seem like it saves money up front; however, it can increase cost and time down the line and increase project risk.</a:t>
          </a:r>
        </a:p>
      </dsp:txBody>
      <dsp:txXfrm>
        <a:off x="916729" y="0"/>
        <a:ext cx="7598543" cy="1388356"/>
      </dsp:txXfrm>
    </dsp:sp>
    <dsp:sp modelId="{F0E8AA49-F909-484A-90A5-E5DF8EA44769}">
      <dsp:nvSpPr>
        <dsp:cNvPr id="0" name=""/>
        <dsp:cNvSpPr/>
      </dsp:nvSpPr>
      <dsp:spPr>
        <a:xfrm>
          <a:off x="-87586" y="1688194"/>
          <a:ext cx="8579556" cy="1138885"/>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2679F046-7EB5-4484-8232-D52A7741BD19}">
      <dsp:nvSpPr>
        <dsp:cNvPr id="0" name=""/>
        <dsp:cNvSpPr/>
      </dsp:nvSpPr>
      <dsp:spPr>
        <a:xfrm>
          <a:off x="256926" y="1944443"/>
          <a:ext cx="627612" cy="6263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DFEBAB-B8E1-48E1-848E-585B6C2D857D}">
      <dsp:nvSpPr>
        <dsp:cNvPr id="0" name=""/>
        <dsp:cNvSpPr/>
      </dsp:nvSpPr>
      <dsp:spPr>
        <a:xfrm>
          <a:off x="924921" y="1620664"/>
          <a:ext cx="7725623" cy="1388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34" tIns="146934" rIns="146934" bIns="146934"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By bidding realistically, fair contract prices and accurate durations can be established from the beginning. These will aid in the establishment of a resolution of the claim and prevent unnecessary debate and analysis while increasing objectivity and accuracy.</a:t>
          </a:r>
        </a:p>
      </dsp:txBody>
      <dsp:txXfrm>
        <a:off x="924921" y="1620664"/>
        <a:ext cx="7725623" cy="1388356"/>
      </dsp:txXfrm>
    </dsp:sp>
    <dsp:sp modelId="{8B1F8714-EA8C-4B2C-9653-B20B8E252561}">
      <dsp:nvSpPr>
        <dsp:cNvPr id="0" name=""/>
        <dsp:cNvSpPr/>
      </dsp:nvSpPr>
      <dsp:spPr>
        <a:xfrm>
          <a:off x="-87586" y="3368836"/>
          <a:ext cx="8579556" cy="1138885"/>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BD3B5079-7BCD-44D8-AF20-D42813E1C9B6}">
      <dsp:nvSpPr>
        <dsp:cNvPr id="0" name=""/>
        <dsp:cNvSpPr/>
      </dsp:nvSpPr>
      <dsp:spPr>
        <a:xfrm>
          <a:off x="256926" y="3625085"/>
          <a:ext cx="627612" cy="6263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0E926C-C7C6-40F2-9FA3-4E71A7A38562}">
      <dsp:nvSpPr>
        <dsp:cNvPr id="0" name=""/>
        <dsp:cNvSpPr/>
      </dsp:nvSpPr>
      <dsp:spPr>
        <a:xfrm>
          <a:off x="914307" y="3368836"/>
          <a:ext cx="7752834" cy="1388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34" tIns="146934" rIns="146934" bIns="146934" numCol="1" spcCol="1270" anchor="ctr"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With a clearly defined and documented construction approach and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a well conceived plan, many claims can be avoided from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unforeseen events and reduce the project risk.</a:t>
          </a:r>
        </a:p>
      </dsp:txBody>
      <dsp:txXfrm>
        <a:off x="914307" y="3368836"/>
        <a:ext cx="7752834" cy="13883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AE397-D8D9-42F0-8D16-0DEBC53A8087}">
      <dsp:nvSpPr>
        <dsp:cNvPr id="0" name=""/>
        <dsp:cNvSpPr/>
      </dsp:nvSpPr>
      <dsp:spPr>
        <a:xfrm>
          <a:off x="-34048" y="0"/>
          <a:ext cx="8246533" cy="1252183"/>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5204FD00-0B6B-42B9-A3F4-73965B050870}">
      <dsp:nvSpPr>
        <dsp:cNvPr id="0" name=""/>
        <dsp:cNvSpPr/>
      </dsp:nvSpPr>
      <dsp:spPr>
        <a:xfrm>
          <a:off x="230027" y="288710"/>
          <a:ext cx="688701" cy="68870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DDC237-9D31-441F-B503-0438A2B8B41F}">
      <dsp:nvSpPr>
        <dsp:cNvPr id="0" name=""/>
        <dsp:cNvSpPr/>
      </dsp:nvSpPr>
      <dsp:spPr>
        <a:xfrm>
          <a:off x="999481" y="0"/>
          <a:ext cx="7250888" cy="1252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23" tIns="132523" rIns="132523" bIns="132523"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lumMod val="85000"/>
                  <a:lumOff val="15000"/>
                </a:schemeClr>
              </a:solidFill>
              <a:latin typeface="Arial" panose="020B0604020202020204" pitchFamily="34" charset="0"/>
              <a:cs typeface="Arial" panose="020B0604020202020204" pitchFamily="34" charset="0"/>
            </a:rPr>
            <a:t>Keep detailed records – record retention plan and management </a:t>
          </a:r>
          <a:endParaRPr lang="en-US" sz="2100" kern="1200" dirty="0">
            <a:latin typeface="Arial" panose="020B0604020202020204" pitchFamily="34" charset="0"/>
            <a:cs typeface="Arial" panose="020B0604020202020204" pitchFamily="34" charset="0"/>
          </a:endParaRPr>
        </a:p>
      </dsp:txBody>
      <dsp:txXfrm>
        <a:off x="999481" y="0"/>
        <a:ext cx="7250888" cy="1252183"/>
      </dsp:txXfrm>
    </dsp:sp>
    <dsp:sp modelId="{F0E8AA49-F909-484A-90A5-E5DF8EA44769}">
      <dsp:nvSpPr>
        <dsp:cNvPr id="0" name=""/>
        <dsp:cNvSpPr/>
      </dsp:nvSpPr>
      <dsp:spPr>
        <a:xfrm>
          <a:off x="-148757" y="1572199"/>
          <a:ext cx="8246533" cy="1252183"/>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2679F046-7EB5-4484-8232-D52A7741BD19}">
      <dsp:nvSpPr>
        <dsp:cNvPr id="0" name=""/>
        <dsp:cNvSpPr/>
      </dsp:nvSpPr>
      <dsp:spPr>
        <a:xfrm>
          <a:off x="230027" y="1853940"/>
          <a:ext cx="688701" cy="68870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DFEBAB-B8E1-48E1-848E-585B6C2D857D}">
      <dsp:nvSpPr>
        <dsp:cNvPr id="0" name=""/>
        <dsp:cNvSpPr/>
      </dsp:nvSpPr>
      <dsp:spPr>
        <a:xfrm>
          <a:off x="1007298" y="1511292"/>
          <a:ext cx="7372154" cy="1252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23" tIns="132523" rIns="132523" bIns="132523"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lumMod val="85000"/>
                  <a:lumOff val="15000"/>
                </a:schemeClr>
              </a:solidFill>
              <a:latin typeface="Arial" panose="020B0604020202020204" pitchFamily="34" charset="0"/>
              <a:cs typeface="Arial" panose="020B0604020202020204" pitchFamily="34" charset="0"/>
            </a:rPr>
            <a:t>Use proper record management – locked down to retain transparency and fact </a:t>
          </a:r>
        </a:p>
      </dsp:txBody>
      <dsp:txXfrm>
        <a:off x="1007298" y="1511292"/>
        <a:ext cx="7372154" cy="1252183"/>
      </dsp:txXfrm>
    </dsp:sp>
    <dsp:sp modelId="{8B1F8714-EA8C-4B2C-9653-B20B8E252561}">
      <dsp:nvSpPr>
        <dsp:cNvPr id="0" name=""/>
        <dsp:cNvSpPr/>
      </dsp:nvSpPr>
      <dsp:spPr>
        <a:xfrm>
          <a:off x="-148757" y="3137428"/>
          <a:ext cx="8246533" cy="1252183"/>
        </a:xfrm>
        <a:prstGeom prst="roundRect">
          <a:avLst>
            <a:gd name="adj" fmla="val 10000"/>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BD3B5079-7BCD-44D8-AF20-D42813E1C9B6}">
      <dsp:nvSpPr>
        <dsp:cNvPr id="0" name=""/>
        <dsp:cNvSpPr/>
      </dsp:nvSpPr>
      <dsp:spPr>
        <a:xfrm>
          <a:off x="230027" y="3419170"/>
          <a:ext cx="688701" cy="68870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0E926C-C7C6-40F2-9FA3-4E71A7A38562}">
      <dsp:nvSpPr>
        <dsp:cNvPr id="0" name=""/>
        <dsp:cNvSpPr/>
      </dsp:nvSpPr>
      <dsp:spPr>
        <a:xfrm>
          <a:off x="997170" y="3137428"/>
          <a:ext cx="7398120" cy="1252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23" tIns="132523" rIns="132523" bIns="132523"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lumMod val="85000"/>
                  <a:lumOff val="15000"/>
                </a:schemeClr>
              </a:solidFill>
              <a:latin typeface="Arial" panose="020B0604020202020204" pitchFamily="34" charset="0"/>
              <a:cs typeface="Arial" panose="020B0604020202020204" pitchFamily="34" charset="0"/>
            </a:rPr>
            <a:t>Use document management for all correspondence, contract documents and schedules</a:t>
          </a:r>
        </a:p>
      </dsp:txBody>
      <dsp:txXfrm>
        <a:off x="997170" y="3137428"/>
        <a:ext cx="7398120" cy="12521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2120"/>
          </a:xfrm>
          <a:prstGeom prst="rect">
            <a:avLst/>
          </a:prstGeom>
        </p:spPr>
        <p:txBody>
          <a:bodyPr vert="horz" lIns="91440" tIns="45720" rIns="91440" bIns="45720" rtlCol="0"/>
          <a:lstStyle>
            <a:lvl1pPr algn="r">
              <a:defRPr sz="1200"/>
            </a:lvl1pPr>
          </a:lstStyle>
          <a:p>
            <a:fld id="{9E0C0DE3-60C5-4572-BA50-7C714E6A8657}" type="datetimeFigureOut">
              <a:rPr lang="en-US" smtClean="0"/>
              <a:t>5/18/2023</a:t>
            </a:fld>
            <a:endParaRPr lang="en-US" dirty="0"/>
          </a:p>
        </p:txBody>
      </p:sp>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1440" tIns="45720" rIns="91440" bIns="45720" rtlCol="0" anchor="b"/>
          <a:lstStyle>
            <a:lvl1pPr algn="r">
              <a:defRPr sz="1200"/>
            </a:lvl1pPr>
          </a:lstStyle>
          <a:p>
            <a:fld id="{DBD881BB-0EAB-46AE-8DCD-E203EA98F886}" type="slidenum">
              <a:rPr lang="en-US" smtClean="0"/>
              <a:t>‹#›</a:t>
            </a:fld>
            <a:endParaRPr lang="en-US" dirty="0"/>
          </a:p>
        </p:txBody>
      </p:sp>
    </p:spTree>
    <p:extLst>
      <p:ext uri="{BB962C8B-B14F-4D97-AF65-F5344CB8AC3E}">
        <p14:creationId xmlns:p14="http://schemas.microsoft.com/office/powerpoint/2010/main" val="3232753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1"/>
            <a:ext cx="3037840" cy="461804"/>
          </a:xfrm>
          <a:prstGeom prst="rect">
            <a:avLst/>
          </a:prstGeom>
        </p:spPr>
        <p:txBody>
          <a:bodyPr vert="horz" lIns="91440" tIns="45720" rIns="91440" bIns="45720" rtlCol="0"/>
          <a:lstStyle>
            <a:lvl1pPr algn="r">
              <a:defRPr sz="1200"/>
            </a:lvl1pPr>
          </a:lstStyle>
          <a:p>
            <a:fld id="{0C1419D1-5B1B-4089-8695-5397E1B40826}" type="datetimeFigureOut">
              <a:rPr lang="en-US" smtClean="0"/>
              <a:t>5/18/2023</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03FE951A-401A-44A1-A64D-41E1FD13FC22}" type="slidenum">
              <a:rPr lang="en-US" smtClean="0"/>
              <a:t>‹#›</a:t>
            </a:fld>
            <a:endParaRPr lang="en-US" dirty="0"/>
          </a:p>
        </p:txBody>
      </p:sp>
    </p:spTree>
    <p:extLst>
      <p:ext uri="{BB962C8B-B14F-4D97-AF65-F5344CB8AC3E}">
        <p14:creationId xmlns:p14="http://schemas.microsoft.com/office/powerpoint/2010/main" val="371502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FE951A-401A-44A1-A64D-41E1FD13FC22}" type="slidenum">
              <a:rPr lang="en-US" smtClean="0"/>
              <a:t>1</a:t>
            </a:fld>
            <a:endParaRPr lang="en-US" dirty="0"/>
          </a:p>
        </p:txBody>
      </p:sp>
    </p:spTree>
    <p:extLst>
      <p:ext uri="{BB962C8B-B14F-4D97-AF65-F5344CB8AC3E}">
        <p14:creationId xmlns:p14="http://schemas.microsoft.com/office/powerpoint/2010/main" val="2855696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E951A-401A-44A1-A64D-41E1FD13FC22}" type="slidenum">
              <a:rPr lang="en-US" smtClean="0"/>
              <a:t>19</a:t>
            </a:fld>
            <a:endParaRPr lang="en-US" dirty="0"/>
          </a:p>
        </p:txBody>
      </p:sp>
    </p:spTree>
    <p:extLst>
      <p:ext uri="{BB962C8B-B14F-4D97-AF65-F5344CB8AC3E}">
        <p14:creationId xmlns:p14="http://schemas.microsoft.com/office/powerpoint/2010/main" val="310406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a:t>(Cost load a schedule (P6) accountability and transparency) explain labor, equipment, material and cost</a:t>
            </a:r>
          </a:p>
        </p:txBody>
      </p:sp>
      <p:sp>
        <p:nvSpPr>
          <p:cNvPr id="4" name="Slide Number Placeholder 3"/>
          <p:cNvSpPr>
            <a:spLocks noGrp="1"/>
          </p:cNvSpPr>
          <p:nvPr>
            <p:ph type="sldNum" sz="quarter" idx="5"/>
          </p:nvPr>
        </p:nvSpPr>
        <p:spPr/>
        <p:txBody>
          <a:bodyPr/>
          <a:lstStyle/>
          <a:p>
            <a:fld id="{03FE951A-401A-44A1-A64D-41E1FD13FC22}" type="slidenum">
              <a:rPr lang="en-US" smtClean="0"/>
              <a:t>20</a:t>
            </a:fld>
            <a:endParaRPr lang="en-US" dirty="0"/>
          </a:p>
        </p:txBody>
      </p:sp>
    </p:spTree>
    <p:extLst>
      <p:ext uri="{BB962C8B-B14F-4D97-AF65-F5344CB8AC3E}">
        <p14:creationId xmlns:p14="http://schemas.microsoft.com/office/powerpoint/2010/main" val="95749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pple-system"/>
              </a:rPr>
              <a:t>How do we handle these?  Managing construction claims is a crucial aspect of project success and dispute resolution. This process involves identifying and documenting potential issues that may give rise to a claim, evaluating claim's validity, and attempting to negotiate a reasonable settlement. If the parties cannot reach a settlement, they may resort to litigation, which is the formal process of taking the claim to court or arbitration. By following the best practices of contract administration, communication, documentation, and dispute resolution, you can minimize and manage construction claims effectively.</a:t>
            </a:r>
            <a:endParaRPr lang="en-US" dirty="0"/>
          </a:p>
          <a:p>
            <a:endParaRPr lang="en-US" dirty="0"/>
          </a:p>
        </p:txBody>
      </p:sp>
      <p:sp>
        <p:nvSpPr>
          <p:cNvPr id="4" name="Slide Number Placeholder 3"/>
          <p:cNvSpPr>
            <a:spLocks noGrp="1"/>
          </p:cNvSpPr>
          <p:nvPr>
            <p:ph type="sldNum" sz="quarter" idx="5"/>
          </p:nvPr>
        </p:nvSpPr>
        <p:spPr/>
        <p:txBody>
          <a:bodyPr/>
          <a:lstStyle/>
          <a:p>
            <a:fld id="{03FE951A-401A-44A1-A64D-41E1FD13FC22}" type="slidenum">
              <a:rPr lang="en-US" smtClean="0"/>
              <a:t>4</a:t>
            </a:fld>
            <a:endParaRPr lang="en-US" dirty="0"/>
          </a:p>
        </p:txBody>
      </p:sp>
    </p:spTree>
    <p:extLst>
      <p:ext uri="{BB962C8B-B14F-4D97-AF65-F5344CB8AC3E}">
        <p14:creationId xmlns:p14="http://schemas.microsoft.com/office/powerpoint/2010/main" val="165552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a:t>Impacts not the owner or contractor’s fault?  3 parts to a claim.  Ownership, cost and time.</a:t>
            </a:r>
          </a:p>
        </p:txBody>
      </p:sp>
      <p:sp>
        <p:nvSpPr>
          <p:cNvPr id="4" name="Slide Number Placeholder 3"/>
          <p:cNvSpPr>
            <a:spLocks noGrp="1"/>
          </p:cNvSpPr>
          <p:nvPr>
            <p:ph type="sldNum" sz="quarter" idx="5"/>
          </p:nvPr>
        </p:nvSpPr>
        <p:spPr/>
        <p:txBody>
          <a:bodyPr/>
          <a:lstStyle/>
          <a:p>
            <a:fld id="{03FE951A-401A-44A1-A64D-41E1FD13FC22}" type="slidenum">
              <a:rPr lang="en-US" smtClean="0"/>
              <a:t>9</a:t>
            </a:fld>
            <a:endParaRPr lang="en-US" dirty="0"/>
          </a:p>
        </p:txBody>
      </p:sp>
    </p:spTree>
    <p:extLst>
      <p:ext uri="{BB962C8B-B14F-4D97-AF65-F5344CB8AC3E}">
        <p14:creationId xmlns:p14="http://schemas.microsoft.com/office/powerpoint/2010/main" val="25958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a:t>Impacts not the owner or contractor’s fault?  Give examples?</a:t>
            </a:r>
          </a:p>
        </p:txBody>
      </p:sp>
      <p:sp>
        <p:nvSpPr>
          <p:cNvPr id="4" name="Slide Number Placeholder 3"/>
          <p:cNvSpPr>
            <a:spLocks noGrp="1"/>
          </p:cNvSpPr>
          <p:nvPr>
            <p:ph type="sldNum" sz="quarter" idx="5"/>
          </p:nvPr>
        </p:nvSpPr>
        <p:spPr/>
        <p:txBody>
          <a:bodyPr/>
          <a:lstStyle/>
          <a:p>
            <a:fld id="{03FE951A-401A-44A1-A64D-41E1FD13FC22}" type="slidenum">
              <a:rPr lang="en-US" smtClean="0"/>
              <a:t>10</a:t>
            </a:fld>
            <a:endParaRPr lang="en-US" dirty="0"/>
          </a:p>
        </p:txBody>
      </p:sp>
    </p:spTree>
    <p:extLst>
      <p:ext uri="{BB962C8B-B14F-4D97-AF65-F5344CB8AC3E}">
        <p14:creationId xmlns:p14="http://schemas.microsoft.com/office/powerpoint/2010/main" val="3270495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marL="0" indent="0">
              <a:buNone/>
            </a:pPr>
            <a:r>
              <a:rPr lang="en-US" dirty="0"/>
              <a:t>While some claims cannot be avoided.  Many claims can be resolved in a more efficient manner, or simply prevented with a proactive, objective, accurate, and transparent approach to a resolution.  </a:t>
            </a:r>
          </a:p>
          <a:p>
            <a:pPr marL="0" indent="0">
              <a:buNone/>
            </a:pPr>
            <a:endParaRPr lang="en-US" dirty="0"/>
          </a:p>
          <a:p>
            <a:pPr marL="0" indent="0">
              <a:buNone/>
            </a:pPr>
            <a:r>
              <a:rPr lang="en-US" dirty="0"/>
              <a:t>A timely and accurate outcome is beneficial to all parties involved.  </a:t>
            </a:r>
          </a:p>
          <a:p>
            <a:endParaRPr lang="en-US" dirty="0"/>
          </a:p>
        </p:txBody>
      </p:sp>
      <p:sp>
        <p:nvSpPr>
          <p:cNvPr id="4" name="Slide Number Placeholder 3"/>
          <p:cNvSpPr>
            <a:spLocks noGrp="1"/>
          </p:cNvSpPr>
          <p:nvPr>
            <p:ph type="sldNum" sz="quarter" idx="5"/>
          </p:nvPr>
        </p:nvSpPr>
        <p:spPr/>
        <p:txBody>
          <a:bodyPr/>
          <a:lstStyle/>
          <a:p>
            <a:fld id="{03FE951A-401A-44A1-A64D-41E1FD13FC22}" type="slidenum">
              <a:rPr lang="en-US" smtClean="0"/>
              <a:t>11</a:t>
            </a:fld>
            <a:endParaRPr lang="en-US" dirty="0"/>
          </a:p>
        </p:txBody>
      </p:sp>
    </p:spTree>
    <p:extLst>
      <p:ext uri="{BB962C8B-B14F-4D97-AF65-F5344CB8AC3E}">
        <p14:creationId xmlns:p14="http://schemas.microsoft.com/office/powerpoint/2010/main" val="64337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r>
              <a:rPr lang="en-US" dirty="0"/>
              <a:t>Bid realistically:  know the plans, know your capabilities, know the contract, know the site, know and accept your risk, and bid as accurately as you can to make the project go better.</a:t>
            </a:r>
          </a:p>
          <a:p>
            <a:endParaRPr lang="en-US" dirty="0"/>
          </a:p>
          <a:p>
            <a:r>
              <a:rPr lang="en-US" dirty="0"/>
              <a:t>Do not let claims set:  this aids in accuracy as all of the data and facts are current and not lost or forgotten.  It provides both parties adequate opportunity to evaluate data and reach an accurate conclusion.  Provides more trust in the facts as they are current and not having to be research or trust memory.</a:t>
            </a:r>
          </a:p>
          <a:p>
            <a:endParaRPr lang="en-US" dirty="0"/>
          </a:p>
          <a:p>
            <a:r>
              <a:rPr lang="en-US" dirty="0"/>
              <a:t>Keep detailed records:  this goes without saying.  This provides trust in the accuracy of what is being evaluated and aids in expediting the process</a:t>
            </a:r>
          </a:p>
          <a:p>
            <a:endParaRPr lang="en-US" dirty="0"/>
          </a:p>
          <a:p>
            <a:r>
              <a:rPr lang="en-US" dirty="0"/>
              <a:t>Implement continuous monitoring:  again this is to provide true, accurate, trusted, and timely information.</a:t>
            </a:r>
          </a:p>
        </p:txBody>
      </p:sp>
      <p:sp>
        <p:nvSpPr>
          <p:cNvPr id="4" name="Slide Number Placeholder 3"/>
          <p:cNvSpPr>
            <a:spLocks noGrp="1"/>
          </p:cNvSpPr>
          <p:nvPr>
            <p:ph type="sldNum" sz="quarter" idx="5"/>
          </p:nvPr>
        </p:nvSpPr>
        <p:spPr/>
        <p:txBody>
          <a:bodyPr/>
          <a:lstStyle/>
          <a:p>
            <a:fld id="{03FE951A-401A-44A1-A64D-41E1FD13FC22}" type="slidenum">
              <a:rPr lang="en-US" smtClean="0"/>
              <a:t>12</a:t>
            </a:fld>
            <a:endParaRPr lang="en-US" dirty="0"/>
          </a:p>
        </p:txBody>
      </p:sp>
    </p:spTree>
    <p:extLst>
      <p:ext uri="{BB962C8B-B14F-4D97-AF65-F5344CB8AC3E}">
        <p14:creationId xmlns:p14="http://schemas.microsoft.com/office/powerpoint/2010/main" val="4423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Google Sans"/>
              </a:rPr>
              <a:t>In a construction claims management process, </a:t>
            </a:r>
            <a:r>
              <a:rPr lang="en-US" b="0" i="0" dirty="0">
                <a:solidFill>
                  <a:srgbClr val="040C28"/>
                </a:solidFill>
                <a:effectLst/>
                <a:latin typeface="Google Sans"/>
              </a:rPr>
              <a:t>there are two parties.</a:t>
            </a:r>
            <a:r>
              <a:rPr lang="en-US" b="0" i="0" dirty="0">
                <a:solidFill>
                  <a:srgbClr val="202124"/>
                </a:solidFill>
                <a:effectLst/>
                <a:latin typeface="Google Sans"/>
              </a:rPr>
              <a:t> </a:t>
            </a:r>
            <a:r>
              <a:rPr lang="en-US" b="0" i="0" dirty="0">
                <a:solidFill>
                  <a:srgbClr val="040C28"/>
                </a:solidFill>
                <a:effectLst/>
                <a:latin typeface="Google Sans"/>
              </a:rPr>
              <a:t>One is making the claim and the other is preventing against it</a:t>
            </a:r>
            <a:r>
              <a:rPr lang="en-US" b="0" i="0" dirty="0">
                <a:solidFill>
                  <a:srgbClr val="202124"/>
                </a:solidFill>
                <a:effectLst/>
                <a:latin typeface="Google Sans"/>
              </a:rPr>
              <a:t>.</a:t>
            </a:r>
            <a:endParaRPr lang="en-US" dirty="0"/>
          </a:p>
          <a:p>
            <a:endParaRPr lang="en-US" dirty="0"/>
          </a:p>
        </p:txBody>
      </p:sp>
      <p:sp>
        <p:nvSpPr>
          <p:cNvPr id="4" name="Slide Number Placeholder 3"/>
          <p:cNvSpPr>
            <a:spLocks noGrp="1"/>
          </p:cNvSpPr>
          <p:nvPr>
            <p:ph type="sldNum" sz="quarter" idx="5"/>
          </p:nvPr>
        </p:nvSpPr>
        <p:spPr/>
        <p:txBody>
          <a:bodyPr/>
          <a:lstStyle/>
          <a:p>
            <a:fld id="{03FE951A-401A-44A1-A64D-41E1FD13FC22}" type="slidenum">
              <a:rPr lang="en-US" smtClean="0"/>
              <a:t>13</a:t>
            </a:fld>
            <a:endParaRPr lang="en-US" dirty="0"/>
          </a:p>
        </p:txBody>
      </p:sp>
    </p:spTree>
    <p:extLst>
      <p:ext uri="{BB962C8B-B14F-4D97-AF65-F5344CB8AC3E}">
        <p14:creationId xmlns:p14="http://schemas.microsoft.com/office/powerpoint/2010/main" val="200079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Prebid questions?  Unbalanced bids, engineers estimate, bid schedules (discuss in risk management?) </a:t>
            </a:r>
            <a:r>
              <a:rPr lang="en-US" sz="1200">
                <a:highlight>
                  <a:srgbClr val="FFFF00"/>
                </a:highlight>
              </a:rPr>
              <a:t>- Briggs</a:t>
            </a:r>
            <a:endParaRPr lang="en-US" sz="1200" dirty="0">
              <a:highlight>
                <a:srgbClr val="FFFF00"/>
              </a:highlight>
            </a:endParaRPr>
          </a:p>
          <a:p>
            <a:endParaRPr lang="en-US" dirty="0"/>
          </a:p>
        </p:txBody>
      </p:sp>
      <p:sp>
        <p:nvSpPr>
          <p:cNvPr id="4" name="Slide Number Placeholder 3"/>
          <p:cNvSpPr>
            <a:spLocks noGrp="1"/>
          </p:cNvSpPr>
          <p:nvPr>
            <p:ph type="sldNum" sz="quarter" idx="5"/>
          </p:nvPr>
        </p:nvSpPr>
        <p:spPr/>
        <p:txBody>
          <a:bodyPr/>
          <a:lstStyle/>
          <a:p>
            <a:fld id="{03FE951A-401A-44A1-A64D-41E1FD13FC22}" type="slidenum">
              <a:rPr lang="en-US" smtClean="0"/>
              <a:t>17</a:t>
            </a:fld>
            <a:endParaRPr lang="en-US" dirty="0"/>
          </a:p>
        </p:txBody>
      </p:sp>
    </p:spTree>
    <p:extLst>
      <p:ext uri="{BB962C8B-B14F-4D97-AF65-F5344CB8AC3E}">
        <p14:creationId xmlns:p14="http://schemas.microsoft.com/office/powerpoint/2010/main" val="138785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marL="0" indent="0">
              <a:buNone/>
            </a:pPr>
            <a:r>
              <a:rPr lang="en-US" dirty="0">
                <a:highlight>
                  <a:srgbClr val="FFFF00"/>
                </a:highlight>
              </a:rPr>
              <a:t>Risk management fuel index.</a:t>
            </a:r>
          </a:p>
          <a:p>
            <a:pPr marL="0" indent="0">
              <a:buNone/>
            </a:pPr>
            <a:r>
              <a:rPr lang="en-US" dirty="0">
                <a:highlight>
                  <a:srgbClr val="FFFF00"/>
                </a:highlight>
              </a:rPr>
              <a:t>Force account</a:t>
            </a:r>
          </a:p>
          <a:p>
            <a:pPr marL="0" indent="0">
              <a:buNone/>
            </a:pPr>
            <a:r>
              <a:rPr lang="en-US" dirty="0">
                <a:highlight>
                  <a:srgbClr val="FFFF00"/>
                </a:highlight>
              </a:rPr>
              <a:t>Substantial increase of major items</a:t>
            </a:r>
          </a:p>
          <a:p>
            <a:endParaRPr lang="en-US" dirty="0"/>
          </a:p>
        </p:txBody>
      </p:sp>
      <p:sp>
        <p:nvSpPr>
          <p:cNvPr id="4" name="Slide Number Placeholder 3"/>
          <p:cNvSpPr>
            <a:spLocks noGrp="1"/>
          </p:cNvSpPr>
          <p:nvPr>
            <p:ph type="sldNum" sz="quarter" idx="5"/>
          </p:nvPr>
        </p:nvSpPr>
        <p:spPr/>
        <p:txBody>
          <a:bodyPr/>
          <a:lstStyle/>
          <a:p>
            <a:fld id="{03FE951A-401A-44A1-A64D-41E1FD13FC22}" type="slidenum">
              <a:rPr lang="en-US" smtClean="0"/>
              <a:t>18</a:t>
            </a:fld>
            <a:endParaRPr lang="en-US" dirty="0"/>
          </a:p>
        </p:txBody>
      </p:sp>
    </p:spTree>
    <p:extLst>
      <p:ext uri="{BB962C8B-B14F-4D97-AF65-F5344CB8AC3E}">
        <p14:creationId xmlns:p14="http://schemas.microsoft.com/office/powerpoint/2010/main" val="1005983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590800"/>
            <a:ext cx="7772400" cy="990600"/>
          </a:xfrm>
        </p:spPr>
        <p:txBody>
          <a:bodyPr/>
          <a:lstStyle>
            <a:lvl1pPr>
              <a:defRPr>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4876800" y="3886200"/>
            <a:ext cx="41910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6490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2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0"/>
            <a:ext cx="8382000" cy="838200"/>
          </a:xfrm>
        </p:spPr>
        <p:txBody>
          <a:bodyPr/>
          <a:lstStyle>
            <a:lvl1pPr>
              <a:defRPr>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marL="742950" indent="-285750">
              <a:buFont typeface="Arial" pitchFamily="34" charset="0"/>
              <a:buChar char="•"/>
              <a:defRPr>
                <a:latin typeface="Arial" pitchFamily="34" charset="0"/>
                <a:cs typeface="Arial" pitchFamily="34" charset="0"/>
              </a:defRPr>
            </a:lvl2pPr>
            <a:lvl3pPr>
              <a:defRPr>
                <a:latin typeface="Arial" pitchFamily="34" charset="0"/>
                <a:cs typeface="Arial" pitchFamily="34" charset="0"/>
              </a:defRPr>
            </a:lvl3pPr>
            <a:lvl4pPr marL="1600200" indent="-228600">
              <a:buFont typeface="Arial" pitchFamily="34" charset="0"/>
              <a:buChar char="•"/>
              <a:defRPr>
                <a:latin typeface="Arial" pitchFamily="34" charset="0"/>
                <a:cs typeface="Arial" pitchFamily="34" charset="0"/>
              </a:defRPr>
            </a:lvl4pPr>
            <a:lvl5pPr marL="2057400" indent="-228600">
              <a:buFont typeface="Arial" pitchFamily="34" charset="0"/>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303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age2-TALL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1000" y="0"/>
            <a:ext cx="8382000" cy="838200"/>
          </a:xfrm>
        </p:spPr>
        <p:txBody>
          <a:bodyPr/>
          <a:lstStyle>
            <a:lvl1pPr>
              <a:defRPr>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marL="742950" indent="-285750">
              <a:buFont typeface="Arial" pitchFamily="34" charset="0"/>
              <a:buChar char="•"/>
              <a:defRPr>
                <a:latin typeface="Arial" pitchFamily="34" charset="0"/>
                <a:cs typeface="Arial" pitchFamily="34" charset="0"/>
              </a:defRPr>
            </a:lvl2pPr>
            <a:lvl3pPr>
              <a:defRPr>
                <a:latin typeface="Arial" pitchFamily="34" charset="0"/>
                <a:cs typeface="Arial" pitchFamily="34" charset="0"/>
              </a:defRPr>
            </a:lvl3pPr>
            <a:lvl4pPr marL="1600200" indent="-228600">
              <a:buFont typeface="Arial" pitchFamily="34" charset="0"/>
              <a:buChar char="•"/>
              <a:defRPr>
                <a:latin typeface="Arial" pitchFamily="34" charset="0"/>
                <a:cs typeface="Arial" pitchFamily="34" charset="0"/>
              </a:defRPr>
            </a:lvl4pPr>
            <a:lvl5pPr marL="2057400" indent="-228600">
              <a:buFont typeface="Arial" pitchFamily="34" charset="0"/>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1544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904DF-6E2D-4289-B6C3-CEA3C2DF75C1}" type="datetimeFigureOut">
              <a:rPr lang="en-US" smtClean="0"/>
              <a:t>5/18/2023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30B266-72F6-408F-805F-C771C4090ADB}" type="slidenum">
              <a:rPr lang="en-US" smtClean="0"/>
              <a:t>‹#›</a:t>
            </a:fld>
            <a:endParaRPr lang="en-US" dirty="0"/>
          </a:p>
        </p:txBody>
      </p:sp>
    </p:spTree>
    <p:extLst>
      <p:ext uri="{BB962C8B-B14F-4D97-AF65-F5344CB8AC3E}">
        <p14:creationId xmlns:p14="http://schemas.microsoft.com/office/powerpoint/2010/main" val="1607194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thrillingdaysofyesteryear.blogspot.com/2016/11/forgotten-noir-fridays-danger-zone-1951.html"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lickr.com/photos/22490659@N02/2311877177"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icpedia.org/highway-signs/c/contract-disputes.html"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0800"/>
            <a:ext cx="9144000" cy="990600"/>
          </a:xfrm>
        </p:spPr>
        <p:txBody>
          <a:bodyPr>
            <a:normAutofit/>
          </a:bodyPr>
          <a:lstStyle/>
          <a:p>
            <a:r>
              <a:rPr lang="en-US" dirty="0"/>
              <a:t>Claims Management – The Future</a:t>
            </a:r>
          </a:p>
        </p:txBody>
      </p:sp>
      <p:sp>
        <p:nvSpPr>
          <p:cNvPr id="4" name="Subtitle 3"/>
          <p:cNvSpPr>
            <a:spLocks noGrp="1"/>
          </p:cNvSpPr>
          <p:nvPr>
            <p:ph type="subTitle" idx="1"/>
          </p:nvPr>
        </p:nvSpPr>
        <p:spPr/>
        <p:txBody>
          <a:bodyPr/>
          <a:lstStyle/>
          <a:p>
            <a:r>
              <a:rPr lang="en-US" dirty="0"/>
              <a:t>May 25, 2023</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2358" y="390531"/>
            <a:ext cx="3931920" cy="1464831"/>
          </a:xfrm>
          <a:prstGeom prst="rect">
            <a:avLst/>
          </a:prstGeom>
        </p:spPr>
      </p:pic>
    </p:spTree>
    <p:extLst>
      <p:ext uri="{BB962C8B-B14F-4D97-AF65-F5344CB8AC3E}">
        <p14:creationId xmlns:p14="http://schemas.microsoft.com/office/powerpoint/2010/main" val="2290450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claims?</a:t>
            </a:r>
          </a:p>
        </p:txBody>
      </p:sp>
      <p:sp>
        <p:nvSpPr>
          <p:cNvPr id="7" name="Content Placeholder 2">
            <a:extLst>
              <a:ext uri="{FF2B5EF4-FFF2-40B4-BE49-F238E27FC236}">
                <a16:creationId xmlns:a16="http://schemas.microsoft.com/office/drawing/2014/main" id="{6C854C37-EFAA-96B4-A581-B0700410BD8C}"/>
              </a:ext>
            </a:extLst>
          </p:cNvPr>
          <p:cNvSpPr>
            <a:spLocks noGrp="1"/>
          </p:cNvSpPr>
          <p:nvPr>
            <p:ph idx="1"/>
          </p:nvPr>
        </p:nvSpPr>
        <p:spPr>
          <a:xfrm>
            <a:off x="457200" y="1295402"/>
            <a:ext cx="8229600" cy="4525963"/>
          </a:xfrm>
        </p:spPr>
        <p:txBody>
          <a:bodyPr>
            <a:normAutofit/>
          </a:bodyPr>
          <a:lstStyle/>
          <a:p>
            <a:pPr marL="0" indent="0">
              <a:lnSpc>
                <a:spcPct val="90000"/>
              </a:lnSpc>
              <a:buNone/>
            </a:pPr>
            <a:r>
              <a:rPr lang="en-US" b="1" dirty="0">
                <a:solidFill>
                  <a:schemeClr val="tx1">
                    <a:lumMod val="85000"/>
                    <a:lumOff val="15000"/>
                  </a:schemeClr>
                </a:solidFill>
              </a:rPr>
              <a:t>Causes of Claims in Construction</a:t>
            </a:r>
          </a:p>
          <a:p>
            <a:pPr marL="0" indent="0">
              <a:lnSpc>
                <a:spcPct val="90000"/>
              </a:lnSpc>
              <a:buNone/>
            </a:pPr>
            <a:endParaRPr lang="en-US" dirty="0">
              <a:solidFill>
                <a:schemeClr val="tx1">
                  <a:lumMod val="75000"/>
                  <a:lumOff val="25000"/>
                </a:schemeClr>
              </a:solidFill>
            </a:endParaRPr>
          </a:p>
          <a:p>
            <a:pPr>
              <a:lnSpc>
                <a:spcPct val="90000"/>
              </a:lnSpc>
            </a:pPr>
            <a:r>
              <a:rPr lang="en-US" sz="2800" dirty="0">
                <a:solidFill>
                  <a:schemeClr val="tx1">
                    <a:lumMod val="85000"/>
                    <a:lumOff val="15000"/>
                  </a:schemeClr>
                </a:solidFill>
              </a:rPr>
              <a:t>Project delays</a:t>
            </a:r>
          </a:p>
          <a:p>
            <a:pPr>
              <a:lnSpc>
                <a:spcPct val="90000"/>
              </a:lnSpc>
            </a:pPr>
            <a:r>
              <a:rPr lang="en-US" sz="2800" dirty="0">
                <a:solidFill>
                  <a:schemeClr val="tx1">
                    <a:lumMod val="85000"/>
                    <a:lumOff val="15000"/>
                  </a:schemeClr>
                </a:solidFill>
              </a:rPr>
              <a:t>Contract or construction disputes</a:t>
            </a:r>
          </a:p>
          <a:p>
            <a:pPr>
              <a:lnSpc>
                <a:spcPct val="90000"/>
              </a:lnSpc>
            </a:pPr>
            <a:r>
              <a:rPr lang="en-US" sz="2800" dirty="0">
                <a:solidFill>
                  <a:schemeClr val="tx1">
                    <a:lumMod val="85000"/>
                    <a:lumOff val="15000"/>
                  </a:schemeClr>
                </a:solidFill>
              </a:rPr>
              <a:t>Unforeseen circumstances</a:t>
            </a:r>
          </a:p>
          <a:p>
            <a:pPr>
              <a:lnSpc>
                <a:spcPct val="90000"/>
              </a:lnSpc>
            </a:pPr>
            <a:r>
              <a:rPr lang="en-US" sz="2800" dirty="0">
                <a:solidFill>
                  <a:schemeClr val="tx1">
                    <a:lumMod val="85000"/>
                    <a:lumOff val="15000"/>
                  </a:schemeClr>
                </a:solidFill>
              </a:rPr>
              <a:t>Poor project management</a:t>
            </a:r>
          </a:p>
          <a:p>
            <a:pPr>
              <a:lnSpc>
                <a:spcPct val="90000"/>
              </a:lnSpc>
            </a:pPr>
            <a:r>
              <a:rPr lang="en-US" sz="2800" dirty="0">
                <a:solidFill>
                  <a:schemeClr val="tx1">
                    <a:lumMod val="85000"/>
                    <a:lumOff val="15000"/>
                  </a:schemeClr>
                </a:solidFill>
              </a:rPr>
              <a:t>Design/contract errors and omissions</a:t>
            </a:r>
          </a:p>
          <a:p>
            <a:pPr>
              <a:lnSpc>
                <a:spcPct val="90000"/>
              </a:lnSpc>
            </a:pPr>
            <a:r>
              <a:rPr lang="en-US" sz="2800" dirty="0">
                <a:solidFill>
                  <a:schemeClr val="tx1">
                    <a:lumMod val="85000"/>
                    <a:lumOff val="15000"/>
                  </a:schemeClr>
                </a:solidFill>
              </a:rPr>
              <a:t>Accidents</a:t>
            </a:r>
          </a:p>
        </p:txBody>
      </p:sp>
    </p:spTree>
    <p:extLst>
      <p:ext uri="{BB962C8B-B14F-4D97-AF65-F5344CB8AC3E}">
        <p14:creationId xmlns:p14="http://schemas.microsoft.com/office/powerpoint/2010/main" val="98674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E4DD-5D0F-D2CB-D875-CC6EB033E4FB}"/>
              </a:ext>
            </a:extLst>
          </p:cNvPr>
          <p:cNvSpPr>
            <a:spLocks noGrp="1"/>
          </p:cNvSpPr>
          <p:nvPr>
            <p:ph type="title"/>
          </p:nvPr>
        </p:nvSpPr>
        <p:spPr/>
        <p:txBody>
          <a:bodyPr>
            <a:normAutofit/>
          </a:bodyPr>
          <a:lstStyle/>
          <a:p>
            <a:r>
              <a:rPr lang="en-US" sz="4000" dirty="0"/>
              <a:t>How are they managed?</a:t>
            </a:r>
          </a:p>
        </p:txBody>
      </p:sp>
      <p:graphicFrame>
        <p:nvGraphicFramePr>
          <p:cNvPr id="3" name="Diagram 2">
            <a:extLst>
              <a:ext uri="{FF2B5EF4-FFF2-40B4-BE49-F238E27FC236}">
                <a16:creationId xmlns:a16="http://schemas.microsoft.com/office/drawing/2014/main" id="{E6BAFB86-323C-07E6-4756-1BD7F111C482}"/>
              </a:ext>
            </a:extLst>
          </p:cNvPr>
          <p:cNvGraphicFramePr/>
          <p:nvPr>
            <p:extLst>
              <p:ext uri="{D42A27DB-BD31-4B8C-83A1-F6EECF244321}">
                <p14:modId xmlns:p14="http://schemas.microsoft.com/office/powerpoint/2010/main" val="124130853"/>
              </p:ext>
            </p:extLst>
          </p:nvPr>
        </p:nvGraphicFramePr>
        <p:xfrm>
          <a:off x="0" y="9144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Graphic 24" descr="Line arrow: Straight with solid fill">
            <a:extLst>
              <a:ext uri="{FF2B5EF4-FFF2-40B4-BE49-F238E27FC236}">
                <a16:creationId xmlns:a16="http://schemas.microsoft.com/office/drawing/2014/main" id="{A976A782-9965-8D98-0354-9F40C487B88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57800" y="3292828"/>
            <a:ext cx="914400" cy="805746"/>
          </a:xfrm>
          <a:prstGeom prst="rect">
            <a:avLst/>
          </a:prstGeom>
        </p:spPr>
      </p:pic>
      <p:pic>
        <p:nvPicPr>
          <p:cNvPr id="26" name="Graphic 25" descr="Line arrow: Straight with solid fill">
            <a:extLst>
              <a:ext uri="{FF2B5EF4-FFF2-40B4-BE49-F238E27FC236}">
                <a16:creationId xmlns:a16="http://schemas.microsoft.com/office/drawing/2014/main" id="{99CBCF36-7CDB-7C98-933A-A624CA48E1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114799" y="4473928"/>
            <a:ext cx="609602" cy="805746"/>
          </a:xfrm>
          <a:prstGeom prst="rect">
            <a:avLst/>
          </a:prstGeom>
        </p:spPr>
      </p:pic>
      <p:pic>
        <p:nvPicPr>
          <p:cNvPr id="27" name="Graphic 26" descr="Line arrow: Straight with solid fill">
            <a:extLst>
              <a:ext uri="{FF2B5EF4-FFF2-40B4-BE49-F238E27FC236}">
                <a16:creationId xmlns:a16="http://schemas.microsoft.com/office/drawing/2014/main" id="{28497895-1F65-93A0-BBE7-07D4183E415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0800000">
            <a:off x="2743200" y="3292827"/>
            <a:ext cx="914400" cy="805746"/>
          </a:xfrm>
          <a:prstGeom prst="rect">
            <a:avLst/>
          </a:prstGeom>
        </p:spPr>
      </p:pic>
      <p:pic>
        <p:nvPicPr>
          <p:cNvPr id="28" name="Graphic 27" descr="Line arrow: Straight with solid fill">
            <a:extLst>
              <a:ext uri="{FF2B5EF4-FFF2-40B4-BE49-F238E27FC236}">
                <a16:creationId xmlns:a16="http://schemas.microsoft.com/office/drawing/2014/main" id="{A84FB3B8-29BE-7D31-E9A6-9ED48C9292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4076700" y="2149827"/>
            <a:ext cx="685800" cy="805746"/>
          </a:xfrm>
          <a:prstGeom prst="rect">
            <a:avLst/>
          </a:prstGeom>
        </p:spPr>
      </p:pic>
    </p:spTree>
    <p:extLst>
      <p:ext uri="{BB962C8B-B14F-4D97-AF65-F5344CB8AC3E}">
        <p14:creationId xmlns:p14="http://schemas.microsoft.com/office/powerpoint/2010/main" val="4616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4F08-C695-BE14-AB93-E6156D5426CB}"/>
              </a:ext>
            </a:extLst>
          </p:cNvPr>
          <p:cNvSpPr>
            <a:spLocks noGrp="1"/>
          </p:cNvSpPr>
          <p:nvPr>
            <p:ph type="title"/>
          </p:nvPr>
        </p:nvSpPr>
        <p:spPr/>
        <p:txBody>
          <a:bodyPr>
            <a:normAutofit/>
          </a:bodyPr>
          <a:lstStyle/>
          <a:p>
            <a:r>
              <a:rPr lang="en-US" sz="4000" dirty="0"/>
              <a:t>How are they managed?</a:t>
            </a:r>
          </a:p>
        </p:txBody>
      </p:sp>
      <p:sp>
        <p:nvSpPr>
          <p:cNvPr id="3" name="Content Placeholder 2">
            <a:extLst>
              <a:ext uri="{FF2B5EF4-FFF2-40B4-BE49-F238E27FC236}">
                <a16:creationId xmlns:a16="http://schemas.microsoft.com/office/drawing/2014/main" id="{CC6C8E01-2623-6E39-D19F-66F01FA26768}"/>
              </a:ext>
            </a:extLst>
          </p:cNvPr>
          <p:cNvSpPr>
            <a:spLocks noGrp="1"/>
          </p:cNvSpPr>
          <p:nvPr>
            <p:ph idx="1"/>
          </p:nvPr>
        </p:nvSpPr>
        <p:spPr>
          <a:xfrm>
            <a:off x="457200" y="1143002"/>
            <a:ext cx="8305800" cy="4983163"/>
          </a:xfrm>
        </p:spPr>
        <p:txBody>
          <a:bodyPr/>
          <a:lstStyle/>
          <a:p>
            <a:pPr marL="0" indent="0">
              <a:buNone/>
            </a:pPr>
            <a:r>
              <a:rPr lang="en-US" b="1" dirty="0">
                <a:solidFill>
                  <a:schemeClr val="tx1">
                    <a:lumMod val="85000"/>
                    <a:lumOff val="15000"/>
                  </a:schemeClr>
                </a:solidFill>
              </a:rPr>
              <a:t>How can we make the process better?</a:t>
            </a:r>
          </a:p>
          <a:p>
            <a:pPr marL="0" indent="0">
              <a:buNone/>
            </a:pPr>
            <a:endParaRPr lang="en-US" dirty="0">
              <a:solidFill>
                <a:schemeClr val="tx1">
                  <a:lumMod val="85000"/>
                  <a:lumOff val="15000"/>
                </a:schemeClr>
              </a:solidFill>
            </a:endParaRPr>
          </a:p>
          <a:p>
            <a:r>
              <a:rPr lang="en-US" sz="2800" dirty="0">
                <a:solidFill>
                  <a:schemeClr val="tx1">
                    <a:lumMod val="85000"/>
                    <a:lumOff val="15000"/>
                  </a:schemeClr>
                </a:solidFill>
              </a:rPr>
              <a:t>Bid realistically</a:t>
            </a:r>
          </a:p>
          <a:p>
            <a:r>
              <a:rPr lang="en-US" sz="2800" dirty="0">
                <a:solidFill>
                  <a:schemeClr val="tx1">
                    <a:lumMod val="85000"/>
                    <a:lumOff val="15000"/>
                  </a:schemeClr>
                </a:solidFill>
              </a:rPr>
              <a:t>Do not let claims sit on the backburner</a:t>
            </a:r>
          </a:p>
          <a:p>
            <a:r>
              <a:rPr lang="en-US" sz="2800" dirty="0">
                <a:solidFill>
                  <a:schemeClr val="tx1">
                    <a:lumMod val="85000"/>
                    <a:lumOff val="15000"/>
                  </a:schemeClr>
                </a:solidFill>
              </a:rPr>
              <a:t>Keep detailed records</a:t>
            </a:r>
          </a:p>
          <a:p>
            <a:r>
              <a:rPr lang="en-US" sz="2800" dirty="0">
                <a:solidFill>
                  <a:schemeClr val="tx1">
                    <a:lumMod val="85000"/>
                    <a:lumOff val="15000"/>
                  </a:schemeClr>
                </a:solidFill>
              </a:rPr>
              <a:t>Implement continuous monitoring</a:t>
            </a:r>
          </a:p>
          <a:p>
            <a:r>
              <a:rPr lang="en-US" sz="2800" dirty="0">
                <a:solidFill>
                  <a:schemeClr val="tx1">
                    <a:lumMod val="85000"/>
                    <a:lumOff val="15000"/>
                  </a:schemeClr>
                </a:solidFill>
                <a:highlight>
                  <a:srgbClr val="FFFF00"/>
                </a:highlight>
              </a:rPr>
              <a:t>Risk management? </a:t>
            </a:r>
            <a:r>
              <a:rPr lang="en-US" sz="2800" i="1" dirty="0">
                <a:solidFill>
                  <a:schemeClr val="tx1">
                    <a:lumMod val="85000"/>
                    <a:lumOff val="15000"/>
                  </a:schemeClr>
                </a:solidFill>
                <a:highlight>
                  <a:srgbClr val="FFFF00"/>
                </a:highlight>
              </a:rPr>
              <a:t>Get into future detail later</a:t>
            </a:r>
            <a:r>
              <a:rPr lang="en-US" sz="2800" dirty="0">
                <a:solidFill>
                  <a:schemeClr val="tx1">
                    <a:lumMod val="85000"/>
                    <a:lumOff val="15000"/>
                  </a:schemeClr>
                </a:solidFill>
                <a:highlight>
                  <a:srgbClr val="FFFF00"/>
                </a:highlight>
              </a:rPr>
              <a:t>.</a:t>
            </a:r>
          </a:p>
        </p:txBody>
      </p:sp>
    </p:spTree>
    <p:extLst>
      <p:ext uri="{BB962C8B-B14F-4D97-AF65-F5344CB8AC3E}">
        <p14:creationId xmlns:p14="http://schemas.microsoft.com/office/powerpoint/2010/main" val="40064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38200"/>
          </a:xfrm>
        </p:spPr>
        <p:txBody>
          <a:bodyPr>
            <a:noAutofit/>
          </a:bodyPr>
          <a:lstStyle/>
          <a:p>
            <a:r>
              <a:rPr lang="en-US" sz="4000" dirty="0"/>
              <a:t>How are they managed?</a:t>
            </a:r>
          </a:p>
        </p:txBody>
      </p:sp>
      <p:graphicFrame>
        <p:nvGraphicFramePr>
          <p:cNvPr id="20" name="Diagram 19">
            <a:extLst>
              <a:ext uri="{FF2B5EF4-FFF2-40B4-BE49-F238E27FC236}">
                <a16:creationId xmlns:a16="http://schemas.microsoft.com/office/drawing/2014/main" id="{AA5BCEE1-4F4F-622A-B199-19E9408D57EA}"/>
              </a:ext>
            </a:extLst>
          </p:cNvPr>
          <p:cNvGraphicFramePr/>
          <p:nvPr>
            <p:extLst>
              <p:ext uri="{D42A27DB-BD31-4B8C-83A1-F6EECF244321}">
                <p14:modId xmlns:p14="http://schemas.microsoft.com/office/powerpoint/2010/main" val="2565287596"/>
              </p:ext>
            </p:extLst>
          </p:nvPr>
        </p:nvGraphicFramePr>
        <p:xfrm>
          <a:off x="1143000" y="841022"/>
          <a:ext cx="7010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750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are they managed?</a:t>
            </a:r>
          </a:p>
        </p:txBody>
      </p:sp>
      <p:sp>
        <p:nvSpPr>
          <p:cNvPr id="8" name="Rectangle 7">
            <a:extLst>
              <a:ext uri="{FF2B5EF4-FFF2-40B4-BE49-F238E27FC236}">
                <a16:creationId xmlns:a16="http://schemas.microsoft.com/office/drawing/2014/main" id="{EDE282FC-1D3F-5235-BE1F-E246FFE3E669}"/>
              </a:ext>
            </a:extLst>
          </p:cNvPr>
          <p:cNvSpPr/>
          <p:nvPr/>
        </p:nvSpPr>
        <p:spPr>
          <a:xfrm>
            <a:off x="3077145" y="838202"/>
            <a:ext cx="6026425" cy="60197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200400" y="1181099"/>
            <a:ext cx="5650088" cy="5410200"/>
          </a:xfrm>
        </p:spPr>
        <p:txBody>
          <a:bodyPr>
            <a:normAutofit/>
          </a:bodyPr>
          <a:lstStyle/>
          <a:p>
            <a:r>
              <a:rPr lang="en-US" sz="2400" dirty="0">
                <a:solidFill>
                  <a:schemeClr val="tx1">
                    <a:lumMod val="85000"/>
                    <a:lumOff val="15000"/>
                  </a:schemeClr>
                </a:solidFill>
              </a:rPr>
              <a:t>Preplan - evaluation/study/research/contract review. Geotechnical, Products, Resources, Weather, Contract.</a:t>
            </a:r>
          </a:p>
          <a:p>
            <a:r>
              <a:rPr lang="en-US" sz="2400" dirty="0">
                <a:solidFill>
                  <a:schemeClr val="tx1">
                    <a:lumMod val="85000"/>
                    <a:lumOff val="15000"/>
                  </a:schemeClr>
                </a:solidFill>
              </a:rPr>
              <a:t>Track and document internal controls. Labor, Equipment, Materials, Time, Schedule.</a:t>
            </a:r>
          </a:p>
          <a:p>
            <a:r>
              <a:rPr lang="en-US" sz="2400" dirty="0">
                <a:solidFill>
                  <a:schemeClr val="tx1">
                    <a:lumMod val="85000"/>
                    <a:lumOff val="15000"/>
                  </a:schemeClr>
                </a:solidFill>
              </a:rPr>
              <a:t>Understand and follow contract requirements. </a:t>
            </a:r>
          </a:p>
          <a:p>
            <a:r>
              <a:rPr lang="en-US" sz="2400" dirty="0">
                <a:solidFill>
                  <a:schemeClr val="tx1">
                    <a:lumMod val="85000"/>
                    <a:lumOff val="15000"/>
                  </a:schemeClr>
                </a:solidFill>
              </a:rPr>
              <a:t>Early identification of constructability issues.</a:t>
            </a:r>
          </a:p>
          <a:p>
            <a:r>
              <a:rPr lang="en-US" sz="2400" dirty="0">
                <a:solidFill>
                  <a:schemeClr val="tx1">
                    <a:lumMod val="85000"/>
                    <a:lumOff val="15000"/>
                  </a:schemeClr>
                </a:solidFill>
              </a:rPr>
              <a:t>Communicate!</a:t>
            </a:r>
          </a:p>
          <a:p>
            <a:endParaRPr lang="en-US" dirty="0"/>
          </a:p>
          <a:p>
            <a:endParaRPr lang="en-US" dirty="0"/>
          </a:p>
        </p:txBody>
      </p:sp>
      <p:pic>
        <p:nvPicPr>
          <p:cNvPr id="5" name="Picture 4">
            <a:extLst>
              <a:ext uri="{FF2B5EF4-FFF2-40B4-BE49-F238E27FC236}">
                <a16:creationId xmlns:a16="http://schemas.microsoft.com/office/drawing/2014/main" id="{2F5550F7-E347-B76F-ED1C-18DE3F6F1C9C}"/>
              </a:ext>
            </a:extLst>
          </p:cNvPr>
          <p:cNvPicPr>
            <a:picLocks noChangeAspect="1"/>
          </p:cNvPicPr>
          <p:nvPr/>
        </p:nvPicPr>
        <p:blipFill>
          <a:blip r:embed="rId2"/>
          <a:stretch>
            <a:fillRect/>
          </a:stretch>
        </p:blipFill>
        <p:spPr>
          <a:xfrm>
            <a:off x="293514" y="1074292"/>
            <a:ext cx="2783631" cy="2354708"/>
          </a:xfrm>
          <a:prstGeom prst="rect">
            <a:avLst/>
          </a:prstGeom>
        </p:spPr>
      </p:pic>
    </p:spTree>
    <p:extLst>
      <p:ext uri="{BB962C8B-B14F-4D97-AF65-F5344CB8AC3E}">
        <p14:creationId xmlns:p14="http://schemas.microsoft.com/office/powerpoint/2010/main" val="2342521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are they managed?</a:t>
            </a:r>
          </a:p>
        </p:txBody>
      </p:sp>
      <p:sp>
        <p:nvSpPr>
          <p:cNvPr id="8" name="Rectangle 7">
            <a:extLst>
              <a:ext uri="{FF2B5EF4-FFF2-40B4-BE49-F238E27FC236}">
                <a16:creationId xmlns:a16="http://schemas.microsoft.com/office/drawing/2014/main" id="{EDE282FC-1D3F-5235-BE1F-E246FFE3E669}"/>
              </a:ext>
            </a:extLst>
          </p:cNvPr>
          <p:cNvSpPr/>
          <p:nvPr/>
        </p:nvSpPr>
        <p:spPr>
          <a:xfrm>
            <a:off x="3077145" y="838202"/>
            <a:ext cx="6026425" cy="60197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200400" y="1181099"/>
            <a:ext cx="5650088" cy="5410200"/>
          </a:xfrm>
        </p:spPr>
        <p:txBody>
          <a:bodyPr>
            <a:normAutofit/>
          </a:bodyPr>
          <a:lstStyle/>
          <a:p>
            <a:r>
              <a:rPr lang="en-US" sz="2400" dirty="0">
                <a:solidFill>
                  <a:schemeClr val="tx1">
                    <a:lumMod val="85000"/>
                    <a:lumOff val="15000"/>
                  </a:schemeClr>
                </a:solidFill>
              </a:rPr>
              <a:t>Prebid - evaluation/study/research.  Geotechnical, Design, Products, Owner resource availability.</a:t>
            </a:r>
          </a:p>
          <a:p>
            <a:r>
              <a:rPr lang="en-US" sz="2400" dirty="0">
                <a:solidFill>
                  <a:schemeClr val="tx1">
                    <a:lumMod val="85000"/>
                    <a:lumOff val="15000"/>
                  </a:schemeClr>
                </a:solidFill>
              </a:rPr>
              <a:t>Track and document internal controls.  Labor, Equipment, Materials, Time, Schedule.</a:t>
            </a:r>
          </a:p>
          <a:p>
            <a:r>
              <a:rPr lang="en-US" sz="2400" dirty="0">
                <a:solidFill>
                  <a:schemeClr val="tx1">
                    <a:lumMod val="85000"/>
                    <a:lumOff val="15000"/>
                  </a:schemeClr>
                </a:solidFill>
              </a:rPr>
              <a:t>Understand and follow contract requirements. </a:t>
            </a:r>
          </a:p>
          <a:p>
            <a:r>
              <a:rPr lang="en-US" sz="2400" dirty="0">
                <a:solidFill>
                  <a:schemeClr val="tx1">
                    <a:lumMod val="85000"/>
                    <a:lumOff val="15000"/>
                  </a:schemeClr>
                </a:solidFill>
              </a:rPr>
              <a:t>Early identification of constructability issues.</a:t>
            </a:r>
          </a:p>
          <a:p>
            <a:r>
              <a:rPr lang="en-US" sz="2400" dirty="0">
                <a:solidFill>
                  <a:schemeClr val="tx1">
                    <a:lumMod val="85000"/>
                    <a:lumOff val="15000"/>
                  </a:schemeClr>
                </a:solidFill>
              </a:rPr>
              <a:t>Communicate!</a:t>
            </a:r>
          </a:p>
          <a:p>
            <a:endParaRPr lang="en-US" dirty="0"/>
          </a:p>
          <a:p>
            <a:endParaRPr lang="en-US" dirty="0"/>
          </a:p>
        </p:txBody>
      </p:sp>
      <p:pic>
        <p:nvPicPr>
          <p:cNvPr id="4" name="Picture 3">
            <a:extLst>
              <a:ext uri="{FF2B5EF4-FFF2-40B4-BE49-F238E27FC236}">
                <a16:creationId xmlns:a16="http://schemas.microsoft.com/office/drawing/2014/main" id="{4644A710-6814-BAF0-C4E9-C13209FFBDDA}"/>
              </a:ext>
            </a:extLst>
          </p:cNvPr>
          <p:cNvPicPr>
            <a:picLocks noChangeAspect="1"/>
          </p:cNvPicPr>
          <p:nvPr/>
        </p:nvPicPr>
        <p:blipFill>
          <a:blip r:embed="rId2"/>
          <a:stretch>
            <a:fillRect/>
          </a:stretch>
        </p:blipFill>
        <p:spPr>
          <a:xfrm>
            <a:off x="381000" y="1175455"/>
            <a:ext cx="2674030" cy="2187092"/>
          </a:xfrm>
          <a:prstGeom prst="rect">
            <a:avLst/>
          </a:prstGeom>
        </p:spPr>
      </p:pic>
    </p:spTree>
    <p:extLst>
      <p:ext uri="{BB962C8B-B14F-4D97-AF65-F5344CB8AC3E}">
        <p14:creationId xmlns:p14="http://schemas.microsoft.com/office/powerpoint/2010/main" val="303702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223E-BCCF-3DD5-F170-C2CAEE86EB2D}"/>
              </a:ext>
            </a:extLst>
          </p:cNvPr>
          <p:cNvSpPr>
            <a:spLocks noGrp="1"/>
          </p:cNvSpPr>
          <p:nvPr>
            <p:ph type="title"/>
          </p:nvPr>
        </p:nvSpPr>
        <p:spPr/>
        <p:txBody>
          <a:bodyPr>
            <a:normAutofit/>
          </a:bodyPr>
          <a:lstStyle/>
          <a:p>
            <a:r>
              <a:rPr lang="en-US" sz="4000" dirty="0"/>
              <a:t>How can we do better?</a:t>
            </a:r>
          </a:p>
        </p:txBody>
      </p:sp>
      <p:graphicFrame>
        <p:nvGraphicFramePr>
          <p:cNvPr id="4" name="Diagram 3">
            <a:extLst>
              <a:ext uri="{FF2B5EF4-FFF2-40B4-BE49-F238E27FC236}">
                <a16:creationId xmlns:a16="http://schemas.microsoft.com/office/drawing/2014/main" id="{7F8F47EF-94DF-23F6-90FA-3A87725270E8}"/>
              </a:ext>
            </a:extLst>
          </p:cNvPr>
          <p:cNvGraphicFramePr/>
          <p:nvPr>
            <p:extLst>
              <p:ext uri="{D42A27DB-BD31-4B8C-83A1-F6EECF244321}">
                <p14:modId xmlns:p14="http://schemas.microsoft.com/office/powerpoint/2010/main" val="3662781055"/>
              </p:ext>
            </p:extLst>
          </p:nvPr>
        </p:nvGraphicFramePr>
        <p:xfrm>
          <a:off x="685800" y="914400"/>
          <a:ext cx="7924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583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38200"/>
          </a:xfrm>
        </p:spPr>
        <p:txBody>
          <a:bodyPr anchor="ctr">
            <a:normAutofit/>
          </a:bodyPr>
          <a:lstStyle/>
          <a:p>
            <a:r>
              <a:rPr lang="en-US"/>
              <a:t>How can we do better?</a:t>
            </a:r>
          </a:p>
        </p:txBody>
      </p:sp>
      <p:graphicFrame>
        <p:nvGraphicFramePr>
          <p:cNvPr id="9" name="Content Placeholder 2">
            <a:extLst>
              <a:ext uri="{FF2B5EF4-FFF2-40B4-BE49-F238E27FC236}">
                <a16:creationId xmlns:a16="http://schemas.microsoft.com/office/drawing/2014/main" id="{F46612F4-1A2E-7519-1F73-B1DB14FEAF7A}"/>
              </a:ext>
            </a:extLst>
          </p:cNvPr>
          <p:cNvGraphicFramePr>
            <a:graphicFrameLocks noGrp="1"/>
          </p:cNvGraphicFramePr>
          <p:nvPr>
            <p:ph idx="1"/>
            <p:extLst>
              <p:ext uri="{D42A27DB-BD31-4B8C-83A1-F6EECF244321}">
                <p14:modId xmlns:p14="http://schemas.microsoft.com/office/powerpoint/2010/main" val="2810829735"/>
              </p:ext>
            </p:extLst>
          </p:nvPr>
        </p:nvGraphicFramePr>
        <p:xfrm>
          <a:off x="412044" y="1894820"/>
          <a:ext cx="8579556" cy="4764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ABDE8E5E-100A-F758-BA9F-3FDEFD17E1F8}"/>
              </a:ext>
            </a:extLst>
          </p:cNvPr>
          <p:cNvSpPr txBox="1"/>
          <p:nvPr/>
        </p:nvSpPr>
        <p:spPr>
          <a:xfrm>
            <a:off x="609600" y="1371600"/>
            <a:ext cx="5943600" cy="523220"/>
          </a:xfrm>
          <a:prstGeom prst="rect">
            <a:avLst/>
          </a:prstGeom>
          <a:noFill/>
        </p:spPr>
        <p:txBody>
          <a:bodyPr wrap="square">
            <a:spAutoFit/>
          </a:bodyPr>
          <a:lstStyle/>
          <a:p>
            <a:r>
              <a:rPr lang="en-US" sz="2800" b="1" dirty="0">
                <a:solidFill>
                  <a:schemeClr val="tx1">
                    <a:lumMod val="85000"/>
                    <a:lumOff val="15000"/>
                  </a:schemeClr>
                </a:solidFill>
                <a:latin typeface="Arial" panose="020B0604020202020204" pitchFamily="34" charset="0"/>
                <a:cs typeface="Arial" panose="020B0604020202020204" pitchFamily="34" charset="0"/>
              </a:rPr>
              <a:t>Realistic Bid and Evaluation</a:t>
            </a:r>
            <a:endParaRPr lang="en-US" sz="28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39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5DDA-3992-F698-98C2-4F058AE4B3FC}"/>
              </a:ext>
            </a:extLst>
          </p:cNvPr>
          <p:cNvSpPr>
            <a:spLocks noGrp="1"/>
          </p:cNvSpPr>
          <p:nvPr>
            <p:ph type="title"/>
          </p:nvPr>
        </p:nvSpPr>
        <p:spPr/>
        <p:txBody>
          <a:bodyPr>
            <a:normAutofit/>
          </a:bodyPr>
          <a:lstStyle/>
          <a:p>
            <a:r>
              <a:rPr lang="en-US" sz="4000" dirty="0"/>
              <a:t>How can we do better?</a:t>
            </a:r>
          </a:p>
        </p:txBody>
      </p:sp>
      <p:pic>
        <p:nvPicPr>
          <p:cNvPr id="9" name="Picture 8" descr="White stopwatch">
            <a:extLst>
              <a:ext uri="{FF2B5EF4-FFF2-40B4-BE49-F238E27FC236}">
                <a16:creationId xmlns:a16="http://schemas.microsoft.com/office/drawing/2014/main" id="{2552AB46-81E6-2B5C-1574-CA06FB9F5C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99"/>
          <a:stretch/>
        </p:blipFill>
        <p:spPr>
          <a:xfrm>
            <a:off x="228602" y="770469"/>
            <a:ext cx="8926689" cy="6081203"/>
          </a:xfrm>
          <a:prstGeom prst="rect">
            <a:avLst/>
          </a:prstGeom>
        </p:spPr>
      </p:pic>
      <p:sp>
        <p:nvSpPr>
          <p:cNvPr id="3" name="Content Placeholder 2">
            <a:extLst>
              <a:ext uri="{FF2B5EF4-FFF2-40B4-BE49-F238E27FC236}">
                <a16:creationId xmlns:a16="http://schemas.microsoft.com/office/drawing/2014/main" id="{9E10A54E-C42B-3F9D-88EC-BAB3C47A986A}"/>
              </a:ext>
            </a:extLst>
          </p:cNvPr>
          <p:cNvSpPr>
            <a:spLocks noGrp="1"/>
          </p:cNvSpPr>
          <p:nvPr>
            <p:ph idx="1"/>
          </p:nvPr>
        </p:nvSpPr>
        <p:spPr>
          <a:xfrm>
            <a:off x="533402" y="2325709"/>
            <a:ext cx="4631267" cy="4525963"/>
          </a:xfrm>
        </p:spPr>
        <p:txBody>
          <a:bodyPr/>
          <a:lstStyle/>
          <a:p>
            <a:r>
              <a:rPr lang="en-US" sz="2600" dirty="0">
                <a:solidFill>
                  <a:schemeClr val="tx1">
                    <a:lumMod val="85000"/>
                    <a:lumOff val="15000"/>
                  </a:schemeClr>
                </a:solidFill>
              </a:rPr>
              <a:t>Submit a claim when it is first discovered </a:t>
            </a:r>
          </a:p>
          <a:p>
            <a:r>
              <a:rPr lang="en-US" sz="2600" dirty="0">
                <a:solidFill>
                  <a:schemeClr val="tx1">
                    <a:lumMod val="85000"/>
                    <a:lumOff val="15000"/>
                  </a:schemeClr>
                </a:solidFill>
              </a:rPr>
              <a:t>Saves time, money, and effort </a:t>
            </a:r>
          </a:p>
          <a:p>
            <a:r>
              <a:rPr lang="en-US" sz="2600" dirty="0">
                <a:solidFill>
                  <a:schemeClr val="tx1">
                    <a:lumMod val="85000"/>
                    <a:lumOff val="15000"/>
                  </a:schemeClr>
                </a:solidFill>
              </a:rPr>
              <a:t>Improves partnerships and accuracy of the claim</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FA17082A-EDB9-40A0-BA66-1AA0B62E5D00}"/>
              </a:ext>
            </a:extLst>
          </p:cNvPr>
          <p:cNvSpPr txBox="1"/>
          <p:nvPr/>
        </p:nvSpPr>
        <p:spPr>
          <a:xfrm>
            <a:off x="609600" y="1371602"/>
            <a:ext cx="5943600" cy="1015663"/>
          </a:xfrm>
          <a:prstGeom prst="rect">
            <a:avLst/>
          </a:prstGeom>
          <a:noFill/>
        </p:spPr>
        <p:txBody>
          <a:bodyPr wrap="square">
            <a:spAutoFit/>
          </a:bodyPr>
          <a:lstStyle/>
          <a:p>
            <a:r>
              <a:rPr lang="en-US" sz="3000" b="1" dirty="0">
                <a:solidFill>
                  <a:schemeClr val="tx1">
                    <a:lumMod val="85000"/>
                    <a:lumOff val="15000"/>
                  </a:schemeClr>
                </a:solidFill>
                <a:latin typeface="Arial" panose="020B0604020202020204" pitchFamily="34" charset="0"/>
                <a:cs typeface="Arial" panose="020B0604020202020204" pitchFamily="34" charset="0"/>
              </a:rPr>
              <a:t>Don’t let claims sit </a:t>
            </a:r>
          </a:p>
          <a:p>
            <a:endParaRPr lang="en-US" sz="28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128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8575-6C5E-2DBC-1338-BC7B39163B9B}"/>
              </a:ext>
            </a:extLst>
          </p:cNvPr>
          <p:cNvSpPr>
            <a:spLocks noGrp="1"/>
          </p:cNvSpPr>
          <p:nvPr>
            <p:ph type="title"/>
          </p:nvPr>
        </p:nvSpPr>
        <p:spPr/>
        <p:txBody>
          <a:bodyPr>
            <a:normAutofit/>
          </a:bodyPr>
          <a:lstStyle/>
          <a:p>
            <a:r>
              <a:rPr lang="en-US" sz="4000" dirty="0"/>
              <a:t>How can we do better?</a:t>
            </a:r>
          </a:p>
        </p:txBody>
      </p:sp>
      <p:sp>
        <p:nvSpPr>
          <p:cNvPr id="9" name="TextBox 8">
            <a:extLst>
              <a:ext uri="{FF2B5EF4-FFF2-40B4-BE49-F238E27FC236}">
                <a16:creationId xmlns:a16="http://schemas.microsoft.com/office/drawing/2014/main" id="{644A4D02-507A-415F-DFF8-3A67FD158C5D}"/>
              </a:ext>
            </a:extLst>
          </p:cNvPr>
          <p:cNvSpPr txBox="1"/>
          <p:nvPr/>
        </p:nvSpPr>
        <p:spPr>
          <a:xfrm>
            <a:off x="592668" y="5700890"/>
            <a:ext cx="8094133" cy="369332"/>
          </a:xfrm>
          <a:prstGeom prst="rect">
            <a:avLst/>
          </a:prstGeom>
          <a:noFill/>
        </p:spPr>
        <p:txBody>
          <a:bodyPr wrap="square">
            <a:spAutoFit/>
          </a:bodyPr>
          <a:lstStyle/>
          <a:p>
            <a:r>
              <a:rPr lang="en-US" b="1" dirty="0">
                <a:solidFill>
                  <a:schemeClr val="tx1">
                    <a:lumMod val="85000"/>
                    <a:lumOff val="15000"/>
                  </a:schemeClr>
                </a:solidFill>
              </a:rPr>
              <a:t>P6 database, </a:t>
            </a:r>
            <a:r>
              <a:rPr lang="en-US" b="1" dirty="0" err="1">
                <a:solidFill>
                  <a:schemeClr val="tx1">
                    <a:lumMod val="85000"/>
                    <a:lumOff val="15000"/>
                  </a:schemeClr>
                </a:solidFill>
              </a:rPr>
              <a:t>Ebuilder</a:t>
            </a:r>
            <a:r>
              <a:rPr lang="en-US" b="1" dirty="0">
                <a:solidFill>
                  <a:schemeClr val="tx1">
                    <a:lumMod val="85000"/>
                    <a:lumOff val="15000"/>
                  </a:schemeClr>
                </a:solidFill>
              </a:rPr>
              <a:t>, </a:t>
            </a:r>
            <a:r>
              <a:rPr lang="en-US" b="1" dirty="0" err="1">
                <a:solidFill>
                  <a:schemeClr val="tx1">
                    <a:lumMod val="85000"/>
                    <a:lumOff val="15000"/>
                  </a:schemeClr>
                </a:solidFill>
              </a:rPr>
              <a:t>DocExpress</a:t>
            </a:r>
            <a:r>
              <a:rPr lang="en-US" b="1" dirty="0">
                <a:solidFill>
                  <a:schemeClr val="tx1">
                    <a:lumMod val="85000"/>
                    <a:lumOff val="15000"/>
                  </a:schemeClr>
                </a:solidFill>
              </a:rPr>
              <a:t>, </a:t>
            </a:r>
            <a:r>
              <a:rPr lang="en-US" b="1" dirty="0" err="1">
                <a:solidFill>
                  <a:schemeClr val="tx1">
                    <a:lumMod val="85000"/>
                    <a:lumOff val="15000"/>
                  </a:schemeClr>
                </a:solidFill>
              </a:rPr>
              <a:t>Sitemanager</a:t>
            </a:r>
            <a:r>
              <a:rPr lang="en-US" b="1" dirty="0">
                <a:solidFill>
                  <a:schemeClr val="tx1">
                    <a:lumMod val="85000"/>
                    <a:lumOff val="15000"/>
                  </a:schemeClr>
                </a:solidFill>
              </a:rPr>
              <a:t>, </a:t>
            </a:r>
            <a:r>
              <a:rPr lang="en-US" b="1" dirty="0" err="1">
                <a:solidFill>
                  <a:schemeClr val="tx1">
                    <a:lumMod val="85000"/>
                    <a:lumOff val="15000"/>
                  </a:schemeClr>
                </a:solidFill>
              </a:rPr>
              <a:t>AASHTOWare</a:t>
            </a:r>
            <a:r>
              <a:rPr lang="en-US" b="1" dirty="0">
                <a:solidFill>
                  <a:schemeClr val="tx1">
                    <a:lumMod val="85000"/>
                    <a:lumOff val="15000"/>
                  </a:schemeClr>
                </a:solidFill>
              </a:rPr>
              <a:t> Project, </a:t>
            </a:r>
            <a:r>
              <a:rPr lang="en-US" b="1" dirty="0" err="1">
                <a:solidFill>
                  <a:schemeClr val="tx1">
                    <a:lumMod val="85000"/>
                    <a:lumOff val="15000"/>
                  </a:schemeClr>
                </a:solidFill>
              </a:rPr>
              <a:t>SmartPM</a:t>
            </a:r>
            <a:r>
              <a:rPr lang="en-US" b="1" dirty="0">
                <a:solidFill>
                  <a:schemeClr val="tx1">
                    <a:lumMod val="85000"/>
                    <a:lumOff val="15000"/>
                  </a:schemeClr>
                </a:solidFill>
              </a:rPr>
              <a:t>.</a:t>
            </a:r>
          </a:p>
        </p:txBody>
      </p:sp>
      <p:graphicFrame>
        <p:nvGraphicFramePr>
          <p:cNvPr id="11" name="Content Placeholder 2">
            <a:extLst>
              <a:ext uri="{FF2B5EF4-FFF2-40B4-BE49-F238E27FC236}">
                <a16:creationId xmlns:a16="http://schemas.microsoft.com/office/drawing/2014/main" id="{90E082E2-AFC1-519E-6D42-4A603E3B9EFB}"/>
              </a:ext>
            </a:extLst>
          </p:cNvPr>
          <p:cNvGraphicFramePr>
            <a:graphicFrameLocks/>
          </p:cNvGraphicFramePr>
          <p:nvPr>
            <p:extLst>
              <p:ext uri="{D42A27DB-BD31-4B8C-83A1-F6EECF244321}">
                <p14:modId xmlns:p14="http://schemas.microsoft.com/office/powerpoint/2010/main" val="2259860206"/>
              </p:ext>
            </p:extLst>
          </p:nvPr>
        </p:nvGraphicFramePr>
        <p:xfrm>
          <a:off x="592669" y="1166019"/>
          <a:ext cx="8246533" cy="4396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575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A491-3291-9216-8BD6-C101C197C7F6}"/>
              </a:ext>
            </a:extLst>
          </p:cNvPr>
          <p:cNvSpPr>
            <a:spLocks noGrp="1"/>
          </p:cNvSpPr>
          <p:nvPr>
            <p:ph type="title"/>
          </p:nvPr>
        </p:nvSpPr>
        <p:spPr>
          <a:xfrm>
            <a:off x="381000" y="152400"/>
            <a:ext cx="8382000" cy="838200"/>
          </a:xfrm>
        </p:spPr>
        <p:txBody>
          <a:bodyPr anchor="ctr">
            <a:normAutofit/>
          </a:bodyPr>
          <a:lstStyle/>
          <a:p>
            <a:r>
              <a:rPr lang="en-US" sz="4000" dirty="0"/>
              <a:t>Who are we?</a:t>
            </a:r>
          </a:p>
        </p:txBody>
      </p:sp>
      <p:sp>
        <p:nvSpPr>
          <p:cNvPr id="7" name="Content Placeholder 2">
            <a:extLst>
              <a:ext uri="{FF2B5EF4-FFF2-40B4-BE49-F238E27FC236}">
                <a16:creationId xmlns:a16="http://schemas.microsoft.com/office/drawing/2014/main" id="{E448CB86-131F-9A81-060E-51D594B13B08}"/>
              </a:ext>
            </a:extLst>
          </p:cNvPr>
          <p:cNvSpPr>
            <a:spLocks noGrp="1"/>
          </p:cNvSpPr>
          <p:nvPr>
            <p:ph idx="1"/>
          </p:nvPr>
        </p:nvSpPr>
        <p:spPr>
          <a:xfrm>
            <a:off x="457200" y="1600202"/>
            <a:ext cx="8229600" cy="4525963"/>
          </a:xfrm>
        </p:spPr>
        <p:txBody>
          <a:bodyPr>
            <a:normAutofit/>
          </a:bodyPr>
          <a:lstStyle/>
          <a:p>
            <a:pPr marL="0" indent="0">
              <a:buNone/>
            </a:pPr>
            <a:r>
              <a:rPr lang="en-US" b="1" dirty="0">
                <a:solidFill>
                  <a:schemeClr val="tx1">
                    <a:lumMod val="85000"/>
                    <a:lumOff val="15000"/>
                  </a:schemeClr>
                </a:solidFill>
              </a:rPr>
              <a:t>Chris Briggs </a:t>
            </a:r>
          </a:p>
          <a:p>
            <a:pPr marL="0" indent="0">
              <a:buNone/>
            </a:pPr>
            <a:endParaRPr lang="en-US" sz="2000" dirty="0"/>
          </a:p>
          <a:p>
            <a:pPr lvl="1">
              <a:buFont typeface="Wingdings" panose="05000000000000000000" pitchFamily="2" charset="2"/>
              <a:buChar char="Ø"/>
            </a:pPr>
            <a:r>
              <a:rPr lang="en-US" sz="2400" dirty="0"/>
              <a:t>Retired from TxDOT after 30 years in the Dallas District</a:t>
            </a:r>
          </a:p>
          <a:p>
            <a:pPr lvl="1">
              <a:buFont typeface="Wingdings" panose="05000000000000000000" pitchFamily="2" charset="2"/>
              <a:buChar char="Ø"/>
            </a:pPr>
            <a:r>
              <a:rPr lang="en-US" sz="2400" dirty="0"/>
              <a:t>Served as the District Environmental Quality Coordinator and the Scheduling Coordinator</a:t>
            </a:r>
          </a:p>
          <a:p>
            <a:pPr lvl="1">
              <a:buFont typeface="Wingdings" panose="05000000000000000000" pitchFamily="2" charset="2"/>
              <a:buChar char="Ø"/>
            </a:pPr>
            <a:r>
              <a:rPr lang="en-US" sz="2400" dirty="0"/>
              <a:t>Reviewed Claims and Inefficiencies</a:t>
            </a:r>
          </a:p>
          <a:p>
            <a:pPr lvl="1">
              <a:buFont typeface="Wingdings" panose="05000000000000000000" pitchFamily="2" charset="2"/>
              <a:buChar char="Ø"/>
            </a:pPr>
            <a:r>
              <a:rPr lang="en-US" sz="2400" dirty="0"/>
              <a:t>Currently working at Garver managing schedules and reviewing claims and impacts</a:t>
            </a:r>
          </a:p>
          <a:p>
            <a:pPr>
              <a:buFont typeface="Wingdings" panose="05000000000000000000" pitchFamily="2" charset="2"/>
              <a:buChar char="Ø"/>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b="1" dirty="0"/>
          </a:p>
        </p:txBody>
      </p:sp>
      <p:cxnSp>
        <p:nvCxnSpPr>
          <p:cNvPr id="6" name="Straight Connector 5">
            <a:extLst>
              <a:ext uri="{FF2B5EF4-FFF2-40B4-BE49-F238E27FC236}">
                <a16:creationId xmlns:a16="http://schemas.microsoft.com/office/drawing/2014/main" id="{E980E49B-E972-1DBB-B341-359DD1634669}"/>
              </a:ext>
            </a:extLst>
          </p:cNvPr>
          <p:cNvCxnSpPr/>
          <p:nvPr/>
        </p:nvCxnSpPr>
        <p:spPr>
          <a:xfrm>
            <a:off x="457200" y="2209800"/>
            <a:ext cx="8229600" cy="0"/>
          </a:xfrm>
          <a:prstGeom prst="line">
            <a:avLst/>
          </a:pr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5763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0D762-FD82-8AA7-FE3D-8C928275D819}"/>
              </a:ext>
            </a:extLst>
          </p:cNvPr>
          <p:cNvSpPr>
            <a:spLocks noGrp="1"/>
          </p:cNvSpPr>
          <p:nvPr>
            <p:ph type="title"/>
          </p:nvPr>
        </p:nvSpPr>
        <p:spPr/>
        <p:txBody>
          <a:bodyPr>
            <a:normAutofit/>
          </a:bodyPr>
          <a:lstStyle/>
          <a:p>
            <a:r>
              <a:rPr lang="en-US" sz="4000" dirty="0"/>
              <a:t>What is Next?</a:t>
            </a:r>
          </a:p>
        </p:txBody>
      </p:sp>
      <p:sp>
        <p:nvSpPr>
          <p:cNvPr id="3" name="Content Placeholder 2">
            <a:extLst>
              <a:ext uri="{FF2B5EF4-FFF2-40B4-BE49-F238E27FC236}">
                <a16:creationId xmlns:a16="http://schemas.microsoft.com/office/drawing/2014/main" id="{E0DFD755-DF28-AD8E-CB09-D65727F5403F}"/>
              </a:ext>
            </a:extLst>
          </p:cNvPr>
          <p:cNvSpPr>
            <a:spLocks noGrp="1"/>
          </p:cNvSpPr>
          <p:nvPr>
            <p:ph idx="1"/>
          </p:nvPr>
        </p:nvSpPr>
        <p:spPr>
          <a:xfrm>
            <a:off x="349956" y="1802245"/>
            <a:ext cx="8229600" cy="4525963"/>
          </a:xfrm>
        </p:spPr>
        <p:txBody>
          <a:bodyPr>
            <a:normAutofit/>
          </a:bodyPr>
          <a:lstStyle/>
          <a:p>
            <a:r>
              <a:rPr lang="en-US" sz="2600" dirty="0">
                <a:solidFill>
                  <a:schemeClr val="tx1">
                    <a:lumMod val="85000"/>
                    <a:lumOff val="15000"/>
                  </a:schemeClr>
                </a:solidFill>
              </a:rPr>
              <a:t>Risk Management</a:t>
            </a:r>
          </a:p>
          <a:p>
            <a:r>
              <a:rPr lang="en-US" sz="2600" dirty="0">
                <a:solidFill>
                  <a:schemeClr val="tx1">
                    <a:lumMod val="85000"/>
                    <a:lumOff val="15000"/>
                  </a:schemeClr>
                </a:solidFill>
              </a:rPr>
              <a:t>Documentation Controls</a:t>
            </a:r>
          </a:p>
          <a:p>
            <a:r>
              <a:rPr lang="en-US" sz="2600" dirty="0">
                <a:solidFill>
                  <a:schemeClr val="tx1">
                    <a:lumMod val="85000"/>
                    <a:lumOff val="15000"/>
                  </a:schemeClr>
                </a:solidFill>
              </a:rPr>
              <a:t>Resource Loading</a:t>
            </a:r>
          </a:p>
          <a:p>
            <a:r>
              <a:rPr lang="en-US" sz="2600" dirty="0">
                <a:solidFill>
                  <a:schemeClr val="tx1">
                    <a:lumMod val="85000"/>
                    <a:lumOff val="15000"/>
                  </a:schemeClr>
                </a:solidFill>
              </a:rPr>
              <a:t>Documentation: </a:t>
            </a:r>
            <a:r>
              <a:rPr lang="en-US" sz="2600" dirty="0" err="1">
                <a:solidFill>
                  <a:schemeClr val="tx1">
                    <a:lumMod val="85000"/>
                    <a:lumOff val="15000"/>
                  </a:schemeClr>
                </a:solidFill>
              </a:rPr>
              <a:t>Ebuilder</a:t>
            </a:r>
            <a:r>
              <a:rPr lang="en-US" sz="2600" dirty="0">
                <a:solidFill>
                  <a:schemeClr val="tx1">
                    <a:lumMod val="85000"/>
                    <a:lumOff val="15000"/>
                  </a:schemeClr>
                </a:solidFill>
              </a:rPr>
              <a:t>, </a:t>
            </a:r>
            <a:r>
              <a:rPr lang="en-US" sz="2600" dirty="0" err="1">
                <a:solidFill>
                  <a:schemeClr val="tx1">
                    <a:lumMod val="85000"/>
                    <a:lumOff val="15000"/>
                  </a:schemeClr>
                </a:solidFill>
              </a:rPr>
              <a:t>DocExpress</a:t>
            </a:r>
            <a:r>
              <a:rPr lang="en-US" sz="2600" dirty="0">
                <a:solidFill>
                  <a:schemeClr val="tx1">
                    <a:lumMod val="85000"/>
                    <a:lumOff val="15000"/>
                  </a:schemeClr>
                </a:solidFill>
              </a:rPr>
              <a:t>, </a:t>
            </a:r>
            <a:r>
              <a:rPr lang="en-US" sz="2600" dirty="0" err="1">
                <a:solidFill>
                  <a:schemeClr val="tx1">
                    <a:lumMod val="85000"/>
                    <a:lumOff val="15000"/>
                  </a:schemeClr>
                </a:solidFill>
              </a:rPr>
              <a:t>Sitemanager</a:t>
            </a:r>
            <a:endParaRPr lang="en-US" sz="2600" dirty="0">
              <a:solidFill>
                <a:schemeClr val="tx1">
                  <a:lumMod val="85000"/>
                  <a:lumOff val="15000"/>
                </a:schemeClr>
              </a:solidFill>
            </a:endParaRPr>
          </a:p>
          <a:p>
            <a:r>
              <a:rPr lang="en-US" sz="2600" dirty="0">
                <a:solidFill>
                  <a:schemeClr val="tx1">
                    <a:lumMod val="85000"/>
                    <a:lumOff val="15000"/>
                  </a:schemeClr>
                </a:solidFill>
              </a:rPr>
              <a:t>Schedule: Microsoft Project, P6, ASTA Power Project, Phoenix Project</a:t>
            </a:r>
          </a:p>
          <a:p>
            <a:r>
              <a:rPr lang="en-US" sz="2600" dirty="0">
                <a:solidFill>
                  <a:schemeClr val="tx1">
                    <a:lumMod val="85000"/>
                    <a:lumOff val="15000"/>
                  </a:schemeClr>
                </a:solidFill>
              </a:rPr>
              <a:t>Reporting: Power BI, </a:t>
            </a:r>
            <a:r>
              <a:rPr lang="en-US" sz="2600" dirty="0" err="1">
                <a:solidFill>
                  <a:schemeClr val="tx1">
                    <a:lumMod val="85000"/>
                    <a:lumOff val="15000"/>
                  </a:schemeClr>
                </a:solidFill>
              </a:rPr>
              <a:t>SmartPM</a:t>
            </a:r>
            <a:r>
              <a:rPr lang="en-US" sz="2600" dirty="0">
                <a:solidFill>
                  <a:schemeClr val="tx1">
                    <a:lumMod val="85000"/>
                    <a:lumOff val="15000"/>
                  </a:schemeClr>
                </a:solidFill>
              </a:rPr>
              <a:t>, </a:t>
            </a:r>
            <a:r>
              <a:rPr lang="en-US" sz="2600" dirty="0" err="1">
                <a:solidFill>
                  <a:schemeClr val="tx1">
                    <a:lumMod val="85000"/>
                    <a:lumOff val="15000"/>
                  </a:schemeClr>
                </a:solidFill>
              </a:rPr>
              <a:t>Tableu</a:t>
            </a:r>
            <a:endParaRPr lang="en-US" sz="2600" dirty="0">
              <a:solidFill>
                <a:schemeClr val="tx1">
                  <a:lumMod val="85000"/>
                  <a:lumOff val="15000"/>
                </a:schemeClr>
              </a:solidFill>
            </a:endParaRPr>
          </a:p>
          <a:p>
            <a:r>
              <a:rPr lang="en-US" sz="2600" dirty="0">
                <a:solidFill>
                  <a:schemeClr val="tx1">
                    <a:lumMod val="85000"/>
                    <a:lumOff val="15000"/>
                  </a:schemeClr>
                </a:solidFill>
              </a:rPr>
              <a:t>Risk Management: </a:t>
            </a:r>
            <a:r>
              <a:rPr lang="en-US" sz="2600" dirty="0" err="1">
                <a:solidFill>
                  <a:schemeClr val="tx1">
                    <a:lumMod val="85000"/>
                    <a:lumOff val="15000"/>
                  </a:schemeClr>
                </a:solidFill>
              </a:rPr>
              <a:t>SmartPM</a:t>
            </a:r>
            <a:r>
              <a:rPr lang="en-US" sz="2600" dirty="0">
                <a:solidFill>
                  <a:schemeClr val="tx1">
                    <a:lumMod val="85000"/>
                    <a:lumOff val="15000"/>
                  </a:schemeClr>
                </a:solidFill>
              </a:rPr>
              <a:t>, Claim Digger, </a:t>
            </a:r>
            <a:r>
              <a:rPr lang="en-US" sz="2600" dirty="0" err="1">
                <a:solidFill>
                  <a:schemeClr val="tx1">
                    <a:lumMod val="85000"/>
                    <a:lumOff val="15000"/>
                  </a:schemeClr>
                </a:solidFill>
              </a:rPr>
              <a:t>InEight</a:t>
            </a:r>
            <a:endParaRPr lang="en-US" sz="2600" dirty="0">
              <a:solidFill>
                <a:schemeClr val="tx1">
                  <a:lumMod val="85000"/>
                  <a:lumOff val="15000"/>
                </a:schemeClr>
              </a:solidFill>
            </a:endParaRPr>
          </a:p>
          <a:p>
            <a:pPr marL="0" indent="0">
              <a:buNone/>
            </a:pPr>
            <a:endParaRPr lang="en-US" dirty="0"/>
          </a:p>
        </p:txBody>
      </p:sp>
      <p:sp>
        <p:nvSpPr>
          <p:cNvPr id="18" name="Rectangle 17">
            <a:extLst>
              <a:ext uri="{FF2B5EF4-FFF2-40B4-BE49-F238E27FC236}">
                <a16:creationId xmlns:a16="http://schemas.microsoft.com/office/drawing/2014/main" id="{286120A9-E53A-1EFA-021E-C6210D94CC6B}"/>
              </a:ext>
            </a:extLst>
          </p:cNvPr>
          <p:cNvSpPr/>
          <p:nvPr/>
        </p:nvSpPr>
        <p:spPr>
          <a:xfrm>
            <a:off x="5715000" y="773544"/>
            <a:ext cx="3429000" cy="219825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3D1573F8-F79B-F178-9C1A-E95847D9851C}"/>
              </a:ext>
            </a:extLst>
          </p:cNvPr>
          <p:cNvPicPr>
            <a:picLocks noChangeAspect="1"/>
          </p:cNvPicPr>
          <p:nvPr/>
        </p:nvPicPr>
        <p:blipFill rotWithShape="1">
          <a:blip r:embed="rId3"/>
          <a:srcRect t="6276" b="8994"/>
          <a:stretch/>
        </p:blipFill>
        <p:spPr>
          <a:xfrm>
            <a:off x="5907446" y="773543"/>
            <a:ext cx="3046054" cy="205740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2282420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1D3A-CF10-9DE8-8A5E-256B7693D6A9}"/>
              </a:ext>
            </a:extLst>
          </p:cNvPr>
          <p:cNvSpPr>
            <a:spLocks noGrp="1"/>
          </p:cNvSpPr>
          <p:nvPr>
            <p:ph type="title"/>
          </p:nvPr>
        </p:nvSpPr>
        <p:spPr/>
        <p:txBody>
          <a:bodyPr>
            <a:normAutofit/>
          </a:bodyPr>
          <a:lstStyle/>
          <a:p>
            <a:r>
              <a:rPr lang="en-US" sz="4000" dirty="0"/>
              <a:t>Resolution!</a:t>
            </a:r>
          </a:p>
        </p:txBody>
      </p:sp>
      <p:sp>
        <p:nvSpPr>
          <p:cNvPr id="3" name="Rectangle 2">
            <a:extLst>
              <a:ext uri="{FF2B5EF4-FFF2-40B4-BE49-F238E27FC236}">
                <a16:creationId xmlns:a16="http://schemas.microsoft.com/office/drawing/2014/main" id="{BA110E04-A026-7C6C-345C-01FD42702BA4}"/>
              </a:ext>
            </a:extLst>
          </p:cNvPr>
          <p:cNvSpPr/>
          <p:nvPr/>
        </p:nvSpPr>
        <p:spPr>
          <a:xfrm>
            <a:off x="231422" y="1168908"/>
            <a:ext cx="8915400" cy="44260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erson in a suit and tie&#10;&#10;Description automatically generated with medium confidence">
            <a:extLst>
              <a:ext uri="{FF2B5EF4-FFF2-40B4-BE49-F238E27FC236}">
                <a16:creationId xmlns:a16="http://schemas.microsoft.com/office/drawing/2014/main" id="{5DDD61AE-C98C-AE89-483C-41B92D19D937}"/>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43200" y="1168908"/>
            <a:ext cx="3581400" cy="4426014"/>
          </a:xfrm>
        </p:spPr>
      </p:pic>
      <p:sp>
        <p:nvSpPr>
          <p:cNvPr id="7" name="TextBox 6">
            <a:extLst>
              <a:ext uri="{FF2B5EF4-FFF2-40B4-BE49-F238E27FC236}">
                <a16:creationId xmlns:a16="http://schemas.microsoft.com/office/drawing/2014/main" id="{020261E2-8442-28A1-00EC-20620E2974A1}"/>
              </a:ext>
            </a:extLst>
          </p:cNvPr>
          <p:cNvSpPr txBox="1"/>
          <p:nvPr/>
        </p:nvSpPr>
        <p:spPr>
          <a:xfrm>
            <a:off x="2895600" y="5688039"/>
            <a:ext cx="3352800" cy="707886"/>
          </a:xfrm>
          <a:prstGeom prst="rect">
            <a:avLst/>
          </a:prstGeom>
          <a:noFill/>
        </p:spPr>
        <p:txBody>
          <a:bodyPr wrap="square" rtlCol="0">
            <a:spAutoFit/>
          </a:bodyPr>
          <a:lstStyle/>
          <a:p>
            <a:r>
              <a:rPr lang="en-US" sz="4000" b="1" dirty="0"/>
              <a:t>Just the Facts!</a:t>
            </a:r>
          </a:p>
        </p:txBody>
      </p:sp>
    </p:spTree>
    <p:extLst>
      <p:ext uri="{BB962C8B-B14F-4D97-AF65-F5344CB8AC3E}">
        <p14:creationId xmlns:p14="http://schemas.microsoft.com/office/powerpoint/2010/main" val="45302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3387-E369-0C30-74E7-004B1B0C79B4}"/>
              </a:ext>
            </a:extLst>
          </p:cNvPr>
          <p:cNvSpPr>
            <a:spLocks noGrp="1"/>
          </p:cNvSpPr>
          <p:nvPr>
            <p:ph type="title"/>
          </p:nvPr>
        </p:nvSpPr>
        <p:spPr>
          <a:xfrm>
            <a:off x="381000" y="18661"/>
            <a:ext cx="8382000" cy="838200"/>
          </a:xfrm>
        </p:spPr>
        <p:txBody>
          <a:bodyPr>
            <a:normAutofit/>
          </a:bodyPr>
          <a:lstStyle/>
          <a:p>
            <a:r>
              <a:rPr lang="en-US" sz="4000" dirty="0"/>
              <a:t>Claims Management – The Future</a:t>
            </a:r>
          </a:p>
        </p:txBody>
      </p:sp>
      <p:sp>
        <p:nvSpPr>
          <p:cNvPr id="3" name="Rectangle 2">
            <a:extLst>
              <a:ext uri="{FF2B5EF4-FFF2-40B4-BE49-F238E27FC236}">
                <a16:creationId xmlns:a16="http://schemas.microsoft.com/office/drawing/2014/main" id="{5805F6A7-DF9F-23F4-66D7-E59ED276E4F6}"/>
              </a:ext>
            </a:extLst>
          </p:cNvPr>
          <p:cNvSpPr/>
          <p:nvPr/>
        </p:nvSpPr>
        <p:spPr>
          <a:xfrm>
            <a:off x="228600" y="1281015"/>
            <a:ext cx="8915400" cy="429597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at lying on its back&#10;&#10;Description automatically generated with medium confidence">
            <a:extLst>
              <a:ext uri="{FF2B5EF4-FFF2-40B4-BE49-F238E27FC236}">
                <a16:creationId xmlns:a16="http://schemas.microsoft.com/office/drawing/2014/main" id="{0A0EF21C-AE3C-E15D-D0F3-6BE63A250FD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2" y="1281015"/>
            <a:ext cx="6440815" cy="4295973"/>
          </a:xfrm>
        </p:spPr>
      </p:pic>
      <p:sp>
        <p:nvSpPr>
          <p:cNvPr id="9" name="TextBox 8">
            <a:extLst>
              <a:ext uri="{FF2B5EF4-FFF2-40B4-BE49-F238E27FC236}">
                <a16:creationId xmlns:a16="http://schemas.microsoft.com/office/drawing/2014/main" id="{0E9B05BF-8220-D655-681B-761D3CB81CAB}"/>
              </a:ext>
            </a:extLst>
          </p:cNvPr>
          <p:cNvSpPr txBox="1"/>
          <p:nvPr/>
        </p:nvSpPr>
        <p:spPr>
          <a:xfrm>
            <a:off x="2933700" y="5649025"/>
            <a:ext cx="3276600" cy="646331"/>
          </a:xfrm>
          <a:prstGeom prst="rect">
            <a:avLst/>
          </a:prstGeom>
          <a:noFill/>
        </p:spPr>
        <p:txBody>
          <a:bodyPr wrap="square" rtlCol="0">
            <a:spAutoFit/>
          </a:bodyPr>
          <a:lstStyle/>
          <a:p>
            <a:r>
              <a:rPr lang="en-US" sz="3600" b="1" dirty="0"/>
              <a:t>Finally…The End</a:t>
            </a:r>
          </a:p>
        </p:txBody>
      </p:sp>
    </p:spTree>
    <p:extLst>
      <p:ext uri="{BB962C8B-B14F-4D97-AF65-F5344CB8AC3E}">
        <p14:creationId xmlns:p14="http://schemas.microsoft.com/office/powerpoint/2010/main" val="1564778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A491-3291-9216-8BD6-C101C197C7F6}"/>
              </a:ext>
            </a:extLst>
          </p:cNvPr>
          <p:cNvSpPr>
            <a:spLocks noGrp="1"/>
          </p:cNvSpPr>
          <p:nvPr>
            <p:ph type="title"/>
          </p:nvPr>
        </p:nvSpPr>
        <p:spPr>
          <a:xfrm>
            <a:off x="381000" y="152400"/>
            <a:ext cx="8382000" cy="838200"/>
          </a:xfrm>
        </p:spPr>
        <p:txBody>
          <a:bodyPr anchor="ctr">
            <a:normAutofit/>
          </a:bodyPr>
          <a:lstStyle/>
          <a:p>
            <a:r>
              <a:rPr lang="en-US" sz="4000" dirty="0"/>
              <a:t>Who are we?</a:t>
            </a:r>
          </a:p>
        </p:txBody>
      </p:sp>
      <p:sp>
        <p:nvSpPr>
          <p:cNvPr id="7" name="Content Placeholder 2">
            <a:extLst>
              <a:ext uri="{FF2B5EF4-FFF2-40B4-BE49-F238E27FC236}">
                <a16:creationId xmlns:a16="http://schemas.microsoft.com/office/drawing/2014/main" id="{E448CB86-131F-9A81-060E-51D594B13B08}"/>
              </a:ext>
            </a:extLst>
          </p:cNvPr>
          <p:cNvSpPr>
            <a:spLocks noGrp="1"/>
          </p:cNvSpPr>
          <p:nvPr>
            <p:ph idx="1"/>
          </p:nvPr>
        </p:nvSpPr>
        <p:spPr>
          <a:xfrm>
            <a:off x="457200" y="1600202"/>
            <a:ext cx="8229600" cy="4525963"/>
          </a:xfrm>
        </p:spPr>
        <p:txBody>
          <a:bodyPr>
            <a:normAutofit/>
          </a:bodyPr>
          <a:lstStyle/>
          <a:p>
            <a:pPr marL="0" indent="0">
              <a:buNone/>
            </a:pPr>
            <a:r>
              <a:rPr lang="en-US" b="1" dirty="0">
                <a:solidFill>
                  <a:schemeClr val="tx1">
                    <a:lumMod val="85000"/>
                    <a:lumOff val="15000"/>
                  </a:schemeClr>
                </a:solidFill>
              </a:rPr>
              <a:t>Jerry Trotter</a:t>
            </a:r>
          </a:p>
          <a:p>
            <a:pPr>
              <a:lnSpc>
                <a:spcPct val="150000"/>
              </a:lnSpc>
              <a:buFont typeface="Wingdings" panose="05000000000000000000" pitchFamily="2" charset="2"/>
              <a:buChar char="Ø"/>
            </a:pPr>
            <a:r>
              <a:rPr lang="en-US" sz="2800" dirty="0">
                <a:solidFill>
                  <a:schemeClr val="tx1">
                    <a:lumMod val="85000"/>
                    <a:lumOff val="15000"/>
                  </a:schemeClr>
                </a:solidFill>
              </a:rPr>
              <a:t>BSE-CE from Arkansas State University</a:t>
            </a:r>
          </a:p>
          <a:p>
            <a:pPr>
              <a:lnSpc>
                <a:spcPct val="150000"/>
              </a:lnSpc>
              <a:buFont typeface="Wingdings" panose="05000000000000000000" pitchFamily="2" charset="2"/>
              <a:buChar char="Ø"/>
            </a:pPr>
            <a:r>
              <a:rPr lang="en-US" sz="2800" dirty="0">
                <a:solidFill>
                  <a:schemeClr val="tx1">
                    <a:lumMod val="85000"/>
                    <a:lumOff val="15000"/>
                  </a:schemeClr>
                </a:solidFill>
              </a:rPr>
              <a:t>30 years with ARDOT</a:t>
            </a:r>
          </a:p>
          <a:p>
            <a:pPr>
              <a:lnSpc>
                <a:spcPct val="150000"/>
              </a:lnSpc>
              <a:buFont typeface="Wingdings" panose="05000000000000000000" pitchFamily="2" charset="2"/>
              <a:buChar char="Ø"/>
            </a:pPr>
            <a:r>
              <a:rPr lang="en-US" sz="2800" dirty="0">
                <a:solidFill>
                  <a:schemeClr val="tx1">
                    <a:lumMod val="85000"/>
                    <a:lumOff val="15000"/>
                  </a:schemeClr>
                </a:solidFill>
              </a:rPr>
              <a:t>2.5 years with Garver</a:t>
            </a:r>
          </a:p>
          <a:p>
            <a:pPr>
              <a:lnSpc>
                <a:spcPct val="150000"/>
              </a:lnSpc>
              <a:buFont typeface="Wingdings" panose="05000000000000000000" pitchFamily="2" charset="2"/>
              <a:buChar char="Ø"/>
            </a:pPr>
            <a:r>
              <a:rPr lang="en-US" sz="2800" dirty="0">
                <a:solidFill>
                  <a:schemeClr val="tx1">
                    <a:lumMod val="85000"/>
                    <a:lumOff val="15000"/>
                  </a:schemeClr>
                </a:solidFill>
              </a:rPr>
              <a:t>Licensed in AR and TX</a:t>
            </a:r>
          </a:p>
          <a:p>
            <a:pPr>
              <a:buFont typeface="Wingdings" panose="05000000000000000000" pitchFamily="2" charset="2"/>
              <a:buChar char="Ø"/>
            </a:pPr>
            <a:endParaRPr lang="en-US" dirty="0"/>
          </a:p>
          <a:p>
            <a:pPr marL="0" indent="0">
              <a:buNone/>
            </a:pPr>
            <a:endParaRPr lang="en-US" dirty="0"/>
          </a:p>
          <a:p>
            <a:pPr>
              <a:buFont typeface="Wingdings" panose="05000000000000000000" pitchFamily="2" charset="2"/>
              <a:buChar char="Ø"/>
            </a:pPr>
            <a:endParaRPr lang="en-US" dirty="0"/>
          </a:p>
          <a:p>
            <a:pPr marL="0" indent="0">
              <a:buNone/>
            </a:pPr>
            <a:endParaRPr lang="en-US" b="1" dirty="0"/>
          </a:p>
        </p:txBody>
      </p:sp>
      <p:cxnSp>
        <p:nvCxnSpPr>
          <p:cNvPr id="6" name="Straight Connector 5">
            <a:extLst>
              <a:ext uri="{FF2B5EF4-FFF2-40B4-BE49-F238E27FC236}">
                <a16:creationId xmlns:a16="http://schemas.microsoft.com/office/drawing/2014/main" id="{E980E49B-E972-1DBB-B341-359DD1634669}"/>
              </a:ext>
            </a:extLst>
          </p:cNvPr>
          <p:cNvCxnSpPr/>
          <p:nvPr/>
        </p:nvCxnSpPr>
        <p:spPr>
          <a:xfrm>
            <a:off x="457200" y="2209800"/>
            <a:ext cx="8229600" cy="0"/>
          </a:xfrm>
          <a:prstGeom prst="line">
            <a:avLst/>
          </a:prstGeom>
          <a:ln w="3810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385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8C26-14F1-DBDA-45A6-DB39DB37A216}"/>
              </a:ext>
            </a:extLst>
          </p:cNvPr>
          <p:cNvSpPr>
            <a:spLocks noGrp="1"/>
          </p:cNvSpPr>
          <p:nvPr>
            <p:ph type="title"/>
          </p:nvPr>
        </p:nvSpPr>
        <p:spPr/>
        <p:txBody>
          <a:bodyPr>
            <a:normAutofit/>
          </a:bodyPr>
          <a:lstStyle/>
          <a:p>
            <a:r>
              <a:rPr lang="en-US" sz="4000" dirty="0"/>
              <a:t>Claims Management</a:t>
            </a:r>
          </a:p>
        </p:txBody>
      </p:sp>
      <p:pic>
        <p:nvPicPr>
          <p:cNvPr id="5" name="Content Placeholder 4" descr="A picture containing text, sky, outdoor, sign">
            <a:extLst>
              <a:ext uri="{FF2B5EF4-FFF2-40B4-BE49-F238E27FC236}">
                <a16:creationId xmlns:a16="http://schemas.microsoft.com/office/drawing/2014/main" id="{16D952C1-5036-08FD-B0D8-6F23D11BCCB7}"/>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847"/>
          <a:stretch/>
        </p:blipFill>
        <p:spPr>
          <a:xfrm>
            <a:off x="1200878" y="1143000"/>
            <a:ext cx="7943122" cy="5334000"/>
          </a:xfrm>
          <a:prstGeom prst="rect">
            <a:avLst/>
          </a:prstGeom>
          <a:ln>
            <a:noFill/>
          </a:ln>
          <a:effectLst>
            <a:outerShdw blurRad="76200" dist="12700" dir="8100000" sy="-23000" kx="800400" algn="br" rotWithShape="0">
              <a:prstClr val="black">
                <a:alpha val="20000"/>
              </a:prstClr>
            </a:outerShdw>
          </a:effectLst>
        </p:spPr>
      </p:pic>
      <p:sp>
        <p:nvSpPr>
          <p:cNvPr id="3" name="Rectangle: Rounded Corners 2">
            <a:extLst>
              <a:ext uri="{FF2B5EF4-FFF2-40B4-BE49-F238E27FC236}">
                <a16:creationId xmlns:a16="http://schemas.microsoft.com/office/drawing/2014/main" id="{20F1E65F-4999-0DEF-8B6B-E608A5865E7F}"/>
              </a:ext>
            </a:extLst>
          </p:cNvPr>
          <p:cNvSpPr/>
          <p:nvPr/>
        </p:nvSpPr>
        <p:spPr>
          <a:xfrm>
            <a:off x="4572000" y="1371600"/>
            <a:ext cx="4572000" cy="60960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A24FF05-5987-2126-FF50-D6A7CCA639FB}"/>
              </a:ext>
            </a:extLst>
          </p:cNvPr>
          <p:cNvSpPr txBox="1"/>
          <p:nvPr/>
        </p:nvSpPr>
        <p:spPr>
          <a:xfrm>
            <a:off x="4722989" y="1414790"/>
            <a:ext cx="3276600" cy="523220"/>
          </a:xfrm>
          <a:prstGeom prst="rect">
            <a:avLst/>
          </a:prstGeom>
          <a:noFill/>
        </p:spPr>
        <p:txBody>
          <a:bodyPr wrap="square" rtlCol="0">
            <a:spAutoFit/>
          </a:bodyPr>
          <a:lstStyle/>
          <a:p>
            <a:r>
              <a:rPr lang="en-US" sz="2800" dirty="0">
                <a:solidFill>
                  <a:schemeClr val="bg1"/>
                </a:solidFill>
              </a:rPr>
              <a:t>How do we handle?</a:t>
            </a:r>
          </a:p>
        </p:txBody>
      </p:sp>
    </p:spTree>
    <p:extLst>
      <p:ext uri="{BB962C8B-B14F-4D97-AF65-F5344CB8AC3E}">
        <p14:creationId xmlns:p14="http://schemas.microsoft.com/office/powerpoint/2010/main" val="1067321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38200"/>
          </a:xfrm>
        </p:spPr>
        <p:txBody>
          <a:bodyPr anchor="ctr">
            <a:normAutofit/>
          </a:bodyPr>
          <a:lstStyle/>
          <a:p>
            <a:r>
              <a:rPr lang="en-US" sz="4000" dirty="0"/>
              <a:t>Agenda Topics</a:t>
            </a:r>
          </a:p>
        </p:txBody>
      </p:sp>
      <p:graphicFrame>
        <p:nvGraphicFramePr>
          <p:cNvPr id="5" name="Content Placeholder 2">
            <a:extLst>
              <a:ext uri="{FF2B5EF4-FFF2-40B4-BE49-F238E27FC236}">
                <a16:creationId xmlns:a16="http://schemas.microsoft.com/office/drawing/2014/main" id="{EE53AA4F-F260-5B02-7ADB-D7D95CCA8990}"/>
              </a:ext>
            </a:extLst>
          </p:cNvPr>
          <p:cNvGraphicFramePr>
            <a:graphicFrameLocks noGrp="1"/>
          </p:cNvGraphicFramePr>
          <p:nvPr>
            <p:ph idx="1"/>
            <p:extLst>
              <p:ext uri="{D42A27DB-BD31-4B8C-83A1-F6EECF244321}">
                <p14:modId xmlns:p14="http://schemas.microsoft.com/office/powerpoint/2010/main" val="3354308047"/>
              </p:ext>
            </p:extLst>
          </p:nvPr>
        </p:nvGraphicFramePr>
        <p:xfrm>
          <a:off x="1314450" y="1600200"/>
          <a:ext cx="65151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612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EAF5-C20C-F054-DCD4-6E9B78116432}"/>
              </a:ext>
            </a:extLst>
          </p:cNvPr>
          <p:cNvSpPr>
            <a:spLocks noGrp="1"/>
          </p:cNvSpPr>
          <p:nvPr>
            <p:ph type="title"/>
          </p:nvPr>
        </p:nvSpPr>
        <p:spPr/>
        <p:txBody>
          <a:bodyPr>
            <a:normAutofit/>
          </a:bodyPr>
          <a:lstStyle/>
          <a:p>
            <a:r>
              <a:rPr lang="en-US" sz="4000" dirty="0"/>
              <a:t>What are claims?</a:t>
            </a:r>
          </a:p>
        </p:txBody>
      </p:sp>
      <p:sp>
        <p:nvSpPr>
          <p:cNvPr id="6" name="Rectangle 5">
            <a:extLst>
              <a:ext uri="{FF2B5EF4-FFF2-40B4-BE49-F238E27FC236}">
                <a16:creationId xmlns:a16="http://schemas.microsoft.com/office/drawing/2014/main" id="{F8B4C4C5-1A98-8E9A-C0A3-348D3273725D}"/>
              </a:ext>
            </a:extLst>
          </p:cNvPr>
          <p:cNvSpPr/>
          <p:nvPr/>
        </p:nvSpPr>
        <p:spPr>
          <a:xfrm>
            <a:off x="228600" y="1118943"/>
            <a:ext cx="8915400" cy="52056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picture containing text, outdoor&#10;&#10;Description automatically generated">
            <a:extLst>
              <a:ext uri="{FF2B5EF4-FFF2-40B4-BE49-F238E27FC236}">
                <a16:creationId xmlns:a16="http://schemas.microsoft.com/office/drawing/2014/main" id="{F3ACE134-4D37-2D6A-2C92-29D719C532B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032"/>
          <a:stretch/>
        </p:blipFill>
        <p:spPr>
          <a:xfrm>
            <a:off x="732523" y="1118942"/>
            <a:ext cx="7678957" cy="5205659"/>
          </a:xfrm>
          <a:prstGeom prst="rect">
            <a:avLst/>
          </a:prstGeom>
          <a:ln>
            <a:noFill/>
          </a:ln>
          <a:effectLst/>
        </p:spPr>
      </p:pic>
    </p:spTree>
    <p:extLst>
      <p:ext uri="{BB962C8B-B14F-4D97-AF65-F5344CB8AC3E}">
        <p14:creationId xmlns:p14="http://schemas.microsoft.com/office/powerpoint/2010/main" val="2860549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EAF5-C20C-F054-DCD4-6E9B78116432}"/>
              </a:ext>
            </a:extLst>
          </p:cNvPr>
          <p:cNvSpPr>
            <a:spLocks noGrp="1"/>
          </p:cNvSpPr>
          <p:nvPr>
            <p:ph type="title"/>
          </p:nvPr>
        </p:nvSpPr>
        <p:spPr/>
        <p:txBody>
          <a:bodyPr>
            <a:normAutofit/>
          </a:bodyPr>
          <a:lstStyle/>
          <a:p>
            <a:r>
              <a:rPr lang="en-US" sz="4000" dirty="0"/>
              <a:t>What are claims?</a:t>
            </a:r>
          </a:p>
        </p:txBody>
      </p:sp>
      <p:sp>
        <p:nvSpPr>
          <p:cNvPr id="3" name="Rectangle 2">
            <a:extLst>
              <a:ext uri="{FF2B5EF4-FFF2-40B4-BE49-F238E27FC236}">
                <a16:creationId xmlns:a16="http://schemas.microsoft.com/office/drawing/2014/main" id="{6362BA4B-4E55-E44E-C3E1-184407E6C5E6}"/>
              </a:ext>
            </a:extLst>
          </p:cNvPr>
          <p:cNvSpPr/>
          <p:nvPr/>
        </p:nvSpPr>
        <p:spPr>
          <a:xfrm>
            <a:off x="228600" y="1118943"/>
            <a:ext cx="8915400" cy="52056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descr="A picture containing text, outdoor, road, tree&#10;&#10;Description automatically generated">
            <a:extLst>
              <a:ext uri="{FF2B5EF4-FFF2-40B4-BE49-F238E27FC236}">
                <a16:creationId xmlns:a16="http://schemas.microsoft.com/office/drawing/2014/main" id="{15724453-900B-A86B-C2D8-F6D65ED1BF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900" y="1118943"/>
            <a:ext cx="6934200" cy="5207503"/>
          </a:xfrm>
          <a:prstGeom prst="rect">
            <a:avLst/>
          </a:prstGeom>
          <a:ln>
            <a:noFill/>
          </a:ln>
          <a:effectLst/>
        </p:spPr>
      </p:pic>
    </p:spTree>
    <p:extLst>
      <p:ext uri="{BB962C8B-B14F-4D97-AF65-F5344CB8AC3E}">
        <p14:creationId xmlns:p14="http://schemas.microsoft.com/office/powerpoint/2010/main" val="219509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EAF5-C20C-F054-DCD4-6E9B78116432}"/>
              </a:ext>
            </a:extLst>
          </p:cNvPr>
          <p:cNvSpPr>
            <a:spLocks noGrp="1"/>
          </p:cNvSpPr>
          <p:nvPr>
            <p:ph type="title"/>
          </p:nvPr>
        </p:nvSpPr>
        <p:spPr/>
        <p:txBody>
          <a:bodyPr>
            <a:normAutofit/>
          </a:bodyPr>
          <a:lstStyle/>
          <a:p>
            <a:r>
              <a:rPr lang="en-US" sz="4000" dirty="0"/>
              <a:t>What are claims?</a:t>
            </a:r>
          </a:p>
        </p:txBody>
      </p:sp>
      <p:sp>
        <p:nvSpPr>
          <p:cNvPr id="3" name="Rectangle 2">
            <a:extLst>
              <a:ext uri="{FF2B5EF4-FFF2-40B4-BE49-F238E27FC236}">
                <a16:creationId xmlns:a16="http://schemas.microsoft.com/office/drawing/2014/main" id="{C32A9E0E-82D6-4DFC-7A70-E7DD87022655}"/>
              </a:ext>
            </a:extLst>
          </p:cNvPr>
          <p:cNvSpPr/>
          <p:nvPr/>
        </p:nvSpPr>
        <p:spPr>
          <a:xfrm>
            <a:off x="228600" y="1118943"/>
            <a:ext cx="8915400" cy="52056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Content Placeholder 10" descr="A basketball hoop in front of a building&#10;&#10;Description automatically generated with low confidence">
            <a:extLst>
              <a:ext uri="{FF2B5EF4-FFF2-40B4-BE49-F238E27FC236}">
                <a16:creationId xmlns:a16="http://schemas.microsoft.com/office/drawing/2014/main" id="{10B6E337-B807-A587-53D0-695AB5FB5C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2100" y="1113095"/>
            <a:ext cx="6057900" cy="5211507"/>
          </a:xfrm>
          <a:effectLst/>
        </p:spPr>
      </p:pic>
    </p:spTree>
    <p:extLst>
      <p:ext uri="{BB962C8B-B14F-4D97-AF65-F5344CB8AC3E}">
        <p14:creationId xmlns:p14="http://schemas.microsoft.com/office/powerpoint/2010/main" val="418621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are claims?</a:t>
            </a:r>
          </a:p>
        </p:txBody>
      </p:sp>
      <p:sp>
        <p:nvSpPr>
          <p:cNvPr id="3" name="Content Placeholder 2"/>
          <p:cNvSpPr>
            <a:spLocks noGrp="1"/>
          </p:cNvSpPr>
          <p:nvPr>
            <p:ph idx="1"/>
          </p:nvPr>
        </p:nvSpPr>
        <p:spPr>
          <a:xfrm>
            <a:off x="381001" y="1740795"/>
            <a:ext cx="8491538" cy="719071"/>
          </a:xfrm>
        </p:spPr>
        <p:txBody>
          <a:bodyPr>
            <a:noAutofit/>
          </a:bodyPr>
          <a:lstStyle/>
          <a:p>
            <a:pPr marL="0" indent="0">
              <a:buNone/>
            </a:pPr>
            <a:r>
              <a:rPr lang="en-US" sz="3600" b="1" dirty="0">
                <a:solidFill>
                  <a:schemeClr val="tx1">
                    <a:lumMod val="85000"/>
                    <a:lumOff val="15000"/>
                  </a:schemeClr>
                </a:solidFill>
                <a:latin typeface="Google Sans"/>
              </a:rPr>
              <a:t>A construction claim is...</a:t>
            </a:r>
            <a:endParaRPr lang="en-US" sz="3600" b="1" dirty="0">
              <a:solidFill>
                <a:schemeClr val="tx1">
                  <a:lumMod val="85000"/>
                  <a:lumOff val="15000"/>
                </a:schemeClr>
              </a:solidFill>
            </a:endParaRPr>
          </a:p>
        </p:txBody>
      </p:sp>
      <p:pic>
        <p:nvPicPr>
          <p:cNvPr id="6" name="Graphic 5" descr="Question Mark with solid fill">
            <a:extLst>
              <a:ext uri="{FF2B5EF4-FFF2-40B4-BE49-F238E27FC236}">
                <a16:creationId xmlns:a16="http://schemas.microsoft.com/office/drawing/2014/main" id="{1CDFACD5-A311-52EC-89C5-AE3FDC720E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94940" y="977168"/>
            <a:ext cx="1055571" cy="1055571"/>
          </a:xfrm>
          <a:prstGeom prst="rect">
            <a:avLst/>
          </a:prstGeom>
        </p:spPr>
      </p:pic>
      <p:pic>
        <p:nvPicPr>
          <p:cNvPr id="8" name="Graphic 7" descr="Question mark with solid fill">
            <a:extLst>
              <a:ext uri="{FF2B5EF4-FFF2-40B4-BE49-F238E27FC236}">
                <a16:creationId xmlns:a16="http://schemas.microsoft.com/office/drawing/2014/main" id="{165F3CD5-BCC6-6C29-7E7E-E31A706BB2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778141">
            <a:off x="7520268" y="1491560"/>
            <a:ext cx="1008185" cy="1008185"/>
          </a:xfrm>
          <a:prstGeom prst="rect">
            <a:avLst/>
          </a:prstGeom>
        </p:spPr>
      </p:pic>
      <p:pic>
        <p:nvPicPr>
          <p:cNvPr id="10" name="Graphic 9" descr="Question Mark outline">
            <a:extLst>
              <a:ext uri="{FF2B5EF4-FFF2-40B4-BE49-F238E27FC236}">
                <a16:creationId xmlns:a16="http://schemas.microsoft.com/office/drawing/2014/main" id="{06FB4B0C-99DE-1A77-1267-9A9F1AFD5E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06025">
            <a:off x="5862671" y="1317525"/>
            <a:ext cx="817946" cy="817946"/>
          </a:xfrm>
          <a:prstGeom prst="rect">
            <a:avLst/>
          </a:prstGeom>
        </p:spPr>
      </p:pic>
      <p:sp>
        <p:nvSpPr>
          <p:cNvPr id="16" name="TextBox 15">
            <a:extLst>
              <a:ext uri="{FF2B5EF4-FFF2-40B4-BE49-F238E27FC236}">
                <a16:creationId xmlns:a16="http://schemas.microsoft.com/office/drawing/2014/main" id="{57D94AB2-CC48-905B-9D2B-FD6C898B0D70}"/>
              </a:ext>
            </a:extLst>
          </p:cNvPr>
          <p:cNvSpPr txBox="1"/>
          <p:nvPr/>
        </p:nvSpPr>
        <p:spPr>
          <a:xfrm>
            <a:off x="336588" y="2954335"/>
            <a:ext cx="8229600" cy="2092881"/>
          </a:xfrm>
          <a:prstGeom prst="rect">
            <a:avLst/>
          </a:prstGeom>
          <a:noFill/>
        </p:spPr>
        <p:txBody>
          <a:bodyPr wrap="square">
            <a:spAutoFit/>
          </a:bodyPr>
          <a:lstStyle/>
          <a:p>
            <a:r>
              <a:rPr lang="en-US" sz="2600" dirty="0">
                <a:solidFill>
                  <a:schemeClr val="tx1">
                    <a:lumMod val="85000"/>
                    <a:lumOff val="15000"/>
                  </a:schemeClr>
                </a:solidFill>
                <a:latin typeface="Google Sans"/>
              </a:rPr>
              <a:t>the assertion of a right, that requires either more time and/or payment by either party of the contract (often the contractor), for compensation of the losses brought on by the other party's failure to uphold their portion of the responsibilities as defined in the contract.</a:t>
            </a:r>
          </a:p>
        </p:txBody>
      </p:sp>
      <p:pic>
        <p:nvPicPr>
          <p:cNvPr id="17" name="Graphic 16" descr="Question Mark outline">
            <a:extLst>
              <a:ext uri="{FF2B5EF4-FFF2-40B4-BE49-F238E27FC236}">
                <a16:creationId xmlns:a16="http://schemas.microsoft.com/office/drawing/2014/main" id="{69CDFB7D-DB8D-F7B9-9A4E-8044CFBEA8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06025">
            <a:off x="8157215" y="860139"/>
            <a:ext cx="817946" cy="817946"/>
          </a:xfrm>
          <a:prstGeom prst="rect">
            <a:avLst/>
          </a:prstGeom>
        </p:spPr>
      </p:pic>
      <p:pic>
        <p:nvPicPr>
          <p:cNvPr id="23" name="Picture 22">
            <a:extLst>
              <a:ext uri="{FF2B5EF4-FFF2-40B4-BE49-F238E27FC236}">
                <a16:creationId xmlns:a16="http://schemas.microsoft.com/office/drawing/2014/main" id="{A340F76B-BFB4-82BC-86FF-2E5A635C80C5}"/>
              </a:ext>
            </a:extLst>
          </p:cNvPr>
          <p:cNvPicPr>
            <a:picLocks noChangeAspect="1"/>
          </p:cNvPicPr>
          <p:nvPr/>
        </p:nvPicPr>
        <p:blipFill>
          <a:blip r:embed="rId9"/>
          <a:stretch>
            <a:fillRect/>
          </a:stretch>
        </p:blipFill>
        <p:spPr>
          <a:xfrm rot="1300845">
            <a:off x="8443865" y="2037546"/>
            <a:ext cx="527349" cy="527349"/>
          </a:xfrm>
          <a:prstGeom prst="rect">
            <a:avLst/>
          </a:prstGeom>
        </p:spPr>
      </p:pic>
    </p:spTree>
    <p:extLst>
      <p:ext uri="{BB962C8B-B14F-4D97-AF65-F5344CB8AC3E}">
        <p14:creationId xmlns:p14="http://schemas.microsoft.com/office/powerpoint/2010/main" val="2037099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4D448380806849915725CB97AB94DB" ma:contentTypeVersion="14" ma:contentTypeDescription="Create a new document." ma:contentTypeScope="" ma:versionID="e68449d258c4aaf201d741d58031b298">
  <xsd:schema xmlns:xsd="http://www.w3.org/2001/XMLSchema" xmlns:xs="http://www.w3.org/2001/XMLSchema" xmlns:p="http://schemas.microsoft.com/office/2006/metadata/properties" xmlns:ns2="2bfabbae-75c3-4cd1-9a45-a28906e6cac7" xmlns:ns3="13109660-2640-404b-b779-306c06ffea21" targetNamespace="http://schemas.microsoft.com/office/2006/metadata/properties" ma:root="true" ma:fieldsID="447434e826140985180e1ee7c0e99687" ns2:_="" ns3:_="">
    <xsd:import namespace="2bfabbae-75c3-4cd1-9a45-a28906e6cac7"/>
    <xsd:import namespace="13109660-2640-404b-b779-306c06ffea2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fabbae-75c3-4cd1-9a45-a28906e6cac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4051fb6-84f9-4913-88ff-bc909d5cdc73}" ma:internalName="TaxCatchAll" ma:showField="CatchAllData" ma:web="2bfabbae-75c3-4cd1-9a45-a28906e6ca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109660-2640-404b-b779-306c06ffea2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2ed1bf8-33a6-463b-9893-e93613f3d28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109660-2640-404b-b779-306c06ffea21">
      <Terms xmlns="http://schemas.microsoft.com/office/infopath/2007/PartnerControls"/>
    </lcf76f155ced4ddcb4097134ff3c332f>
    <TaxCatchAll xmlns="2bfabbae-75c3-4cd1-9a45-a28906e6cac7" xsi:nil="true"/>
  </documentManagement>
</p:properties>
</file>

<file path=customXml/itemProps1.xml><?xml version="1.0" encoding="utf-8"?>
<ds:datastoreItem xmlns:ds="http://schemas.openxmlformats.org/officeDocument/2006/customXml" ds:itemID="{6025E9C2-75B6-4DEA-8905-E1AAD175A534}">
  <ds:schemaRefs>
    <ds:schemaRef ds:uri="http://schemas.microsoft.com/sharepoint/v3/contenttype/forms"/>
  </ds:schemaRefs>
</ds:datastoreItem>
</file>

<file path=customXml/itemProps2.xml><?xml version="1.0" encoding="utf-8"?>
<ds:datastoreItem xmlns:ds="http://schemas.openxmlformats.org/officeDocument/2006/customXml" ds:itemID="{970065C5-5B06-4984-B0AC-0910211BDC2A}"/>
</file>

<file path=customXml/itemProps3.xml><?xml version="1.0" encoding="utf-8"?>
<ds:datastoreItem xmlns:ds="http://schemas.openxmlformats.org/officeDocument/2006/customXml" ds:itemID="{693C223D-7A2B-427C-82AD-0FC969D05C1E}"/>
</file>

<file path=docProps/app.xml><?xml version="1.0" encoding="utf-8"?>
<Properties xmlns="http://schemas.openxmlformats.org/officeDocument/2006/extended-properties" xmlns:vt="http://schemas.openxmlformats.org/officeDocument/2006/docPropsVTypes">
  <TotalTime>20999</TotalTime>
  <Words>1062</Words>
  <Application>Microsoft Office PowerPoint</Application>
  <PresentationFormat>On-screen Show (4:3)</PresentationFormat>
  <Paragraphs>130</Paragraphs>
  <Slides>22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-apple-system</vt:lpstr>
      <vt:lpstr>Arial</vt:lpstr>
      <vt:lpstr>Calibri</vt:lpstr>
      <vt:lpstr>Google Sans</vt:lpstr>
      <vt:lpstr>Wingdings</vt:lpstr>
      <vt:lpstr>Office Theme</vt:lpstr>
      <vt:lpstr>Claims Management – The Future</vt:lpstr>
      <vt:lpstr>Who are we?</vt:lpstr>
      <vt:lpstr>Who are we?</vt:lpstr>
      <vt:lpstr>Claims Management</vt:lpstr>
      <vt:lpstr>Agenda Topics</vt:lpstr>
      <vt:lpstr>What are claims?</vt:lpstr>
      <vt:lpstr>What are claims?</vt:lpstr>
      <vt:lpstr>What are claims?</vt:lpstr>
      <vt:lpstr>What are claims?</vt:lpstr>
      <vt:lpstr>What are claims?</vt:lpstr>
      <vt:lpstr>How are they managed?</vt:lpstr>
      <vt:lpstr>How are they managed?</vt:lpstr>
      <vt:lpstr>How are they managed?</vt:lpstr>
      <vt:lpstr>How are they managed?</vt:lpstr>
      <vt:lpstr>How are they managed?</vt:lpstr>
      <vt:lpstr>How can we do better?</vt:lpstr>
      <vt:lpstr>How can we do better?</vt:lpstr>
      <vt:lpstr>How can we do better?</vt:lpstr>
      <vt:lpstr>How can we do better?</vt:lpstr>
      <vt:lpstr>What is Next?</vt:lpstr>
      <vt:lpstr>Resolution!</vt:lpstr>
      <vt:lpstr>Claims Management –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Payne, Dan, L</dc:creator>
  <cp:lastModifiedBy>Trotter, Jerry W.</cp:lastModifiedBy>
  <cp:revision>357</cp:revision>
  <cp:lastPrinted>2017-06-13T18:21:05Z</cp:lastPrinted>
  <dcterms:created xsi:type="dcterms:W3CDTF">2013-05-02T20:55:52Z</dcterms:created>
  <dcterms:modified xsi:type="dcterms:W3CDTF">2023-05-18T17:57:07Z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0x010100604D448380806849915725CB97AB94DB</vt:lpwstr>
  </property>
</Properties>
</file>